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3" r:id="rId4"/>
    <p:sldMasterId id="2147483785" r:id="rId5"/>
    <p:sldMasterId id="2147483786" r:id="rId6"/>
    <p:sldMasterId id="2147483787" r:id="rId7"/>
    <p:sldMasterId id="2147483788" r:id="rId8"/>
    <p:sldMasterId id="2147483789" r:id="rId9"/>
    <p:sldMasterId id="2147483790" r:id="rId10"/>
  </p:sldMasterIdLst>
  <p:notesMasterIdLst>
    <p:notesMasterId r:id="rId37"/>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87" r:id="rId24"/>
    <p:sldId id="270" r:id="rId25"/>
    <p:sldId id="273" r:id="rId26"/>
    <p:sldId id="274" r:id="rId27"/>
    <p:sldId id="275" r:id="rId28"/>
    <p:sldId id="276" r:id="rId29"/>
    <p:sldId id="277" r:id="rId30"/>
    <p:sldId id="278" r:id="rId31"/>
    <p:sldId id="279" r:id="rId32"/>
    <p:sldId id="280" r:id="rId33"/>
    <p:sldId id="283" r:id="rId34"/>
    <p:sldId id="284" r:id="rId35"/>
    <p:sldId id="285" r:id="rId36"/>
  </p:sldIdLst>
  <p:sldSz cx="9144000" cy="5143500" type="screen16x9"/>
  <p:notesSz cx="6858000" cy="9144000"/>
  <p:embeddedFontLst>
    <p:embeddedFont>
      <p:font typeface="Caveat" panose="020B0604020202020204" charset="0"/>
      <p:regular r:id="rId38"/>
      <p:bold r:id="rId39"/>
    </p:embeddedFont>
    <p:embeddedFont>
      <p:font typeface="Caveat Medium" panose="020B0604020202020204" charset="0"/>
      <p:regular r:id="rId40"/>
      <p:bold r:id="rId41"/>
    </p:embeddedFont>
    <p:embeddedFont>
      <p:font typeface="Caveat SemiBold" panose="020B0604020202020204" charset="0"/>
      <p:regular r:id="rId42"/>
      <p:bold r:id="rId43"/>
    </p:embeddedFont>
    <p:embeddedFont>
      <p:font typeface="Google Sans" panose="020B0604020202020204" charset="0"/>
      <p:regular r:id="rId44"/>
      <p:bold r:id="rId45"/>
      <p:italic r:id="rId46"/>
      <p:boldItalic r:id="rId47"/>
    </p:embeddedFont>
    <p:embeddedFont>
      <p:font typeface="Google Sans Medium" panose="020B0604020202020204" charset="0"/>
      <p:regular r:id="rId48"/>
      <p:bold r:id="rId49"/>
      <p:italic r:id="rId50"/>
      <p:boldItalic r:id="rId51"/>
    </p:embeddedFont>
    <p:embeddedFont>
      <p:font typeface="Google Sans Text" panose="020B0604020202020204" charset="0"/>
      <p:regular r:id="rId52"/>
      <p:bold r:id="rId53"/>
      <p:italic r:id="rId54"/>
      <p:boldItalic r:id="rId55"/>
    </p:embeddedFont>
    <p:embeddedFont>
      <p:font typeface="Google Sans Text Medium" panose="020B0604020202020204" charset="0"/>
      <p:regular r:id="rId56"/>
      <p:bold r:id="rId57"/>
      <p:italic r:id="rId58"/>
      <p:boldItalic r:id="rId59"/>
    </p:embeddedFont>
    <p:embeddedFont>
      <p:font typeface="Montserrat" pitchFamily="2" charset="0"/>
      <p:regular r:id="rId60"/>
      <p:bold r:id="rId61"/>
      <p:italic r:id="rId62"/>
      <p:boldItalic r:id="rId63"/>
    </p:embeddedFont>
    <p:embeddedFont>
      <p:font typeface="Montserrat Black" pitchFamily="2" charset="0"/>
      <p:bold r:id="rId64"/>
      <p:boldItalic r:id="rId65"/>
    </p:embeddedFont>
    <p:embeddedFont>
      <p:font typeface="Montserrat ExtraBold" pitchFamily="2" charset="0"/>
      <p:bold r:id="rId66"/>
      <p:boldItalic r:id="rId67"/>
    </p:embeddedFont>
    <p:embeddedFont>
      <p:font typeface="Montserrat Light" pitchFamily="2" charset="0"/>
      <p:regular r:id="rId68"/>
      <p:italic r:id="rId69"/>
    </p:embeddedFont>
    <p:embeddedFont>
      <p:font typeface="Montserrat Medium" pitchFamily="2" charset="0"/>
      <p:regular r:id="rId70"/>
      <p:italic r:id="rId71"/>
    </p:embeddedFont>
    <p:embeddedFont>
      <p:font typeface="Montserrat SemiBold" pitchFamily="2" charset="0"/>
      <p:bold r:id="rId72"/>
      <p:boldItalic r:id="rId73"/>
    </p:embeddedFont>
    <p:embeddedFont>
      <p:font typeface="Urbanist SemiBold" panose="020B060402020202020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D3FBE8-EA97-40CA-8E18-F2EA596EE35E}">
  <a:tblStyle styleId="{1BD3FBE8-EA97-40CA-8E18-F2EA596EE3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99" d="100"/>
          <a:sy n="99" d="100"/>
        </p:scale>
        <p:origin x="36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84"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notesMaster" Target="notesMasters/notesMaster1.xml"/><Relationship Id="rId53" Type="http://schemas.openxmlformats.org/officeDocument/2006/relationships/font" Target="fonts/font16.fntdata"/><Relationship Id="rId58" Type="http://schemas.openxmlformats.org/officeDocument/2006/relationships/font" Target="fonts/font21.fntdata"/><Relationship Id="rId74" Type="http://schemas.openxmlformats.org/officeDocument/2006/relationships/font" Target="fonts/font37.fntdata"/><Relationship Id="rId79" Type="http://schemas.openxmlformats.org/officeDocument/2006/relationships/font" Target="fonts/font42.fntdata"/><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font" Target="fonts/font40.fntdata"/><Relationship Id="rId8" Type="http://schemas.openxmlformats.org/officeDocument/2006/relationships/slideMaster" Target="slideMasters/slideMaster5.xml"/><Relationship Id="rId51" Type="http://schemas.openxmlformats.org/officeDocument/2006/relationships/font" Target="fonts/font14.fntdata"/><Relationship Id="rId72" Type="http://schemas.openxmlformats.org/officeDocument/2006/relationships/font" Target="fonts/font35.fntdata"/><Relationship Id="rId80" Type="http://schemas.openxmlformats.org/officeDocument/2006/relationships/font" Target="fonts/font43.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0.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font" Target="fonts/font38.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font" Target="fonts/font41.fntdata"/><Relationship Id="rId81" Type="http://schemas.openxmlformats.org/officeDocument/2006/relationships/font" Target="fonts/font44.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2.fntdata"/><Relationship Id="rId34" Type="http://schemas.openxmlformats.org/officeDocument/2006/relationships/slide" Target="slides/slide24.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font" Target="fonts/font39.fntdata"/><Relationship Id="rId7" Type="http://schemas.openxmlformats.org/officeDocument/2006/relationships/slideMaster" Target="slideMasters/slideMaster4.xml"/><Relationship Id="rId71" Type="http://schemas.openxmlformats.org/officeDocument/2006/relationships/font" Target="fonts/font34.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font" Target="fonts/font3.fntdata"/><Relationship Id="rId45" Type="http://schemas.openxmlformats.org/officeDocument/2006/relationships/font" Target="fonts/font8.fntdata"/><Relationship Id="rId66" Type="http://schemas.openxmlformats.org/officeDocument/2006/relationships/font" Target="fonts/font29.fntdata"/><Relationship Id="rId61" Type="http://schemas.openxmlformats.org/officeDocument/2006/relationships/font" Target="fonts/font24.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ransform.england.nhs.uk/information-governance/guidance/artifici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loitte.com/us/en/insights/industry/health-care/life-sciences-and-health-care-industry-outlooks/2025-global-health-care-executive-outlook.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policyoptions.irpp.org/2025/03/health-digita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bccm.com/en/gib/healthcare/episode/the_healthcare_data_explosio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datavant.com/risk-adjustment/healthcares-great-data-problem" TargetMode="External"/><Relationship Id="rId4" Type="http://schemas.openxmlformats.org/officeDocument/2006/relationships/hyperlink" Target="https://www.weforum.org/stories/2024/01/how-to-harness-health-data-to-improve-patient-outcomes-wef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7f79cb8d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7f79cb8d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My name is Mike Cordeiro and I’m the Senior Director of Interoperability Product Market Strategy at MEDITECH.</a:t>
            </a:r>
            <a:endParaRPr sz="1200" dirty="0">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 sz="1200" dirty="0">
                <a:solidFill>
                  <a:schemeClr val="dk1"/>
                </a:solidFill>
              </a:rPr>
              <a:t>For today’s conversation, I’ll be focusing on:</a:t>
            </a:r>
            <a:endParaRPr sz="1200" dirty="0">
              <a:solidFill>
                <a:schemeClr val="dk1"/>
              </a:solidFill>
            </a:endParaRPr>
          </a:p>
          <a:p>
            <a:pPr marL="457200" lvl="0" indent="-304800" algn="l" rtl="0">
              <a:lnSpc>
                <a:spcPct val="115000"/>
              </a:lnSpc>
              <a:spcBef>
                <a:spcPts val="1800"/>
              </a:spcBef>
              <a:spcAft>
                <a:spcPts val="0"/>
              </a:spcAft>
              <a:buClr>
                <a:schemeClr val="dk1"/>
              </a:buClr>
              <a:buSzPts val="1200"/>
              <a:buChar char="●"/>
            </a:pPr>
            <a:r>
              <a:rPr lang="en" sz="1200" dirty="0">
                <a:solidFill>
                  <a:schemeClr val="dk1"/>
                </a:solidFill>
              </a:rPr>
              <a:t>how the right data, </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shared the right way, </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can reshape the future of healthcare.</a:t>
            </a:r>
            <a:endParaRPr sz="1200" dirty="0">
              <a:solidFill>
                <a:schemeClr val="dk1"/>
              </a:solidFill>
            </a:endParaRPr>
          </a:p>
          <a:p>
            <a:pPr marL="0" lvl="0" indent="0" algn="l" rtl="0">
              <a:spcBef>
                <a:spcPts val="40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6638ad93a6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6638ad93a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The way in which data is impacting how you are delivering care, engaging your patients and optimizing your operations is a direct result of the investment we’ve made in Expanse as a platform</a:t>
            </a:r>
            <a:endParaRPr>
              <a:solidFill>
                <a:schemeClr val="dk1"/>
              </a:solidFill>
            </a:endParaRPr>
          </a:p>
          <a:p>
            <a:pPr marL="0" lvl="0" indent="0" algn="l" rtl="0">
              <a:lnSpc>
                <a:spcPct val="115000"/>
              </a:lnSpc>
              <a:spcBef>
                <a:spcPts val="1200"/>
              </a:spcBef>
              <a:spcAft>
                <a:spcPts val="0"/>
              </a:spcAft>
              <a:buNone/>
            </a:pPr>
            <a:r>
              <a:rPr lang="en">
                <a:solidFill>
                  <a:schemeClr val="dk1"/>
                </a:solidFill>
              </a:rPr>
              <a:t>Foundationally, the robustness of the toolsets we offer, are only made available because of our investments in our infrastructure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Keeping in mind that data, and the insights realized from it, are derived by the infrastructure, and I’m going to spend a little time today talking about those investments and how the infrastructure powers our platform.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120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36638ad93a6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36638ad93a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MEDITECH in it’s core has been an open and accessible EPR, interoperability is foundational to everything we do.</a:t>
            </a:r>
            <a:endParaRPr/>
          </a:p>
          <a:p>
            <a:pPr marL="0" lvl="0" indent="0" algn="l" rtl="0">
              <a:spcBef>
                <a:spcPts val="0"/>
              </a:spcBef>
              <a:spcAft>
                <a:spcPts val="0"/>
              </a:spcAft>
              <a:buNone/>
            </a:pPr>
            <a:endParaRPr/>
          </a:p>
          <a:p>
            <a:pPr marL="0" lvl="0" indent="0" algn="l" rtl="0">
              <a:spcBef>
                <a:spcPts val="0"/>
              </a:spcBef>
              <a:spcAft>
                <a:spcPts val="0"/>
              </a:spcAft>
              <a:buNone/>
            </a:pPr>
            <a:r>
              <a:rPr lang="en"/>
              <a:t>In Canada, we were the first to introduce a national interoperability platform…</a:t>
            </a:r>
            <a:endParaRPr/>
          </a:p>
          <a:p>
            <a:pPr marL="0" lvl="0" indent="0" algn="l" rtl="0">
              <a:spcBef>
                <a:spcPts val="0"/>
              </a:spcBef>
              <a:spcAft>
                <a:spcPts val="0"/>
              </a:spcAft>
              <a:buNone/>
            </a:pPr>
            <a:endParaRPr/>
          </a:p>
          <a:p>
            <a:pPr marL="0" lvl="0" indent="0" algn="l" rtl="0">
              <a:spcBef>
                <a:spcPts val="0"/>
              </a:spcBef>
              <a:spcAft>
                <a:spcPts val="0"/>
              </a:spcAft>
              <a:buNone/>
            </a:pPr>
            <a:r>
              <a:rPr lang="en"/>
              <a:t>Connecting MEDITECH acute EPRs to instances of Oracle, Epic, and long-term care sites using PointClickCare</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38229ac6590_0_1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38229ac6590_0_1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our successes in Canada, we brought that same solution to the states…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8229ac6590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38229ac6590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the successes we’ve had in Canada and the United States…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a:extLst>
            <a:ext uri="{FF2B5EF4-FFF2-40B4-BE49-F238E27FC236}">
              <a16:creationId xmlns:a16="http://schemas.microsoft.com/office/drawing/2014/main" id="{2303BA56-4E87-67C3-A36E-6C78A733D8AD}"/>
            </a:ext>
          </a:extLst>
        </p:cNvPr>
        <p:cNvGrpSpPr/>
        <p:nvPr/>
      </p:nvGrpSpPr>
      <p:grpSpPr>
        <a:xfrm>
          <a:off x="0" y="0"/>
          <a:ext cx="0" cy="0"/>
          <a:chOff x="0" y="0"/>
          <a:chExt cx="0" cy="0"/>
        </a:xfrm>
      </p:grpSpPr>
      <p:sp>
        <p:nvSpPr>
          <p:cNvPr id="1493" name="Google Shape;1493;g38229ac6590_0_1149:notes">
            <a:extLst>
              <a:ext uri="{FF2B5EF4-FFF2-40B4-BE49-F238E27FC236}">
                <a16:creationId xmlns:a16="http://schemas.microsoft.com/office/drawing/2014/main" id="{8B7C3DC2-78F0-14D6-4291-50F610DE3C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38229ac6590_0_1149:notes">
            <a:extLst>
              <a:ext uri="{FF2B5EF4-FFF2-40B4-BE49-F238E27FC236}">
                <a16:creationId xmlns:a16="http://schemas.microsoft.com/office/drawing/2014/main" id="{60D5E5D3-0763-95AB-4095-DAC9A5E914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Data only becomes a valuable tool when it can be leveraged</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Our investments in interoperability tooling…</a:t>
            </a:r>
            <a:endParaRPr/>
          </a:p>
        </p:txBody>
      </p:sp>
    </p:spTree>
    <p:extLst>
      <p:ext uri="{BB962C8B-B14F-4D97-AF65-F5344CB8AC3E}">
        <p14:creationId xmlns:p14="http://schemas.microsoft.com/office/powerpoint/2010/main" val="294854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382891e77c4_2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382891e77c4_2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1F1F1F"/>
                </a:solidFill>
                <a:highlight>
                  <a:srgbClr val="FFFFFF"/>
                </a:highlight>
                <a:latin typeface="Google Sans"/>
                <a:ea typeface="Google Sans"/>
                <a:cs typeface="Google Sans"/>
                <a:sym typeface="Google Sans"/>
              </a:rPr>
              <a:t>From Jen: add more than just streamling/time save - tie at times to the NHS digital strategy - breaking down walls and silos of care. sweat the assest/optimisation piece as part of the autonomy discussion.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36638ad93a6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36638ad93a6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Technology isn’t static it continues to advance</a:t>
            </a:r>
            <a:endParaRPr/>
          </a:p>
          <a:p>
            <a:pPr marL="0" lvl="0" indent="0" algn="l" rtl="0">
              <a:spcBef>
                <a:spcPts val="0"/>
              </a:spcBef>
              <a:spcAft>
                <a:spcPts val="0"/>
              </a:spcAft>
              <a:buNone/>
            </a:pPr>
            <a:r>
              <a:rPr lang="en"/>
              <a:t>This next generation of technology is unlocking greater insights within data</a:t>
            </a:r>
            <a:endParaRPr/>
          </a:p>
          <a:p>
            <a:pPr marL="0" lvl="0" indent="0" algn="l" rtl="0">
              <a:spcBef>
                <a:spcPts val="0"/>
              </a:spcBef>
              <a:spcAft>
                <a:spcPts val="0"/>
              </a:spcAft>
              <a:buNone/>
            </a:pPr>
            <a:r>
              <a:rPr lang="en"/>
              <a:t>As technology advances, we have been taking the steps to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36638ad93a6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36638ad93a6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Before I get into wow’ing everyone with the AI solutions we have to offer, I wanted to provide some context on this overarching term for various forms that AI can take</a:t>
            </a:r>
            <a:endParaRPr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36638ad93a6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36638ad93a6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these advancements comes responsibility - our mission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000">
                <a:solidFill>
                  <a:srgbClr val="1F1F1F"/>
                </a:solidFill>
                <a:highlight>
                  <a:srgbClr val="FFFFFF"/>
                </a:highlight>
                <a:latin typeface="Google Sans"/>
                <a:ea typeface="Google Sans"/>
                <a:cs typeface="Google Sans"/>
                <a:sym typeface="Google Sans"/>
              </a:rPr>
              <a:t>NHS AI policy - which I think just got released this year and can be found here (may want to mention how we are in line with that or will be growing in line with that) -</a:t>
            </a:r>
            <a:r>
              <a:rPr lang="en" sz="1000">
                <a:solidFill>
                  <a:srgbClr val="1F1F1F"/>
                </a:solidFill>
                <a:highlight>
                  <a:srgbClr val="FFFFFF"/>
                </a:highlight>
                <a:uFill>
                  <a:noFill/>
                </a:u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 </a:t>
            </a:r>
            <a:r>
              <a:rPr lang="en" sz="1000" u="sng">
                <a:solidFill>
                  <a:srgbClr val="0B57D0"/>
                </a:solidFill>
                <a:highlight>
                  <a:srgbClr val="FFFFFF"/>
                </a:highlight>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https://transform.england.nhs.uk/information-governance/guidance/artificial-intelligence/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37d024d8a34_1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37d024d8a34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What we have been building toward is an agentic user experience within Expanse. We have focused deeply on improving the workflows for clinicians, patients, and all facets of the organisation. We have committed to building an architecture that allows data to move and be leveraged in impactful ways. We have built a robust interoperable data exchange network, and are infusing new technology to address challenges. As we look at the Expanse platform, we are working on significant enhancements for patients, clinicians and the workforce as a whole. In addition to some of the AI based features you have already heard us talk about, we are working on a chatbot within the MyHealth portal, a chatbot within Expanse, voice interaction and schedule prep within Expanse Now, a claim denial agent, features to auto-create dashboards within BCA, and an online helper chatbot that will assist with answering user questions about Expanse and finding tables within the DR schema. We’re introducing these features across the patient, clinician and operational domains. We’re happy to show you any of these in the MEDITECH lounge during breaks, but we’ve picked some highlights to share with you all, right now.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Rather than you have to continue to listen to my voice to explain some of these to you, I would like to show you a video that can explain and show you what I mean.</a:t>
            </a:r>
            <a:endParaRPr sz="10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We’ve exemplified this by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6639923447_4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6639923447_4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Today I want to talk about the importance of scalable innovation, intelligent infrastructure, and interoperable data exchange.</a:t>
            </a:r>
            <a:endParaRPr/>
          </a:p>
          <a:p>
            <a:pPr marL="457200" lvl="0" indent="-298450" algn="l" rtl="0">
              <a:spcBef>
                <a:spcPts val="0"/>
              </a:spcBef>
              <a:spcAft>
                <a:spcPts val="0"/>
              </a:spcAft>
              <a:buSzPts val="1100"/>
              <a:buChar char="●"/>
            </a:pPr>
            <a:r>
              <a:rPr lang="en"/>
              <a:t>But none of that matters unless it’s being implemented:</a:t>
            </a:r>
            <a:endParaRPr/>
          </a:p>
          <a:p>
            <a:pPr marL="914400" lvl="1" indent="-298450" algn="l" rtl="0">
              <a:spcBef>
                <a:spcPts val="0"/>
              </a:spcBef>
              <a:spcAft>
                <a:spcPts val="0"/>
              </a:spcAft>
              <a:buSzPts val="1100"/>
              <a:buChar char="○"/>
            </a:pPr>
            <a:r>
              <a:rPr lang="en"/>
              <a:t>on the ground, </a:t>
            </a:r>
            <a:endParaRPr/>
          </a:p>
          <a:p>
            <a:pPr marL="914400" lvl="1" indent="-298450" algn="l" rtl="0">
              <a:spcBef>
                <a:spcPts val="0"/>
              </a:spcBef>
              <a:spcAft>
                <a:spcPts val="0"/>
              </a:spcAft>
              <a:buSzPts val="1100"/>
              <a:buChar char="○"/>
            </a:pPr>
            <a:r>
              <a:rPr lang="en"/>
              <a:t>in real care settings,</a:t>
            </a:r>
            <a:endParaRPr/>
          </a:p>
          <a:p>
            <a:pPr marL="914400" lvl="1" indent="-298450" algn="l" rtl="0">
              <a:spcBef>
                <a:spcPts val="0"/>
              </a:spcBef>
              <a:spcAft>
                <a:spcPts val="0"/>
              </a:spcAft>
              <a:buSzPts val="1100"/>
              <a:buChar char="○"/>
            </a:pPr>
            <a:r>
              <a:rPr lang="en"/>
              <a:t>with real outcomes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36654e94c40_2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36654e94c40_2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36654e94c40_2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36654e94c40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In just over 1k generations (including some new users), they are reporting that on avg it took 12.5 mins to do the summary prior to AI, and now is taking 5.5 mins with AI. 7 mins saved per discharge x 1000 generations and he says we have saved them 7k minuts</a:t>
            </a:r>
            <a:endParaRPr sz="1800">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highlight>
                  <a:schemeClr val="lt1"/>
                </a:highlight>
              </a:rPr>
              <a:t>6.95 minutes on average, rounded up to </a:t>
            </a:r>
            <a:r>
              <a:rPr lang="en" sz="1200" b="1">
                <a:solidFill>
                  <a:schemeClr val="dk1"/>
                </a:solidFill>
                <a:highlight>
                  <a:schemeClr val="lt1"/>
                </a:highlight>
              </a:rPr>
              <a:t>7 minutes per discharge</a:t>
            </a:r>
            <a:r>
              <a:rPr lang="en" sz="1200">
                <a:solidFill>
                  <a:schemeClr val="dk1"/>
                </a:solidFill>
                <a:highlight>
                  <a:schemeClr val="lt1"/>
                </a:highlight>
              </a:rPr>
              <a:t>. If multiplied by 1000 visits, then that is 7000 minutes saved </a:t>
            </a:r>
            <a:r>
              <a:rPr lang="en" sz="1200" b="1">
                <a:solidFill>
                  <a:schemeClr val="dk1"/>
                </a:solidFill>
                <a:highlight>
                  <a:schemeClr val="lt1"/>
                </a:highlight>
              </a:rPr>
              <a:t>total</a:t>
            </a:r>
            <a:r>
              <a:rPr lang="en" sz="1200">
                <a:solidFill>
                  <a:schemeClr val="dk1"/>
                </a:solidFill>
                <a:highlight>
                  <a:schemeClr val="lt1"/>
                </a:highlight>
              </a:rPr>
              <a:t>, not per discharge.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36638ad93a6_0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36638ad93a6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38229ac6590_0_1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38229ac6590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Char char="●"/>
            </a:pPr>
            <a:r>
              <a:rPr lang="en" sz="1700" b="1">
                <a:solidFill>
                  <a:schemeClr val="dk1"/>
                </a:solidFill>
              </a:rPr>
              <a:t>Many people ask what is an Agent?</a:t>
            </a:r>
            <a:r>
              <a:rPr lang="en" sz="1700">
                <a:solidFill>
                  <a:schemeClr val="dk1"/>
                </a:solidFill>
              </a:rPr>
              <a:t> Well here is how Sundar defined it at I/O. </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rgbClr val="202124"/>
                </a:solidFill>
                <a:latin typeface="Google Sans"/>
                <a:ea typeface="Google Sans"/>
                <a:cs typeface="Google Sans"/>
                <a:sym typeface="Google Sans"/>
              </a:rPr>
              <a:t>We think of agents as systems that combine the intelligence of advanced AI models with access to tools and data, so they can take actions on your behalf and under your control.</a:t>
            </a:r>
            <a:endParaRPr sz="1700">
              <a:solidFill>
                <a:srgbClr val="202124"/>
              </a:solidFill>
              <a:latin typeface="Google Sans"/>
              <a:ea typeface="Google Sans"/>
              <a:cs typeface="Google Sans"/>
              <a:sym typeface="Google Sans"/>
            </a:endParaRPr>
          </a:p>
          <a:p>
            <a:pPr marL="457200" lvl="0" indent="0" algn="l" rtl="0">
              <a:spcBef>
                <a:spcPts val="0"/>
              </a:spcBef>
              <a:spcAft>
                <a:spcPts val="0"/>
              </a:spcAft>
              <a:buNone/>
            </a:pPr>
            <a:endParaRPr sz="1700">
              <a:solidFill>
                <a:srgbClr val="202124"/>
              </a:solidFill>
              <a:latin typeface="Google Sans"/>
              <a:ea typeface="Google Sans"/>
              <a:cs typeface="Google Sans"/>
              <a:sym typeface="Google Sans"/>
            </a:endParaRPr>
          </a:p>
          <a:p>
            <a:pPr marL="457200" lvl="0" indent="0" algn="l" rtl="0">
              <a:spcBef>
                <a:spcPts val="0"/>
              </a:spcBef>
              <a:spcAft>
                <a:spcPts val="0"/>
              </a:spcAft>
              <a:buNone/>
            </a:pPr>
            <a:r>
              <a:rPr lang="en" sz="1700">
                <a:solidFill>
                  <a:srgbClr val="202124"/>
                </a:solidFill>
                <a:latin typeface="Google Sans"/>
                <a:ea typeface="Google Sans"/>
                <a:cs typeface="Google Sans"/>
                <a:sym typeface="Google Sans"/>
              </a:rPr>
              <a:t>[[ VIDEO ON NEXT SLIDE]]</a:t>
            </a:r>
            <a:endParaRPr sz="1700">
              <a:solidFill>
                <a:srgbClr val="202124"/>
              </a:solidFill>
              <a:latin typeface="Google Sans"/>
              <a:ea typeface="Google Sans"/>
              <a:cs typeface="Google Sans"/>
              <a:sym typeface="Google Sans"/>
            </a:endParaRPr>
          </a:p>
          <a:p>
            <a:pPr marL="457200" lvl="0" indent="-336550" algn="l" rtl="0">
              <a:lnSpc>
                <a:spcPct val="115000"/>
              </a:lnSpc>
              <a:spcBef>
                <a:spcPts val="0"/>
              </a:spcBef>
              <a:spcAft>
                <a:spcPts val="0"/>
              </a:spcAft>
              <a:buClr>
                <a:srgbClr val="202124"/>
              </a:buClr>
              <a:buSzPts val="1700"/>
              <a:buFont typeface="Google Sans"/>
              <a:buChar char="●"/>
            </a:pPr>
            <a:r>
              <a:rPr lang="en" sz="1700">
                <a:solidFill>
                  <a:schemeClr val="dk1"/>
                </a:solidFill>
              </a:rPr>
              <a:t>I’d like to show you a video that was previewed at our conference a few weeks ago, I know some of you were there in person, but for those that were not,  I’d like to show the art of the possible in what your organisations, public and private can leverage. </a:t>
            </a:r>
            <a:endParaRPr sz="1700">
              <a:solidFill>
                <a:srgbClr val="202124"/>
              </a:solidFill>
              <a:latin typeface="Google Sans"/>
              <a:ea typeface="Google Sans"/>
              <a:cs typeface="Google Sans"/>
              <a:sym typeface="Google Sans"/>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36656aedad5_0_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8" name="Google Shape;1848;g36656aedad5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6656aedad5_0_4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6656aedad5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382891e77c4_2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382891e77c4_2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8229ac6590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8229ac6590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In those care settings, across the UK, MEDITECH is proud to support a growing network of NHS Trusts and independent consultants who are leading the way in digital maturity.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From acute hospitals to community care settings,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these organisations are using our EPR platform to reduce administrative burden,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improve patient engagement,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and unlock real-time insights.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8229ac659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8229ac659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in Ireland, we’re seeing similar momentum</a:t>
            </a:r>
            <a:endParaRPr/>
          </a:p>
          <a:p>
            <a:pPr marL="457200" lvl="0" indent="-298450" algn="l" rtl="0">
              <a:spcBef>
                <a:spcPts val="0"/>
              </a:spcBef>
              <a:spcAft>
                <a:spcPts val="0"/>
              </a:spcAft>
              <a:buSzPts val="1100"/>
              <a:buChar char="●"/>
            </a:pPr>
            <a:r>
              <a:rPr lang="en"/>
              <a:t>with MEDITECH’s footprint in private sectors,</a:t>
            </a:r>
            <a:endParaRPr/>
          </a:p>
          <a:p>
            <a:pPr marL="457200" lvl="0" indent="-298450" algn="l" rtl="0">
              <a:spcBef>
                <a:spcPts val="0"/>
              </a:spcBef>
              <a:spcAft>
                <a:spcPts val="0"/>
              </a:spcAft>
              <a:buSzPts val="1100"/>
              <a:buChar char="●"/>
            </a:pPr>
            <a:r>
              <a:rPr lang="en"/>
              <a:t> supporting integrated care pathways</a:t>
            </a:r>
            <a:endParaRPr/>
          </a:p>
          <a:p>
            <a:pPr marL="457200" lvl="0" indent="-298450" algn="l" rtl="0">
              <a:spcBef>
                <a:spcPts val="0"/>
              </a:spcBef>
              <a:spcAft>
                <a:spcPts val="0"/>
              </a:spcAft>
              <a:buSzPts val="1100"/>
              <a:buChar char="●"/>
            </a:pPr>
            <a:r>
              <a:rPr lang="en"/>
              <a:t>and enabling clinicians to make faster, more informed decisions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8229ac6590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8229ac6590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1200"/>
              </a:spcBef>
              <a:spcAft>
                <a:spcPts val="0"/>
              </a:spcAft>
              <a:buSzPts val="1000"/>
              <a:buChar char="●"/>
            </a:pPr>
            <a:r>
              <a:rPr lang="en" sz="1000"/>
              <a:t>Having seen how MEDITECH is driving digital maturity and integrated care across the UK and Ireland, </a:t>
            </a:r>
            <a:endParaRPr sz="1000"/>
          </a:p>
          <a:p>
            <a:pPr marL="457200" lvl="0" indent="-292100" algn="l" rtl="0">
              <a:lnSpc>
                <a:spcPct val="115000"/>
              </a:lnSpc>
              <a:spcBef>
                <a:spcPts val="0"/>
              </a:spcBef>
              <a:spcAft>
                <a:spcPts val="0"/>
              </a:spcAft>
              <a:buSzPts val="1000"/>
              <a:buChar char="●"/>
            </a:pPr>
            <a:r>
              <a:rPr lang="en" sz="1000"/>
              <a:t>let's now broaden our perspective and examine the primary global health trends that are shaping the future of healthcare in 2025.</a:t>
            </a:r>
            <a:endParaRPr sz="1000"/>
          </a:p>
          <a:p>
            <a:pPr marL="457200" lvl="0" indent="-292100" algn="l" rtl="0">
              <a:spcBef>
                <a:spcPts val="0"/>
              </a:spcBef>
              <a:spcAft>
                <a:spcPts val="0"/>
              </a:spcAft>
              <a:buSzPts val="1000"/>
              <a:buChar char="●"/>
            </a:pPr>
            <a:r>
              <a:rPr lang="en" sz="1000"/>
              <a:t>This data from Deloitte’s global survey of health care executives shows a clear trend: digital transformation is no longer optional—it’s foundational.</a:t>
            </a:r>
            <a:endParaRPr sz="1000"/>
          </a:p>
          <a:p>
            <a:pPr marL="457200" lvl="0" indent="-292100" algn="l" rtl="0">
              <a:spcBef>
                <a:spcPts val="0"/>
              </a:spcBef>
              <a:spcAft>
                <a:spcPts val="0"/>
              </a:spcAft>
              <a:buSzPts val="1000"/>
              <a:buChar char="●"/>
            </a:pPr>
            <a:r>
              <a:rPr lang="en" sz="1000"/>
              <a:t>Nearly 90% of executives anticipate accelerated digital technology use, with half expecting significant strategic impact, including EPR, cloud, and AI.</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a:t>
            </a:r>
            <a:endParaRPr sz="1000"/>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Let’s take a look at what health system leaders around the world are prioritizing in 2025</a:t>
            </a:r>
            <a:endParaRPr sz="1000">
              <a:solidFill>
                <a:schemeClr val="dk1"/>
              </a:solidFill>
            </a:endParaRPr>
          </a:p>
          <a:p>
            <a:pPr marL="0" lvl="0" indent="0" algn="l" rtl="0">
              <a:spcBef>
                <a:spcPts val="120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Globally (Deloitte survey of c-suite execs in UK, Canada, US, Netherlands, Germany), health systems are focusing on digital transformation, the workforce - (retention, wellbeing), and patient engagement. Access, affordability and keeping care at or close to home are top priorities. The Canadian experience of patients wanting to have care tailored to their needs and preferences and to be active participants in their care is something that we see resonating in all of the markets we serve.</a:t>
            </a:r>
            <a:endParaRPr sz="1000"/>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https://www.deloitte.com/us/en/insights/industry/health-care/life-sciences-and-health-care-industry-outlooks/2025-global-health-care-executive-outlook.html</a:t>
            </a:r>
            <a:r>
              <a:rPr lang="en"/>
              <a:t> </a:t>
            </a:r>
            <a:endParaRPr/>
          </a:p>
          <a:p>
            <a:pPr marL="0" lvl="0" indent="0" algn="l" rtl="0">
              <a:spcBef>
                <a:spcPts val="0"/>
              </a:spcBef>
              <a:spcAft>
                <a:spcPts val="0"/>
              </a:spcAft>
              <a:buNone/>
            </a:pPr>
            <a:r>
              <a:rPr lang="en" u="sng">
                <a:solidFill>
                  <a:schemeClr val="hlink"/>
                </a:solidFill>
                <a:hlinkClick r:id="rId4"/>
              </a:rPr>
              <a:t>https://policyoptions.irpp.org/2025/03/health-digital/</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Globally, health systems are focused on digital transf, improving the way, streamlining workforce and operations and engaging patients</a:t>
            </a:r>
            <a:endParaRPr/>
          </a:p>
          <a:p>
            <a:pPr marL="0" lvl="0" indent="0" algn="l" rtl="0">
              <a:spcBef>
                <a:spcPts val="0"/>
              </a:spcBef>
              <a:spcAft>
                <a:spcPts val="0"/>
              </a:spcAft>
              <a:buNone/>
            </a:pPr>
            <a:r>
              <a:rPr lang="en"/>
              <a:t>These trends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82891e77c4_2_6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82891e77c4_2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Char char="●"/>
            </a:pPr>
            <a:r>
              <a:rPr lang="en" sz="1000">
                <a:solidFill>
                  <a:schemeClr val="dk1"/>
                </a:solidFill>
              </a:rPr>
              <a:t>What’s striking is how closely these global priorities mirror the objectives of the UK and Irish markets: </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improving operational  efficiency, </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reducing clinician burden, </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and enhancing patient engagement.</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In fact, the UK and Ireland are ahead of the curve in many respects—</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investing in intelligent EPR platforms,</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 integrated care pathways,</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 and real-time data exchange.</a:t>
            </a:r>
            <a:endParaRPr sz="1000">
              <a:solidFill>
                <a:schemeClr val="dk1"/>
              </a:solidFill>
            </a:endParaRPr>
          </a:p>
          <a:p>
            <a:pPr marL="457200" lvl="0" indent="-292100" algn="l" rtl="0">
              <a:spcBef>
                <a:spcPts val="0"/>
              </a:spcBef>
              <a:spcAft>
                <a:spcPts val="0"/>
              </a:spcAft>
              <a:buClr>
                <a:schemeClr val="dk1"/>
              </a:buClr>
              <a:buSzPts val="1000"/>
              <a:buChar cha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82891e77c4_2_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82891e77c4_2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Char char="●"/>
            </a:pPr>
            <a:r>
              <a:rPr lang="en" sz="1000">
                <a:solidFill>
                  <a:schemeClr val="dk1"/>
                </a:solidFill>
              </a:rPr>
              <a:t>This alignment reinforces a key point:</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 the strategies we’re discussing today aren’t just relevant locally</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they’re resonating globally. </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And MEDITECH is proud to be part of that movement.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382891e77c4_2_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382891e77c4_2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Across every health system—whether in Liverpool, Boston, or Dublin—we encounter the same stubborn barriers. Operational strain. Fragmented care. Patient disengagement. But these aren’t just obstacles. They’re invitations to innovate.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order to meet these global objects, and your national objects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need to solution for clinician burden and help support care teams as they deliver care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Increase patient trust and engagement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Solve for disparate health inequities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proactively build healthier communities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8229ac659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38229ac659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Healthcare technology is only effective as a tool if we’re leveraging data to enable each of those breakthroughs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Data is a foundational element in the advancement of healthcare technology.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Data is no longer passive or just a byproduct of care, data is active, interoperable, transformative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295275" lvl="0" indent="-304800" algn="l" rtl="0">
              <a:lnSpc>
                <a:spcPct val="115000"/>
              </a:lnSpc>
              <a:spcBef>
                <a:spcPts val="0"/>
              </a:spcBef>
              <a:spcAft>
                <a:spcPts val="0"/>
              </a:spcAft>
              <a:buClr>
                <a:srgbClr val="1B1C1D"/>
              </a:buClr>
              <a:buSzPts val="1200"/>
              <a:buFont typeface="Google Sans Text"/>
              <a:buChar char="●"/>
            </a:pPr>
            <a:r>
              <a:rPr lang="en" sz="1200">
                <a:solidFill>
                  <a:srgbClr val="1B1C1D"/>
                </a:solidFill>
                <a:latin typeface="Google Sans Text"/>
                <a:ea typeface="Google Sans Text"/>
                <a:cs typeface="Google Sans Text"/>
                <a:sym typeface="Google Sans Text"/>
              </a:rPr>
              <a:t>Need to find stat attribution</a:t>
            </a:r>
            <a:endParaRPr sz="1200">
              <a:solidFill>
                <a:srgbClr val="1B1C1D"/>
              </a:solidFill>
              <a:latin typeface="Google Sans Text"/>
              <a:ea typeface="Google Sans Text"/>
              <a:cs typeface="Google Sans Text"/>
              <a:sym typeface="Google Sans Text"/>
            </a:endParaRPr>
          </a:p>
          <a:p>
            <a:pPr marL="0" lvl="0" indent="0" algn="l" rtl="0">
              <a:spcBef>
                <a:spcPts val="600"/>
              </a:spcBef>
              <a:spcAft>
                <a:spcPts val="0"/>
              </a:spcAft>
              <a:buNone/>
            </a:pPr>
            <a:r>
              <a:rPr lang="en"/>
              <a:t>30% of data is healthcare data: </a:t>
            </a:r>
            <a:r>
              <a:rPr lang="en" u="sng">
                <a:solidFill>
                  <a:schemeClr val="hlink"/>
                </a:solidFill>
                <a:hlinkClick r:id="rId3"/>
              </a:rPr>
              <a:t>https://www.rbccm.com/en/gib/healthcare/episode/the_healthcare_data_explosion</a:t>
            </a:r>
            <a:endParaRPr/>
          </a:p>
          <a:p>
            <a:pPr marL="0" lvl="0" indent="0" algn="l" rtl="0">
              <a:spcBef>
                <a:spcPts val="0"/>
              </a:spcBef>
              <a:spcAft>
                <a:spcPts val="0"/>
              </a:spcAft>
              <a:buNone/>
            </a:pPr>
            <a:r>
              <a:rPr lang="en"/>
              <a:t>97% goes unused: </a:t>
            </a:r>
            <a:r>
              <a:rPr lang="en" u="sng">
                <a:solidFill>
                  <a:schemeClr val="hlink"/>
                </a:solidFill>
                <a:hlinkClick r:id="rId4"/>
              </a:rPr>
              <a:t>https://www.weforum.org/stories/2024/01/how-to-harness-health-data-to-improve-patient-outcomes-wef24/</a:t>
            </a:r>
            <a:endParaRPr/>
          </a:p>
          <a:p>
            <a:pPr marL="0" lvl="0" indent="0" algn="l" rtl="0">
              <a:spcBef>
                <a:spcPts val="0"/>
              </a:spcBef>
              <a:spcAft>
                <a:spcPts val="0"/>
              </a:spcAft>
              <a:buNone/>
            </a:pPr>
            <a:r>
              <a:rPr lang="en"/>
              <a:t>80% is unstructured: </a:t>
            </a:r>
            <a:r>
              <a:rPr lang="en" u="sng">
                <a:solidFill>
                  <a:schemeClr val="hlink"/>
                </a:solidFill>
                <a:hlinkClick r:id="rId5"/>
              </a:rPr>
              <a:t>https://www.datavant.com/risk-adjustment/healthcares-great-data-problem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4"/>
        <p:cNvGrpSpPr/>
        <p:nvPr/>
      </p:nvGrpSpPr>
      <p:grpSpPr>
        <a:xfrm>
          <a:off x="0" y="0"/>
          <a:ext cx="0" cy="0"/>
          <a:chOff x="0" y="0"/>
          <a:chExt cx="0" cy="0"/>
        </a:xfrm>
      </p:grpSpPr>
      <p:sp>
        <p:nvSpPr>
          <p:cNvPr id="575" name="Google Shape;575;p1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76" name="Google Shape;576;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7"/>
        <p:cNvGrpSpPr/>
        <p:nvPr/>
      </p:nvGrpSpPr>
      <p:grpSpPr>
        <a:xfrm>
          <a:off x="0" y="0"/>
          <a:ext cx="0" cy="0"/>
          <a:chOff x="0" y="0"/>
          <a:chExt cx="0" cy="0"/>
        </a:xfrm>
      </p:grpSpPr>
      <p:sp>
        <p:nvSpPr>
          <p:cNvPr id="578" name="Google Shape;578;p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9" name="Google Shape;579;p1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80" name="Google Shape;580;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1"/>
        <p:cNvGrpSpPr/>
        <p:nvPr/>
      </p:nvGrpSpPr>
      <p:grpSpPr>
        <a:xfrm>
          <a:off x="0" y="0"/>
          <a:ext cx="0" cy="0"/>
          <a:chOff x="0" y="0"/>
          <a:chExt cx="0" cy="0"/>
        </a:xfrm>
      </p:grpSpPr>
      <p:sp>
        <p:nvSpPr>
          <p:cNvPr id="582" name="Google Shape;582;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3" name="Google Shape;583;p1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84" name="Google Shape;584;p1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85" name="Google Shape;585;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6"/>
        <p:cNvGrpSpPr/>
        <p:nvPr/>
      </p:nvGrpSpPr>
      <p:grpSpPr>
        <a:xfrm>
          <a:off x="0" y="0"/>
          <a:ext cx="0" cy="0"/>
          <a:chOff x="0" y="0"/>
          <a:chExt cx="0" cy="0"/>
        </a:xfrm>
      </p:grpSpPr>
      <p:sp>
        <p:nvSpPr>
          <p:cNvPr id="587" name="Google Shape;587;p1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8" name="Google Shape;588;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9"/>
        <p:cNvGrpSpPr/>
        <p:nvPr/>
      </p:nvGrpSpPr>
      <p:grpSpPr>
        <a:xfrm>
          <a:off x="0" y="0"/>
          <a:ext cx="0" cy="0"/>
          <a:chOff x="0" y="0"/>
          <a:chExt cx="0" cy="0"/>
        </a:xfrm>
      </p:grpSpPr>
      <p:sp>
        <p:nvSpPr>
          <p:cNvPr id="590" name="Google Shape;590;p1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91" name="Google Shape;591;p1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92" name="Google Shape;592;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3"/>
        <p:cNvGrpSpPr/>
        <p:nvPr/>
      </p:nvGrpSpPr>
      <p:grpSpPr>
        <a:xfrm>
          <a:off x="0" y="0"/>
          <a:ext cx="0" cy="0"/>
          <a:chOff x="0" y="0"/>
          <a:chExt cx="0" cy="0"/>
        </a:xfrm>
      </p:grpSpPr>
      <p:sp>
        <p:nvSpPr>
          <p:cNvPr id="594" name="Google Shape;594;p1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95" name="Google Shape;595;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6"/>
        <p:cNvGrpSpPr/>
        <p:nvPr/>
      </p:nvGrpSpPr>
      <p:grpSpPr>
        <a:xfrm>
          <a:off x="0" y="0"/>
          <a:ext cx="0" cy="0"/>
          <a:chOff x="0" y="0"/>
          <a:chExt cx="0" cy="0"/>
        </a:xfrm>
      </p:grpSpPr>
      <p:sp>
        <p:nvSpPr>
          <p:cNvPr id="597" name="Google Shape;597;p1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99" name="Google Shape;599;p1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00" name="Google Shape;600;p13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01" name="Google Shape;601;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2"/>
        <p:cNvGrpSpPr/>
        <p:nvPr/>
      </p:nvGrpSpPr>
      <p:grpSpPr>
        <a:xfrm>
          <a:off x="0" y="0"/>
          <a:ext cx="0" cy="0"/>
          <a:chOff x="0" y="0"/>
          <a:chExt cx="0" cy="0"/>
        </a:xfrm>
      </p:grpSpPr>
      <p:sp>
        <p:nvSpPr>
          <p:cNvPr id="603" name="Google Shape;603;p1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04" name="Google Shape;604;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5"/>
        <p:cNvGrpSpPr/>
        <p:nvPr/>
      </p:nvGrpSpPr>
      <p:grpSpPr>
        <a:xfrm>
          <a:off x="0" y="0"/>
          <a:ext cx="0" cy="0"/>
          <a:chOff x="0" y="0"/>
          <a:chExt cx="0" cy="0"/>
        </a:xfrm>
      </p:grpSpPr>
      <p:sp>
        <p:nvSpPr>
          <p:cNvPr id="606" name="Google Shape;606;p13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07" name="Google Shape;607;p13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8" name="Google Shape;608;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9"/>
        <p:cNvGrpSpPr/>
        <p:nvPr/>
      </p:nvGrpSpPr>
      <p:grpSpPr>
        <a:xfrm>
          <a:off x="0" y="0"/>
          <a:ext cx="0" cy="0"/>
          <a:chOff x="0" y="0"/>
          <a:chExt cx="0" cy="0"/>
        </a:xfrm>
      </p:grpSpPr>
      <p:sp>
        <p:nvSpPr>
          <p:cNvPr id="610" name="Google Shape;610;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611"/>
        <p:cNvGrpSpPr/>
        <p:nvPr/>
      </p:nvGrpSpPr>
      <p:grpSpPr>
        <a:xfrm>
          <a:off x="0" y="0"/>
          <a:ext cx="0" cy="0"/>
          <a:chOff x="0" y="0"/>
          <a:chExt cx="0" cy="0"/>
        </a:xfrm>
      </p:grpSpPr>
      <p:sp>
        <p:nvSpPr>
          <p:cNvPr id="612" name="Google Shape;612;p1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13" name="Google Shape;613;p1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4" name="Google Shape;614;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615"/>
        <p:cNvGrpSpPr/>
        <p:nvPr/>
      </p:nvGrpSpPr>
      <p:grpSpPr>
        <a:xfrm>
          <a:off x="0" y="0"/>
          <a:ext cx="0" cy="0"/>
          <a:chOff x="0" y="0"/>
          <a:chExt cx="0" cy="0"/>
        </a:xfrm>
      </p:grpSpPr>
      <p:sp>
        <p:nvSpPr>
          <p:cNvPr id="616" name="Google Shape;616;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ull Page Mockup Light">
  <p:cSld name="SECTION_HEADER_1_3">
    <p:spTree>
      <p:nvGrpSpPr>
        <p:cNvPr id="1" name="Shape 617"/>
        <p:cNvGrpSpPr/>
        <p:nvPr/>
      </p:nvGrpSpPr>
      <p:grpSpPr>
        <a:xfrm>
          <a:off x="0" y="0"/>
          <a:ext cx="0" cy="0"/>
          <a:chOff x="0" y="0"/>
          <a:chExt cx="0" cy="0"/>
        </a:xfrm>
      </p:grpSpPr>
      <p:sp>
        <p:nvSpPr>
          <p:cNvPr id="618" name="Google Shape;618;p141"/>
          <p:cNvSpPr/>
          <p:nvPr/>
        </p:nvSpPr>
        <p:spPr>
          <a:xfrm rot="10800000" flipH="1">
            <a:off x="-41075" y="1416675"/>
            <a:ext cx="9229500" cy="3778200"/>
          </a:xfrm>
          <a:prstGeom prst="rect">
            <a:avLst/>
          </a:prstGeom>
          <a:gradFill>
            <a:gsLst>
              <a:gs pos="0">
                <a:srgbClr val="00121F"/>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1"/>
          <p:cNvSpPr txBox="1">
            <a:spLocks noGrp="1"/>
          </p:cNvSpPr>
          <p:nvPr>
            <p:ph type="title"/>
          </p:nvPr>
        </p:nvSpPr>
        <p:spPr>
          <a:xfrm>
            <a:off x="0" y="55350"/>
            <a:ext cx="91440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1pPr>
            <a:lvl2pPr lvl="1"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2pPr>
            <a:lvl3pPr lvl="2"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3pPr>
            <a:lvl4pPr lvl="3"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4pPr>
            <a:lvl5pPr lvl="4"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5pPr>
            <a:lvl6pPr lvl="5"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6pPr>
            <a:lvl7pPr lvl="6"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7pPr>
            <a:lvl8pPr lvl="7"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8pPr>
            <a:lvl9pPr lvl="8"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9pPr>
          </a:lstStyle>
          <a:p>
            <a:endParaRPr/>
          </a:p>
        </p:txBody>
      </p:sp>
      <p:sp>
        <p:nvSpPr>
          <p:cNvPr id="620" name="Google Shape;620;p141"/>
          <p:cNvSpPr/>
          <p:nvPr/>
        </p:nvSpPr>
        <p:spPr>
          <a:xfrm rot="10800000" flipH="1">
            <a:off x="-76200" y="2442100"/>
            <a:ext cx="9229500" cy="3009300"/>
          </a:xfrm>
          <a:prstGeom prst="rect">
            <a:avLst/>
          </a:prstGeom>
          <a:gradFill>
            <a:gsLst>
              <a:gs pos="0">
                <a:srgbClr val="00121F"/>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216">
          <p15:clr>
            <a:srgbClr val="FA7B17"/>
          </p15:clr>
        </p15:guide>
        <p15:guide id="2" orient="horz" pos="216">
          <p15:clr>
            <a:srgbClr val="FA7B17"/>
          </p15:clr>
        </p15:guide>
        <p15:guide id="3" orient="horz" pos="3024">
          <p15:clr>
            <a:srgbClr val="FA7B17"/>
          </p15:clr>
        </p15:guide>
        <p15:guide id="4" pos="5544">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2 - Cover - with Partner Logo">
  <p:cSld name="TITLE_AND_BODY_5_1_1">
    <p:spTree>
      <p:nvGrpSpPr>
        <p:cNvPr id="1" name="Shape 621"/>
        <p:cNvGrpSpPr/>
        <p:nvPr/>
      </p:nvGrpSpPr>
      <p:grpSpPr>
        <a:xfrm>
          <a:off x="0" y="0"/>
          <a:ext cx="0" cy="0"/>
          <a:chOff x="0" y="0"/>
          <a:chExt cx="0" cy="0"/>
        </a:xfrm>
      </p:grpSpPr>
      <p:pic>
        <p:nvPicPr>
          <p:cNvPr id="622" name="Google Shape;622;p142"/>
          <p:cNvPicPr preferRelativeResize="0"/>
          <p:nvPr/>
        </p:nvPicPr>
        <p:blipFill rotWithShape="1">
          <a:blip r:embed="rId2">
            <a:alphaModFix/>
          </a:blip>
          <a:srcRect t="29" b="39"/>
          <a:stretch/>
        </p:blipFill>
        <p:spPr>
          <a:xfrm>
            <a:off x="4086004" y="-3438"/>
            <a:ext cx="5057995" cy="1990593"/>
          </a:xfrm>
          <a:prstGeom prst="rect">
            <a:avLst/>
          </a:prstGeom>
          <a:noFill/>
          <a:ln>
            <a:noFill/>
          </a:ln>
        </p:spPr>
      </p:pic>
      <p:sp>
        <p:nvSpPr>
          <p:cNvPr id="623" name="Google Shape;623;p142"/>
          <p:cNvSpPr txBox="1"/>
          <p:nvPr/>
        </p:nvSpPr>
        <p:spPr>
          <a:xfrm>
            <a:off x="7723033" y="173906"/>
            <a:ext cx="1310700" cy="151200"/>
          </a:xfrm>
          <a:prstGeom prst="rect">
            <a:avLst/>
          </a:prstGeom>
          <a:noFill/>
          <a:ln>
            <a:noFill/>
          </a:ln>
        </p:spPr>
        <p:txBody>
          <a:bodyPr spcFirstLastPara="1" wrap="square" lIns="57150" tIns="57150" rIns="57150" bIns="57150" anchor="t" anchorCtr="0">
            <a:noAutofit/>
          </a:bodyPr>
          <a:lstStyle/>
          <a:p>
            <a:pPr marL="0" lvl="0" indent="0" algn="l" rtl="0">
              <a:lnSpc>
                <a:spcPct val="140000"/>
              </a:lnSpc>
              <a:spcBef>
                <a:spcPts val="0"/>
              </a:spcBef>
              <a:spcAft>
                <a:spcPts val="0"/>
              </a:spcAft>
              <a:buClr>
                <a:srgbClr val="000000"/>
              </a:buClr>
              <a:buSzPts val="700"/>
              <a:buFont typeface="Arial"/>
              <a:buNone/>
            </a:pPr>
            <a:r>
              <a:rPr lang="en" sz="500">
                <a:solidFill>
                  <a:schemeClr val="dk2"/>
                </a:solidFill>
                <a:latin typeface="Google Sans Medium"/>
                <a:ea typeface="Google Sans Medium"/>
                <a:cs typeface="Google Sans Medium"/>
                <a:sym typeface="Google Sans Medium"/>
              </a:rPr>
              <a:t>Google </a:t>
            </a:r>
            <a:r>
              <a:rPr lang="en" sz="400">
                <a:solidFill>
                  <a:schemeClr val="dk2"/>
                </a:solidFill>
                <a:latin typeface="Google Sans Medium"/>
                <a:ea typeface="Google Sans Medium"/>
                <a:cs typeface="Google Sans Medium"/>
                <a:sym typeface="Google Sans Medium"/>
              </a:rPr>
              <a:t> 2021   </a:t>
            </a:r>
            <a:r>
              <a:rPr lang="en" sz="400">
                <a:solidFill>
                  <a:schemeClr val="dk2"/>
                </a:solidFill>
                <a:latin typeface="Google Sans"/>
                <a:ea typeface="Google Sans"/>
                <a:cs typeface="Google Sans"/>
                <a:sym typeface="Google Sans"/>
              </a:rPr>
              <a:t> |    </a:t>
            </a:r>
            <a:r>
              <a:rPr lang="en" sz="400">
                <a:solidFill>
                  <a:schemeClr val="dk2"/>
                </a:solidFill>
                <a:latin typeface="Google Sans Medium"/>
                <a:ea typeface="Google Sans Medium"/>
                <a:cs typeface="Google Sans Medium"/>
                <a:sym typeface="Google Sans Medium"/>
              </a:rPr>
              <a:t>Confidential and Proprietary  </a:t>
            </a:r>
            <a:endParaRPr sz="400">
              <a:solidFill>
                <a:schemeClr val="dk2"/>
              </a:solidFill>
              <a:latin typeface="Google Sans Medium"/>
              <a:ea typeface="Google Sans Medium"/>
              <a:cs typeface="Google Sans Medium"/>
              <a:sym typeface="Google Sans Medium"/>
            </a:endParaRPr>
          </a:p>
        </p:txBody>
      </p:sp>
      <p:sp>
        <p:nvSpPr>
          <p:cNvPr id="624" name="Google Shape;624;p142"/>
          <p:cNvSpPr txBox="1">
            <a:spLocks noGrp="1"/>
          </p:cNvSpPr>
          <p:nvPr>
            <p:ph type="title"/>
          </p:nvPr>
        </p:nvSpPr>
        <p:spPr>
          <a:xfrm>
            <a:off x="1949750" y="2508484"/>
            <a:ext cx="5351100" cy="320100"/>
          </a:xfrm>
          <a:prstGeom prst="rect">
            <a:avLst/>
          </a:prstGeom>
        </p:spPr>
        <p:txBody>
          <a:bodyPr spcFirstLastPara="1" wrap="square" lIns="0" tIns="0" rIns="0" bIns="0" anchor="t" anchorCtr="0">
            <a:normAutofit/>
          </a:bodyPr>
          <a:lstStyle>
            <a:lvl1pPr marL="0" marR="0" lvl="0" indent="0" algn="l">
              <a:lnSpc>
                <a:spcPct val="100000"/>
              </a:lnSpc>
              <a:spcBef>
                <a:spcPts val="0"/>
              </a:spcBef>
              <a:spcAft>
                <a:spcPts val="0"/>
              </a:spcAft>
              <a:buNone/>
              <a:defRPr sz="2100">
                <a:solidFill>
                  <a:schemeClr val="dk1"/>
                </a:solidFill>
                <a:latin typeface="Google Sans"/>
                <a:ea typeface="Google Sans"/>
                <a:cs typeface="Google Sans"/>
                <a:sym typeface="Google Sans"/>
              </a:defRPr>
            </a:lvl1pPr>
            <a:lvl2pPr lvl="1">
              <a:spcBef>
                <a:spcPts val="600"/>
              </a:spcBef>
              <a:spcAft>
                <a:spcPts val="0"/>
              </a:spcAft>
              <a:buClr>
                <a:schemeClr val="dk1"/>
              </a:buClr>
              <a:buSzPts val="900"/>
              <a:buNone/>
              <a:defRPr sz="900">
                <a:solidFill>
                  <a:schemeClr val="dk1"/>
                </a:solidFill>
              </a:defRPr>
            </a:lvl2pPr>
            <a:lvl3pPr lvl="2">
              <a:spcBef>
                <a:spcPts val="600"/>
              </a:spcBef>
              <a:spcAft>
                <a:spcPts val="0"/>
              </a:spcAft>
              <a:buClr>
                <a:schemeClr val="dk1"/>
              </a:buClr>
              <a:buSzPts val="900"/>
              <a:buNone/>
              <a:defRPr sz="900">
                <a:solidFill>
                  <a:schemeClr val="dk1"/>
                </a:solidFill>
              </a:defRPr>
            </a:lvl3pPr>
            <a:lvl4pPr lvl="3">
              <a:spcBef>
                <a:spcPts val="600"/>
              </a:spcBef>
              <a:spcAft>
                <a:spcPts val="0"/>
              </a:spcAft>
              <a:buClr>
                <a:schemeClr val="dk1"/>
              </a:buClr>
              <a:buSzPts val="900"/>
              <a:buNone/>
              <a:defRPr sz="900">
                <a:solidFill>
                  <a:schemeClr val="dk1"/>
                </a:solidFill>
              </a:defRPr>
            </a:lvl4pPr>
            <a:lvl5pPr lvl="4">
              <a:spcBef>
                <a:spcPts val="600"/>
              </a:spcBef>
              <a:spcAft>
                <a:spcPts val="0"/>
              </a:spcAft>
              <a:buClr>
                <a:schemeClr val="dk1"/>
              </a:buClr>
              <a:buSzPts val="900"/>
              <a:buNone/>
              <a:defRPr sz="900">
                <a:solidFill>
                  <a:schemeClr val="dk1"/>
                </a:solidFill>
              </a:defRPr>
            </a:lvl5pPr>
            <a:lvl6pPr lvl="5">
              <a:spcBef>
                <a:spcPts val="600"/>
              </a:spcBef>
              <a:spcAft>
                <a:spcPts val="0"/>
              </a:spcAft>
              <a:buClr>
                <a:schemeClr val="dk1"/>
              </a:buClr>
              <a:buSzPts val="900"/>
              <a:buNone/>
              <a:defRPr sz="900">
                <a:solidFill>
                  <a:schemeClr val="dk1"/>
                </a:solidFill>
              </a:defRPr>
            </a:lvl6pPr>
            <a:lvl7pPr lvl="6">
              <a:spcBef>
                <a:spcPts val="600"/>
              </a:spcBef>
              <a:spcAft>
                <a:spcPts val="0"/>
              </a:spcAft>
              <a:buClr>
                <a:schemeClr val="dk1"/>
              </a:buClr>
              <a:buSzPts val="900"/>
              <a:buNone/>
              <a:defRPr sz="900">
                <a:solidFill>
                  <a:schemeClr val="dk1"/>
                </a:solidFill>
              </a:defRPr>
            </a:lvl7pPr>
            <a:lvl8pPr lvl="7">
              <a:spcBef>
                <a:spcPts val="600"/>
              </a:spcBef>
              <a:spcAft>
                <a:spcPts val="0"/>
              </a:spcAft>
              <a:buClr>
                <a:schemeClr val="dk1"/>
              </a:buClr>
              <a:buSzPts val="900"/>
              <a:buNone/>
              <a:defRPr sz="900">
                <a:solidFill>
                  <a:schemeClr val="dk1"/>
                </a:solidFill>
              </a:defRPr>
            </a:lvl8pPr>
            <a:lvl9pPr lvl="8">
              <a:spcBef>
                <a:spcPts val="600"/>
              </a:spcBef>
              <a:spcAft>
                <a:spcPts val="600"/>
              </a:spcAft>
              <a:buClr>
                <a:schemeClr val="dk1"/>
              </a:buClr>
              <a:buSzPts val="900"/>
              <a:buNone/>
              <a:defRPr sz="900">
                <a:solidFill>
                  <a:schemeClr val="dk1"/>
                </a:solidFill>
              </a:defRPr>
            </a:lvl9pPr>
          </a:lstStyle>
          <a:p>
            <a:endParaRPr/>
          </a:p>
        </p:txBody>
      </p:sp>
      <p:sp>
        <p:nvSpPr>
          <p:cNvPr id="625" name="Google Shape;625;p142"/>
          <p:cNvSpPr txBox="1">
            <a:spLocks noGrp="1"/>
          </p:cNvSpPr>
          <p:nvPr>
            <p:ph type="subTitle" idx="1"/>
          </p:nvPr>
        </p:nvSpPr>
        <p:spPr>
          <a:xfrm>
            <a:off x="1950719" y="3235484"/>
            <a:ext cx="5351100" cy="320100"/>
          </a:xfrm>
          <a:prstGeom prst="rect">
            <a:avLst/>
          </a:prstGeom>
        </p:spPr>
        <p:txBody>
          <a:bodyPr spcFirstLastPara="1" wrap="square" lIns="0" tIns="0" rIns="0" bIns="0" anchor="t" anchorCtr="0">
            <a:normAutofit/>
          </a:bodyPr>
          <a:lstStyle>
            <a:lvl1pPr marL="0" marR="0" lvl="0" indent="0" algn="l">
              <a:lnSpc>
                <a:spcPct val="110000"/>
              </a:lnSpc>
              <a:spcBef>
                <a:spcPts val="0"/>
              </a:spcBef>
              <a:spcAft>
                <a:spcPts val="0"/>
              </a:spcAft>
              <a:buNone/>
              <a:defRPr sz="1300">
                <a:solidFill>
                  <a:schemeClr val="dk1"/>
                </a:solidFill>
                <a:latin typeface="Google Sans"/>
                <a:ea typeface="Google Sans"/>
                <a:cs typeface="Google Sans"/>
                <a:sym typeface="Google Sans"/>
              </a:defRPr>
            </a:lvl1pPr>
            <a:lvl2pPr lvl="1">
              <a:spcBef>
                <a:spcPts val="6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pic>
        <p:nvPicPr>
          <p:cNvPr id="626" name="Google Shape;626;p142"/>
          <p:cNvPicPr preferRelativeResize="0"/>
          <p:nvPr/>
        </p:nvPicPr>
        <p:blipFill>
          <a:blip r:embed="rId3">
            <a:alphaModFix/>
          </a:blip>
          <a:stretch>
            <a:fillRect/>
          </a:stretch>
        </p:blipFill>
        <p:spPr>
          <a:xfrm>
            <a:off x="3831109" y="4218609"/>
            <a:ext cx="5312892" cy="928687"/>
          </a:xfrm>
          <a:prstGeom prst="rect">
            <a:avLst/>
          </a:prstGeom>
          <a:noFill/>
          <a:ln>
            <a:noFill/>
          </a:ln>
        </p:spPr>
      </p:pic>
      <p:pic>
        <p:nvPicPr>
          <p:cNvPr id="627" name="Google Shape;627;p142"/>
          <p:cNvPicPr preferRelativeResize="0"/>
          <p:nvPr/>
        </p:nvPicPr>
        <p:blipFill>
          <a:blip r:embed="rId4">
            <a:alphaModFix/>
          </a:blip>
          <a:stretch>
            <a:fillRect/>
          </a:stretch>
        </p:blipFill>
        <p:spPr>
          <a:xfrm>
            <a:off x="-6750" y="311993"/>
            <a:ext cx="1343406" cy="4831506"/>
          </a:xfrm>
          <a:prstGeom prst="rect">
            <a:avLst/>
          </a:prstGeom>
          <a:noFill/>
          <a:ln>
            <a:noFill/>
          </a:ln>
        </p:spPr>
      </p:pic>
      <p:sp>
        <p:nvSpPr>
          <p:cNvPr id="628" name="Google Shape;628;p142"/>
          <p:cNvSpPr txBox="1"/>
          <p:nvPr/>
        </p:nvSpPr>
        <p:spPr>
          <a:xfrm>
            <a:off x="4701834" y="1912592"/>
            <a:ext cx="304200" cy="320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600">
                <a:solidFill>
                  <a:srgbClr val="5F6368"/>
                </a:solidFill>
              </a:rPr>
              <a:t>+</a:t>
            </a:r>
            <a:endParaRPr sz="2600">
              <a:solidFill>
                <a:srgbClr val="5F6368"/>
              </a:solidFill>
            </a:endParaRPr>
          </a:p>
        </p:txBody>
      </p:sp>
      <p:sp>
        <p:nvSpPr>
          <p:cNvPr id="629" name="Google Shape;629;p142"/>
          <p:cNvSpPr txBox="1">
            <a:spLocks noGrp="1"/>
          </p:cNvSpPr>
          <p:nvPr>
            <p:ph type="subTitle" idx="2"/>
          </p:nvPr>
        </p:nvSpPr>
        <p:spPr>
          <a:xfrm>
            <a:off x="5176969" y="1835945"/>
            <a:ext cx="2295000" cy="575400"/>
          </a:xfrm>
          <a:prstGeom prst="rect">
            <a:avLst/>
          </a:prstGeom>
          <a:solidFill>
            <a:srgbClr val="F8F9FA"/>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None/>
              <a:defRPr sz="1100">
                <a:solidFill>
                  <a:srgbClr val="CCCCCC"/>
                </a:solidFill>
                <a:latin typeface="Google Sans"/>
                <a:ea typeface="Google Sans"/>
                <a:cs typeface="Google Sans"/>
                <a:sym typeface="Googl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30" name="Google Shape;630;p142"/>
          <p:cNvPicPr preferRelativeResize="0"/>
          <p:nvPr/>
        </p:nvPicPr>
        <p:blipFill>
          <a:blip r:embed="rId5">
            <a:alphaModFix/>
          </a:blip>
          <a:stretch>
            <a:fillRect/>
          </a:stretch>
        </p:blipFill>
        <p:spPr>
          <a:xfrm>
            <a:off x="1956109" y="1923750"/>
            <a:ext cx="2500392" cy="4235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81">
          <p15:clr>
            <a:srgbClr val="F9AD4C"/>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631"/>
        <p:cNvGrpSpPr/>
        <p:nvPr/>
      </p:nvGrpSpPr>
      <p:grpSpPr>
        <a:xfrm>
          <a:off x="0" y="0"/>
          <a:ext cx="0" cy="0"/>
          <a:chOff x="0" y="0"/>
          <a:chExt cx="0" cy="0"/>
        </a:xfrm>
      </p:grpSpPr>
      <p:sp>
        <p:nvSpPr>
          <p:cNvPr id="632" name="Google Shape;632;p143"/>
          <p:cNvSpPr txBox="1">
            <a:spLocks noGrp="1"/>
          </p:cNvSpPr>
          <p:nvPr>
            <p:ph type="title"/>
          </p:nvPr>
        </p:nvSpPr>
        <p:spPr>
          <a:xfrm>
            <a:off x="4968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33" name="Google Shape;633;p143"/>
          <p:cNvSpPr txBox="1">
            <a:spLocks noGrp="1"/>
          </p:cNvSpPr>
          <p:nvPr>
            <p:ph type="body" idx="1"/>
          </p:nvPr>
        </p:nvSpPr>
        <p:spPr>
          <a:xfrm>
            <a:off x="49689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34" name="Google Shape;634;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4 1">
  <p:cSld name="OBJECT_4">
    <p:spTree>
      <p:nvGrpSpPr>
        <p:cNvPr id="1" name="Shape 51"/>
        <p:cNvGrpSpPr/>
        <p:nvPr/>
      </p:nvGrpSpPr>
      <p:grpSpPr>
        <a:xfrm>
          <a:off x="0" y="0"/>
          <a:ext cx="0" cy="0"/>
          <a:chOff x="0" y="0"/>
          <a:chExt cx="0" cy="0"/>
        </a:xfrm>
      </p:grpSpPr>
      <p:sp>
        <p:nvSpPr>
          <p:cNvPr id="52" name="Google Shape;52;p14"/>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53" name="Google Shape;53;p14"/>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54" name="Google Shape;54;p1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4">
  <p:cSld name="BLANK_10">
    <p:spTree>
      <p:nvGrpSpPr>
        <p:cNvPr id="1" name="Shape 55"/>
        <p:cNvGrpSpPr/>
        <p:nvPr/>
      </p:nvGrpSpPr>
      <p:grpSpPr>
        <a:xfrm>
          <a:off x="0" y="0"/>
          <a:ext cx="0" cy="0"/>
          <a:chOff x="0" y="0"/>
          <a:chExt cx="0" cy="0"/>
        </a:xfrm>
      </p:grpSpPr>
      <p:sp>
        <p:nvSpPr>
          <p:cNvPr id="56" name="Google Shape;5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pic>
        <p:nvPicPr>
          <p:cNvPr id="58" name="Google Shape;58;p16"/>
          <p:cNvPicPr preferRelativeResize="0"/>
          <p:nvPr/>
        </p:nvPicPr>
        <p:blipFill rotWithShape="1">
          <a:blip r:embed="rId2">
            <a:alphaModFix/>
          </a:blip>
          <a:srcRect/>
          <a:stretch/>
        </p:blipFill>
        <p:spPr>
          <a:xfrm>
            <a:off x="1529055" y="4683801"/>
            <a:ext cx="1596323" cy="276779"/>
          </a:xfrm>
          <a:prstGeom prst="rect">
            <a:avLst/>
          </a:prstGeom>
          <a:noFill/>
          <a:ln>
            <a:noFill/>
          </a:ln>
        </p:spPr>
      </p:pic>
      <p:pic>
        <p:nvPicPr>
          <p:cNvPr id="59" name="Google Shape;59;p16"/>
          <p:cNvPicPr preferRelativeResize="0"/>
          <p:nvPr/>
        </p:nvPicPr>
        <p:blipFill rotWithShape="1">
          <a:blip r:embed="rId3">
            <a:alphaModFix/>
          </a:blip>
          <a:srcRect/>
          <a:stretch/>
        </p:blipFill>
        <p:spPr>
          <a:xfrm>
            <a:off x="158250" y="4669615"/>
            <a:ext cx="1144332" cy="305152"/>
          </a:xfrm>
          <a:prstGeom prst="rect">
            <a:avLst/>
          </a:prstGeom>
          <a:noFill/>
          <a:ln>
            <a:noFill/>
          </a:ln>
        </p:spPr>
      </p:pic>
      <p:pic>
        <p:nvPicPr>
          <p:cNvPr id="60" name="Google Shape;60;p16"/>
          <p:cNvPicPr preferRelativeResize="0"/>
          <p:nvPr/>
        </p:nvPicPr>
        <p:blipFill rotWithShape="1">
          <a:blip r:embed="rId4">
            <a:alphaModFix/>
          </a:blip>
          <a:srcRect/>
          <a:stretch/>
        </p:blipFill>
        <p:spPr>
          <a:xfrm>
            <a:off x="8146218" y="4601222"/>
            <a:ext cx="895829" cy="44193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61"/>
        <p:cNvGrpSpPr/>
        <p:nvPr/>
      </p:nvGrpSpPr>
      <p:grpSpPr>
        <a:xfrm>
          <a:off x="0" y="0"/>
          <a:ext cx="0" cy="0"/>
          <a:chOff x="0" y="0"/>
          <a:chExt cx="0" cy="0"/>
        </a:xfrm>
      </p:grpSpPr>
      <p:sp>
        <p:nvSpPr>
          <p:cNvPr id="62" name="Google Shape;6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3" name="Google Shape;6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65"/>
        <p:cNvGrpSpPr/>
        <p:nvPr/>
      </p:nvGrpSpPr>
      <p:grpSpPr>
        <a:xfrm>
          <a:off x="0" y="0"/>
          <a:ext cx="0" cy="0"/>
          <a:chOff x="0" y="0"/>
          <a:chExt cx="0" cy="0"/>
        </a:xfrm>
      </p:grpSpPr>
      <p:sp>
        <p:nvSpPr>
          <p:cNvPr id="66" name="Google Shape;6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1_1">
  <p:cSld name="BLANK_1_1">
    <p:spTree>
      <p:nvGrpSpPr>
        <p:cNvPr id="1" name="Shape 6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457200" y="205978"/>
            <a:ext cx="8229600" cy="857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 name="Google Shape;70;p20"/>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1" name="Google Shape;71;p20"/>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457200" y="139836"/>
            <a:ext cx="8229600" cy="857400"/>
          </a:xfrm>
          <a:prstGeom prst="rect">
            <a:avLst/>
          </a:prstGeom>
          <a:noFill/>
          <a:ln>
            <a:noFill/>
          </a:ln>
        </p:spPr>
        <p:txBody>
          <a:bodyPr spcFirstLastPara="1" wrap="square" lIns="91425" tIns="91425" rIns="91425" bIns="91425" anchor="ctr" anchorCtr="0">
            <a:normAutofit/>
          </a:bodyPr>
          <a:lstStyle>
            <a:lvl1pPr lvl="0" algn="l">
              <a:spcBef>
                <a:spcPts val="0"/>
              </a:spcBef>
              <a:spcAft>
                <a:spcPts val="0"/>
              </a:spcAft>
              <a:buClr>
                <a:srgbClr val="006993"/>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 name="Google Shape;74;p21"/>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rmAutofit/>
          </a:bodyPr>
          <a:lstStyle>
            <a:lvl1pPr marL="457200" lvl="0" indent="-342900" algn="l">
              <a:spcBef>
                <a:spcPts val="640"/>
              </a:spcBef>
              <a:spcAft>
                <a:spcPts val="0"/>
              </a:spcAft>
              <a:buClr>
                <a:srgbClr val="72CAC8"/>
              </a:buClr>
              <a:buSzPts val="1800"/>
              <a:buFont typeface="Arial"/>
              <a:buChar char="•"/>
              <a:defRPr/>
            </a:lvl1pPr>
            <a:lvl2pPr marL="914400" lvl="1" indent="-317500" algn="l">
              <a:spcBef>
                <a:spcPts val="1200"/>
              </a:spcBef>
              <a:spcAft>
                <a:spcPts val="0"/>
              </a:spcAft>
              <a:buClr>
                <a:srgbClr val="72CAC8"/>
              </a:buClr>
              <a:buSzPts val="1400"/>
              <a:buFont typeface="Arial"/>
              <a:buChar char="–"/>
              <a:defRPr/>
            </a:lvl2pPr>
            <a:lvl3pPr marL="1371600" lvl="2" indent="-317500" algn="l">
              <a:spcBef>
                <a:spcPts val="1200"/>
              </a:spcBef>
              <a:spcAft>
                <a:spcPts val="0"/>
              </a:spcAft>
              <a:buClr>
                <a:srgbClr val="72CAC8"/>
              </a:buClr>
              <a:buSzPts val="1400"/>
              <a:buFont typeface="Arial"/>
              <a:buChar char="•"/>
              <a:defRPr/>
            </a:lvl3pPr>
            <a:lvl4pPr marL="1828800" lvl="3" indent="-317500" algn="l">
              <a:spcBef>
                <a:spcPts val="1200"/>
              </a:spcBef>
              <a:spcAft>
                <a:spcPts val="0"/>
              </a:spcAft>
              <a:buClr>
                <a:srgbClr val="72CAC8"/>
              </a:buClr>
              <a:buSzPts val="1400"/>
              <a:buFont typeface="Arial"/>
              <a:buChar char="–"/>
              <a:defRPr/>
            </a:lvl4pPr>
            <a:lvl5pPr marL="2286000" lvl="4" indent="-317500" algn="l">
              <a:spcBef>
                <a:spcPts val="1200"/>
              </a:spcBef>
              <a:spcAft>
                <a:spcPts val="0"/>
              </a:spcAft>
              <a:buClr>
                <a:srgbClr val="72CAC8"/>
              </a:buClr>
              <a:buSzPts val="1400"/>
              <a:buFont typeface="Arial"/>
              <a:buChar char="»"/>
              <a:defRPr/>
            </a:lvl5pPr>
            <a:lvl6pPr marL="2743200" lvl="5" indent="-317500" algn="l">
              <a:spcBef>
                <a:spcPts val="1200"/>
              </a:spcBef>
              <a:spcAft>
                <a:spcPts val="0"/>
              </a:spcAft>
              <a:buClr>
                <a:schemeClr val="dk1"/>
              </a:buClr>
              <a:buSzPts val="1400"/>
              <a:buFont typeface="Arial"/>
              <a:buChar char="•"/>
              <a:defRPr/>
            </a:lvl6pPr>
            <a:lvl7pPr marL="3200400" lvl="6" indent="-317500" algn="l">
              <a:spcBef>
                <a:spcPts val="1200"/>
              </a:spcBef>
              <a:spcAft>
                <a:spcPts val="0"/>
              </a:spcAft>
              <a:buClr>
                <a:schemeClr val="dk1"/>
              </a:buClr>
              <a:buSzPts val="1400"/>
              <a:buFont typeface="Arial"/>
              <a:buChar char="•"/>
              <a:defRPr/>
            </a:lvl7pPr>
            <a:lvl8pPr marL="3657600" lvl="7" indent="-317500" algn="l">
              <a:spcBef>
                <a:spcPts val="1200"/>
              </a:spcBef>
              <a:spcAft>
                <a:spcPts val="0"/>
              </a:spcAft>
              <a:buClr>
                <a:schemeClr val="dk1"/>
              </a:buClr>
              <a:buSzPts val="1400"/>
              <a:buFont typeface="Arial"/>
              <a:buChar char="•"/>
              <a:defRPr/>
            </a:lvl8pPr>
            <a:lvl9pPr marL="4114800" lvl="8" indent="-317500" algn="l">
              <a:spcBef>
                <a:spcPts val="1200"/>
              </a:spcBef>
              <a:spcAft>
                <a:spcPts val="1200"/>
              </a:spcAft>
              <a:buClr>
                <a:schemeClr val="dk1"/>
              </a:buClr>
              <a:buSzPts val="1400"/>
              <a:buFont typeface="Arial"/>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3 1">
  <p:cSld name="TITLE_AND_BODY_3_1">
    <p:spTree>
      <p:nvGrpSpPr>
        <p:cNvPr id="1" name="Shape 75"/>
        <p:cNvGrpSpPr/>
        <p:nvPr/>
      </p:nvGrpSpPr>
      <p:grpSpPr>
        <a:xfrm>
          <a:off x="0" y="0"/>
          <a:ext cx="0" cy="0"/>
          <a:chOff x="0" y="0"/>
          <a:chExt cx="0" cy="0"/>
        </a:xfrm>
      </p:grpSpPr>
      <p:sp>
        <p:nvSpPr>
          <p:cNvPr id="76" name="Google Shape;76;p22"/>
          <p:cNvSpPr txBox="1">
            <a:spLocks noGrp="1"/>
          </p:cNvSpPr>
          <p:nvPr>
            <p:ph type="title"/>
          </p:nvPr>
        </p:nvSpPr>
        <p:spPr>
          <a:xfrm>
            <a:off x="457200" y="205978"/>
            <a:ext cx="8229600" cy="857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7" name="Google Shape;77;p2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8" name="Google Shape;78;p2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79"/>
        <p:cNvGrpSpPr/>
        <p:nvPr/>
      </p:nvGrpSpPr>
      <p:grpSpPr>
        <a:xfrm>
          <a:off x="0" y="0"/>
          <a:ext cx="0" cy="0"/>
          <a:chOff x="0" y="0"/>
          <a:chExt cx="0" cy="0"/>
        </a:xfrm>
      </p:grpSpPr>
      <p:sp>
        <p:nvSpPr>
          <p:cNvPr id="80" name="Google Shape;8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2" name="Google Shape;8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1">
  <p:cSld name="OBJECT_3">
    <p:spTree>
      <p:nvGrpSpPr>
        <p:cNvPr id="1" name="Shape 83"/>
        <p:cNvGrpSpPr/>
        <p:nvPr/>
      </p:nvGrpSpPr>
      <p:grpSpPr>
        <a:xfrm>
          <a:off x="0" y="0"/>
          <a:ext cx="0" cy="0"/>
          <a:chOff x="0" y="0"/>
          <a:chExt cx="0" cy="0"/>
        </a:xfrm>
      </p:grpSpPr>
      <p:sp>
        <p:nvSpPr>
          <p:cNvPr id="84" name="Google Shape;84;p24"/>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85" name="Google Shape;85;p24"/>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86" name="Google Shape;86;p2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2">
  <p:cSld name="OBJECT_2">
    <p:spTree>
      <p:nvGrpSpPr>
        <p:cNvPr id="1" name="Shape 87"/>
        <p:cNvGrpSpPr/>
        <p:nvPr/>
      </p:nvGrpSpPr>
      <p:grpSpPr>
        <a:xfrm>
          <a:off x="0" y="0"/>
          <a:ext cx="0" cy="0"/>
          <a:chOff x="0" y="0"/>
          <a:chExt cx="0" cy="0"/>
        </a:xfrm>
      </p:grpSpPr>
      <p:sp>
        <p:nvSpPr>
          <p:cNvPr id="88" name="Google Shape;88;p25"/>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89" name="Google Shape;89;p25"/>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90" name="Google Shape;90;p25"/>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_4">
  <p:cSld name="BLANK_4">
    <p:spTree>
      <p:nvGrpSpPr>
        <p:cNvPr id="1" name="Shape 91"/>
        <p:cNvGrpSpPr/>
        <p:nvPr/>
      </p:nvGrpSpPr>
      <p:grpSpPr>
        <a:xfrm>
          <a:off x="0" y="0"/>
          <a:ext cx="0" cy="0"/>
          <a:chOff x="0" y="0"/>
          <a:chExt cx="0" cy="0"/>
        </a:xfrm>
      </p:grpSpPr>
      <p:sp>
        <p:nvSpPr>
          <p:cNvPr id="92" name="Google Shape;92;p2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enerated Slide 1_1_1_B">
  <p:cSld name="TITLE_AND_BODY_2_1_1_1">
    <p:spTree>
      <p:nvGrpSpPr>
        <p:cNvPr id="1" name="Shape 93"/>
        <p:cNvGrpSpPr/>
        <p:nvPr/>
      </p:nvGrpSpPr>
      <p:grpSpPr>
        <a:xfrm>
          <a:off x="0" y="0"/>
          <a:ext cx="0" cy="0"/>
          <a:chOff x="0" y="0"/>
          <a:chExt cx="0" cy="0"/>
        </a:xfrm>
      </p:grpSpPr>
      <p:sp>
        <p:nvSpPr>
          <p:cNvPr id="94" name="Google Shape;94;p27"/>
          <p:cNvSpPr>
            <a:spLocks noGrp="1"/>
          </p:cNvSpPr>
          <p:nvPr>
            <p:ph type="pic" idx="2"/>
          </p:nvPr>
        </p:nvSpPr>
        <p:spPr>
          <a:xfrm>
            <a:off x="4517136" y="475488"/>
            <a:ext cx="4188000" cy="4188000"/>
          </a:xfrm>
          <a:prstGeom prst="roundRect">
            <a:avLst>
              <a:gd name="adj" fmla="val 8475"/>
            </a:avLst>
          </a:prstGeom>
          <a:noFill/>
          <a:ln>
            <a:noFill/>
          </a:ln>
        </p:spPr>
      </p:sp>
      <p:sp>
        <p:nvSpPr>
          <p:cNvPr id="95" name="Google Shape;95;p27"/>
          <p:cNvSpPr txBox="1">
            <a:spLocks noGrp="1"/>
          </p:cNvSpPr>
          <p:nvPr>
            <p:ph type="title"/>
          </p:nvPr>
        </p:nvSpPr>
        <p:spPr>
          <a:xfrm>
            <a:off x="548650" y="576075"/>
            <a:ext cx="3556800" cy="8688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27"/>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97" name="Google Shape;97;p27"/>
          <p:cNvCxnSpPr/>
          <p:nvPr/>
        </p:nvCxnSpPr>
        <p:spPr>
          <a:xfrm>
            <a:off x="530352" y="402336"/>
            <a:ext cx="1059900" cy="0"/>
          </a:xfrm>
          <a:prstGeom prst="straightConnector1">
            <a:avLst/>
          </a:prstGeom>
          <a:noFill/>
          <a:ln w="9525" cap="flat" cmpd="sng">
            <a:solidFill>
              <a:srgbClr val="595959"/>
            </a:solidFill>
            <a:prstDash val="solid"/>
            <a:round/>
            <a:headEnd type="none" w="sm" len="sm"/>
            <a:tailEnd type="none" w="sm" len="sm"/>
          </a:ln>
        </p:spPr>
      </p:cxnSp>
      <p:cxnSp>
        <p:nvCxnSpPr>
          <p:cNvPr id="98" name="Google Shape;98;p27"/>
          <p:cNvCxnSpPr/>
          <p:nvPr/>
        </p:nvCxnSpPr>
        <p:spPr>
          <a:xfrm>
            <a:off x="530352" y="4745736"/>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enerated Slide 1_1_1_H">
  <p:cSld name="TITLE_AND_BODY_2_1_1_1_1_1_1_1_1_1">
    <p:spTree>
      <p:nvGrpSpPr>
        <p:cNvPr id="1" name="Shape 99"/>
        <p:cNvGrpSpPr/>
        <p:nvPr/>
      </p:nvGrpSpPr>
      <p:grpSpPr>
        <a:xfrm>
          <a:off x="0" y="0"/>
          <a:ext cx="0" cy="0"/>
          <a:chOff x="0" y="0"/>
          <a:chExt cx="0" cy="0"/>
        </a:xfrm>
      </p:grpSpPr>
      <p:sp>
        <p:nvSpPr>
          <p:cNvPr id="100" name="Google Shape;100;p28"/>
          <p:cNvSpPr>
            <a:spLocks noGrp="1"/>
          </p:cNvSpPr>
          <p:nvPr>
            <p:ph type="pic" idx="2"/>
          </p:nvPr>
        </p:nvSpPr>
        <p:spPr>
          <a:xfrm>
            <a:off x="548640" y="1554480"/>
            <a:ext cx="2807100" cy="2807100"/>
          </a:xfrm>
          <a:prstGeom prst="roundRect">
            <a:avLst>
              <a:gd name="adj" fmla="val 8343"/>
            </a:avLst>
          </a:prstGeom>
          <a:noFill/>
          <a:ln>
            <a:noFill/>
          </a:ln>
        </p:spPr>
      </p:sp>
      <p:sp>
        <p:nvSpPr>
          <p:cNvPr id="101" name="Google Shape;101;p28"/>
          <p:cNvSpPr txBox="1">
            <a:spLocks noGrp="1"/>
          </p:cNvSpPr>
          <p:nvPr>
            <p:ph type="title"/>
          </p:nvPr>
        </p:nvSpPr>
        <p:spPr>
          <a:xfrm>
            <a:off x="548675" y="603500"/>
            <a:ext cx="7923900" cy="6675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 name="Google Shape;102;p28"/>
          <p:cNvSpPr txBox="1">
            <a:spLocks noGrp="1"/>
          </p:cNvSpPr>
          <p:nvPr>
            <p:ph type="body" idx="1"/>
          </p:nvPr>
        </p:nvSpPr>
        <p:spPr>
          <a:xfrm>
            <a:off x="3895344" y="1408176"/>
            <a:ext cx="4782300" cy="30906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103" name="Google Shape;103;p28"/>
          <p:cNvCxnSpPr/>
          <p:nvPr/>
        </p:nvCxnSpPr>
        <p:spPr>
          <a:xfrm>
            <a:off x="544200" y="451125"/>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enerated Slide 1_1_1_E">
  <p:cSld name="TITLE_AND_BODY_2_1_1_1_1_1_1">
    <p:spTree>
      <p:nvGrpSpPr>
        <p:cNvPr id="1" name="Shape 104"/>
        <p:cNvGrpSpPr/>
        <p:nvPr/>
      </p:nvGrpSpPr>
      <p:grpSpPr>
        <a:xfrm>
          <a:off x="0" y="0"/>
          <a:ext cx="0" cy="0"/>
          <a:chOff x="0" y="0"/>
          <a:chExt cx="0" cy="0"/>
        </a:xfrm>
      </p:grpSpPr>
      <p:sp>
        <p:nvSpPr>
          <p:cNvPr id="105" name="Google Shape;105;p29"/>
          <p:cNvSpPr>
            <a:spLocks noGrp="1"/>
          </p:cNvSpPr>
          <p:nvPr>
            <p:ph type="pic" idx="2"/>
          </p:nvPr>
        </p:nvSpPr>
        <p:spPr>
          <a:xfrm>
            <a:off x="466195" y="587552"/>
            <a:ext cx="3968400" cy="3968400"/>
          </a:xfrm>
          <a:prstGeom prst="roundRect">
            <a:avLst>
              <a:gd name="adj" fmla="val 9998"/>
            </a:avLst>
          </a:prstGeom>
          <a:noFill/>
          <a:ln>
            <a:noFill/>
          </a:ln>
        </p:spPr>
      </p:sp>
      <p:sp>
        <p:nvSpPr>
          <p:cNvPr id="106" name="Google Shape;106;p29"/>
          <p:cNvSpPr txBox="1">
            <a:spLocks noGrp="1"/>
          </p:cNvSpPr>
          <p:nvPr>
            <p:ph type="title"/>
          </p:nvPr>
        </p:nvSpPr>
        <p:spPr>
          <a:xfrm>
            <a:off x="4896292" y="280875"/>
            <a:ext cx="3925200" cy="1092300"/>
          </a:xfrm>
          <a:prstGeom prst="rect">
            <a:avLst/>
          </a:prstGeom>
        </p:spPr>
        <p:txBody>
          <a:bodyPr spcFirstLastPara="1" wrap="square" lIns="0" tIns="0" rIns="0" bIns="0" anchor="b"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7" name="Google Shape;107;p29"/>
          <p:cNvSpPr txBox="1">
            <a:spLocks noGrp="1"/>
          </p:cNvSpPr>
          <p:nvPr>
            <p:ph type="body" idx="1"/>
          </p:nvPr>
        </p:nvSpPr>
        <p:spPr>
          <a:xfrm>
            <a:off x="4773075" y="1820475"/>
            <a:ext cx="4079700" cy="27885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108" name="Google Shape;108;p29"/>
          <p:cNvCxnSpPr/>
          <p:nvPr/>
        </p:nvCxnSpPr>
        <p:spPr>
          <a:xfrm>
            <a:off x="4894857" y="1615440"/>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3083">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Reset Slide - Use this first!">
  <p:cSld name="3_Reset Slide - Use this first!">
    <p:spTree>
      <p:nvGrpSpPr>
        <p:cNvPr id="1" name="Shape 109"/>
        <p:cNvGrpSpPr/>
        <p:nvPr/>
      </p:nvGrpSpPr>
      <p:grpSpPr>
        <a:xfrm>
          <a:off x="0" y="0"/>
          <a:ext cx="0" cy="0"/>
          <a:chOff x="0" y="0"/>
          <a:chExt cx="0" cy="0"/>
        </a:xfrm>
      </p:grpSpPr>
      <p:sp>
        <p:nvSpPr>
          <p:cNvPr id="110" name="Google Shape;110;p30"/>
          <p:cNvSpPr txBox="1"/>
          <p:nvPr/>
        </p:nvSpPr>
        <p:spPr>
          <a:xfrm>
            <a:off x="5773783" y="4803380"/>
            <a:ext cx="2550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4"/>
              </a:buClr>
              <a:buSzPts val="600"/>
              <a:buFont typeface="Verdana"/>
              <a:buNone/>
            </a:pPr>
            <a:r>
              <a:rPr lang="en" sz="600" b="0" i="0" u="none" strike="noStrike" cap="none">
                <a:solidFill>
                  <a:schemeClr val="accent4"/>
                </a:solidFill>
                <a:latin typeface="Verdana"/>
                <a:ea typeface="Verdana"/>
                <a:cs typeface="Verdana"/>
                <a:sym typeface="Verdana"/>
              </a:rPr>
              <a:t>©2023 MGMA. All rights reserved.</a:t>
            </a:r>
            <a:endParaRPr/>
          </a:p>
        </p:txBody>
      </p:sp>
      <p:sp>
        <p:nvSpPr>
          <p:cNvPr id="111" name="Google Shape;111;p30"/>
          <p:cNvSpPr txBox="1"/>
          <p:nvPr/>
        </p:nvSpPr>
        <p:spPr>
          <a:xfrm>
            <a:off x="8132131" y="4803380"/>
            <a:ext cx="5529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600" b="1" i="0" u="none" strike="noStrike" cap="none">
                <a:solidFill>
                  <a:schemeClr val="accent4"/>
                </a:solidFill>
                <a:latin typeface="Verdana"/>
                <a:ea typeface="Verdana"/>
                <a:cs typeface="Verdana"/>
                <a:sym typeface="Verdana"/>
              </a:rPr>
              <a:t>‹#›</a:t>
            </a:fld>
            <a:endParaRPr sz="600" b="1" i="0" u="none" strike="noStrike" cap="none">
              <a:solidFill>
                <a:schemeClr val="accent4"/>
              </a:solidFill>
              <a:latin typeface="Verdana"/>
              <a:ea typeface="Verdana"/>
              <a:cs typeface="Verdana"/>
              <a:sym typeface="Verdana"/>
            </a:endParaRPr>
          </a:p>
        </p:txBody>
      </p:sp>
      <p:sp>
        <p:nvSpPr>
          <p:cNvPr id="112" name="Google Shape;112;p30"/>
          <p:cNvSpPr txBox="1">
            <a:spLocks noGrp="1"/>
          </p:cNvSpPr>
          <p:nvPr>
            <p:ph type="body" idx="1"/>
          </p:nvPr>
        </p:nvSpPr>
        <p:spPr>
          <a:xfrm>
            <a:off x="384174" y="1662461"/>
            <a:ext cx="8199000" cy="2981400"/>
          </a:xfrm>
          <a:prstGeom prst="rect">
            <a:avLst/>
          </a:prstGeom>
          <a:noFill/>
          <a:ln>
            <a:noFill/>
          </a:ln>
        </p:spPr>
        <p:txBody>
          <a:bodyPr spcFirstLastPara="1" wrap="square" lIns="91425" tIns="45700" rIns="91425" bIns="45700" anchor="t" anchorCtr="0">
            <a:normAutofit/>
          </a:bodyPr>
          <a:lstStyle>
            <a:lvl1pPr marL="457200" marR="0" lvl="0" indent="-340360" algn="l">
              <a:lnSpc>
                <a:spcPct val="90000"/>
              </a:lnSpc>
              <a:spcBef>
                <a:spcPts val="750"/>
              </a:spcBef>
              <a:spcAft>
                <a:spcPts val="0"/>
              </a:spcAft>
              <a:buClr>
                <a:schemeClr val="dk2"/>
              </a:buClr>
              <a:buSzPts val="1760"/>
              <a:buFont typeface="Arial"/>
              <a:buChar char="•"/>
              <a:defRPr sz="1600" b="0" i="0" u="none" strike="noStrike" cap="none">
                <a:solidFill>
                  <a:schemeClr val="dk1"/>
                </a:solidFill>
                <a:latin typeface="Verdana"/>
                <a:ea typeface="Verdana"/>
                <a:cs typeface="Verdana"/>
                <a:sym typeface="Verdana"/>
              </a:defRPr>
            </a:lvl1pPr>
            <a:lvl2pPr marL="914400" marR="0" lvl="1" indent="-308610" algn="l">
              <a:lnSpc>
                <a:spcPct val="90000"/>
              </a:lnSpc>
              <a:spcBef>
                <a:spcPts val="1200"/>
              </a:spcBef>
              <a:spcAft>
                <a:spcPts val="0"/>
              </a:spcAft>
              <a:buClr>
                <a:schemeClr val="dk2"/>
              </a:buClr>
              <a:buSzPts val="1260"/>
              <a:buFont typeface="Courier New"/>
              <a:buChar char="o"/>
              <a:defRPr sz="1400" b="0" i="0" u="none" strike="noStrike" cap="none">
                <a:solidFill>
                  <a:schemeClr val="dk1"/>
                </a:solidFill>
                <a:latin typeface="Verdana"/>
                <a:ea typeface="Verdana"/>
                <a:cs typeface="Verdana"/>
                <a:sym typeface="Verdana"/>
              </a:defRPr>
            </a:lvl2pPr>
            <a:lvl3pPr marL="1371600" marR="0" lvl="2" indent="-297180" algn="l">
              <a:lnSpc>
                <a:spcPct val="90000"/>
              </a:lnSpc>
              <a:spcBef>
                <a:spcPts val="1200"/>
              </a:spcBef>
              <a:spcAft>
                <a:spcPts val="0"/>
              </a:spcAft>
              <a:buClr>
                <a:schemeClr val="dk2"/>
              </a:buClr>
              <a:buSzPts val="1080"/>
              <a:buFont typeface="Courier New"/>
              <a:buChar char="o"/>
              <a:defRPr sz="1200" b="0" i="0" u="none" strike="noStrike" cap="none">
                <a:solidFill>
                  <a:schemeClr val="dk1"/>
                </a:solidFill>
                <a:latin typeface="Verdana"/>
                <a:ea typeface="Verdana"/>
                <a:cs typeface="Verdana"/>
                <a:sym typeface="Verdana"/>
              </a:defRPr>
            </a:lvl3pPr>
            <a:lvl4pPr marL="1828800" marR="0" lvl="3" indent="-288607" algn="l">
              <a:lnSpc>
                <a:spcPct val="90000"/>
              </a:lnSpc>
              <a:spcBef>
                <a:spcPts val="1200"/>
              </a:spcBef>
              <a:spcAft>
                <a:spcPts val="0"/>
              </a:spcAft>
              <a:buClr>
                <a:schemeClr val="dk2"/>
              </a:buClr>
              <a:buSzPts val="945"/>
              <a:buFont typeface="Courier New"/>
              <a:buChar char="o"/>
              <a:defRPr sz="1050" b="0" i="0" u="none" strike="noStrike" cap="none">
                <a:solidFill>
                  <a:schemeClr val="dk1"/>
                </a:solidFill>
                <a:latin typeface="Verdana"/>
                <a:ea typeface="Verdana"/>
                <a:cs typeface="Verdana"/>
                <a:sym typeface="Verdana"/>
              </a:defRPr>
            </a:lvl4pPr>
            <a:lvl5pPr marL="2286000" marR="0" lvl="4" indent="-280035" algn="l">
              <a:lnSpc>
                <a:spcPct val="90000"/>
              </a:lnSpc>
              <a:spcBef>
                <a:spcPts val="1200"/>
              </a:spcBef>
              <a:spcAft>
                <a:spcPts val="0"/>
              </a:spcAft>
              <a:buClr>
                <a:schemeClr val="dk2"/>
              </a:buClr>
              <a:buSzPts val="810"/>
              <a:buFont typeface="Courier New"/>
              <a:buChar char="o"/>
              <a:defRPr sz="900" b="0" i="0" u="none" strike="noStrike" cap="none">
                <a:solidFill>
                  <a:schemeClr val="dk1"/>
                </a:solidFill>
                <a:latin typeface="Verdana"/>
                <a:ea typeface="Verdana"/>
                <a:cs typeface="Verdana"/>
                <a:sym typeface="Verdana"/>
              </a:defRPr>
            </a:lvl5pPr>
            <a:lvl6pPr marL="2743200" marR="0" lvl="5"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90000"/>
              </a:lnSpc>
              <a:spcBef>
                <a:spcPts val="1200"/>
              </a:spcBef>
              <a:spcAft>
                <a:spcPts val="120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113" name="Google Shape;113;p30"/>
          <p:cNvSpPr txBox="1">
            <a:spLocks noGrp="1"/>
          </p:cNvSpPr>
          <p:nvPr>
            <p:ph type="title"/>
          </p:nvPr>
        </p:nvSpPr>
        <p:spPr>
          <a:xfrm>
            <a:off x="384175" y="960120"/>
            <a:ext cx="8199000" cy="5382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5"/>
        <p:cNvGrpSpPr/>
        <p:nvPr/>
      </p:nvGrpSpPr>
      <p:grpSpPr>
        <a:xfrm>
          <a:off x="0" y="0"/>
          <a:ext cx="0" cy="0"/>
          <a:chOff x="0" y="0"/>
          <a:chExt cx="0" cy="0"/>
        </a:xfrm>
      </p:grpSpPr>
      <p:sp>
        <p:nvSpPr>
          <p:cNvPr id="276" name="Google Shape;276;p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7" name="Google Shape;277;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8" name="Google Shape;27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9"/>
        <p:cNvGrpSpPr/>
        <p:nvPr/>
      </p:nvGrpSpPr>
      <p:grpSpPr>
        <a:xfrm>
          <a:off x="0" y="0"/>
          <a:ext cx="0" cy="0"/>
          <a:chOff x="0" y="0"/>
          <a:chExt cx="0" cy="0"/>
        </a:xfrm>
      </p:grpSpPr>
      <p:sp>
        <p:nvSpPr>
          <p:cNvPr id="280" name="Google Shape;280;p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1" name="Google Shape;28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2"/>
        <p:cNvGrpSpPr/>
        <p:nvPr/>
      </p:nvGrpSpPr>
      <p:grpSpPr>
        <a:xfrm>
          <a:off x="0" y="0"/>
          <a:ext cx="0" cy="0"/>
          <a:chOff x="0" y="0"/>
          <a:chExt cx="0" cy="0"/>
        </a:xfrm>
      </p:grpSpPr>
      <p:sp>
        <p:nvSpPr>
          <p:cNvPr id="283" name="Google Shape;283;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 name="Google Shape;284;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85" name="Google Shape;285;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9" name="Google Shape;289;p5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0" name="Google Shape;29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1"/>
        <p:cNvGrpSpPr/>
        <p:nvPr/>
      </p:nvGrpSpPr>
      <p:grpSpPr>
        <a:xfrm>
          <a:off x="0" y="0"/>
          <a:ext cx="0" cy="0"/>
          <a:chOff x="0" y="0"/>
          <a:chExt cx="0" cy="0"/>
        </a:xfrm>
      </p:grpSpPr>
      <p:sp>
        <p:nvSpPr>
          <p:cNvPr id="292" name="Google Shape;29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4"/>
        <p:cNvGrpSpPr/>
        <p:nvPr/>
      </p:nvGrpSpPr>
      <p:grpSpPr>
        <a:xfrm>
          <a:off x="0" y="0"/>
          <a:ext cx="0" cy="0"/>
          <a:chOff x="0" y="0"/>
          <a:chExt cx="0" cy="0"/>
        </a:xfrm>
      </p:grpSpPr>
      <p:sp>
        <p:nvSpPr>
          <p:cNvPr id="295" name="Google Shape;295;p5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6" name="Google Shape;296;p5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7" name="Google Shape;29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8"/>
        <p:cNvGrpSpPr/>
        <p:nvPr/>
      </p:nvGrpSpPr>
      <p:grpSpPr>
        <a:xfrm>
          <a:off x="0" y="0"/>
          <a:ext cx="0" cy="0"/>
          <a:chOff x="0" y="0"/>
          <a:chExt cx="0" cy="0"/>
        </a:xfrm>
      </p:grpSpPr>
      <p:sp>
        <p:nvSpPr>
          <p:cNvPr id="299" name="Google Shape;299;p6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0" name="Google Shape;300;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1"/>
        <p:cNvGrpSpPr/>
        <p:nvPr/>
      </p:nvGrpSpPr>
      <p:grpSpPr>
        <a:xfrm>
          <a:off x="0" y="0"/>
          <a:ext cx="0" cy="0"/>
          <a:chOff x="0" y="0"/>
          <a:chExt cx="0" cy="0"/>
        </a:xfrm>
      </p:grpSpPr>
      <p:sp>
        <p:nvSpPr>
          <p:cNvPr id="302" name="Google Shape;302;p6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4" name="Google Shape;304;p6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5" name="Google Shape;305;p6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6" name="Google Shape;30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7"/>
        <p:cNvGrpSpPr/>
        <p:nvPr/>
      </p:nvGrpSpPr>
      <p:grpSpPr>
        <a:xfrm>
          <a:off x="0" y="0"/>
          <a:ext cx="0" cy="0"/>
          <a:chOff x="0" y="0"/>
          <a:chExt cx="0" cy="0"/>
        </a:xfrm>
      </p:grpSpPr>
      <p:sp>
        <p:nvSpPr>
          <p:cNvPr id="308" name="Google Shape;308;p6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309" name="Google Shape;30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0"/>
        <p:cNvGrpSpPr/>
        <p:nvPr/>
      </p:nvGrpSpPr>
      <p:grpSpPr>
        <a:xfrm>
          <a:off x="0" y="0"/>
          <a:ext cx="0" cy="0"/>
          <a:chOff x="0" y="0"/>
          <a:chExt cx="0" cy="0"/>
        </a:xfrm>
      </p:grpSpPr>
      <p:sp>
        <p:nvSpPr>
          <p:cNvPr id="311" name="Google Shape;311;p6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2" name="Google Shape;312;p6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3" name="Google Shape;313;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4"/>
        <p:cNvGrpSpPr/>
        <p:nvPr/>
      </p:nvGrpSpPr>
      <p:grpSpPr>
        <a:xfrm>
          <a:off x="0" y="0"/>
          <a:ext cx="0" cy="0"/>
          <a:chOff x="0" y="0"/>
          <a:chExt cx="0" cy="0"/>
        </a:xfrm>
      </p:grpSpPr>
      <p:sp>
        <p:nvSpPr>
          <p:cNvPr id="315" name="Google Shape;315;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1 1">
  <p:cSld name="BLANK_2">
    <p:spTree>
      <p:nvGrpSpPr>
        <p:cNvPr id="1" name="Shape 31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6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3" name="Google Shape;323;p6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4" name="Google Shape;324;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5"/>
        <p:cNvGrpSpPr/>
        <p:nvPr/>
      </p:nvGrpSpPr>
      <p:grpSpPr>
        <a:xfrm>
          <a:off x="0" y="0"/>
          <a:ext cx="0" cy="0"/>
          <a:chOff x="0" y="0"/>
          <a:chExt cx="0" cy="0"/>
        </a:xfrm>
      </p:grpSpPr>
      <p:sp>
        <p:nvSpPr>
          <p:cNvPr id="326" name="Google Shape;326;p6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7" name="Google Shape;32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8"/>
        <p:cNvGrpSpPr/>
        <p:nvPr/>
      </p:nvGrpSpPr>
      <p:grpSpPr>
        <a:xfrm>
          <a:off x="0" y="0"/>
          <a:ext cx="0" cy="0"/>
          <a:chOff x="0" y="0"/>
          <a:chExt cx="0" cy="0"/>
        </a:xfrm>
      </p:grpSpPr>
      <p:sp>
        <p:nvSpPr>
          <p:cNvPr id="329" name="Google Shape;329;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Montserrat"/>
              <a:buNone/>
              <a:defRPr>
                <a:latin typeface="Montserrat"/>
                <a:ea typeface="Montserrat"/>
                <a:cs typeface="Montserrat"/>
                <a:sym typeface="Montserrat"/>
              </a:defRPr>
            </a:lvl1pPr>
            <a:lvl2pPr lvl="1">
              <a:spcBef>
                <a:spcPts val="0"/>
              </a:spcBef>
              <a:spcAft>
                <a:spcPts val="0"/>
              </a:spcAft>
              <a:buSzPts val="2800"/>
              <a:buFont typeface="Montserrat"/>
              <a:buNone/>
              <a:defRPr>
                <a:latin typeface="Montserrat"/>
                <a:ea typeface="Montserrat"/>
                <a:cs typeface="Montserrat"/>
                <a:sym typeface="Montserrat"/>
              </a:defRPr>
            </a:lvl2pPr>
            <a:lvl3pPr lvl="2">
              <a:spcBef>
                <a:spcPts val="0"/>
              </a:spcBef>
              <a:spcAft>
                <a:spcPts val="0"/>
              </a:spcAft>
              <a:buSzPts val="2800"/>
              <a:buFont typeface="Montserrat"/>
              <a:buNone/>
              <a:defRPr>
                <a:latin typeface="Montserrat"/>
                <a:ea typeface="Montserrat"/>
                <a:cs typeface="Montserrat"/>
                <a:sym typeface="Montserrat"/>
              </a:defRPr>
            </a:lvl3pPr>
            <a:lvl4pPr lvl="3">
              <a:spcBef>
                <a:spcPts val="0"/>
              </a:spcBef>
              <a:spcAft>
                <a:spcPts val="0"/>
              </a:spcAft>
              <a:buSzPts val="2800"/>
              <a:buFont typeface="Montserrat"/>
              <a:buNone/>
              <a:defRPr>
                <a:latin typeface="Montserrat"/>
                <a:ea typeface="Montserrat"/>
                <a:cs typeface="Montserrat"/>
                <a:sym typeface="Montserrat"/>
              </a:defRPr>
            </a:lvl4pPr>
            <a:lvl5pPr lvl="4">
              <a:spcBef>
                <a:spcPts val="0"/>
              </a:spcBef>
              <a:spcAft>
                <a:spcPts val="0"/>
              </a:spcAft>
              <a:buSzPts val="2800"/>
              <a:buFont typeface="Montserrat"/>
              <a:buNone/>
              <a:defRPr>
                <a:latin typeface="Montserrat"/>
                <a:ea typeface="Montserrat"/>
                <a:cs typeface="Montserrat"/>
                <a:sym typeface="Montserrat"/>
              </a:defRPr>
            </a:lvl5pPr>
            <a:lvl6pPr lvl="5">
              <a:spcBef>
                <a:spcPts val="0"/>
              </a:spcBef>
              <a:spcAft>
                <a:spcPts val="0"/>
              </a:spcAft>
              <a:buSzPts val="2800"/>
              <a:buFont typeface="Montserrat"/>
              <a:buNone/>
              <a:defRPr>
                <a:latin typeface="Montserrat"/>
                <a:ea typeface="Montserrat"/>
                <a:cs typeface="Montserrat"/>
                <a:sym typeface="Montserrat"/>
              </a:defRPr>
            </a:lvl6pPr>
            <a:lvl7pPr lvl="6">
              <a:spcBef>
                <a:spcPts val="0"/>
              </a:spcBef>
              <a:spcAft>
                <a:spcPts val="0"/>
              </a:spcAft>
              <a:buSzPts val="2800"/>
              <a:buFont typeface="Montserrat"/>
              <a:buNone/>
              <a:defRPr>
                <a:latin typeface="Montserrat"/>
                <a:ea typeface="Montserrat"/>
                <a:cs typeface="Montserrat"/>
                <a:sym typeface="Montserrat"/>
              </a:defRPr>
            </a:lvl7pPr>
            <a:lvl8pPr lvl="7">
              <a:spcBef>
                <a:spcPts val="0"/>
              </a:spcBef>
              <a:spcAft>
                <a:spcPts val="0"/>
              </a:spcAft>
              <a:buSzPts val="2800"/>
              <a:buFont typeface="Montserrat"/>
              <a:buNone/>
              <a:defRPr>
                <a:latin typeface="Montserrat"/>
                <a:ea typeface="Montserrat"/>
                <a:cs typeface="Montserrat"/>
                <a:sym typeface="Montserrat"/>
              </a:defRPr>
            </a:lvl8pPr>
            <a:lvl9pPr lvl="8">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330" name="Google Shape;330;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ontserrat"/>
              <a:buChar char="●"/>
              <a:defRPr>
                <a:latin typeface="Montserrat"/>
                <a:ea typeface="Montserrat"/>
                <a:cs typeface="Montserrat"/>
                <a:sym typeface="Montserrat"/>
              </a:defRPr>
            </a:lvl1pPr>
            <a:lvl2pPr marL="914400" lvl="1" indent="-317500">
              <a:spcBef>
                <a:spcPts val="1600"/>
              </a:spcBef>
              <a:spcAft>
                <a:spcPts val="0"/>
              </a:spcAft>
              <a:buSzPts val="1400"/>
              <a:buFont typeface="Montserrat"/>
              <a:buChar char="○"/>
              <a:defRPr>
                <a:latin typeface="Montserrat"/>
                <a:ea typeface="Montserrat"/>
                <a:cs typeface="Montserrat"/>
                <a:sym typeface="Montserrat"/>
              </a:defRPr>
            </a:lvl2pPr>
            <a:lvl3pPr marL="1371600" lvl="2" indent="-317500">
              <a:spcBef>
                <a:spcPts val="1600"/>
              </a:spcBef>
              <a:spcAft>
                <a:spcPts val="0"/>
              </a:spcAft>
              <a:buSzPts val="1400"/>
              <a:buFont typeface="Montserrat"/>
              <a:buChar char="■"/>
              <a:defRPr>
                <a:latin typeface="Montserrat"/>
                <a:ea typeface="Montserrat"/>
                <a:cs typeface="Montserrat"/>
                <a:sym typeface="Montserrat"/>
              </a:defRPr>
            </a:lvl3pPr>
            <a:lvl4pPr marL="1828800" lvl="3" indent="-317500">
              <a:spcBef>
                <a:spcPts val="1600"/>
              </a:spcBef>
              <a:spcAft>
                <a:spcPts val="0"/>
              </a:spcAft>
              <a:buSzPts val="1400"/>
              <a:buFont typeface="Montserrat"/>
              <a:buChar char="●"/>
              <a:defRPr>
                <a:latin typeface="Montserrat"/>
                <a:ea typeface="Montserrat"/>
                <a:cs typeface="Montserrat"/>
                <a:sym typeface="Montserrat"/>
              </a:defRPr>
            </a:lvl4pPr>
            <a:lvl5pPr marL="2286000" lvl="4" indent="-317500">
              <a:spcBef>
                <a:spcPts val="1600"/>
              </a:spcBef>
              <a:spcAft>
                <a:spcPts val="0"/>
              </a:spcAft>
              <a:buSzPts val="1400"/>
              <a:buFont typeface="Montserrat"/>
              <a:buChar char="○"/>
              <a:defRPr>
                <a:latin typeface="Montserrat"/>
                <a:ea typeface="Montserrat"/>
                <a:cs typeface="Montserrat"/>
                <a:sym typeface="Montserrat"/>
              </a:defRPr>
            </a:lvl5pPr>
            <a:lvl6pPr marL="2743200" lvl="5" indent="-317500">
              <a:spcBef>
                <a:spcPts val="1600"/>
              </a:spcBef>
              <a:spcAft>
                <a:spcPts val="0"/>
              </a:spcAft>
              <a:buSzPts val="1400"/>
              <a:buFont typeface="Montserrat"/>
              <a:buChar char="■"/>
              <a:defRPr>
                <a:latin typeface="Montserrat"/>
                <a:ea typeface="Montserrat"/>
                <a:cs typeface="Montserrat"/>
                <a:sym typeface="Montserrat"/>
              </a:defRPr>
            </a:lvl6pPr>
            <a:lvl7pPr marL="3200400" lvl="6" indent="-317500">
              <a:spcBef>
                <a:spcPts val="1600"/>
              </a:spcBef>
              <a:spcAft>
                <a:spcPts val="0"/>
              </a:spcAft>
              <a:buSzPts val="1400"/>
              <a:buFont typeface="Montserrat"/>
              <a:buChar char="●"/>
              <a:defRPr>
                <a:latin typeface="Montserrat"/>
                <a:ea typeface="Montserrat"/>
                <a:cs typeface="Montserrat"/>
                <a:sym typeface="Montserrat"/>
              </a:defRPr>
            </a:lvl7pPr>
            <a:lvl8pPr marL="3657600" lvl="7" indent="-317500">
              <a:spcBef>
                <a:spcPts val="1600"/>
              </a:spcBef>
              <a:spcAft>
                <a:spcPts val="0"/>
              </a:spcAft>
              <a:buSzPts val="1400"/>
              <a:buFont typeface="Montserrat"/>
              <a:buChar char="○"/>
              <a:defRPr>
                <a:latin typeface="Montserrat"/>
                <a:ea typeface="Montserrat"/>
                <a:cs typeface="Montserrat"/>
                <a:sym typeface="Montserrat"/>
              </a:defRPr>
            </a:lvl8pPr>
            <a:lvl9pPr marL="4114800" lvl="8" indent="-317500">
              <a:spcBef>
                <a:spcPts val="1600"/>
              </a:spcBef>
              <a:spcAft>
                <a:spcPts val="1600"/>
              </a:spcAft>
              <a:buSzPts val="1400"/>
              <a:buFont typeface="Montserrat"/>
              <a:buChar char="■"/>
              <a:defRPr>
                <a:latin typeface="Montserrat"/>
                <a:ea typeface="Montserrat"/>
                <a:cs typeface="Montserrat"/>
                <a:sym typeface="Montserrat"/>
              </a:defRPr>
            </a:lvl9pPr>
          </a:lstStyle>
          <a:p>
            <a:endParaRPr/>
          </a:p>
        </p:txBody>
      </p:sp>
      <p:sp>
        <p:nvSpPr>
          <p:cNvPr id="331" name="Google Shape;331;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4" name="Google Shape;334;p7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5" name="Google Shape;335;p7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6" name="Google Shape;336;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7"/>
        <p:cNvGrpSpPr/>
        <p:nvPr/>
      </p:nvGrpSpPr>
      <p:grpSpPr>
        <a:xfrm>
          <a:off x="0" y="0"/>
          <a:ext cx="0" cy="0"/>
          <a:chOff x="0" y="0"/>
          <a:chExt cx="0" cy="0"/>
        </a:xfrm>
      </p:grpSpPr>
      <p:sp>
        <p:nvSpPr>
          <p:cNvPr id="338" name="Google Shape;338;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9" name="Google Shape;33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0"/>
        <p:cNvGrpSpPr/>
        <p:nvPr/>
      </p:nvGrpSpPr>
      <p:grpSpPr>
        <a:xfrm>
          <a:off x="0" y="0"/>
          <a:ext cx="0" cy="0"/>
          <a:chOff x="0" y="0"/>
          <a:chExt cx="0" cy="0"/>
        </a:xfrm>
      </p:grpSpPr>
      <p:sp>
        <p:nvSpPr>
          <p:cNvPr id="341" name="Google Shape;341;p7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2" name="Google Shape;342;p7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3" name="Google Shape;34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4"/>
        <p:cNvGrpSpPr/>
        <p:nvPr/>
      </p:nvGrpSpPr>
      <p:grpSpPr>
        <a:xfrm>
          <a:off x="0" y="0"/>
          <a:ext cx="0" cy="0"/>
          <a:chOff x="0" y="0"/>
          <a:chExt cx="0" cy="0"/>
        </a:xfrm>
      </p:grpSpPr>
      <p:sp>
        <p:nvSpPr>
          <p:cNvPr id="345" name="Google Shape;345;p7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6" name="Google Shape;34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7"/>
        <p:cNvGrpSpPr/>
        <p:nvPr/>
      </p:nvGrpSpPr>
      <p:grpSpPr>
        <a:xfrm>
          <a:off x="0" y="0"/>
          <a:ext cx="0" cy="0"/>
          <a:chOff x="0" y="0"/>
          <a:chExt cx="0" cy="0"/>
        </a:xfrm>
      </p:grpSpPr>
      <p:sp>
        <p:nvSpPr>
          <p:cNvPr id="348" name="Google Shape;348;p7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0" name="Google Shape;350;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1" name="Google Shape;351;p7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52" name="Google Shape;352;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3"/>
        <p:cNvGrpSpPr/>
        <p:nvPr/>
      </p:nvGrpSpPr>
      <p:grpSpPr>
        <a:xfrm>
          <a:off x="0" y="0"/>
          <a:ext cx="0" cy="0"/>
          <a:chOff x="0" y="0"/>
          <a:chExt cx="0" cy="0"/>
        </a:xfrm>
      </p:grpSpPr>
      <p:sp>
        <p:nvSpPr>
          <p:cNvPr id="354" name="Google Shape;354;p7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355" name="Google Shape;355;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6"/>
        <p:cNvGrpSpPr/>
        <p:nvPr/>
      </p:nvGrpSpPr>
      <p:grpSpPr>
        <a:xfrm>
          <a:off x="0" y="0"/>
          <a:ext cx="0" cy="0"/>
          <a:chOff x="0" y="0"/>
          <a:chExt cx="0" cy="0"/>
        </a:xfrm>
      </p:grpSpPr>
      <p:sp>
        <p:nvSpPr>
          <p:cNvPr id="357" name="Google Shape;357;p7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58" name="Google Shape;358;p7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359" name="Google Shape;359;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0"/>
        <p:cNvGrpSpPr/>
        <p:nvPr/>
      </p:nvGrpSpPr>
      <p:grpSpPr>
        <a:xfrm>
          <a:off x="0" y="0"/>
          <a:ext cx="0" cy="0"/>
          <a:chOff x="0" y="0"/>
          <a:chExt cx="0" cy="0"/>
        </a:xfrm>
      </p:grpSpPr>
      <p:sp>
        <p:nvSpPr>
          <p:cNvPr id="361" name="Google Shape;361;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6"/>
        <p:cNvGrpSpPr/>
        <p:nvPr/>
      </p:nvGrpSpPr>
      <p:grpSpPr>
        <a:xfrm>
          <a:off x="0" y="0"/>
          <a:ext cx="0" cy="0"/>
          <a:chOff x="0" y="0"/>
          <a:chExt cx="0" cy="0"/>
        </a:xfrm>
      </p:grpSpPr>
      <p:sp>
        <p:nvSpPr>
          <p:cNvPr id="367" name="Google Shape;367;p7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68" name="Google Shape;368;p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69" name="Google Shape;369;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0"/>
        <p:cNvGrpSpPr/>
        <p:nvPr/>
      </p:nvGrpSpPr>
      <p:grpSpPr>
        <a:xfrm>
          <a:off x="0" y="0"/>
          <a:ext cx="0" cy="0"/>
          <a:chOff x="0" y="0"/>
          <a:chExt cx="0" cy="0"/>
        </a:xfrm>
      </p:grpSpPr>
      <p:sp>
        <p:nvSpPr>
          <p:cNvPr id="371" name="Google Shape;371;p8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72" name="Google Shape;372;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3"/>
        <p:cNvGrpSpPr/>
        <p:nvPr/>
      </p:nvGrpSpPr>
      <p:grpSpPr>
        <a:xfrm>
          <a:off x="0" y="0"/>
          <a:ext cx="0" cy="0"/>
          <a:chOff x="0" y="0"/>
          <a:chExt cx="0" cy="0"/>
        </a:xfrm>
      </p:grpSpPr>
      <p:sp>
        <p:nvSpPr>
          <p:cNvPr id="374" name="Google Shape;374;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5" name="Google Shape;375;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6" name="Google Shape;376;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7"/>
        <p:cNvGrpSpPr/>
        <p:nvPr/>
      </p:nvGrpSpPr>
      <p:grpSpPr>
        <a:xfrm>
          <a:off x="0" y="0"/>
          <a:ext cx="0" cy="0"/>
          <a:chOff x="0" y="0"/>
          <a:chExt cx="0" cy="0"/>
        </a:xfrm>
      </p:grpSpPr>
      <p:sp>
        <p:nvSpPr>
          <p:cNvPr id="378" name="Google Shape;378;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9" name="Google Shape;379;p8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0" name="Google Shape;380;p8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1" name="Google Shape;381;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sp>
        <p:nvSpPr>
          <p:cNvPr id="383" name="Google Shape;383;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4" name="Google Shape;384;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5"/>
        <p:cNvGrpSpPr/>
        <p:nvPr/>
      </p:nvGrpSpPr>
      <p:grpSpPr>
        <a:xfrm>
          <a:off x="0" y="0"/>
          <a:ext cx="0" cy="0"/>
          <a:chOff x="0" y="0"/>
          <a:chExt cx="0" cy="0"/>
        </a:xfrm>
      </p:grpSpPr>
      <p:sp>
        <p:nvSpPr>
          <p:cNvPr id="386" name="Google Shape;386;p8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7" name="Google Shape;387;p8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8" name="Google Shape;388;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9"/>
        <p:cNvGrpSpPr/>
        <p:nvPr/>
      </p:nvGrpSpPr>
      <p:grpSpPr>
        <a:xfrm>
          <a:off x="0" y="0"/>
          <a:ext cx="0" cy="0"/>
          <a:chOff x="0" y="0"/>
          <a:chExt cx="0" cy="0"/>
        </a:xfrm>
      </p:grpSpPr>
      <p:sp>
        <p:nvSpPr>
          <p:cNvPr id="390" name="Google Shape;390;p8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1" name="Google Shape;391;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2"/>
        <p:cNvGrpSpPr/>
        <p:nvPr/>
      </p:nvGrpSpPr>
      <p:grpSpPr>
        <a:xfrm>
          <a:off x="0" y="0"/>
          <a:ext cx="0" cy="0"/>
          <a:chOff x="0" y="0"/>
          <a:chExt cx="0" cy="0"/>
        </a:xfrm>
      </p:grpSpPr>
      <p:sp>
        <p:nvSpPr>
          <p:cNvPr id="393" name="Google Shape;393;p8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5" name="Google Shape;395;p8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6" name="Google Shape;396;p8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7" name="Google Shape;39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8"/>
        <p:cNvGrpSpPr/>
        <p:nvPr/>
      </p:nvGrpSpPr>
      <p:grpSpPr>
        <a:xfrm>
          <a:off x="0" y="0"/>
          <a:ext cx="0" cy="0"/>
          <a:chOff x="0" y="0"/>
          <a:chExt cx="0" cy="0"/>
        </a:xfrm>
      </p:grpSpPr>
      <p:sp>
        <p:nvSpPr>
          <p:cNvPr id="399" name="Google Shape;399;p8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00" name="Google Shape;400;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1"/>
        <p:cNvGrpSpPr/>
        <p:nvPr/>
      </p:nvGrpSpPr>
      <p:grpSpPr>
        <a:xfrm>
          <a:off x="0" y="0"/>
          <a:ext cx="0" cy="0"/>
          <a:chOff x="0" y="0"/>
          <a:chExt cx="0" cy="0"/>
        </a:xfrm>
      </p:grpSpPr>
      <p:sp>
        <p:nvSpPr>
          <p:cNvPr id="402" name="Google Shape;402;p8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3" name="Google Shape;403;p8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04" name="Google Shape;404;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5"/>
        <p:cNvGrpSpPr/>
        <p:nvPr/>
      </p:nvGrpSpPr>
      <p:grpSpPr>
        <a:xfrm>
          <a:off x="0" y="0"/>
          <a:ext cx="0" cy="0"/>
          <a:chOff x="0" y="0"/>
          <a:chExt cx="0" cy="0"/>
        </a:xfrm>
      </p:grpSpPr>
      <p:sp>
        <p:nvSpPr>
          <p:cNvPr id="406" name="Google Shape;406;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7"/>
        <p:cNvGrpSpPr/>
        <p:nvPr/>
      </p:nvGrpSpPr>
      <p:grpSpPr>
        <a:xfrm>
          <a:off x="0" y="0"/>
          <a:ext cx="0" cy="0"/>
          <a:chOff x="0" y="0"/>
          <a:chExt cx="0" cy="0"/>
        </a:xfrm>
      </p:grpSpPr>
      <p:sp>
        <p:nvSpPr>
          <p:cNvPr id="408" name="Google Shape;408;p9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9" name="Google Shape;409;p9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10" name="Google Shape;410;p9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11" name="Google Shape;411;p9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12" name="Google Shape;412;p9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413"/>
        <p:cNvGrpSpPr/>
        <p:nvPr/>
      </p:nvGrpSpPr>
      <p:grpSpPr>
        <a:xfrm>
          <a:off x="0" y="0"/>
          <a:ext cx="0" cy="0"/>
          <a:chOff x="0" y="0"/>
          <a:chExt cx="0" cy="0"/>
        </a:xfrm>
      </p:grpSpPr>
      <p:sp>
        <p:nvSpPr>
          <p:cNvPr id="414" name="Google Shape;414;p91"/>
          <p:cNvSpPr txBox="1">
            <a:spLocks noGrp="1"/>
          </p:cNvSpPr>
          <p:nvPr>
            <p:ph type="title"/>
          </p:nvPr>
        </p:nvSpPr>
        <p:spPr>
          <a:xfrm>
            <a:off x="685800" y="580895"/>
            <a:ext cx="2743200" cy="6513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1"/>
              </a:buClr>
              <a:buSzPts val="2600"/>
              <a:buFont typeface="Montserrat Medium"/>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5" name="Google Shape;415;p91"/>
          <p:cNvSpPr txBox="1">
            <a:spLocks noGrp="1"/>
          </p:cNvSpPr>
          <p:nvPr>
            <p:ph type="body" idx="1"/>
          </p:nvPr>
        </p:nvSpPr>
        <p:spPr>
          <a:xfrm>
            <a:off x="685800" y="1276373"/>
            <a:ext cx="2743200" cy="1989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3"/>
              </a:buClr>
              <a:buSzPts val="1100"/>
              <a:buFont typeface="Montserrat"/>
              <a:buNone/>
              <a:defRPr sz="1100" b="1">
                <a:solidFill>
                  <a:schemeClr val="accent3"/>
                </a:solidFill>
                <a:latin typeface="Montserrat"/>
                <a:ea typeface="Montserrat"/>
                <a:cs typeface="Montserrat"/>
                <a:sym typeface="Montserrat"/>
              </a:defRPr>
            </a:lvl1pPr>
            <a:lvl2pPr marL="914400" lvl="1" indent="-228600" algn="l">
              <a:lnSpc>
                <a:spcPct val="110000"/>
              </a:lnSpc>
              <a:spcBef>
                <a:spcPts val="700"/>
              </a:spcBef>
              <a:spcAft>
                <a:spcPts val="0"/>
              </a:spcAft>
              <a:buSzPts val="1500"/>
              <a:buNone/>
              <a:defRPr sz="1500">
                <a:solidFill>
                  <a:srgbClr val="8D8D8D"/>
                </a:solidFill>
              </a:defRPr>
            </a:lvl2pPr>
            <a:lvl3pPr marL="1371600" lvl="2" indent="-228600" algn="l">
              <a:lnSpc>
                <a:spcPct val="110000"/>
              </a:lnSpc>
              <a:spcBef>
                <a:spcPts val="500"/>
              </a:spcBef>
              <a:spcAft>
                <a:spcPts val="0"/>
              </a:spcAft>
              <a:buClr>
                <a:srgbClr val="8D8D8D"/>
              </a:buClr>
              <a:buSzPts val="1400"/>
              <a:buNone/>
              <a:defRPr sz="1400">
                <a:solidFill>
                  <a:srgbClr val="8D8D8D"/>
                </a:solidFill>
              </a:defRPr>
            </a:lvl3pPr>
            <a:lvl4pPr marL="1828800" lvl="3" indent="-228600" algn="l">
              <a:lnSpc>
                <a:spcPct val="110000"/>
              </a:lnSpc>
              <a:spcBef>
                <a:spcPts val="500"/>
              </a:spcBef>
              <a:spcAft>
                <a:spcPts val="0"/>
              </a:spcAft>
              <a:buClr>
                <a:srgbClr val="8D8D8D"/>
              </a:buClr>
              <a:buSzPts val="1200"/>
              <a:buNone/>
              <a:defRPr sz="1200">
                <a:solidFill>
                  <a:srgbClr val="8D8D8D"/>
                </a:solidFill>
              </a:defRPr>
            </a:lvl4pPr>
            <a:lvl5pPr marL="2286000" lvl="4" indent="-228600" algn="l">
              <a:lnSpc>
                <a:spcPct val="110000"/>
              </a:lnSpc>
              <a:spcBef>
                <a:spcPts val="700"/>
              </a:spcBef>
              <a:spcAft>
                <a:spcPts val="0"/>
              </a:spcAft>
              <a:buClr>
                <a:srgbClr val="8D8D8D"/>
              </a:buClr>
              <a:buSzPts val="1200"/>
              <a:buNone/>
              <a:defRPr sz="1200">
                <a:solidFill>
                  <a:srgbClr val="8D8D8D"/>
                </a:solidFill>
              </a:defRPr>
            </a:lvl5pPr>
            <a:lvl6pPr marL="2743200" lvl="5" indent="-228600" algn="l">
              <a:lnSpc>
                <a:spcPct val="110000"/>
              </a:lnSpc>
              <a:spcBef>
                <a:spcPts val="700"/>
              </a:spcBef>
              <a:spcAft>
                <a:spcPts val="0"/>
              </a:spcAft>
              <a:buClr>
                <a:srgbClr val="8D8D8D"/>
              </a:buClr>
              <a:buSzPts val="1200"/>
              <a:buNone/>
              <a:defRPr sz="1200">
                <a:solidFill>
                  <a:srgbClr val="8D8D8D"/>
                </a:solidFill>
              </a:defRPr>
            </a:lvl6pPr>
            <a:lvl7pPr marL="3200400" lvl="6" indent="-228600" algn="l">
              <a:lnSpc>
                <a:spcPct val="110000"/>
              </a:lnSpc>
              <a:spcBef>
                <a:spcPts val="500"/>
              </a:spcBef>
              <a:spcAft>
                <a:spcPts val="0"/>
              </a:spcAft>
              <a:buClr>
                <a:srgbClr val="8D8D8D"/>
              </a:buClr>
              <a:buSzPts val="1200"/>
              <a:buNone/>
              <a:defRPr sz="1200">
                <a:solidFill>
                  <a:srgbClr val="8D8D8D"/>
                </a:solidFill>
              </a:defRPr>
            </a:lvl7pPr>
            <a:lvl8pPr marL="3657600" lvl="7" indent="-228600" algn="l">
              <a:lnSpc>
                <a:spcPct val="90000"/>
              </a:lnSpc>
              <a:spcBef>
                <a:spcPts val="500"/>
              </a:spcBef>
              <a:spcAft>
                <a:spcPts val="0"/>
              </a:spcAft>
              <a:buClr>
                <a:srgbClr val="8D8D8D"/>
              </a:buClr>
              <a:buSzPts val="1200"/>
              <a:buNone/>
              <a:defRPr sz="1200">
                <a:solidFill>
                  <a:srgbClr val="8D8D8D"/>
                </a:solidFill>
              </a:defRPr>
            </a:lvl8pPr>
            <a:lvl9pPr marL="4114800" lvl="8" indent="-228600" algn="l">
              <a:lnSpc>
                <a:spcPct val="90000"/>
              </a:lnSpc>
              <a:spcBef>
                <a:spcPts val="500"/>
              </a:spcBef>
              <a:spcAft>
                <a:spcPts val="500"/>
              </a:spcAft>
              <a:buClr>
                <a:srgbClr val="8D8D8D"/>
              </a:buClr>
              <a:buSzPts val="1200"/>
              <a:buNone/>
              <a:defRPr sz="1200">
                <a:solidFill>
                  <a:srgbClr val="8D8D8D"/>
                </a:solidFill>
              </a:defRPr>
            </a:lvl9pPr>
          </a:lstStyle>
          <a:p>
            <a:endParaRPr/>
          </a:p>
        </p:txBody>
      </p:sp>
      <p:sp>
        <p:nvSpPr>
          <p:cNvPr id="416" name="Google Shape;416;p91"/>
          <p:cNvSpPr txBox="1">
            <a:spLocks noGrp="1"/>
          </p:cNvSpPr>
          <p:nvPr>
            <p:ph type="body" idx="2"/>
          </p:nvPr>
        </p:nvSpPr>
        <p:spPr>
          <a:xfrm>
            <a:off x="685800" y="1988820"/>
            <a:ext cx="2743200" cy="2606100"/>
          </a:xfrm>
          <a:prstGeom prst="rect">
            <a:avLst/>
          </a:prstGeom>
          <a:noFill/>
          <a:ln>
            <a:noFill/>
          </a:ln>
        </p:spPr>
        <p:txBody>
          <a:bodyPr spcFirstLastPara="1" wrap="square" lIns="0" tIns="0" rIns="0" bIns="0" anchor="t" anchorCtr="0">
            <a:noAutofit/>
          </a:bodyPr>
          <a:lstStyle>
            <a:lvl1pPr marL="457200" lvl="0" indent="-317500" algn="l">
              <a:lnSpc>
                <a:spcPct val="110000"/>
              </a:lnSpc>
              <a:spcBef>
                <a:spcPts val="500"/>
              </a:spcBef>
              <a:spcAft>
                <a:spcPts val="0"/>
              </a:spcAft>
              <a:buClr>
                <a:schemeClr val="dk2"/>
              </a:buClr>
              <a:buSzPts val="1400"/>
              <a:buChar char="●"/>
              <a:defRPr/>
            </a:lvl1pPr>
            <a:lvl2pPr marL="914400" lvl="1" indent="-317500" algn="l">
              <a:lnSpc>
                <a:spcPct val="110000"/>
              </a:lnSpc>
              <a:spcBef>
                <a:spcPts val="700"/>
              </a:spcBef>
              <a:spcAft>
                <a:spcPts val="0"/>
              </a:spcAft>
              <a:buSzPts val="1400"/>
              <a:buChar char="○"/>
              <a:defRPr/>
            </a:lvl2pPr>
            <a:lvl3pPr marL="1371600" lvl="2" indent="-317500" algn="l">
              <a:lnSpc>
                <a:spcPct val="110000"/>
              </a:lnSpc>
              <a:spcBef>
                <a:spcPts val="500"/>
              </a:spcBef>
              <a:spcAft>
                <a:spcPts val="0"/>
              </a:spcAft>
              <a:buClr>
                <a:schemeClr val="dk2"/>
              </a:buClr>
              <a:buSzPts val="1400"/>
              <a:buChar char="■"/>
              <a:defRPr/>
            </a:lvl3pPr>
            <a:lvl4pPr marL="1828800" lvl="3" indent="-317500" algn="l">
              <a:lnSpc>
                <a:spcPct val="110000"/>
              </a:lnSpc>
              <a:spcBef>
                <a:spcPts val="500"/>
              </a:spcBef>
              <a:spcAft>
                <a:spcPts val="0"/>
              </a:spcAft>
              <a:buClr>
                <a:schemeClr val="accent3"/>
              </a:buClr>
              <a:buSzPts val="1400"/>
              <a:buChar char="●"/>
              <a:defRPr/>
            </a:lvl4pPr>
            <a:lvl5pPr marL="2286000" lvl="4" indent="-317500" algn="l">
              <a:lnSpc>
                <a:spcPct val="110000"/>
              </a:lnSpc>
              <a:spcBef>
                <a:spcPts val="700"/>
              </a:spcBef>
              <a:spcAft>
                <a:spcPts val="0"/>
              </a:spcAft>
              <a:buClr>
                <a:schemeClr val="dk2"/>
              </a:buClr>
              <a:buSzPts val="1400"/>
              <a:buChar char="○"/>
              <a:defRPr/>
            </a:lvl5pPr>
            <a:lvl6pPr marL="2743200" lvl="5" indent="-317500" algn="l">
              <a:lnSpc>
                <a:spcPct val="110000"/>
              </a:lnSpc>
              <a:spcBef>
                <a:spcPts val="700"/>
              </a:spcBef>
              <a:spcAft>
                <a:spcPts val="0"/>
              </a:spcAft>
              <a:buClr>
                <a:schemeClr val="accent5"/>
              </a:buClr>
              <a:buSzPts val="1400"/>
              <a:buChar char="■"/>
              <a:defRPr/>
            </a:lvl6pPr>
            <a:lvl7pPr marL="3200400" lvl="6" indent="-317500" algn="l">
              <a:lnSpc>
                <a:spcPct val="110000"/>
              </a:lnSpc>
              <a:spcBef>
                <a:spcPts val="500"/>
              </a:spcBef>
              <a:spcAft>
                <a:spcPts val="0"/>
              </a:spcAft>
              <a:buClr>
                <a:schemeClr val="lt2"/>
              </a:buClr>
              <a:buSzPts val="1400"/>
              <a:buChar char="●"/>
              <a:defRPr/>
            </a:lvl7pPr>
            <a:lvl8pPr marL="3657600" lvl="7" indent="-317500" algn="l">
              <a:lnSpc>
                <a:spcPct val="90000"/>
              </a:lnSpc>
              <a:spcBef>
                <a:spcPts val="500"/>
              </a:spcBef>
              <a:spcAft>
                <a:spcPts val="0"/>
              </a:spcAft>
              <a:buClr>
                <a:schemeClr val="accent3"/>
              </a:buClr>
              <a:buSzPts val="1400"/>
              <a:buChar char="○"/>
              <a:defRPr/>
            </a:lvl8pPr>
            <a:lvl9pPr marL="4114800" lvl="8" indent="-317500" algn="l">
              <a:lnSpc>
                <a:spcPct val="90000"/>
              </a:lnSpc>
              <a:spcBef>
                <a:spcPts val="500"/>
              </a:spcBef>
              <a:spcAft>
                <a:spcPts val="500"/>
              </a:spcAft>
              <a:buClr>
                <a:schemeClr val="dk2"/>
              </a:buClr>
              <a:buSzPts val="1400"/>
              <a:buChar char="■"/>
              <a:defRPr/>
            </a:lvl9pPr>
          </a:lstStyle>
          <a:p>
            <a:endParaRPr/>
          </a:p>
        </p:txBody>
      </p:sp>
      <p:sp>
        <p:nvSpPr>
          <p:cNvPr id="417" name="Google Shape;417;p91"/>
          <p:cNvSpPr>
            <a:spLocks noGrp="1"/>
          </p:cNvSpPr>
          <p:nvPr>
            <p:ph type="pic" idx="3"/>
          </p:nvPr>
        </p:nvSpPr>
        <p:spPr>
          <a:xfrm>
            <a:off x="4110038" y="0"/>
            <a:ext cx="2405100" cy="2514600"/>
          </a:xfrm>
          <a:prstGeom prst="rect">
            <a:avLst/>
          </a:prstGeom>
          <a:noFill/>
          <a:ln>
            <a:noFill/>
          </a:ln>
        </p:spPr>
      </p:sp>
      <p:sp>
        <p:nvSpPr>
          <p:cNvPr id="418" name="Google Shape;418;p91"/>
          <p:cNvSpPr>
            <a:spLocks noGrp="1"/>
          </p:cNvSpPr>
          <p:nvPr>
            <p:ph type="pic" idx="4"/>
          </p:nvPr>
        </p:nvSpPr>
        <p:spPr>
          <a:xfrm>
            <a:off x="6626543" y="0"/>
            <a:ext cx="2517600" cy="1313700"/>
          </a:xfrm>
          <a:prstGeom prst="rect">
            <a:avLst/>
          </a:prstGeom>
          <a:noFill/>
          <a:ln>
            <a:noFill/>
          </a:ln>
        </p:spPr>
      </p:sp>
      <p:sp>
        <p:nvSpPr>
          <p:cNvPr id="419" name="Google Shape;419;p91"/>
          <p:cNvSpPr>
            <a:spLocks noGrp="1"/>
          </p:cNvSpPr>
          <p:nvPr>
            <p:ph type="pic" idx="5"/>
          </p:nvPr>
        </p:nvSpPr>
        <p:spPr>
          <a:xfrm>
            <a:off x="6626543" y="1413410"/>
            <a:ext cx="2517600" cy="2316600"/>
          </a:xfrm>
          <a:prstGeom prst="rect">
            <a:avLst/>
          </a:prstGeom>
          <a:noFill/>
          <a:ln>
            <a:noFill/>
          </a:ln>
        </p:spPr>
      </p:sp>
      <p:sp>
        <p:nvSpPr>
          <p:cNvPr id="420" name="Google Shape;420;p91"/>
          <p:cNvSpPr>
            <a:spLocks noGrp="1"/>
          </p:cNvSpPr>
          <p:nvPr>
            <p:ph type="pic" idx="6"/>
          </p:nvPr>
        </p:nvSpPr>
        <p:spPr>
          <a:xfrm>
            <a:off x="6626543" y="3829651"/>
            <a:ext cx="2517600" cy="1313700"/>
          </a:xfrm>
          <a:prstGeom prst="rect">
            <a:avLst/>
          </a:prstGeom>
          <a:noFill/>
          <a:ln>
            <a:noFill/>
          </a:ln>
        </p:spPr>
      </p:sp>
      <p:sp>
        <p:nvSpPr>
          <p:cNvPr id="421" name="Google Shape;421;p91"/>
          <p:cNvSpPr>
            <a:spLocks noGrp="1"/>
          </p:cNvSpPr>
          <p:nvPr>
            <p:ph type="pic" idx="7"/>
          </p:nvPr>
        </p:nvSpPr>
        <p:spPr>
          <a:xfrm>
            <a:off x="4110038" y="2628900"/>
            <a:ext cx="2405100" cy="2514600"/>
          </a:xfrm>
          <a:prstGeom prst="rect">
            <a:avLst/>
          </a:prstGeom>
          <a:noFill/>
          <a:ln>
            <a:noFill/>
          </a:ln>
        </p:spPr>
      </p:sp>
      <p:sp>
        <p:nvSpPr>
          <p:cNvPr id="422" name="Google Shape;422;p91"/>
          <p:cNvSpPr txBox="1">
            <a:spLocks noGrp="1"/>
          </p:cNvSpPr>
          <p:nvPr>
            <p:ph type="ftr" idx="11"/>
          </p:nvPr>
        </p:nvSpPr>
        <p:spPr>
          <a:xfrm>
            <a:off x="685800" y="4774338"/>
            <a:ext cx="2743200" cy="83100"/>
          </a:xfrm>
          <a:prstGeom prst="rect">
            <a:avLst/>
          </a:prstGeom>
          <a:noFill/>
          <a:ln>
            <a:noFill/>
          </a:ln>
        </p:spPr>
        <p:txBody>
          <a:bodyPr spcFirstLastPara="1" wrap="square" lIns="0" tIns="0" rIns="0" bIns="0" anchor="t" anchorCtr="0">
            <a:spAutoFit/>
          </a:bodyPr>
          <a:lstStyle>
            <a:lvl1pPr lvl="0" algn="l">
              <a:lnSpc>
                <a:spcPct val="110000"/>
              </a:lnSpc>
              <a:spcBef>
                <a:spcPts val="0"/>
              </a:spcBef>
              <a:spcAft>
                <a:spcPts val="0"/>
              </a:spcAft>
              <a:buClr>
                <a:schemeClr val="dk2"/>
              </a:buClr>
              <a:buSzPts val="500"/>
              <a:buFont typeface="Montserrat"/>
              <a:buChar char="●"/>
              <a:defRPr sz="5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7"/>
        <p:cNvGrpSpPr/>
        <p:nvPr/>
      </p:nvGrpSpPr>
      <p:grpSpPr>
        <a:xfrm>
          <a:off x="0" y="0"/>
          <a:ext cx="0" cy="0"/>
          <a:chOff x="0" y="0"/>
          <a:chExt cx="0" cy="0"/>
        </a:xfrm>
      </p:grpSpPr>
      <p:sp>
        <p:nvSpPr>
          <p:cNvPr id="428" name="Google Shape;428;p9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9" name="Google Shape;429;p9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0" name="Google Shape;430;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1"/>
        <p:cNvGrpSpPr/>
        <p:nvPr/>
      </p:nvGrpSpPr>
      <p:grpSpPr>
        <a:xfrm>
          <a:off x="0" y="0"/>
          <a:ext cx="0" cy="0"/>
          <a:chOff x="0" y="0"/>
          <a:chExt cx="0" cy="0"/>
        </a:xfrm>
      </p:grpSpPr>
      <p:sp>
        <p:nvSpPr>
          <p:cNvPr id="432" name="Google Shape;432;p9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33" name="Google Shape;433;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4"/>
        <p:cNvGrpSpPr/>
        <p:nvPr/>
      </p:nvGrpSpPr>
      <p:grpSpPr>
        <a:xfrm>
          <a:off x="0" y="0"/>
          <a:ext cx="0" cy="0"/>
          <a:chOff x="0" y="0"/>
          <a:chExt cx="0" cy="0"/>
        </a:xfrm>
      </p:grpSpPr>
      <p:sp>
        <p:nvSpPr>
          <p:cNvPr id="435" name="Google Shape;435;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6" name="Google Shape;436;p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37" name="Google Shape;437;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8"/>
        <p:cNvGrpSpPr/>
        <p:nvPr/>
      </p:nvGrpSpPr>
      <p:grpSpPr>
        <a:xfrm>
          <a:off x="0" y="0"/>
          <a:ext cx="0" cy="0"/>
          <a:chOff x="0" y="0"/>
          <a:chExt cx="0" cy="0"/>
        </a:xfrm>
      </p:grpSpPr>
      <p:sp>
        <p:nvSpPr>
          <p:cNvPr id="439" name="Google Shape;439;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0" name="Google Shape;440;p9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41" name="Google Shape;441;p9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42" name="Google Shape;442;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3"/>
        <p:cNvGrpSpPr/>
        <p:nvPr/>
      </p:nvGrpSpPr>
      <p:grpSpPr>
        <a:xfrm>
          <a:off x="0" y="0"/>
          <a:ext cx="0" cy="0"/>
          <a:chOff x="0" y="0"/>
          <a:chExt cx="0" cy="0"/>
        </a:xfrm>
      </p:grpSpPr>
      <p:sp>
        <p:nvSpPr>
          <p:cNvPr id="444" name="Google Shape;444;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5" name="Google Shape;445;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6"/>
        <p:cNvGrpSpPr/>
        <p:nvPr/>
      </p:nvGrpSpPr>
      <p:grpSpPr>
        <a:xfrm>
          <a:off x="0" y="0"/>
          <a:ext cx="0" cy="0"/>
          <a:chOff x="0" y="0"/>
          <a:chExt cx="0" cy="0"/>
        </a:xfrm>
      </p:grpSpPr>
      <p:sp>
        <p:nvSpPr>
          <p:cNvPr id="447" name="Google Shape;447;p9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8" name="Google Shape;448;p9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49" name="Google Shape;449;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0"/>
        <p:cNvGrpSpPr/>
        <p:nvPr/>
      </p:nvGrpSpPr>
      <p:grpSpPr>
        <a:xfrm>
          <a:off x="0" y="0"/>
          <a:ext cx="0" cy="0"/>
          <a:chOff x="0" y="0"/>
          <a:chExt cx="0" cy="0"/>
        </a:xfrm>
      </p:grpSpPr>
      <p:sp>
        <p:nvSpPr>
          <p:cNvPr id="451" name="Google Shape;451;p9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2" name="Google Shape;452;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3"/>
        <p:cNvGrpSpPr/>
        <p:nvPr/>
      </p:nvGrpSpPr>
      <p:grpSpPr>
        <a:xfrm>
          <a:off x="0" y="0"/>
          <a:ext cx="0" cy="0"/>
          <a:chOff x="0" y="0"/>
          <a:chExt cx="0" cy="0"/>
        </a:xfrm>
      </p:grpSpPr>
      <p:sp>
        <p:nvSpPr>
          <p:cNvPr id="454" name="Google Shape;454;p10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6" name="Google Shape;456;p10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7" name="Google Shape;457;p10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8" name="Google Shape;458;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9"/>
        <p:cNvGrpSpPr/>
        <p:nvPr/>
      </p:nvGrpSpPr>
      <p:grpSpPr>
        <a:xfrm>
          <a:off x="0" y="0"/>
          <a:ext cx="0" cy="0"/>
          <a:chOff x="0" y="0"/>
          <a:chExt cx="0" cy="0"/>
        </a:xfrm>
      </p:grpSpPr>
      <p:sp>
        <p:nvSpPr>
          <p:cNvPr id="460" name="Google Shape;460;p10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61" name="Google Shape;461;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2"/>
        <p:cNvGrpSpPr/>
        <p:nvPr/>
      </p:nvGrpSpPr>
      <p:grpSpPr>
        <a:xfrm>
          <a:off x="0" y="0"/>
          <a:ext cx="0" cy="0"/>
          <a:chOff x="0" y="0"/>
          <a:chExt cx="0" cy="0"/>
        </a:xfrm>
      </p:grpSpPr>
      <p:sp>
        <p:nvSpPr>
          <p:cNvPr id="463" name="Google Shape;463;p10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4" name="Google Shape;464;p10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65" name="Google Shape;465;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6"/>
        <p:cNvGrpSpPr/>
        <p:nvPr/>
      </p:nvGrpSpPr>
      <p:grpSpPr>
        <a:xfrm>
          <a:off x="0" y="0"/>
          <a:ext cx="0" cy="0"/>
          <a:chOff x="0" y="0"/>
          <a:chExt cx="0" cy="0"/>
        </a:xfrm>
      </p:grpSpPr>
      <p:sp>
        <p:nvSpPr>
          <p:cNvPr id="467" name="Google Shape;467;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468"/>
        <p:cNvGrpSpPr/>
        <p:nvPr/>
      </p:nvGrpSpPr>
      <p:grpSpPr>
        <a:xfrm>
          <a:off x="0" y="0"/>
          <a:ext cx="0" cy="0"/>
          <a:chOff x="0" y="0"/>
          <a:chExt cx="0" cy="0"/>
        </a:xfrm>
      </p:grpSpPr>
      <p:sp>
        <p:nvSpPr>
          <p:cNvPr id="469" name="Google Shape;469;p10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70" name="Google Shape;470;p10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1" name="Google Shape;471;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472"/>
        <p:cNvGrpSpPr/>
        <p:nvPr/>
      </p:nvGrpSpPr>
      <p:grpSpPr>
        <a:xfrm>
          <a:off x="0" y="0"/>
          <a:ext cx="0" cy="0"/>
          <a:chOff x="0" y="0"/>
          <a:chExt cx="0" cy="0"/>
        </a:xfrm>
      </p:grpSpPr>
      <p:sp>
        <p:nvSpPr>
          <p:cNvPr id="473" name="Google Shape;473;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Full Page Mockup Light">
  <p:cSld name="SECTION_HEADER_1_3">
    <p:spTree>
      <p:nvGrpSpPr>
        <p:cNvPr id="1" name="Shape 474"/>
        <p:cNvGrpSpPr/>
        <p:nvPr/>
      </p:nvGrpSpPr>
      <p:grpSpPr>
        <a:xfrm>
          <a:off x="0" y="0"/>
          <a:ext cx="0" cy="0"/>
          <a:chOff x="0" y="0"/>
          <a:chExt cx="0" cy="0"/>
        </a:xfrm>
      </p:grpSpPr>
      <p:sp>
        <p:nvSpPr>
          <p:cNvPr id="475" name="Google Shape;475;p106"/>
          <p:cNvSpPr/>
          <p:nvPr/>
        </p:nvSpPr>
        <p:spPr>
          <a:xfrm rot="10800000" flipH="1">
            <a:off x="-41075" y="1416675"/>
            <a:ext cx="9229500" cy="3778200"/>
          </a:xfrm>
          <a:prstGeom prst="rect">
            <a:avLst/>
          </a:prstGeom>
          <a:gradFill>
            <a:gsLst>
              <a:gs pos="0">
                <a:srgbClr val="00121F"/>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6"/>
          <p:cNvSpPr txBox="1">
            <a:spLocks noGrp="1"/>
          </p:cNvSpPr>
          <p:nvPr>
            <p:ph type="title"/>
          </p:nvPr>
        </p:nvSpPr>
        <p:spPr>
          <a:xfrm>
            <a:off x="0" y="55350"/>
            <a:ext cx="91440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1pPr>
            <a:lvl2pPr lvl="1"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2pPr>
            <a:lvl3pPr lvl="2"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3pPr>
            <a:lvl4pPr lvl="3"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4pPr>
            <a:lvl5pPr lvl="4"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5pPr>
            <a:lvl6pPr lvl="5"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6pPr>
            <a:lvl7pPr lvl="6"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7pPr>
            <a:lvl8pPr lvl="7"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8pPr>
            <a:lvl9pPr lvl="8" algn="ctr">
              <a:spcBef>
                <a:spcPts val="0"/>
              </a:spcBef>
              <a:spcAft>
                <a:spcPts val="0"/>
              </a:spcAft>
              <a:buClr>
                <a:schemeClr val="accent2"/>
              </a:buClr>
              <a:buSzPts val="2700"/>
              <a:buFont typeface="Montserrat Light"/>
              <a:buNone/>
              <a:defRPr sz="2700">
                <a:solidFill>
                  <a:schemeClr val="accent2"/>
                </a:solidFill>
                <a:latin typeface="Montserrat Light"/>
                <a:ea typeface="Montserrat Light"/>
                <a:cs typeface="Montserrat Light"/>
                <a:sym typeface="Montserrat Light"/>
              </a:defRPr>
            </a:lvl9pPr>
          </a:lstStyle>
          <a:p>
            <a:endParaRPr/>
          </a:p>
        </p:txBody>
      </p:sp>
      <p:sp>
        <p:nvSpPr>
          <p:cNvPr id="477" name="Google Shape;477;p106"/>
          <p:cNvSpPr/>
          <p:nvPr/>
        </p:nvSpPr>
        <p:spPr>
          <a:xfrm rot="10800000" flipH="1">
            <a:off x="-76200" y="2442100"/>
            <a:ext cx="9229500" cy="3009300"/>
          </a:xfrm>
          <a:prstGeom prst="rect">
            <a:avLst/>
          </a:prstGeom>
          <a:gradFill>
            <a:gsLst>
              <a:gs pos="0">
                <a:srgbClr val="00121F"/>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216">
          <p15:clr>
            <a:srgbClr val="FA7B17"/>
          </p15:clr>
        </p15:guide>
        <p15:guide id="2" orient="horz" pos="216">
          <p15:clr>
            <a:srgbClr val="FA7B17"/>
          </p15:clr>
        </p15:guide>
        <p15:guide id="3" orient="horz" pos="3024">
          <p15:clr>
            <a:srgbClr val="FA7B17"/>
          </p15:clr>
        </p15:guide>
        <p15:guide id="4" pos="554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 - Cover - with Partner Logo">
  <p:cSld name="TITLE_AND_BODY_5_1_1">
    <p:spTree>
      <p:nvGrpSpPr>
        <p:cNvPr id="1" name="Shape 478"/>
        <p:cNvGrpSpPr/>
        <p:nvPr/>
      </p:nvGrpSpPr>
      <p:grpSpPr>
        <a:xfrm>
          <a:off x="0" y="0"/>
          <a:ext cx="0" cy="0"/>
          <a:chOff x="0" y="0"/>
          <a:chExt cx="0" cy="0"/>
        </a:xfrm>
      </p:grpSpPr>
      <p:pic>
        <p:nvPicPr>
          <p:cNvPr id="479" name="Google Shape;479;p107"/>
          <p:cNvPicPr preferRelativeResize="0"/>
          <p:nvPr/>
        </p:nvPicPr>
        <p:blipFill rotWithShape="1">
          <a:blip r:embed="rId2">
            <a:alphaModFix/>
          </a:blip>
          <a:srcRect t="29" b="39"/>
          <a:stretch/>
        </p:blipFill>
        <p:spPr>
          <a:xfrm>
            <a:off x="4086004" y="-3438"/>
            <a:ext cx="5057995" cy="1990593"/>
          </a:xfrm>
          <a:prstGeom prst="rect">
            <a:avLst/>
          </a:prstGeom>
          <a:noFill/>
          <a:ln>
            <a:noFill/>
          </a:ln>
        </p:spPr>
      </p:pic>
      <p:sp>
        <p:nvSpPr>
          <p:cNvPr id="480" name="Google Shape;480;p107"/>
          <p:cNvSpPr txBox="1"/>
          <p:nvPr/>
        </p:nvSpPr>
        <p:spPr>
          <a:xfrm>
            <a:off x="7723033" y="173906"/>
            <a:ext cx="1310700" cy="151200"/>
          </a:xfrm>
          <a:prstGeom prst="rect">
            <a:avLst/>
          </a:prstGeom>
          <a:noFill/>
          <a:ln>
            <a:noFill/>
          </a:ln>
        </p:spPr>
        <p:txBody>
          <a:bodyPr spcFirstLastPara="1" wrap="square" lIns="57150" tIns="57150" rIns="57150" bIns="57150" anchor="t" anchorCtr="0">
            <a:noAutofit/>
          </a:bodyPr>
          <a:lstStyle/>
          <a:p>
            <a:pPr marL="0" lvl="0" indent="0" algn="l" rtl="0">
              <a:lnSpc>
                <a:spcPct val="140000"/>
              </a:lnSpc>
              <a:spcBef>
                <a:spcPts val="0"/>
              </a:spcBef>
              <a:spcAft>
                <a:spcPts val="0"/>
              </a:spcAft>
              <a:buClr>
                <a:srgbClr val="000000"/>
              </a:buClr>
              <a:buSzPts val="700"/>
              <a:buFont typeface="Arial"/>
              <a:buNone/>
            </a:pPr>
            <a:r>
              <a:rPr lang="en" sz="500">
                <a:solidFill>
                  <a:schemeClr val="dk2"/>
                </a:solidFill>
                <a:latin typeface="Google Sans Medium"/>
                <a:ea typeface="Google Sans Medium"/>
                <a:cs typeface="Google Sans Medium"/>
                <a:sym typeface="Google Sans Medium"/>
              </a:rPr>
              <a:t>Google </a:t>
            </a:r>
            <a:r>
              <a:rPr lang="en" sz="400">
                <a:solidFill>
                  <a:schemeClr val="dk2"/>
                </a:solidFill>
                <a:latin typeface="Google Sans Medium"/>
                <a:ea typeface="Google Sans Medium"/>
                <a:cs typeface="Google Sans Medium"/>
                <a:sym typeface="Google Sans Medium"/>
              </a:rPr>
              <a:t> 2021   </a:t>
            </a:r>
            <a:r>
              <a:rPr lang="en" sz="400">
                <a:solidFill>
                  <a:schemeClr val="dk2"/>
                </a:solidFill>
                <a:latin typeface="Google Sans"/>
                <a:ea typeface="Google Sans"/>
                <a:cs typeface="Google Sans"/>
                <a:sym typeface="Google Sans"/>
              </a:rPr>
              <a:t> |    </a:t>
            </a:r>
            <a:r>
              <a:rPr lang="en" sz="400">
                <a:solidFill>
                  <a:schemeClr val="dk2"/>
                </a:solidFill>
                <a:latin typeface="Google Sans Medium"/>
                <a:ea typeface="Google Sans Medium"/>
                <a:cs typeface="Google Sans Medium"/>
                <a:sym typeface="Google Sans Medium"/>
              </a:rPr>
              <a:t>Confidential and Proprietary  </a:t>
            </a:r>
            <a:endParaRPr sz="400">
              <a:solidFill>
                <a:schemeClr val="dk2"/>
              </a:solidFill>
              <a:latin typeface="Google Sans Medium"/>
              <a:ea typeface="Google Sans Medium"/>
              <a:cs typeface="Google Sans Medium"/>
              <a:sym typeface="Google Sans Medium"/>
            </a:endParaRPr>
          </a:p>
        </p:txBody>
      </p:sp>
      <p:sp>
        <p:nvSpPr>
          <p:cNvPr id="481" name="Google Shape;481;p107"/>
          <p:cNvSpPr txBox="1">
            <a:spLocks noGrp="1"/>
          </p:cNvSpPr>
          <p:nvPr>
            <p:ph type="title"/>
          </p:nvPr>
        </p:nvSpPr>
        <p:spPr>
          <a:xfrm>
            <a:off x="1949750" y="2508484"/>
            <a:ext cx="5351100" cy="320100"/>
          </a:xfrm>
          <a:prstGeom prst="rect">
            <a:avLst/>
          </a:prstGeom>
        </p:spPr>
        <p:txBody>
          <a:bodyPr spcFirstLastPara="1" wrap="square" lIns="0" tIns="0" rIns="0" bIns="0" anchor="t" anchorCtr="0">
            <a:normAutofit/>
          </a:bodyPr>
          <a:lstStyle>
            <a:lvl1pPr marL="0" marR="0" lvl="0" indent="0" algn="l">
              <a:lnSpc>
                <a:spcPct val="100000"/>
              </a:lnSpc>
              <a:spcBef>
                <a:spcPts val="0"/>
              </a:spcBef>
              <a:spcAft>
                <a:spcPts val="0"/>
              </a:spcAft>
              <a:buNone/>
              <a:defRPr sz="2100">
                <a:solidFill>
                  <a:schemeClr val="dk1"/>
                </a:solidFill>
                <a:latin typeface="Google Sans"/>
                <a:ea typeface="Google Sans"/>
                <a:cs typeface="Google Sans"/>
                <a:sym typeface="Google Sans"/>
              </a:defRPr>
            </a:lvl1pPr>
            <a:lvl2pPr lvl="1">
              <a:spcBef>
                <a:spcPts val="600"/>
              </a:spcBef>
              <a:spcAft>
                <a:spcPts val="0"/>
              </a:spcAft>
              <a:buClr>
                <a:schemeClr val="dk1"/>
              </a:buClr>
              <a:buSzPts val="900"/>
              <a:buNone/>
              <a:defRPr sz="900">
                <a:solidFill>
                  <a:schemeClr val="dk1"/>
                </a:solidFill>
              </a:defRPr>
            </a:lvl2pPr>
            <a:lvl3pPr lvl="2">
              <a:spcBef>
                <a:spcPts val="600"/>
              </a:spcBef>
              <a:spcAft>
                <a:spcPts val="0"/>
              </a:spcAft>
              <a:buClr>
                <a:schemeClr val="dk1"/>
              </a:buClr>
              <a:buSzPts val="900"/>
              <a:buNone/>
              <a:defRPr sz="900">
                <a:solidFill>
                  <a:schemeClr val="dk1"/>
                </a:solidFill>
              </a:defRPr>
            </a:lvl3pPr>
            <a:lvl4pPr lvl="3">
              <a:spcBef>
                <a:spcPts val="600"/>
              </a:spcBef>
              <a:spcAft>
                <a:spcPts val="0"/>
              </a:spcAft>
              <a:buClr>
                <a:schemeClr val="dk1"/>
              </a:buClr>
              <a:buSzPts val="900"/>
              <a:buNone/>
              <a:defRPr sz="900">
                <a:solidFill>
                  <a:schemeClr val="dk1"/>
                </a:solidFill>
              </a:defRPr>
            </a:lvl4pPr>
            <a:lvl5pPr lvl="4">
              <a:spcBef>
                <a:spcPts val="600"/>
              </a:spcBef>
              <a:spcAft>
                <a:spcPts val="0"/>
              </a:spcAft>
              <a:buClr>
                <a:schemeClr val="dk1"/>
              </a:buClr>
              <a:buSzPts val="900"/>
              <a:buNone/>
              <a:defRPr sz="900">
                <a:solidFill>
                  <a:schemeClr val="dk1"/>
                </a:solidFill>
              </a:defRPr>
            </a:lvl5pPr>
            <a:lvl6pPr lvl="5">
              <a:spcBef>
                <a:spcPts val="600"/>
              </a:spcBef>
              <a:spcAft>
                <a:spcPts val="0"/>
              </a:spcAft>
              <a:buClr>
                <a:schemeClr val="dk1"/>
              </a:buClr>
              <a:buSzPts val="900"/>
              <a:buNone/>
              <a:defRPr sz="900">
                <a:solidFill>
                  <a:schemeClr val="dk1"/>
                </a:solidFill>
              </a:defRPr>
            </a:lvl6pPr>
            <a:lvl7pPr lvl="6">
              <a:spcBef>
                <a:spcPts val="600"/>
              </a:spcBef>
              <a:spcAft>
                <a:spcPts val="0"/>
              </a:spcAft>
              <a:buClr>
                <a:schemeClr val="dk1"/>
              </a:buClr>
              <a:buSzPts val="900"/>
              <a:buNone/>
              <a:defRPr sz="900">
                <a:solidFill>
                  <a:schemeClr val="dk1"/>
                </a:solidFill>
              </a:defRPr>
            </a:lvl7pPr>
            <a:lvl8pPr lvl="7">
              <a:spcBef>
                <a:spcPts val="600"/>
              </a:spcBef>
              <a:spcAft>
                <a:spcPts val="0"/>
              </a:spcAft>
              <a:buClr>
                <a:schemeClr val="dk1"/>
              </a:buClr>
              <a:buSzPts val="900"/>
              <a:buNone/>
              <a:defRPr sz="900">
                <a:solidFill>
                  <a:schemeClr val="dk1"/>
                </a:solidFill>
              </a:defRPr>
            </a:lvl8pPr>
            <a:lvl9pPr lvl="8">
              <a:spcBef>
                <a:spcPts val="600"/>
              </a:spcBef>
              <a:spcAft>
                <a:spcPts val="600"/>
              </a:spcAft>
              <a:buClr>
                <a:schemeClr val="dk1"/>
              </a:buClr>
              <a:buSzPts val="900"/>
              <a:buNone/>
              <a:defRPr sz="900">
                <a:solidFill>
                  <a:schemeClr val="dk1"/>
                </a:solidFill>
              </a:defRPr>
            </a:lvl9pPr>
          </a:lstStyle>
          <a:p>
            <a:endParaRPr/>
          </a:p>
        </p:txBody>
      </p:sp>
      <p:sp>
        <p:nvSpPr>
          <p:cNvPr id="482" name="Google Shape;482;p107"/>
          <p:cNvSpPr txBox="1">
            <a:spLocks noGrp="1"/>
          </p:cNvSpPr>
          <p:nvPr>
            <p:ph type="subTitle" idx="1"/>
          </p:nvPr>
        </p:nvSpPr>
        <p:spPr>
          <a:xfrm>
            <a:off x="1950719" y="3235484"/>
            <a:ext cx="5351100" cy="320100"/>
          </a:xfrm>
          <a:prstGeom prst="rect">
            <a:avLst/>
          </a:prstGeom>
        </p:spPr>
        <p:txBody>
          <a:bodyPr spcFirstLastPara="1" wrap="square" lIns="0" tIns="0" rIns="0" bIns="0" anchor="t" anchorCtr="0">
            <a:normAutofit/>
          </a:bodyPr>
          <a:lstStyle>
            <a:lvl1pPr marL="0" marR="0" lvl="0" indent="0" algn="l">
              <a:lnSpc>
                <a:spcPct val="110000"/>
              </a:lnSpc>
              <a:spcBef>
                <a:spcPts val="0"/>
              </a:spcBef>
              <a:spcAft>
                <a:spcPts val="0"/>
              </a:spcAft>
              <a:buNone/>
              <a:defRPr sz="1300">
                <a:solidFill>
                  <a:schemeClr val="dk1"/>
                </a:solidFill>
                <a:latin typeface="Google Sans"/>
                <a:ea typeface="Google Sans"/>
                <a:cs typeface="Google Sans"/>
                <a:sym typeface="Google Sans"/>
              </a:defRPr>
            </a:lvl1pPr>
            <a:lvl2pPr lvl="1">
              <a:spcBef>
                <a:spcPts val="6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pic>
        <p:nvPicPr>
          <p:cNvPr id="483" name="Google Shape;483;p107"/>
          <p:cNvPicPr preferRelativeResize="0"/>
          <p:nvPr/>
        </p:nvPicPr>
        <p:blipFill>
          <a:blip r:embed="rId3">
            <a:alphaModFix/>
          </a:blip>
          <a:stretch>
            <a:fillRect/>
          </a:stretch>
        </p:blipFill>
        <p:spPr>
          <a:xfrm>
            <a:off x="3831109" y="4218609"/>
            <a:ext cx="5312892" cy="928687"/>
          </a:xfrm>
          <a:prstGeom prst="rect">
            <a:avLst/>
          </a:prstGeom>
          <a:noFill/>
          <a:ln>
            <a:noFill/>
          </a:ln>
        </p:spPr>
      </p:pic>
      <p:pic>
        <p:nvPicPr>
          <p:cNvPr id="484" name="Google Shape;484;p107"/>
          <p:cNvPicPr preferRelativeResize="0"/>
          <p:nvPr/>
        </p:nvPicPr>
        <p:blipFill>
          <a:blip r:embed="rId4">
            <a:alphaModFix/>
          </a:blip>
          <a:stretch>
            <a:fillRect/>
          </a:stretch>
        </p:blipFill>
        <p:spPr>
          <a:xfrm>
            <a:off x="-6750" y="311993"/>
            <a:ext cx="1343406" cy="4831506"/>
          </a:xfrm>
          <a:prstGeom prst="rect">
            <a:avLst/>
          </a:prstGeom>
          <a:noFill/>
          <a:ln>
            <a:noFill/>
          </a:ln>
        </p:spPr>
      </p:pic>
      <p:sp>
        <p:nvSpPr>
          <p:cNvPr id="485" name="Google Shape;485;p107"/>
          <p:cNvSpPr txBox="1"/>
          <p:nvPr/>
        </p:nvSpPr>
        <p:spPr>
          <a:xfrm>
            <a:off x="4701834" y="1912592"/>
            <a:ext cx="304200" cy="320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600">
                <a:solidFill>
                  <a:srgbClr val="5F6368"/>
                </a:solidFill>
              </a:rPr>
              <a:t>+</a:t>
            </a:r>
            <a:endParaRPr sz="2600">
              <a:solidFill>
                <a:srgbClr val="5F6368"/>
              </a:solidFill>
            </a:endParaRPr>
          </a:p>
        </p:txBody>
      </p:sp>
      <p:sp>
        <p:nvSpPr>
          <p:cNvPr id="486" name="Google Shape;486;p107"/>
          <p:cNvSpPr txBox="1">
            <a:spLocks noGrp="1"/>
          </p:cNvSpPr>
          <p:nvPr>
            <p:ph type="subTitle" idx="2"/>
          </p:nvPr>
        </p:nvSpPr>
        <p:spPr>
          <a:xfrm>
            <a:off x="5176969" y="1835945"/>
            <a:ext cx="2295000" cy="575400"/>
          </a:xfrm>
          <a:prstGeom prst="rect">
            <a:avLst/>
          </a:prstGeom>
          <a:solidFill>
            <a:srgbClr val="F8F9FA"/>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None/>
              <a:defRPr sz="1100">
                <a:solidFill>
                  <a:srgbClr val="CCCCCC"/>
                </a:solidFill>
                <a:latin typeface="Google Sans"/>
                <a:ea typeface="Google Sans"/>
                <a:cs typeface="Google Sans"/>
                <a:sym typeface="Googl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7" name="Google Shape;487;p107"/>
          <p:cNvPicPr preferRelativeResize="0"/>
          <p:nvPr/>
        </p:nvPicPr>
        <p:blipFill>
          <a:blip r:embed="rId5">
            <a:alphaModFix/>
          </a:blip>
          <a:stretch>
            <a:fillRect/>
          </a:stretch>
        </p:blipFill>
        <p:spPr>
          <a:xfrm>
            <a:off x="1956109" y="1923750"/>
            <a:ext cx="2500392" cy="4235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81">
          <p15:clr>
            <a:srgbClr val="F9AD4C"/>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488"/>
        <p:cNvGrpSpPr/>
        <p:nvPr/>
      </p:nvGrpSpPr>
      <p:grpSpPr>
        <a:xfrm>
          <a:off x="0" y="0"/>
          <a:ext cx="0" cy="0"/>
          <a:chOff x="0" y="0"/>
          <a:chExt cx="0" cy="0"/>
        </a:xfrm>
      </p:grpSpPr>
      <p:sp>
        <p:nvSpPr>
          <p:cNvPr id="489" name="Google Shape;489;p108"/>
          <p:cNvSpPr txBox="1">
            <a:spLocks noGrp="1"/>
          </p:cNvSpPr>
          <p:nvPr>
            <p:ph type="title"/>
          </p:nvPr>
        </p:nvSpPr>
        <p:spPr>
          <a:xfrm>
            <a:off x="4968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0" name="Google Shape;490;p108"/>
          <p:cNvSpPr txBox="1">
            <a:spLocks noGrp="1"/>
          </p:cNvSpPr>
          <p:nvPr>
            <p:ph type="body" idx="1"/>
          </p:nvPr>
        </p:nvSpPr>
        <p:spPr>
          <a:xfrm>
            <a:off x="49689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1" name="Google Shape;491;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6"/>
        <p:cNvGrpSpPr/>
        <p:nvPr/>
      </p:nvGrpSpPr>
      <p:grpSpPr>
        <a:xfrm>
          <a:off x="0" y="0"/>
          <a:ext cx="0" cy="0"/>
          <a:chOff x="0" y="0"/>
          <a:chExt cx="0" cy="0"/>
        </a:xfrm>
      </p:grpSpPr>
      <p:sp>
        <p:nvSpPr>
          <p:cNvPr id="497" name="Google Shape;497;p1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8" name="Google Shape;498;p11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9" name="Google Shape;499;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0"/>
        <p:cNvGrpSpPr/>
        <p:nvPr/>
      </p:nvGrpSpPr>
      <p:grpSpPr>
        <a:xfrm>
          <a:off x="0" y="0"/>
          <a:ext cx="0" cy="0"/>
          <a:chOff x="0" y="0"/>
          <a:chExt cx="0" cy="0"/>
        </a:xfrm>
      </p:grpSpPr>
      <p:sp>
        <p:nvSpPr>
          <p:cNvPr id="501" name="Google Shape;501;p11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2" name="Google Shape;502;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3"/>
        <p:cNvGrpSpPr/>
        <p:nvPr/>
      </p:nvGrpSpPr>
      <p:grpSpPr>
        <a:xfrm>
          <a:off x="0" y="0"/>
          <a:ext cx="0" cy="0"/>
          <a:chOff x="0" y="0"/>
          <a:chExt cx="0" cy="0"/>
        </a:xfrm>
      </p:grpSpPr>
      <p:sp>
        <p:nvSpPr>
          <p:cNvPr id="504" name="Google Shape;504;p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5" name="Google Shape;505;p1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06" name="Google Shape;506;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7"/>
        <p:cNvGrpSpPr/>
        <p:nvPr/>
      </p:nvGrpSpPr>
      <p:grpSpPr>
        <a:xfrm>
          <a:off x="0" y="0"/>
          <a:ext cx="0" cy="0"/>
          <a:chOff x="0" y="0"/>
          <a:chExt cx="0" cy="0"/>
        </a:xfrm>
      </p:grpSpPr>
      <p:sp>
        <p:nvSpPr>
          <p:cNvPr id="508" name="Google Shape;508;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9" name="Google Shape;509;p11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10" name="Google Shape;510;p11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11" name="Google Shape;511;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2"/>
        <p:cNvGrpSpPr/>
        <p:nvPr/>
      </p:nvGrpSpPr>
      <p:grpSpPr>
        <a:xfrm>
          <a:off x="0" y="0"/>
          <a:ext cx="0" cy="0"/>
          <a:chOff x="0" y="0"/>
          <a:chExt cx="0" cy="0"/>
        </a:xfrm>
      </p:grpSpPr>
      <p:sp>
        <p:nvSpPr>
          <p:cNvPr id="513" name="Google Shape;513;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4" name="Google Shape;514;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5"/>
        <p:cNvGrpSpPr/>
        <p:nvPr/>
      </p:nvGrpSpPr>
      <p:grpSpPr>
        <a:xfrm>
          <a:off x="0" y="0"/>
          <a:ext cx="0" cy="0"/>
          <a:chOff x="0" y="0"/>
          <a:chExt cx="0" cy="0"/>
        </a:xfrm>
      </p:grpSpPr>
      <p:sp>
        <p:nvSpPr>
          <p:cNvPr id="516" name="Google Shape;516;p1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17" name="Google Shape;517;p11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18" name="Google Shape;518;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9"/>
        <p:cNvGrpSpPr/>
        <p:nvPr/>
      </p:nvGrpSpPr>
      <p:grpSpPr>
        <a:xfrm>
          <a:off x="0" y="0"/>
          <a:ext cx="0" cy="0"/>
          <a:chOff x="0" y="0"/>
          <a:chExt cx="0" cy="0"/>
        </a:xfrm>
      </p:grpSpPr>
      <p:sp>
        <p:nvSpPr>
          <p:cNvPr id="520" name="Google Shape;520;p11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21" name="Google Shape;521;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2"/>
        <p:cNvGrpSpPr/>
        <p:nvPr/>
      </p:nvGrpSpPr>
      <p:grpSpPr>
        <a:xfrm>
          <a:off x="0" y="0"/>
          <a:ext cx="0" cy="0"/>
          <a:chOff x="0" y="0"/>
          <a:chExt cx="0" cy="0"/>
        </a:xfrm>
      </p:grpSpPr>
      <p:sp>
        <p:nvSpPr>
          <p:cNvPr id="523" name="Google Shape;523;p11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25" name="Google Shape;525;p11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6" name="Google Shape;526;p11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27" name="Google Shape;527;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8"/>
        <p:cNvGrpSpPr/>
        <p:nvPr/>
      </p:nvGrpSpPr>
      <p:grpSpPr>
        <a:xfrm>
          <a:off x="0" y="0"/>
          <a:ext cx="0" cy="0"/>
          <a:chOff x="0" y="0"/>
          <a:chExt cx="0" cy="0"/>
        </a:xfrm>
      </p:grpSpPr>
      <p:sp>
        <p:nvSpPr>
          <p:cNvPr id="529" name="Google Shape;529;p11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30" name="Google Shape;530;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1"/>
        <p:cNvGrpSpPr/>
        <p:nvPr/>
      </p:nvGrpSpPr>
      <p:grpSpPr>
        <a:xfrm>
          <a:off x="0" y="0"/>
          <a:ext cx="0" cy="0"/>
          <a:chOff x="0" y="0"/>
          <a:chExt cx="0" cy="0"/>
        </a:xfrm>
      </p:grpSpPr>
      <p:sp>
        <p:nvSpPr>
          <p:cNvPr id="532" name="Google Shape;532;p11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3" name="Google Shape;533;p11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34" name="Google Shape;534;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5"/>
        <p:cNvGrpSpPr/>
        <p:nvPr/>
      </p:nvGrpSpPr>
      <p:grpSpPr>
        <a:xfrm>
          <a:off x="0" y="0"/>
          <a:ext cx="0" cy="0"/>
          <a:chOff x="0" y="0"/>
          <a:chExt cx="0" cy="0"/>
        </a:xfrm>
      </p:grpSpPr>
      <p:sp>
        <p:nvSpPr>
          <p:cNvPr id="536" name="Google Shape;536;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Generated Slide 1_1_1_B">
  <p:cSld name="TITLE_AND_BODY_2_1_1_1">
    <p:spTree>
      <p:nvGrpSpPr>
        <p:cNvPr id="1" name="Shape 537"/>
        <p:cNvGrpSpPr/>
        <p:nvPr/>
      </p:nvGrpSpPr>
      <p:grpSpPr>
        <a:xfrm>
          <a:off x="0" y="0"/>
          <a:ext cx="0" cy="0"/>
          <a:chOff x="0" y="0"/>
          <a:chExt cx="0" cy="0"/>
        </a:xfrm>
      </p:grpSpPr>
      <p:sp>
        <p:nvSpPr>
          <p:cNvPr id="538" name="Google Shape;538;p121"/>
          <p:cNvSpPr txBox="1">
            <a:spLocks noGrp="1"/>
          </p:cNvSpPr>
          <p:nvPr>
            <p:ph type="title"/>
          </p:nvPr>
        </p:nvSpPr>
        <p:spPr>
          <a:xfrm>
            <a:off x="548650" y="576075"/>
            <a:ext cx="3556800" cy="8688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9" name="Google Shape;539;p121"/>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4 1">
  <p:cSld name="OBJECT_4">
    <p:spTree>
      <p:nvGrpSpPr>
        <p:cNvPr id="1" name="Shape 540"/>
        <p:cNvGrpSpPr/>
        <p:nvPr/>
      </p:nvGrpSpPr>
      <p:grpSpPr>
        <a:xfrm>
          <a:off x="0" y="0"/>
          <a:ext cx="0" cy="0"/>
          <a:chOff x="0" y="0"/>
          <a:chExt cx="0" cy="0"/>
        </a:xfrm>
      </p:grpSpPr>
      <p:sp>
        <p:nvSpPr>
          <p:cNvPr id="541" name="Google Shape;541;p122"/>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542" name="Google Shape;542;p122"/>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543" name="Google Shape;543;p122"/>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Blank Slide 2 Color Logo">
  <p:cSld name="Title Slide_1">
    <p:bg>
      <p:bgPr>
        <a:solidFill>
          <a:srgbClr val="FFFFFF"/>
        </a:solidFill>
        <a:effectLst/>
      </p:bgPr>
    </p:bg>
    <p:spTree>
      <p:nvGrpSpPr>
        <p:cNvPr id="1" name="Shape 544"/>
        <p:cNvGrpSpPr/>
        <p:nvPr/>
      </p:nvGrpSpPr>
      <p:grpSpPr>
        <a:xfrm>
          <a:off x="0" y="0"/>
          <a:ext cx="0" cy="0"/>
          <a:chOff x="0" y="0"/>
          <a:chExt cx="0" cy="0"/>
        </a:xfrm>
      </p:grpSpPr>
      <p:pic>
        <p:nvPicPr>
          <p:cNvPr id="545" name="Google Shape;545;p123"/>
          <p:cNvPicPr preferRelativeResize="0"/>
          <p:nvPr/>
        </p:nvPicPr>
        <p:blipFill>
          <a:blip r:embed="rId2">
            <a:alphaModFix/>
          </a:blip>
          <a:stretch>
            <a:fillRect/>
          </a:stretch>
        </p:blipFill>
        <p:spPr>
          <a:xfrm>
            <a:off x="390203" y="4866750"/>
            <a:ext cx="817857" cy="144922"/>
          </a:xfrm>
          <a:prstGeom prst="rect">
            <a:avLst/>
          </a:prstGeom>
          <a:noFill/>
          <a:ln>
            <a:noFill/>
          </a:ln>
        </p:spPr>
      </p:pic>
      <p:sp>
        <p:nvSpPr>
          <p:cNvPr id="546" name="Google Shape;546;p123"/>
          <p:cNvSpPr txBox="1"/>
          <p:nvPr/>
        </p:nvSpPr>
        <p:spPr>
          <a:xfrm>
            <a:off x="8569381" y="4866750"/>
            <a:ext cx="259200" cy="151200"/>
          </a:xfrm>
          <a:prstGeom prst="rect">
            <a:avLst/>
          </a:prstGeom>
          <a:noFill/>
          <a:ln>
            <a:noFill/>
          </a:ln>
        </p:spPr>
        <p:txBody>
          <a:bodyPr spcFirstLastPara="1" wrap="square" lIns="57150" tIns="57150" rIns="57150" bIns="57150" anchor="t" anchorCtr="0">
            <a:noAutofit/>
          </a:bodyPr>
          <a:lstStyle/>
          <a:p>
            <a:pPr marL="0" lvl="0" indent="0" algn="l" rtl="0">
              <a:lnSpc>
                <a:spcPct val="140000"/>
              </a:lnSpc>
              <a:spcBef>
                <a:spcPts val="0"/>
              </a:spcBef>
              <a:spcAft>
                <a:spcPts val="0"/>
              </a:spcAft>
              <a:buNone/>
            </a:pPr>
            <a:r>
              <a:rPr lang="en" sz="400">
                <a:solidFill>
                  <a:srgbClr val="B7B7B7"/>
                </a:solidFill>
                <a:latin typeface="Google Sans Medium"/>
                <a:ea typeface="Google Sans Medium"/>
                <a:cs typeface="Google Sans Medium"/>
                <a:sym typeface="Google Sans Medium"/>
              </a:rPr>
              <a:t>pg. </a:t>
            </a:r>
            <a:fld id="{00000000-1234-1234-1234-123412341234}" type="slidenum">
              <a:rPr lang="en" sz="400">
                <a:solidFill>
                  <a:srgbClr val="B7B7B7"/>
                </a:solidFill>
                <a:latin typeface="Google Sans Medium"/>
                <a:ea typeface="Google Sans Medium"/>
                <a:cs typeface="Google Sans Medium"/>
                <a:sym typeface="Google Sans Medium"/>
              </a:rPr>
              <a:t>‹#›</a:t>
            </a:fld>
            <a:endParaRPr sz="400">
              <a:solidFill>
                <a:srgbClr val="B7B7B7"/>
              </a:solidFill>
              <a:latin typeface="Google Sans Medium"/>
              <a:ea typeface="Google Sans Medium"/>
              <a:cs typeface="Google Sans Medium"/>
              <a:sym typeface="Google Sans Medium"/>
            </a:endParaRPr>
          </a:p>
          <a:p>
            <a:pPr marL="0" lvl="0" indent="0" algn="l" rtl="0">
              <a:lnSpc>
                <a:spcPct val="140000"/>
              </a:lnSpc>
              <a:spcBef>
                <a:spcPts val="0"/>
              </a:spcBef>
              <a:spcAft>
                <a:spcPts val="0"/>
              </a:spcAft>
              <a:buClr>
                <a:srgbClr val="000000"/>
              </a:buClr>
              <a:buSzPts val="700"/>
              <a:buFont typeface="Arial"/>
              <a:buNone/>
            </a:pPr>
            <a:endParaRPr sz="500">
              <a:solidFill>
                <a:srgbClr val="CCCCCC"/>
              </a:solidFill>
              <a:latin typeface="Google Sans Medium"/>
              <a:ea typeface="Google Sans Medium"/>
              <a:cs typeface="Google Sans Medium"/>
              <a:sym typeface="Google Sans Medium"/>
            </a:endParaRPr>
          </a:p>
        </p:txBody>
      </p:sp>
      <p:sp>
        <p:nvSpPr>
          <p:cNvPr id="547" name="Google Shape;547;p123"/>
          <p:cNvSpPr txBox="1"/>
          <p:nvPr/>
        </p:nvSpPr>
        <p:spPr>
          <a:xfrm>
            <a:off x="1183334" y="4718375"/>
            <a:ext cx="35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400">
                <a:solidFill>
                  <a:schemeClr val="dk2"/>
                </a:solidFill>
                <a:latin typeface="Google Sans"/>
                <a:ea typeface="Google Sans"/>
                <a:cs typeface="Google Sans"/>
                <a:sym typeface="Google Sans"/>
              </a:rPr>
              <a:t>+</a:t>
            </a:r>
            <a:endParaRPr sz="1400">
              <a:solidFill>
                <a:schemeClr val="dk2"/>
              </a:solidFill>
              <a:latin typeface="Google Sans"/>
              <a:ea typeface="Google Sans"/>
              <a:cs typeface="Google Sans"/>
              <a:sym typeface="Google Sans"/>
            </a:endParaRPr>
          </a:p>
        </p:txBody>
      </p:sp>
      <p:pic>
        <p:nvPicPr>
          <p:cNvPr id="548" name="Google Shape;548;p123"/>
          <p:cNvPicPr preferRelativeResize="0"/>
          <p:nvPr/>
        </p:nvPicPr>
        <p:blipFill>
          <a:blip r:embed="rId3">
            <a:alphaModFix/>
          </a:blip>
          <a:stretch>
            <a:fillRect/>
          </a:stretch>
        </p:blipFill>
        <p:spPr>
          <a:xfrm>
            <a:off x="1528165" y="4889400"/>
            <a:ext cx="679200" cy="99625"/>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1 1">
  <p:cSld name="BLANK_2">
    <p:spTree>
      <p:nvGrpSpPr>
        <p:cNvPr id="1" name="Shape 549"/>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1 3">
  <p:cSld name="Blank">
    <p:spTree>
      <p:nvGrpSpPr>
        <p:cNvPr id="1" name="Shape 550"/>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03 - Blank Standard">
  <p:cSld name="CUSTOM_1">
    <p:spTree>
      <p:nvGrpSpPr>
        <p:cNvPr id="1" name="Shape 551"/>
        <p:cNvGrpSpPr/>
        <p:nvPr/>
      </p:nvGrpSpPr>
      <p:grpSpPr>
        <a:xfrm>
          <a:off x="0" y="0"/>
          <a:ext cx="0" cy="0"/>
          <a:chOff x="0" y="0"/>
          <a:chExt cx="0" cy="0"/>
        </a:xfrm>
      </p:grpSpPr>
      <p:sp>
        <p:nvSpPr>
          <p:cNvPr id="552" name="Google Shape;552;p126"/>
          <p:cNvSpPr txBox="1">
            <a:spLocks noGrp="1"/>
          </p:cNvSpPr>
          <p:nvPr>
            <p:ph type="title"/>
          </p:nvPr>
        </p:nvSpPr>
        <p:spPr>
          <a:xfrm>
            <a:off x="457203" y="531203"/>
            <a:ext cx="8229600" cy="530700"/>
          </a:xfrm>
          <a:prstGeom prst="rect">
            <a:avLst/>
          </a:prstGeom>
        </p:spPr>
        <p:txBody>
          <a:bodyPr spcFirstLastPara="1" wrap="square" lIns="0" tIns="0" rIns="0" bIns="0" anchor="t" anchorCtr="0">
            <a:normAutofit/>
          </a:bodyPr>
          <a:lstStyle>
            <a:lvl1pPr marL="0" marR="0" lvl="0" indent="0" algn="l">
              <a:lnSpc>
                <a:spcPct val="100000"/>
              </a:lnSpc>
              <a:spcBef>
                <a:spcPts val="0"/>
              </a:spcBef>
              <a:spcAft>
                <a:spcPts val="0"/>
              </a:spcAft>
              <a:buNone/>
              <a:defRPr sz="2200">
                <a:solidFill>
                  <a:schemeClr val="dk1"/>
                </a:solidFill>
                <a:latin typeface="Google Sans"/>
                <a:ea typeface="Google Sans"/>
                <a:cs typeface="Google Sans"/>
                <a:sym typeface="Google Sans"/>
              </a:defRPr>
            </a:lvl1pPr>
            <a:lvl2pPr lvl="1">
              <a:lnSpc>
                <a:spcPct val="100000"/>
              </a:lnSpc>
              <a:spcBef>
                <a:spcPts val="1500"/>
              </a:spcBef>
              <a:spcAft>
                <a:spcPts val="0"/>
              </a:spcAft>
              <a:buClr>
                <a:schemeClr val="dk1"/>
              </a:buClr>
              <a:buSzPts val="2800"/>
              <a:buNone/>
              <a:defRPr>
                <a:solidFill>
                  <a:schemeClr val="dk1"/>
                </a:solidFill>
              </a:defRPr>
            </a:lvl2pPr>
            <a:lvl3pPr lvl="2">
              <a:lnSpc>
                <a:spcPct val="100000"/>
              </a:lnSpc>
              <a:spcBef>
                <a:spcPts val="0"/>
              </a:spcBef>
              <a:spcAft>
                <a:spcPts val="0"/>
              </a:spcAft>
              <a:buClr>
                <a:schemeClr val="dk1"/>
              </a:buClr>
              <a:buSzPts val="2800"/>
              <a:buNone/>
              <a:defRPr>
                <a:solidFill>
                  <a:schemeClr val="dk1"/>
                </a:solidFill>
              </a:defRPr>
            </a:lvl3pPr>
            <a:lvl4pPr lvl="3">
              <a:lnSpc>
                <a:spcPct val="100000"/>
              </a:lnSpc>
              <a:spcBef>
                <a:spcPts val="0"/>
              </a:spcBef>
              <a:spcAft>
                <a:spcPts val="0"/>
              </a:spcAft>
              <a:buClr>
                <a:schemeClr val="dk1"/>
              </a:buClr>
              <a:buSzPts val="2800"/>
              <a:buNone/>
              <a:defRPr>
                <a:solidFill>
                  <a:schemeClr val="dk1"/>
                </a:solidFill>
              </a:defRPr>
            </a:lvl4pPr>
            <a:lvl5pPr lvl="4">
              <a:lnSpc>
                <a:spcPct val="100000"/>
              </a:lnSpc>
              <a:spcBef>
                <a:spcPts val="0"/>
              </a:spcBef>
              <a:spcAft>
                <a:spcPts val="0"/>
              </a:spcAft>
              <a:buClr>
                <a:schemeClr val="dk1"/>
              </a:buClr>
              <a:buSzPts val="2800"/>
              <a:buNone/>
              <a:defRPr>
                <a:solidFill>
                  <a:schemeClr val="dk1"/>
                </a:solidFill>
              </a:defRPr>
            </a:lvl5pPr>
            <a:lvl6pPr lvl="5">
              <a:lnSpc>
                <a:spcPct val="100000"/>
              </a:lnSpc>
              <a:spcBef>
                <a:spcPts val="0"/>
              </a:spcBef>
              <a:spcAft>
                <a:spcPts val="0"/>
              </a:spcAft>
              <a:buClr>
                <a:schemeClr val="dk1"/>
              </a:buClr>
              <a:buSzPts val="2800"/>
              <a:buNone/>
              <a:defRPr>
                <a:solidFill>
                  <a:schemeClr val="dk1"/>
                </a:solidFill>
              </a:defRPr>
            </a:lvl6pPr>
            <a:lvl7pPr lvl="6">
              <a:lnSpc>
                <a:spcPct val="100000"/>
              </a:lnSpc>
              <a:spcBef>
                <a:spcPts val="0"/>
              </a:spcBef>
              <a:spcAft>
                <a:spcPts val="0"/>
              </a:spcAft>
              <a:buClr>
                <a:schemeClr val="dk1"/>
              </a:buClr>
              <a:buSzPts val="2800"/>
              <a:buNone/>
              <a:defRPr>
                <a:solidFill>
                  <a:schemeClr val="dk1"/>
                </a:solidFill>
              </a:defRPr>
            </a:lvl7pPr>
            <a:lvl8pPr lvl="7">
              <a:lnSpc>
                <a:spcPct val="100000"/>
              </a:lnSpc>
              <a:spcBef>
                <a:spcPts val="0"/>
              </a:spcBef>
              <a:spcAft>
                <a:spcPts val="0"/>
              </a:spcAft>
              <a:buClr>
                <a:schemeClr val="dk1"/>
              </a:buClr>
              <a:buSzPts val="2800"/>
              <a:buNone/>
              <a:defRPr>
                <a:solidFill>
                  <a:schemeClr val="dk1"/>
                </a:solidFill>
              </a:defRPr>
            </a:lvl8pPr>
            <a:lvl9pPr lvl="8">
              <a:lnSpc>
                <a:spcPct val="100000"/>
              </a:lnSpc>
              <a:spcBef>
                <a:spcPts val="0"/>
              </a:spcBef>
              <a:spcAft>
                <a:spcPts val="0"/>
              </a:spcAft>
              <a:buClr>
                <a:schemeClr val="dk1"/>
              </a:buClr>
              <a:buSzPts val="2800"/>
              <a:buNone/>
              <a:defRPr>
                <a:solidFill>
                  <a:schemeClr val="dk1"/>
                </a:solidFill>
              </a:defRPr>
            </a:lvl9pPr>
          </a:lstStyle>
          <a:p>
            <a:endParaRPr/>
          </a:p>
        </p:txBody>
      </p:sp>
      <p:sp>
        <p:nvSpPr>
          <p:cNvPr id="553" name="Google Shape;553;p126"/>
          <p:cNvSpPr txBox="1">
            <a:spLocks noGrp="1"/>
          </p:cNvSpPr>
          <p:nvPr>
            <p:ph type="subTitle" idx="1"/>
          </p:nvPr>
        </p:nvSpPr>
        <p:spPr>
          <a:xfrm>
            <a:off x="457266" y="335969"/>
            <a:ext cx="4012800" cy="151200"/>
          </a:xfrm>
          <a:prstGeom prst="rect">
            <a:avLst/>
          </a:prstGeom>
        </p:spPr>
        <p:txBody>
          <a:bodyPr spcFirstLastPara="1" wrap="square" lIns="0" tIns="0" rIns="0" bIns="0" anchor="t" anchorCtr="0">
            <a:normAutofit/>
          </a:bodyPr>
          <a:lstStyle>
            <a:lvl1pPr marL="0" marR="0" lvl="0" indent="0" algn="l">
              <a:lnSpc>
                <a:spcPct val="100000"/>
              </a:lnSpc>
              <a:spcBef>
                <a:spcPts val="0"/>
              </a:spcBef>
              <a:spcAft>
                <a:spcPts val="0"/>
              </a:spcAft>
              <a:buNone/>
              <a:defRPr sz="600">
                <a:latin typeface="Google Sans Text Medium"/>
                <a:ea typeface="Google Sans Text Medium"/>
                <a:cs typeface="Google Sans Text Medium"/>
                <a:sym typeface="Google Sans Tex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6"/>
          <p:cNvSpPr txBox="1"/>
          <p:nvPr/>
        </p:nvSpPr>
        <p:spPr>
          <a:xfrm>
            <a:off x="7503304" y="4924150"/>
            <a:ext cx="1642200" cy="82200"/>
          </a:xfrm>
          <a:prstGeom prst="rect">
            <a:avLst/>
          </a:prstGeom>
          <a:noFill/>
          <a:ln>
            <a:noFill/>
          </a:ln>
        </p:spPr>
        <p:txBody>
          <a:bodyPr spcFirstLastPara="1" wrap="square" lIns="0" tIns="0" rIns="0" bIns="0" anchor="t" anchorCtr="0">
            <a:noAutofit/>
          </a:bodyPr>
          <a:lstStyle/>
          <a:p>
            <a:pPr marL="0" lvl="0" indent="0" algn="l" rtl="0">
              <a:lnSpc>
                <a:spcPct val="140000"/>
              </a:lnSpc>
              <a:spcBef>
                <a:spcPts val="0"/>
              </a:spcBef>
              <a:spcAft>
                <a:spcPts val="0"/>
              </a:spcAft>
              <a:buNone/>
            </a:pPr>
            <a:r>
              <a:rPr lang="en" sz="400">
                <a:solidFill>
                  <a:schemeClr val="dk2"/>
                </a:solidFill>
                <a:latin typeface="Google Sans Medium"/>
                <a:ea typeface="Google Sans Medium"/>
                <a:cs typeface="Google Sans Medium"/>
                <a:sym typeface="Google Sans Medium"/>
              </a:rPr>
              <a:t> Google   2022   </a:t>
            </a:r>
            <a:r>
              <a:rPr lang="en" sz="400">
                <a:solidFill>
                  <a:schemeClr val="dk2"/>
                </a:solidFill>
                <a:latin typeface="Google Sans"/>
                <a:ea typeface="Google Sans"/>
                <a:cs typeface="Google Sans"/>
                <a:sym typeface="Google Sans"/>
              </a:rPr>
              <a:t> |    </a:t>
            </a:r>
            <a:r>
              <a:rPr lang="en" sz="400">
                <a:solidFill>
                  <a:schemeClr val="dk2"/>
                </a:solidFill>
                <a:latin typeface="Google Sans Medium"/>
                <a:ea typeface="Google Sans Medium"/>
                <a:cs typeface="Google Sans Medium"/>
                <a:sym typeface="Google Sans Medium"/>
              </a:rPr>
              <a:t>Confidential and Proprietary    pg. </a:t>
            </a:r>
            <a:fld id="{00000000-1234-1234-1234-123412341234}" type="slidenum">
              <a:rPr lang="en" sz="400">
                <a:solidFill>
                  <a:schemeClr val="dk2"/>
                </a:solidFill>
                <a:latin typeface="Google Sans Medium"/>
                <a:ea typeface="Google Sans Medium"/>
                <a:cs typeface="Google Sans Medium"/>
                <a:sym typeface="Google Sans Medium"/>
              </a:rPr>
              <a:t>‹#›</a:t>
            </a:fld>
            <a:endParaRPr sz="400">
              <a:solidFill>
                <a:schemeClr val="dk2"/>
              </a:solidFill>
              <a:latin typeface="Google Sans Medium"/>
              <a:ea typeface="Google Sans Medium"/>
              <a:cs typeface="Google Sans Medium"/>
              <a:sym typeface="Google Sans Medium"/>
            </a:endParaRPr>
          </a:p>
          <a:p>
            <a:pPr marL="0" lvl="0" indent="0" algn="l" rtl="0">
              <a:lnSpc>
                <a:spcPct val="140000"/>
              </a:lnSpc>
              <a:spcBef>
                <a:spcPts val="0"/>
              </a:spcBef>
              <a:spcAft>
                <a:spcPts val="0"/>
              </a:spcAft>
              <a:buClr>
                <a:srgbClr val="000000"/>
              </a:buClr>
              <a:buSzPts val="700"/>
              <a:buFont typeface="Arial"/>
              <a:buNone/>
            </a:pPr>
            <a:endParaRPr sz="500">
              <a:solidFill>
                <a:schemeClr val="dk2"/>
              </a:solidFill>
              <a:latin typeface="Google Sans Medium"/>
              <a:ea typeface="Google Sans Medium"/>
              <a:cs typeface="Google Sans Medium"/>
              <a:sym typeface="Google Sans Medium"/>
            </a:endParaRPr>
          </a:p>
        </p:txBody>
      </p:sp>
      <p:pic>
        <p:nvPicPr>
          <p:cNvPr id="555" name="Google Shape;555;p126"/>
          <p:cNvPicPr preferRelativeResize="0"/>
          <p:nvPr/>
        </p:nvPicPr>
        <p:blipFill>
          <a:blip r:embed="rId2">
            <a:alphaModFix/>
          </a:blip>
          <a:stretch>
            <a:fillRect/>
          </a:stretch>
        </p:blipFill>
        <p:spPr>
          <a:xfrm>
            <a:off x="457266" y="4881234"/>
            <a:ext cx="679327" cy="120375"/>
          </a:xfrm>
          <a:prstGeom prst="rect">
            <a:avLst/>
          </a:prstGeom>
          <a:noFill/>
          <a:ln>
            <a:noFill/>
          </a:ln>
        </p:spPr>
      </p:pic>
      <p:sp>
        <p:nvSpPr>
          <p:cNvPr id="556" name="Google Shape;556;p126"/>
          <p:cNvSpPr/>
          <p:nvPr/>
        </p:nvSpPr>
        <p:spPr>
          <a:xfrm>
            <a:off x="1185561" y="4903499"/>
            <a:ext cx="75900" cy="75900"/>
          </a:xfrm>
          <a:prstGeom prst="mathPlus">
            <a:avLst>
              <a:gd name="adj1" fmla="val 23520"/>
            </a:avLst>
          </a:prstGeom>
          <a:solidFill>
            <a:schemeClr val="dk2"/>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grpSp>
        <p:nvGrpSpPr>
          <p:cNvPr id="557" name="Google Shape;557;p126"/>
          <p:cNvGrpSpPr/>
          <p:nvPr/>
        </p:nvGrpSpPr>
        <p:grpSpPr>
          <a:xfrm>
            <a:off x="1310370" y="4895313"/>
            <a:ext cx="554742" cy="80582"/>
            <a:chOff x="239400" y="2314725"/>
            <a:chExt cx="7084825" cy="1029150"/>
          </a:xfrm>
        </p:grpSpPr>
        <p:sp>
          <p:nvSpPr>
            <p:cNvPr id="558" name="Google Shape;558;p126"/>
            <p:cNvSpPr/>
            <p:nvPr/>
          </p:nvSpPr>
          <p:spPr>
            <a:xfrm>
              <a:off x="239400" y="2337800"/>
              <a:ext cx="1043250" cy="985550"/>
            </a:xfrm>
            <a:custGeom>
              <a:avLst/>
              <a:gdLst/>
              <a:ahLst/>
              <a:cxnLst/>
              <a:rect l="l" t="t" r="r" b="b"/>
              <a:pathLst>
                <a:path w="41730" h="39422" extrusionOk="0">
                  <a:moveTo>
                    <a:pt x="0" y="0"/>
                  </a:moveTo>
                  <a:lnTo>
                    <a:pt x="0" y="39422"/>
                  </a:lnTo>
                  <a:lnTo>
                    <a:pt x="7434" y="39422"/>
                  </a:lnTo>
                  <a:lnTo>
                    <a:pt x="7434" y="10714"/>
                  </a:lnTo>
                  <a:lnTo>
                    <a:pt x="19994" y="27888"/>
                  </a:lnTo>
                  <a:lnTo>
                    <a:pt x="21480" y="27888"/>
                  </a:lnTo>
                  <a:lnTo>
                    <a:pt x="34296" y="10765"/>
                  </a:lnTo>
                  <a:lnTo>
                    <a:pt x="34296" y="39422"/>
                  </a:lnTo>
                  <a:lnTo>
                    <a:pt x="41730" y="39422"/>
                  </a:lnTo>
                  <a:lnTo>
                    <a:pt x="41730" y="0"/>
                  </a:lnTo>
                  <a:lnTo>
                    <a:pt x="33220" y="0"/>
                  </a:lnTo>
                  <a:lnTo>
                    <a:pt x="20916" y="16968"/>
                  </a:lnTo>
                  <a:lnTo>
                    <a:pt x="8613" y="0"/>
                  </a:ln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59" name="Google Shape;559;p126"/>
            <p:cNvSpPr/>
            <p:nvPr/>
          </p:nvSpPr>
          <p:spPr>
            <a:xfrm>
              <a:off x="1455650" y="2335225"/>
              <a:ext cx="736950" cy="985575"/>
            </a:xfrm>
            <a:custGeom>
              <a:avLst/>
              <a:gdLst/>
              <a:ahLst/>
              <a:cxnLst/>
              <a:rect l="l" t="t" r="r" b="b"/>
              <a:pathLst>
                <a:path w="29478" h="39423" extrusionOk="0">
                  <a:moveTo>
                    <a:pt x="1" y="0"/>
                  </a:moveTo>
                  <a:lnTo>
                    <a:pt x="1" y="39422"/>
                  </a:lnTo>
                  <a:lnTo>
                    <a:pt x="29478" y="39422"/>
                  </a:lnTo>
                  <a:lnTo>
                    <a:pt x="29478" y="32194"/>
                  </a:lnTo>
                  <a:lnTo>
                    <a:pt x="7383" y="32194"/>
                  </a:lnTo>
                  <a:lnTo>
                    <a:pt x="7383" y="23274"/>
                  </a:lnTo>
                  <a:lnTo>
                    <a:pt x="28709" y="23274"/>
                  </a:lnTo>
                  <a:lnTo>
                    <a:pt x="28709" y="16354"/>
                  </a:lnTo>
                  <a:lnTo>
                    <a:pt x="7383" y="16354"/>
                  </a:lnTo>
                  <a:lnTo>
                    <a:pt x="7383" y="7280"/>
                  </a:lnTo>
                  <a:lnTo>
                    <a:pt x="29478" y="7280"/>
                  </a:lnTo>
                  <a:lnTo>
                    <a:pt x="29478" y="0"/>
                  </a:ln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60" name="Google Shape;560;p126"/>
            <p:cNvSpPr/>
            <p:nvPr/>
          </p:nvSpPr>
          <p:spPr>
            <a:xfrm>
              <a:off x="2323300" y="2336500"/>
              <a:ext cx="886925" cy="984300"/>
            </a:xfrm>
            <a:custGeom>
              <a:avLst/>
              <a:gdLst/>
              <a:ahLst/>
              <a:cxnLst/>
              <a:rect l="l" t="t" r="r" b="b"/>
              <a:pathLst>
                <a:path w="35477" h="39372" extrusionOk="0">
                  <a:moveTo>
                    <a:pt x="15534" y="6973"/>
                  </a:moveTo>
                  <a:cubicBezTo>
                    <a:pt x="24044" y="6973"/>
                    <a:pt x="27633" y="13124"/>
                    <a:pt x="27838" y="19276"/>
                  </a:cubicBezTo>
                  <a:cubicBezTo>
                    <a:pt x="28043" y="25684"/>
                    <a:pt x="24505" y="32194"/>
                    <a:pt x="15534" y="32194"/>
                  </a:cubicBezTo>
                  <a:lnTo>
                    <a:pt x="7383" y="32194"/>
                  </a:lnTo>
                  <a:lnTo>
                    <a:pt x="7383" y="6973"/>
                  </a:lnTo>
                  <a:close/>
                  <a:moveTo>
                    <a:pt x="1" y="1"/>
                  </a:moveTo>
                  <a:lnTo>
                    <a:pt x="1" y="39371"/>
                  </a:lnTo>
                  <a:lnTo>
                    <a:pt x="15534" y="39371"/>
                  </a:lnTo>
                  <a:cubicBezTo>
                    <a:pt x="29376" y="39371"/>
                    <a:pt x="35476" y="29324"/>
                    <a:pt x="35271" y="19327"/>
                  </a:cubicBezTo>
                  <a:cubicBezTo>
                    <a:pt x="35066" y="9587"/>
                    <a:pt x="29068" y="1"/>
                    <a:pt x="15534" y="1"/>
                  </a:cubicBez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61" name="Google Shape;561;p126"/>
            <p:cNvSpPr/>
            <p:nvPr/>
          </p:nvSpPr>
          <p:spPr>
            <a:xfrm>
              <a:off x="3344750" y="2336500"/>
              <a:ext cx="184600" cy="984300"/>
            </a:xfrm>
            <a:custGeom>
              <a:avLst/>
              <a:gdLst/>
              <a:ahLst/>
              <a:cxnLst/>
              <a:rect l="l" t="t" r="r" b="b"/>
              <a:pathLst>
                <a:path w="7384" h="39372" extrusionOk="0">
                  <a:moveTo>
                    <a:pt x="1" y="1"/>
                  </a:moveTo>
                  <a:lnTo>
                    <a:pt x="1" y="39371"/>
                  </a:lnTo>
                  <a:lnTo>
                    <a:pt x="7383" y="39371"/>
                  </a:lnTo>
                  <a:lnTo>
                    <a:pt x="7383" y="1"/>
                  </a:ln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62" name="Google Shape;562;p126"/>
            <p:cNvSpPr/>
            <p:nvPr/>
          </p:nvSpPr>
          <p:spPr>
            <a:xfrm>
              <a:off x="3692075" y="2336500"/>
              <a:ext cx="811300" cy="984300"/>
            </a:xfrm>
            <a:custGeom>
              <a:avLst/>
              <a:gdLst/>
              <a:ahLst/>
              <a:cxnLst/>
              <a:rect l="l" t="t" r="r" b="b"/>
              <a:pathLst>
                <a:path w="32452" h="39372" extrusionOk="0">
                  <a:moveTo>
                    <a:pt x="1" y="1"/>
                  </a:moveTo>
                  <a:lnTo>
                    <a:pt x="1" y="6716"/>
                  </a:lnTo>
                  <a:lnTo>
                    <a:pt x="12509" y="6716"/>
                  </a:lnTo>
                  <a:lnTo>
                    <a:pt x="12509" y="39371"/>
                  </a:lnTo>
                  <a:lnTo>
                    <a:pt x="19943" y="39371"/>
                  </a:lnTo>
                  <a:lnTo>
                    <a:pt x="19943" y="6716"/>
                  </a:lnTo>
                  <a:lnTo>
                    <a:pt x="32451" y="6716"/>
                  </a:lnTo>
                  <a:lnTo>
                    <a:pt x="32451" y="1"/>
                  </a:ln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63" name="Google Shape;563;p126"/>
            <p:cNvSpPr/>
            <p:nvPr/>
          </p:nvSpPr>
          <p:spPr>
            <a:xfrm>
              <a:off x="4612275" y="2335225"/>
              <a:ext cx="738250" cy="985575"/>
            </a:xfrm>
            <a:custGeom>
              <a:avLst/>
              <a:gdLst/>
              <a:ahLst/>
              <a:cxnLst/>
              <a:rect l="l" t="t" r="r" b="b"/>
              <a:pathLst>
                <a:path w="29530" h="39423" extrusionOk="0">
                  <a:moveTo>
                    <a:pt x="1" y="0"/>
                  </a:moveTo>
                  <a:lnTo>
                    <a:pt x="1" y="39422"/>
                  </a:lnTo>
                  <a:lnTo>
                    <a:pt x="29529" y="39422"/>
                  </a:lnTo>
                  <a:lnTo>
                    <a:pt x="29529" y="32194"/>
                  </a:lnTo>
                  <a:lnTo>
                    <a:pt x="7434" y="32194"/>
                  </a:lnTo>
                  <a:lnTo>
                    <a:pt x="7434" y="23274"/>
                  </a:lnTo>
                  <a:lnTo>
                    <a:pt x="28760" y="23274"/>
                  </a:lnTo>
                  <a:lnTo>
                    <a:pt x="28760" y="16354"/>
                  </a:lnTo>
                  <a:lnTo>
                    <a:pt x="7434" y="16354"/>
                  </a:lnTo>
                  <a:lnTo>
                    <a:pt x="7434" y="7280"/>
                  </a:lnTo>
                  <a:lnTo>
                    <a:pt x="29529" y="7280"/>
                  </a:lnTo>
                  <a:lnTo>
                    <a:pt x="29529" y="0"/>
                  </a:ln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64" name="Google Shape;564;p126"/>
            <p:cNvSpPr/>
            <p:nvPr/>
          </p:nvSpPr>
          <p:spPr>
            <a:xfrm>
              <a:off x="5465850" y="2314725"/>
              <a:ext cx="897150" cy="1029150"/>
            </a:xfrm>
            <a:custGeom>
              <a:avLst/>
              <a:gdLst/>
              <a:ahLst/>
              <a:cxnLst/>
              <a:rect l="l" t="t" r="r" b="b"/>
              <a:pathLst>
                <a:path w="35886" h="41166" extrusionOk="0">
                  <a:moveTo>
                    <a:pt x="20967" y="0"/>
                  </a:moveTo>
                  <a:cubicBezTo>
                    <a:pt x="6665" y="0"/>
                    <a:pt x="0" y="10509"/>
                    <a:pt x="0" y="20813"/>
                  </a:cubicBezTo>
                  <a:cubicBezTo>
                    <a:pt x="51" y="31066"/>
                    <a:pt x="6203" y="41165"/>
                    <a:pt x="20865" y="41165"/>
                  </a:cubicBezTo>
                  <a:cubicBezTo>
                    <a:pt x="26607" y="41165"/>
                    <a:pt x="31836" y="39320"/>
                    <a:pt x="35885" y="35321"/>
                  </a:cubicBezTo>
                  <a:lnTo>
                    <a:pt x="30862" y="30195"/>
                  </a:lnTo>
                  <a:cubicBezTo>
                    <a:pt x="28247" y="32758"/>
                    <a:pt x="24402" y="34142"/>
                    <a:pt x="20967" y="34142"/>
                  </a:cubicBezTo>
                  <a:cubicBezTo>
                    <a:pt x="11227" y="34142"/>
                    <a:pt x="7434" y="27375"/>
                    <a:pt x="7382" y="20813"/>
                  </a:cubicBezTo>
                  <a:cubicBezTo>
                    <a:pt x="7280" y="14252"/>
                    <a:pt x="11381" y="7126"/>
                    <a:pt x="20967" y="7126"/>
                  </a:cubicBezTo>
                  <a:cubicBezTo>
                    <a:pt x="24402" y="7126"/>
                    <a:pt x="27939" y="8305"/>
                    <a:pt x="30503" y="10868"/>
                  </a:cubicBezTo>
                  <a:lnTo>
                    <a:pt x="35424" y="6049"/>
                  </a:lnTo>
                  <a:cubicBezTo>
                    <a:pt x="31374" y="2051"/>
                    <a:pt x="26248" y="0"/>
                    <a:pt x="20967" y="0"/>
                  </a:cubicBez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65" name="Google Shape;565;p126"/>
            <p:cNvSpPr/>
            <p:nvPr/>
          </p:nvSpPr>
          <p:spPr>
            <a:xfrm>
              <a:off x="6470625" y="2337800"/>
              <a:ext cx="853600" cy="985550"/>
            </a:xfrm>
            <a:custGeom>
              <a:avLst/>
              <a:gdLst/>
              <a:ahLst/>
              <a:cxnLst/>
              <a:rect l="l" t="t" r="r" b="b"/>
              <a:pathLst>
                <a:path w="34144" h="39422" extrusionOk="0">
                  <a:moveTo>
                    <a:pt x="1" y="0"/>
                  </a:moveTo>
                  <a:lnTo>
                    <a:pt x="1" y="39422"/>
                  </a:lnTo>
                  <a:lnTo>
                    <a:pt x="7434" y="39422"/>
                  </a:lnTo>
                  <a:lnTo>
                    <a:pt x="7434" y="23428"/>
                  </a:lnTo>
                  <a:lnTo>
                    <a:pt x="26761" y="23428"/>
                  </a:lnTo>
                  <a:lnTo>
                    <a:pt x="26761" y="39422"/>
                  </a:lnTo>
                  <a:lnTo>
                    <a:pt x="34143" y="39422"/>
                  </a:lnTo>
                  <a:lnTo>
                    <a:pt x="34143" y="0"/>
                  </a:lnTo>
                  <a:lnTo>
                    <a:pt x="26761" y="0"/>
                  </a:lnTo>
                  <a:lnTo>
                    <a:pt x="26761" y="16610"/>
                  </a:lnTo>
                  <a:lnTo>
                    <a:pt x="7434" y="16610"/>
                  </a:lnTo>
                  <a:lnTo>
                    <a:pt x="7434" y="0"/>
                  </a:lnTo>
                  <a:close/>
                </a:path>
              </a:pathLst>
            </a:custGeom>
            <a:solidFill>
              <a:srgbClr val="00BC6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3133">
          <p15:clr>
            <a:srgbClr val="FA7B17"/>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0"/>
        <p:cNvGrpSpPr/>
        <p:nvPr/>
      </p:nvGrpSpPr>
      <p:grpSpPr>
        <a:xfrm>
          <a:off x="0" y="0"/>
          <a:ext cx="0" cy="0"/>
          <a:chOff x="0" y="0"/>
          <a:chExt cx="0" cy="0"/>
        </a:xfrm>
      </p:grpSpPr>
      <p:sp>
        <p:nvSpPr>
          <p:cNvPr id="571" name="Google Shape;571;p1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2" name="Google Shape;572;p1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3" name="Google Shape;573;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7.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Montserrat"/>
                <a:ea typeface="Montserrat"/>
                <a:cs typeface="Montserrat"/>
                <a:sym typeface="Montserrat"/>
              </a:defRPr>
            </a:lvl1pPr>
            <a:lvl2pPr lvl="1" algn="r">
              <a:buNone/>
              <a:defRPr sz="1000">
                <a:solidFill>
                  <a:schemeClr val="dk2"/>
                </a:solidFill>
                <a:latin typeface="Montserrat"/>
                <a:ea typeface="Montserrat"/>
                <a:cs typeface="Montserrat"/>
                <a:sym typeface="Montserrat"/>
              </a:defRPr>
            </a:lvl2pPr>
            <a:lvl3pPr lvl="2" algn="r">
              <a:buNone/>
              <a:defRPr sz="1000">
                <a:solidFill>
                  <a:schemeClr val="dk2"/>
                </a:solidFill>
                <a:latin typeface="Montserrat"/>
                <a:ea typeface="Montserrat"/>
                <a:cs typeface="Montserrat"/>
                <a:sym typeface="Montserrat"/>
              </a:defRPr>
            </a:lvl3pPr>
            <a:lvl4pPr lvl="3" algn="r">
              <a:buNone/>
              <a:defRPr sz="1000">
                <a:solidFill>
                  <a:schemeClr val="dk2"/>
                </a:solidFill>
                <a:latin typeface="Montserrat"/>
                <a:ea typeface="Montserrat"/>
                <a:cs typeface="Montserrat"/>
                <a:sym typeface="Montserrat"/>
              </a:defRPr>
            </a:lvl4pPr>
            <a:lvl5pPr lvl="4" algn="r">
              <a:buNone/>
              <a:defRPr sz="1000">
                <a:solidFill>
                  <a:schemeClr val="dk2"/>
                </a:solidFill>
                <a:latin typeface="Montserrat"/>
                <a:ea typeface="Montserrat"/>
                <a:cs typeface="Montserrat"/>
                <a:sym typeface="Montserrat"/>
              </a:defRPr>
            </a:lvl5pPr>
            <a:lvl6pPr lvl="5" algn="r">
              <a:buNone/>
              <a:defRPr sz="1000">
                <a:solidFill>
                  <a:schemeClr val="dk2"/>
                </a:solidFill>
                <a:latin typeface="Montserrat"/>
                <a:ea typeface="Montserrat"/>
                <a:cs typeface="Montserrat"/>
                <a:sym typeface="Montserrat"/>
              </a:defRPr>
            </a:lvl6pPr>
            <a:lvl7pPr lvl="6" algn="r">
              <a:buNone/>
              <a:defRPr sz="1000">
                <a:solidFill>
                  <a:schemeClr val="dk2"/>
                </a:solidFill>
                <a:latin typeface="Montserrat"/>
                <a:ea typeface="Montserrat"/>
                <a:cs typeface="Montserrat"/>
                <a:sym typeface="Montserrat"/>
              </a:defRPr>
            </a:lvl7pPr>
            <a:lvl8pPr lvl="7" algn="r">
              <a:buNone/>
              <a:defRPr sz="1000">
                <a:solidFill>
                  <a:schemeClr val="dk2"/>
                </a:solidFill>
                <a:latin typeface="Montserrat"/>
                <a:ea typeface="Montserrat"/>
                <a:cs typeface="Montserrat"/>
                <a:sym typeface="Montserrat"/>
              </a:defRPr>
            </a:lvl8pPr>
            <a:lvl9pPr lvl="8" algn="r">
              <a:buNone/>
              <a:defRPr sz="1000">
                <a:solidFill>
                  <a:schemeClr val="dk2"/>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1"/>
        <p:cNvGrpSpPr/>
        <p:nvPr/>
      </p:nvGrpSpPr>
      <p:grpSpPr>
        <a:xfrm>
          <a:off x="0" y="0"/>
          <a:ext cx="0" cy="0"/>
          <a:chOff x="0" y="0"/>
          <a:chExt cx="0" cy="0"/>
        </a:xfrm>
      </p:grpSpPr>
      <p:sp>
        <p:nvSpPr>
          <p:cNvPr id="272" name="Google Shape;272;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273" name="Google Shape;273;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274" name="Google Shape;27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7"/>
        <p:cNvGrpSpPr/>
        <p:nvPr/>
      </p:nvGrpSpPr>
      <p:grpSpPr>
        <a:xfrm>
          <a:off x="0" y="0"/>
          <a:ext cx="0" cy="0"/>
          <a:chOff x="0" y="0"/>
          <a:chExt cx="0" cy="0"/>
        </a:xfrm>
      </p:grpSpPr>
      <p:sp>
        <p:nvSpPr>
          <p:cNvPr id="318" name="Google Shape;318;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319" name="Google Shape;319;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320" name="Google Shape;320;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2"/>
        <p:cNvGrpSpPr/>
        <p:nvPr/>
      </p:nvGrpSpPr>
      <p:grpSpPr>
        <a:xfrm>
          <a:off x="0" y="0"/>
          <a:ext cx="0" cy="0"/>
          <a:chOff x="0" y="0"/>
          <a:chExt cx="0" cy="0"/>
        </a:xfrm>
      </p:grpSpPr>
      <p:sp>
        <p:nvSpPr>
          <p:cNvPr id="363" name="Google Shape;363;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64" name="Google Shape;364;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365" name="Google Shape;365;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3"/>
        <p:cNvGrpSpPr/>
        <p:nvPr/>
      </p:nvGrpSpPr>
      <p:grpSpPr>
        <a:xfrm>
          <a:off x="0" y="0"/>
          <a:ext cx="0" cy="0"/>
          <a:chOff x="0" y="0"/>
          <a:chExt cx="0" cy="0"/>
        </a:xfrm>
      </p:grpSpPr>
      <p:sp>
        <p:nvSpPr>
          <p:cNvPr id="424" name="Google Shape;424;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25" name="Google Shape;425;p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26" name="Google Shape;426;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92"/>
        <p:cNvGrpSpPr/>
        <p:nvPr/>
      </p:nvGrpSpPr>
      <p:grpSpPr>
        <a:xfrm>
          <a:off x="0" y="0"/>
          <a:ext cx="0" cy="0"/>
          <a:chOff x="0" y="0"/>
          <a:chExt cx="0" cy="0"/>
        </a:xfrm>
      </p:grpSpPr>
      <p:sp>
        <p:nvSpPr>
          <p:cNvPr id="493" name="Google Shape;493;p1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94" name="Google Shape;494;p1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95" name="Google Shape;495;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6"/>
        <p:cNvGrpSpPr/>
        <p:nvPr/>
      </p:nvGrpSpPr>
      <p:grpSpPr>
        <a:xfrm>
          <a:off x="0" y="0"/>
          <a:ext cx="0" cy="0"/>
          <a:chOff x="0" y="0"/>
          <a:chExt cx="0" cy="0"/>
        </a:xfrm>
      </p:grpSpPr>
      <p:sp>
        <p:nvSpPr>
          <p:cNvPr id="567" name="Google Shape;567;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568" name="Google Shape;568;p1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69" name="Google Shape;569;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99.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6.xml"/><Relationship Id="rId5" Type="http://schemas.openxmlformats.org/officeDocument/2006/relationships/image" Target="../media/image11.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8"/>
        <p:cNvGrpSpPr/>
        <p:nvPr/>
      </p:nvGrpSpPr>
      <p:grpSpPr>
        <a:xfrm>
          <a:off x="0" y="0"/>
          <a:ext cx="0" cy="0"/>
          <a:chOff x="0" y="0"/>
          <a:chExt cx="0" cy="0"/>
        </a:xfrm>
      </p:grpSpPr>
      <p:sp>
        <p:nvSpPr>
          <p:cNvPr id="639" name="Google Shape;639;p144"/>
          <p:cNvSpPr/>
          <p:nvPr/>
        </p:nvSpPr>
        <p:spPr>
          <a:xfrm rot="10800000" flipH="1">
            <a:off x="-1021375" y="1175775"/>
            <a:ext cx="5562600" cy="4529700"/>
          </a:xfrm>
          <a:prstGeom prst="rect">
            <a:avLst/>
          </a:prstGeom>
          <a:gradFill>
            <a:gsLst>
              <a:gs pos="0">
                <a:srgbClr val="09CA7B"/>
              </a:gs>
              <a:gs pos="50000">
                <a:srgbClr val="FFFFFF">
                  <a:alpha val="0"/>
                </a:srgbClr>
              </a:gs>
              <a:gs pos="100000">
                <a:srgbClr val="FFFFFF">
                  <a:alpha val="0"/>
                </a:srgbClr>
              </a:gs>
            </a:gsLst>
            <a:lin ang="2700006"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640" name="Google Shape;640;p144"/>
          <p:cNvSpPr/>
          <p:nvPr/>
        </p:nvSpPr>
        <p:spPr>
          <a:xfrm>
            <a:off x="5978675" y="-3758575"/>
            <a:ext cx="6188100" cy="6237000"/>
          </a:xfrm>
          <a:prstGeom prst="ellipse">
            <a:avLst/>
          </a:prstGeom>
          <a:gradFill>
            <a:gsLst>
              <a:gs pos="0">
                <a:srgbClr val="A702A7"/>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641" name="Google Shape;641;p144"/>
          <p:cNvSpPr txBox="1">
            <a:spLocks noGrp="1"/>
          </p:cNvSpPr>
          <p:nvPr>
            <p:ph type="title"/>
          </p:nvPr>
        </p:nvSpPr>
        <p:spPr>
          <a:xfrm>
            <a:off x="555275" y="3222575"/>
            <a:ext cx="52281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3100" b="1">
                <a:solidFill>
                  <a:srgbClr val="FFFFFF"/>
                </a:solidFill>
                <a:latin typeface="Caveat"/>
                <a:ea typeface="Caveat"/>
                <a:cs typeface="Caveat"/>
                <a:sym typeface="Caveat"/>
              </a:rPr>
              <a:t>Powering the Future of Healthcare Through Scalable Innovation</a:t>
            </a:r>
            <a:endParaRPr sz="3100">
              <a:solidFill>
                <a:srgbClr val="FFFFFF"/>
              </a:solidFill>
              <a:latin typeface="Caveat"/>
              <a:ea typeface="Caveat"/>
              <a:cs typeface="Caveat"/>
              <a:sym typeface="Caveat"/>
            </a:endParaRPr>
          </a:p>
        </p:txBody>
      </p:sp>
      <p:sp>
        <p:nvSpPr>
          <p:cNvPr id="642" name="Google Shape;642;p144"/>
          <p:cNvSpPr txBox="1">
            <a:spLocks noGrp="1"/>
          </p:cNvSpPr>
          <p:nvPr>
            <p:ph type="title"/>
          </p:nvPr>
        </p:nvSpPr>
        <p:spPr>
          <a:xfrm>
            <a:off x="555275" y="2478425"/>
            <a:ext cx="5499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400"/>
              </a:spcAft>
              <a:buClr>
                <a:schemeClr val="dk1"/>
              </a:buClr>
              <a:buSzPts val="1100"/>
              <a:buFont typeface="Arial"/>
              <a:buNone/>
            </a:pPr>
            <a:r>
              <a:rPr lang="en" sz="3800">
                <a:solidFill>
                  <a:srgbClr val="FFFFFF"/>
                </a:solidFill>
                <a:latin typeface="Montserrat ExtraBold"/>
                <a:ea typeface="Montserrat ExtraBold"/>
                <a:cs typeface="Montserrat ExtraBold"/>
                <a:sym typeface="Montserrat ExtraBold"/>
              </a:rPr>
              <a:t>IMPACTFUL DATA: </a:t>
            </a:r>
            <a:endParaRPr sz="3800">
              <a:solidFill>
                <a:srgbClr val="FFFFFF"/>
              </a:solidFill>
              <a:latin typeface="Montserrat ExtraBold"/>
              <a:ea typeface="Montserrat ExtraBold"/>
              <a:cs typeface="Montserrat ExtraBold"/>
              <a:sym typeface="Montserrat ExtraBold"/>
            </a:endParaRPr>
          </a:p>
        </p:txBody>
      </p:sp>
      <p:pic>
        <p:nvPicPr>
          <p:cNvPr id="643" name="Google Shape;643;p144"/>
          <p:cNvPicPr preferRelativeResize="0"/>
          <p:nvPr/>
        </p:nvPicPr>
        <p:blipFill>
          <a:blip r:embed="rId4">
            <a:alphaModFix/>
          </a:blip>
          <a:stretch>
            <a:fillRect/>
          </a:stretch>
        </p:blipFill>
        <p:spPr>
          <a:xfrm>
            <a:off x="1262575" y="928125"/>
            <a:ext cx="2862475" cy="650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4"/>
        <p:cNvGrpSpPr/>
        <p:nvPr/>
      </p:nvGrpSpPr>
      <p:grpSpPr>
        <a:xfrm>
          <a:off x="0" y="0"/>
          <a:ext cx="0" cy="0"/>
          <a:chOff x="0" y="0"/>
          <a:chExt cx="0" cy="0"/>
        </a:xfrm>
      </p:grpSpPr>
      <p:sp>
        <p:nvSpPr>
          <p:cNvPr id="985" name="Google Shape;985;p153"/>
          <p:cNvSpPr/>
          <p:nvPr/>
        </p:nvSpPr>
        <p:spPr>
          <a:xfrm>
            <a:off x="0" y="1302875"/>
            <a:ext cx="9144000" cy="3408900"/>
          </a:xfrm>
          <a:prstGeom prst="rect">
            <a:avLst/>
          </a:prstGeom>
          <a:solidFill>
            <a:srgbClr val="0B02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986" name="Google Shape;986;p153"/>
          <p:cNvSpPr txBox="1"/>
          <p:nvPr/>
        </p:nvSpPr>
        <p:spPr>
          <a:xfrm>
            <a:off x="0" y="498126"/>
            <a:ext cx="9144000" cy="82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27235D"/>
                </a:solidFill>
                <a:latin typeface="Caveat"/>
                <a:ea typeface="Caveat"/>
                <a:cs typeface="Caveat"/>
                <a:sym typeface="Caveat"/>
              </a:rPr>
              <a:t>Positively Impacting the </a:t>
            </a:r>
            <a:r>
              <a:rPr lang="en" sz="3000" b="1" dirty="0">
                <a:solidFill>
                  <a:srgbClr val="15A269"/>
                </a:solidFill>
                <a:latin typeface="Caveat"/>
                <a:ea typeface="Caveat"/>
                <a:cs typeface="Caveat"/>
                <a:sym typeface="Caveat"/>
              </a:rPr>
              <a:t>Healthcare Ecosystem</a:t>
            </a:r>
            <a:endParaRPr sz="3000" b="1" dirty="0">
              <a:solidFill>
                <a:srgbClr val="15A269"/>
              </a:solidFill>
              <a:latin typeface="Caveat"/>
              <a:ea typeface="Caveat"/>
              <a:cs typeface="Caveat"/>
              <a:sym typeface="Caveat"/>
            </a:endParaRPr>
          </a:p>
        </p:txBody>
      </p:sp>
      <p:sp>
        <p:nvSpPr>
          <p:cNvPr id="987" name="Google Shape;987;p153"/>
          <p:cNvSpPr/>
          <p:nvPr/>
        </p:nvSpPr>
        <p:spPr>
          <a:xfrm>
            <a:off x="918312" y="1924717"/>
            <a:ext cx="1633442" cy="1633966"/>
          </a:xfrm>
          <a:custGeom>
            <a:avLst/>
            <a:gdLst/>
            <a:ahLst/>
            <a:cxnLst/>
            <a:rect l="l" t="t" r="r" b="b"/>
            <a:pathLst>
              <a:path w="209550" h="209550" extrusionOk="0">
                <a:moveTo>
                  <a:pt x="106398" y="0"/>
                </a:moveTo>
                <a:lnTo>
                  <a:pt x="105496" y="180"/>
                </a:lnTo>
                <a:lnTo>
                  <a:pt x="104595" y="721"/>
                </a:lnTo>
                <a:lnTo>
                  <a:pt x="104054" y="1443"/>
                </a:lnTo>
                <a:lnTo>
                  <a:pt x="103873" y="2344"/>
                </a:lnTo>
                <a:lnTo>
                  <a:pt x="104054" y="3426"/>
                </a:lnTo>
                <a:lnTo>
                  <a:pt x="104595" y="4148"/>
                </a:lnTo>
                <a:lnTo>
                  <a:pt x="105316" y="4689"/>
                </a:lnTo>
                <a:lnTo>
                  <a:pt x="106398" y="5049"/>
                </a:lnTo>
                <a:lnTo>
                  <a:pt x="107300" y="4689"/>
                </a:lnTo>
                <a:lnTo>
                  <a:pt x="108201" y="4328"/>
                </a:lnTo>
                <a:lnTo>
                  <a:pt x="108742" y="3426"/>
                </a:lnTo>
                <a:lnTo>
                  <a:pt x="108923" y="2525"/>
                </a:lnTo>
                <a:lnTo>
                  <a:pt x="108742" y="1443"/>
                </a:lnTo>
                <a:lnTo>
                  <a:pt x="108201" y="721"/>
                </a:lnTo>
                <a:lnTo>
                  <a:pt x="107300" y="180"/>
                </a:lnTo>
                <a:lnTo>
                  <a:pt x="106398" y="0"/>
                </a:lnTo>
                <a:close/>
                <a:moveTo>
                  <a:pt x="98283" y="180"/>
                </a:moveTo>
                <a:lnTo>
                  <a:pt x="97381" y="361"/>
                </a:lnTo>
                <a:lnTo>
                  <a:pt x="96480" y="902"/>
                </a:lnTo>
                <a:lnTo>
                  <a:pt x="96119" y="1803"/>
                </a:lnTo>
                <a:lnTo>
                  <a:pt x="95939" y="2705"/>
                </a:lnTo>
                <a:lnTo>
                  <a:pt x="96119" y="3787"/>
                </a:lnTo>
                <a:lnTo>
                  <a:pt x="96660" y="4508"/>
                </a:lnTo>
                <a:lnTo>
                  <a:pt x="97562" y="5049"/>
                </a:lnTo>
                <a:lnTo>
                  <a:pt x="98463" y="5230"/>
                </a:lnTo>
                <a:lnTo>
                  <a:pt x="98644" y="5049"/>
                </a:lnTo>
                <a:lnTo>
                  <a:pt x="99545" y="4869"/>
                </a:lnTo>
                <a:lnTo>
                  <a:pt x="100267" y="4328"/>
                </a:lnTo>
                <a:lnTo>
                  <a:pt x="100808" y="3426"/>
                </a:lnTo>
                <a:lnTo>
                  <a:pt x="100988" y="2525"/>
                </a:lnTo>
                <a:lnTo>
                  <a:pt x="100627" y="1443"/>
                </a:lnTo>
                <a:lnTo>
                  <a:pt x="100086" y="721"/>
                </a:lnTo>
                <a:lnTo>
                  <a:pt x="99365" y="180"/>
                </a:lnTo>
                <a:close/>
                <a:moveTo>
                  <a:pt x="114513" y="361"/>
                </a:moveTo>
                <a:lnTo>
                  <a:pt x="113611" y="541"/>
                </a:lnTo>
                <a:lnTo>
                  <a:pt x="112710" y="902"/>
                </a:lnTo>
                <a:lnTo>
                  <a:pt x="111988" y="1623"/>
                </a:lnTo>
                <a:lnTo>
                  <a:pt x="111808" y="2705"/>
                </a:lnTo>
                <a:lnTo>
                  <a:pt x="111808" y="3607"/>
                </a:lnTo>
                <a:lnTo>
                  <a:pt x="112349" y="4508"/>
                </a:lnTo>
                <a:lnTo>
                  <a:pt x="113070" y="5049"/>
                </a:lnTo>
                <a:lnTo>
                  <a:pt x="113972" y="5410"/>
                </a:lnTo>
                <a:lnTo>
                  <a:pt x="114333" y="5410"/>
                </a:lnTo>
                <a:lnTo>
                  <a:pt x="115234" y="5230"/>
                </a:lnTo>
                <a:lnTo>
                  <a:pt x="115956" y="4689"/>
                </a:lnTo>
                <a:lnTo>
                  <a:pt x="116497" y="3967"/>
                </a:lnTo>
                <a:lnTo>
                  <a:pt x="116857" y="3066"/>
                </a:lnTo>
                <a:lnTo>
                  <a:pt x="116677" y="2164"/>
                </a:lnTo>
                <a:lnTo>
                  <a:pt x="116316" y="1262"/>
                </a:lnTo>
                <a:lnTo>
                  <a:pt x="115415" y="721"/>
                </a:lnTo>
                <a:lnTo>
                  <a:pt x="114513" y="361"/>
                </a:lnTo>
                <a:close/>
                <a:moveTo>
                  <a:pt x="90168" y="902"/>
                </a:moveTo>
                <a:lnTo>
                  <a:pt x="89266" y="1262"/>
                </a:lnTo>
                <a:lnTo>
                  <a:pt x="88545" y="1803"/>
                </a:lnTo>
                <a:lnTo>
                  <a:pt x="88184" y="2705"/>
                </a:lnTo>
                <a:lnTo>
                  <a:pt x="88004" y="3787"/>
                </a:lnTo>
                <a:lnTo>
                  <a:pt x="88364" y="4689"/>
                </a:lnTo>
                <a:lnTo>
                  <a:pt x="88905" y="5230"/>
                </a:lnTo>
                <a:lnTo>
                  <a:pt x="89627" y="5771"/>
                </a:lnTo>
                <a:lnTo>
                  <a:pt x="90528" y="5951"/>
                </a:lnTo>
                <a:lnTo>
                  <a:pt x="90889" y="5951"/>
                </a:lnTo>
                <a:lnTo>
                  <a:pt x="91791" y="5590"/>
                </a:lnTo>
                <a:lnTo>
                  <a:pt x="92512" y="4869"/>
                </a:lnTo>
                <a:lnTo>
                  <a:pt x="93053" y="4148"/>
                </a:lnTo>
                <a:lnTo>
                  <a:pt x="93053" y="3066"/>
                </a:lnTo>
                <a:lnTo>
                  <a:pt x="92693" y="2164"/>
                </a:lnTo>
                <a:lnTo>
                  <a:pt x="92152" y="1443"/>
                </a:lnTo>
                <a:lnTo>
                  <a:pt x="91250" y="902"/>
                </a:lnTo>
                <a:close/>
                <a:moveTo>
                  <a:pt x="121546" y="1443"/>
                </a:moveTo>
                <a:lnTo>
                  <a:pt x="120645" y="1803"/>
                </a:lnTo>
                <a:lnTo>
                  <a:pt x="120104" y="2525"/>
                </a:lnTo>
                <a:lnTo>
                  <a:pt x="119743" y="3426"/>
                </a:lnTo>
                <a:lnTo>
                  <a:pt x="119743" y="4508"/>
                </a:lnTo>
                <a:lnTo>
                  <a:pt x="120104" y="5410"/>
                </a:lnTo>
                <a:lnTo>
                  <a:pt x="120825" y="5951"/>
                </a:lnTo>
                <a:lnTo>
                  <a:pt x="121727" y="6312"/>
                </a:lnTo>
                <a:lnTo>
                  <a:pt x="122087" y="6492"/>
                </a:lnTo>
                <a:lnTo>
                  <a:pt x="122989" y="6312"/>
                </a:lnTo>
                <a:lnTo>
                  <a:pt x="123710" y="5771"/>
                </a:lnTo>
                <a:lnTo>
                  <a:pt x="124251" y="5230"/>
                </a:lnTo>
                <a:lnTo>
                  <a:pt x="124612" y="4328"/>
                </a:lnTo>
                <a:lnTo>
                  <a:pt x="124612" y="3246"/>
                </a:lnTo>
                <a:lnTo>
                  <a:pt x="124251" y="2525"/>
                </a:lnTo>
                <a:lnTo>
                  <a:pt x="123530" y="1803"/>
                </a:lnTo>
                <a:lnTo>
                  <a:pt x="122628" y="1443"/>
                </a:lnTo>
                <a:close/>
                <a:moveTo>
                  <a:pt x="82233" y="2344"/>
                </a:moveTo>
                <a:lnTo>
                  <a:pt x="81331" y="2705"/>
                </a:lnTo>
                <a:lnTo>
                  <a:pt x="80610" y="3426"/>
                </a:lnTo>
                <a:lnTo>
                  <a:pt x="80249" y="4328"/>
                </a:lnTo>
                <a:lnTo>
                  <a:pt x="80249" y="5410"/>
                </a:lnTo>
                <a:lnTo>
                  <a:pt x="80610" y="6131"/>
                </a:lnTo>
                <a:lnTo>
                  <a:pt x="81151" y="6853"/>
                </a:lnTo>
                <a:lnTo>
                  <a:pt x="81872" y="7213"/>
                </a:lnTo>
                <a:lnTo>
                  <a:pt x="82774" y="7394"/>
                </a:lnTo>
                <a:lnTo>
                  <a:pt x="83315" y="7213"/>
                </a:lnTo>
                <a:lnTo>
                  <a:pt x="84217" y="6853"/>
                </a:lnTo>
                <a:lnTo>
                  <a:pt x="84938" y="6131"/>
                </a:lnTo>
                <a:lnTo>
                  <a:pt x="85299" y="5230"/>
                </a:lnTo>
                <a:lnTo>
                  <a:pt x="85299" y="4328"/>
                </a:lnTo>
                <a:lnTo>
                  <a:pt x="84758" y="3426"/>
                </a:lnTo>
                <a:lnTo>
                  <a:pt x="84036" y="2705"/>
                </a:lnTo>
                <a:lnTo>
                  <a:pt x="83135" y="2344"/>
                </a:lnTo>
                <a:close/>
                <a:moveTo>
                  <a:pt x="129481" y="3066"/>
                </a:moveTo>
                <a:lnTo>
                  <a:pt x="128579" y="3426"/>
                </a:lnTo>
                <a:lnTo>
                  <a:pt x="127858" y="3967"/>
                </a:lnTo>
                <a:lnTo>
                  <a:pt x="127497" y="4869"/>
                </a:lnTo>
                <a:lnTo>
                  <a:pt x="127497" y="5951"/>
                </a:lnTo>
                <a:lnTo>
                  <a:pt x="127678" y="6853"/>
                </a:lnTo>
                <a:lnTo>
                  <a:pt x="128399" y="7574"/>
                </a:lnTo>
                <a:lnTo>
                  <a:pt x="129301" y="7935"/>
                </a:lnTo>
                <a:lnTo>
                  <a:pt x="129842" y="8115"/>
                </a:lnTo>
                <a:lnTo>
                  <a:pt x="130743" y="7935"/>
                </a:lnTo>
                <a:lnTo>
                  <a:pt x="131465" y="7574"/>
                </a:lnTo>
                <a:lnTo>
                  <a:pt x="132006" y="7033"/>
                </a:lnTo>
                <a:lnTo>
                  <a:pt x="132366" y="6131"/>
                </a:lnTo>
                <a:lnTo>
                  <a:pt x="132366" y="5230"/>
                </a:lnTo>
                <a:lnTo>
                  <a:pt x="132006" y="4328"/>
                </a:lnTo>
                <a:lnTo>
                  <a:pt x="131465" y="3607"/>
                </a:lnTo>
                <a:lnTo>
                  <a:pt x="130563" y="3066"/>
                </a:lnTo>
                <a:close/>
                <a:moveTo>
                  <a:pt x="74298" y="4328"/>
                </a:moveTo>
                <a:lnTo>
                  <a:pt x="73397" y="4869"/>
                </a:lnTo>
                <a:lnTo>
                  <a:pt x="72856" y="5590"/>
                </a:lnTo>
                <a:lnTo>
                  <a:pt x="72495" y="6492"/>
                </a:lnTo>
                <a:lnTo>
                  <a:pt x="72675" y="7574"/>
                </a:lnTo>
                <a:lnTo>
                  <a:pt x="73036" y="8295"/>
                </a:lnTo>
                <a:lnTo>
                  <a:pt x="73577" y="8836"/>
                </a:lnTo>
                <a:lnTo>
                  <a:pt x="74298" y="9197"/>
                </a:lnTo>
                <a:lnTo>
                  <a:pt x="75020" y="9377"/>
                </a:lnTo>
                <a:lnTo>
                  <a:pt x="75741" y="9197"/>
                </a:lnTo>
                <a:lnTo>
                  <a:pt x="76643" y="8656"/>
                </a:lnTo>
                <a:lnTo>
                  <a:pt x="77364" y="7935"/>
                </a:lnTo>
                <a:lnTo>
                  <a:pt x="77544" y="7033"/>
                </a:lnTo>
                <a:lnTo>
                  <a:pt x="77544" y="6131"/>
                </a:lnTo>
                <a:lnTo>
                  <a:pt x="77003" y="5230"/>
                </a:lnTo>
                <a:lnTo>
                  <a:pt x="76282" y="4508"/>
                </a:lnTo>
                <a:lnTo>
                  <a:pt x="75380" y="4328"/>
                </a:lnTo>
                <a:close/>
                <a:moveTo>
                  <a:pt x="137416" y="5230"/>
                </a:moveTo>
                <a:lnTo>
                  <a:pt x="136334" y="5590"/>
                </a:lnTo>
                <a:lnTo>
                  <a:pt x="135612" y="6131"/>
                </a:lnTo>
                <a:lnTo>
                  <a:pt x="135071" y="7033"/>
                </a:lnTo>
                <a:lnTo>
                  <a:pt x="135071" y="7935"/>
                </a:lnTo>
                <a:lnTo>
                  <a:pt x="135252" y="8836"/>
                </a:lnTo>
                <a:lnTo>
                  <a:pt x="135793" y="9738"/>
                </a:lnTo>
                <a:lnTo>
                  <a:pt x="136694" y="10099"/>
                </a:lnTo>
                <a:lnTo>
                  <a:pt x="137596" y="10279"/>
                </a:lnTo>
                <a:lnTo>
                  <a:pt x="138317" y="10279"/>
                </a:lnTo>
                <a:lnTo>
                  <a:pt x="139039" y="9918"/>
                </a:lnTo>
                <a:lnTo>
                  <a:pt x="139580" y="9377"/>
                </a:lnTo>
                <a:lnTo>
                  <a:pt x="139940" y="8656"/>
                </a:lnTo>
                <a:lnTo>
                  <a:pt x="139940" y="7574"/>
                </a:lnTo>
                <a:lnTo>
                  <a:pt x="139760" y="6672"/>
                </a:lnTo>
                <a:lnTo>
                  <a:pt x="139219" y="5951"/>
                </a:lnTo>
                <a:lnTo>
                  <a:pt x="138317" y="5410"/>
                </a:lnTo>
                <a:lnTo>
                  <a:pt x="137416" y="5230"/>
                </a:lnTo>
                <a:close/>
                <a:moveTo>
                  <a:pt x="67626" y="6853"/>
                </a:moveTo>
                <a:lnTo>
                  <a:pt x="66724" y="7033"/>
                </a:lnTo>
                <a:lnTo>
                  <a:pt x="65823" y="7574"/>
                </a:lnTo>
                <a:lnTo>
                  <a:pt x="65282" y="8295"/>
                </a:lnTo>
                <a:lnTo>
                  <a:pt x="65101" y="9377"/>
                </a:lnTo>
                <a:lnTo>
                  <a:pt x="65282" y="10279"/>
                </a:lnTo>
                <a:lnTo>
                  <a:pt x="65642" y="11000"/>
                </a:lnTo>
                <a:lnTo>
                  <a:pt x="66183" y="11541"/>
                </a:lnTo>
                <a:lnTo>
                  <a:pt x="66905" y="11722"/>
                </a:lnTo>
                <a:lnTo>
                  <a:pt x="67626" y="11902"/>
                </a:lnTo>
                <a:lnTo>
                  <a:pt x="68528" y="11722"/>
                </a:lnTo>
                <a:lnTo>
                  <a:pt x="69249" y="11181"/>
                </a:lnTo>
                <a:lnTo>
                  <a:pt x="69970" y="10459"/>
                </a:lnTo>
                <a:lnTo>
                  <a:pt x="70151" y="9377"/>
                </a:lnTo>
                <a:lnTo>
                  <a:pt x="69970" y="8476"/>
                </a:lnTo>
                <a:lnTo>
                  <a:pt x="69429" y="7574"/>
                </a:lnTo>
                <a:lnTo>
                  <a:pt x="68528" y="7033"/>
                </a:lnTo>
                <a:lnTo>
                  <a:pt x="67626" y="6853"/>
                </a:lnTo>
                <a:close/>
                <a:moveTo>
                  <a:pt x="144990" y="8115"/>
                </a:moveTo>
                <a:lnTo>
                  <a:pt x="143908" y="8295"/>
                </a:lnTo>
                <a:lnTo>
                  <a:pt x="143186" y="8836"/>
                </a:lnTo>
                <a:lnTo>
                  <a:pt x="142645" y="9558"/>
                </a:lnTo>
                <a:lnTo>
                  <a:pt x="142465" y="10640"/>
                </a:lnTo>
                <a:lnTo>
                  <a:pt x="142645" y="11541"/>
                </a:lnTo>
                <a:lnTo>
                  <a:pt x="143186" y="12443"/>
                </a:lnTo>
                <a:lnTo>
                  <a:pt x="143908" y="12984"/>
                </a:lnTo>
                <a:lnTo>
                  <a:pt x="144990" y="13165"/>
                </a:lnTo>
                <a:lnTo>
                  <a:pt x="145711" y="12984"/>
                </a:lnTo>
                <a:lnTo>
                  <a:pt x="146252" y="12804"/>
                </a:lnTo>
                <a:lnTo>
                  <a:pt x="146793" y="12263"/>
                </a:lnTo>
                <a:lnTo>
                  <a:pt x="147334" y="11541"/>
                </a:lnTo>
                <a:lnTo>
                  <a:pt x="147515" y="10640"/>
                </a:lnTo>
                <a:lnTo>
                  <a:pt x="147334" y="9738"/>
                </a:lnTo>
                <a:lnTo>
                  <a:pt x="146793" y="8836"/>
                </a:lnTo>
                <a:lnTo>
                  <a:pt x="145892" y="8295"/>
                </a:lnTo>
                <a:lnTo>
                  <a:pt x="144990" y="8115"/>
                </a:lnTo>
                <a:close/>
                <a:moveTo>
                  <a:pt x="60232" y="10099"/>
                </a:moveTo>
                <a:lnTo>
                  <a:pt x="59150" y="10279"/>
                </a:lnTo>
                <a:lnTo>
                  <a:pt x="58429" y="10820"/>
                </a:lnTo>
                <a:lnTo>
                  <a:pt x="57888" y="11722"/>
                </a:lnTo>
                <a:lnTo>
                  <a:pt x="57707" y="12623"/>
                </a:lnTo>
                <a:lnTo>
                  <a:pt x="58068" y="13706"/>
                </a:lnTo>
                <a:lnTo>
                  <a:pt x="58429" y="14247"/>
                </a:lnTo>
                <a:lnTo>
                  <a:pt x="58970" y="14788"/>
                </a:lnTo>
                <a:lnTo>
                  <a:pt x="59691" y="14968"/>
                </a:lnTo>
                <a:lnTo>
                  <a:pt x="60232" y="15148"/>
                </a:lnTo>
                <a:lnTo>
                  <a:pt x="60773" y="14968"/>
                </a:lnTo>
                <a:lnTo>
                  <a:pt x="61494" y="14788"/>
                </a:lnTo>
                <a:lnTo>
                  <a:pt x="62216" y="14247"/>
                </a:lnTo>
                <a:lnTo>
                  <a:pt x="62757" y="13345"/>
                </a:lnTo>
                <a:lnTo>
                  <a:pt x="62757" y="12443"/>
                </a:lnTo>
                <a:lnTo>
                  <a:pt x="62576" y="11361"/>
                </a:lnTo>
                <a:lnTo>
                  <a:pt x="62035" y="10640"/>
                </a:lnTo>
                <a:lnTo>
                  <a:pt x="61134" y="10099"/>
                </a:lnTo>
                <a:close/>
                <a:moveTo>
                  <a:pt x="151302" y="11541"/>
                </a:moveTo>
                <a:lnTo>
                  <a:pt x="150400" y="12082"/>
                </a:lnTo>
                <a:lnTo>
                  <a:pt x="149859" y="12804"/>
                </a:lnTo>
                <a:lnTo>
                  <a:pt x="149498" y="13886"/>
                </a:lnTo>
                <a:lnTo>
                  <a:pt x="149679" y="14788"/>
                </a:lnTo>
                <a:lnTo>
                  <a:pt x="150220" y="15689"/>
                </a:lnTo>
                <a:lnTo>
                  <a:pt x="150941" y="16230"/>
                </a:lnTo>
                <a:lnTo>
                  <a:pt x="151482" y="16411"/>
                </a:lnTo>
                <a:lnTo>
                  <a:pt x="152023" y="16591"/>
                </a:lnTo>
                <a:lnTo>
                  <a:pt x="152744" y="16411"/>
                </a:lnTo>
                <a:lnTo>
                  <a:pt x="153466" y="16230"/>
                </a:lnTo>
                <a:lnTo>
                  <a:pt x="154007" y="15689"/>
                </a:lnTo>
                <a:lnTo>
                  <a:pt x="154367" y="15148"/>
                </a:lnTo>
                <a:lnTo>
                  <a:pt x="154548" y="14247"/>
                </a:lnTo>
                <a:lnTo>
                  <a:pt x="154548" y="13345"/>
                </a:lnTo>
                <a:lnTo>
                  <a:pt x="154007" y="12443"/>
                </a:lnTo>
                <a:lnTo>
                  <a:pt x="153285" y="11722"/>
                </a:lnTo>
                <a:lnTo>
                  <a:pt x="152384" y="11541"/>
                </a:lnTo>
                <a:close/>
                <a:moveTo>
                  <a:pt x="53019" y="13706"/>
                </a:moveTo>
                <a:lnTo>
                  <a:pt x="52117" y="14066"/>
                </a:lnTo>
                <a:lnTo>
                  <a:pt x="51215" y="14788"/>
                </a:lnTo>
                <a:lnTo>
                  <a:pt x="50855" y="15689"/>
                </a:lnTo>
                <a:lnTo>
                  <a:pt x="50855" y="16591"/>
                </a:lnTo>
                <a:lnTo>
                  <a:pt x="51215" y="17493"/>
                </a:lnTo>
                <a:lnTo>
                  <a:pt x="51576" y="18034"/>
                </a:lnTo>
                <a:lnTo>
                  <a:pt x="52117" y="18394"/>
                </a:lnTo>
                <a:lnTo>
                  <a:pt x="52658" y="18755"/>
                </a:lnTo>
                <a:lnTo>
                  <a:pt x="53920" y="18755"/>
                </a:lnTo>
                <a:lnTo>
                  <a:pt x="54642" y="18394"/>
                </a:lnTo>
                <a:lnTo>
                  <a:pt x="55363" y="17853"/>
                </a:lnTo>
                <a:lnTo>
                  <a:pt x="55724" y="16952"/>
                </a:lnTo>
                <a:lnTo>
                  <a:pt x="55724" y="15870"/>
                </a:lnTo>
                <a:lnTo>
                  <a:pt x="55543" y="14968"/>
                </a:lnTo>
                <a:lnTo>
                  <a:pt x="54822" y="14247"/>
                </a:lnTo>
                <a:lnTo>
                  <a:pt x="53920" y="13886"/>
                </a:lnTo>
                <a:lnTo>
                  <a:pt x="53019" y="13706"/>
                </a:lnTo>
                <a:close/>
                <a:moveTo>
                  <a:pt x="158335" y="15509"/>
                </a:moveTo>
                <a:lnTo>
                  <a:pt x="157613" y="15870"/>
                </a:lnTo>
                <a:lnTo>
                  <a:pt x="156892" y="16591"/>
                </a:lnTo>
                <a:lnTo>
                  <a:pt x="156531" y="17493"/>
                </a:lnTo>
                <a:lnTo>
                  <a:pt x="156531" y="18575"/>
                </a:lnTo>
                <a:lnTo>
                  <a:pt x="156892" y="19476"/>
                </a:lnTo>
                <a:lnTo>
                  <a:pt x="157613" y="20198"/>
                </a:lnTo>
                <a:lnTo>
                  <a:pt x="158335" y="20378"/>
                </a:lnTo>
                <a:lnTo>
                  <a:pt x="159056" y="20558"/>
                </a:lnTo>
                <a:lnTo>
                  <a:pt x="159597" y="20378"/>
                </a:lnTo>
                <a:lnTo>
                  <a:pt x="160138" y="20198"/>
                </a:lnTo>
                <a:lnTo>
                  <a:pt x="160679" y="19837"/>
                </a:lnTo>
                <a:lnTo>
                  <a:pt x="161040" y="19296"/>
                </a:lnTo>
                <a:lnTo>
                  <a:pt x="161400" y="18394"/>
                </a:lnTo>
                <a:lnTo>
                  <a:pt x="161400" y="17493"/>
                </a:lnTo>
                <a:lnTo>
                  <a:pt x="161040" y="16591"/>
                </a:lnTo>
                <a:lnTo>
                  <a:pt x="160318" y="15870"/>
                </a:lnTo>
                <a:lnTo>
                  <a:pt x="159417" y="15509"/>
                </a:lnTo>
                <a:close/>
                <a:moveTo>
                  <a:pt x="46166" y="18034"/>
                </a:moveTo>
                <a:lnTo>
                  <a:pt x="45264" y="18394"/>
                </a:lnTo>
                <a:lnTo>
                  <a:pt x="44543" y="19116"/>
                </a:lnTo>
                <a:lnTo>
                  <a:pt x="44182" y="20017"/>
                </a:lnTo>
                <a:lnTo>
                  <a:pt x="44182" y="21099"/>
                </a:lnTo>
                <a:lnTo>
                  <a:pt x="44543" y="22001"/>
                </a:lnTo>
                <a:lnTo>
                  <a:pt x="44904" y="22362"/>
                </a:lnTo>
                <a:lnTo>
                  <a:pt x="45445" y="22722"/>
                </a:lnTo>
                <a:lnTo>
                  <a:pt x="45986" y="22903"/>
                </a:lnTo>
                <a:lnTo>
                  <a:pt x="46707" y="23083"/>
                </a:lnTo>
                <a:lnTo>
                  <a:pt x="47428" y="22903"/>
                </a:lnTo>
                <a:lnTo>
                  <a:pt x="47969" y="22542"/>
                </a:lnTo>
                <a:lnTo>
                  <a:pt x="48691" y="21821"/>
                </a:lnTo>
                <a:lnTo>
                  <a:pt x="49051" y="20919"/>
                </a:lnTo>
                <a:lnTo>
                  <a:pt x="49051" y="20017"/>
                </a:lnTo>
                <a:lnTo>
                  <a:pt x="48691" y="19116"/>
                </a:lnTo>
                <a:lnTo>
                  <a:pt x="47969" y="18394"/>
                </a:lnTo>
                <a:lnTo>
                  <a:pt x="47068" y="18034"/>
                </a:lnTo>
                <a:close/>
                <a:moveTo>
                  <a:pt x="165187" y="20017"/>
                </a:moveTo>
                <a:lnTo>
                  <a:pt x="164286" y="20198"/>
                </a:lnTo>
                <a:lnTo>
                  <a:pt x="163564" y="20919"/>
                </a:lnTo>
                <a:lnTo>
                  <a:pt x="163023" y="21821"/>
                </a:lnTo>
                <a:lnTo>
                  <a:pt x="163023" y="22903"/>
                </a:lnTo>
                <a:lnTo>
                  <a:pt x="163384" y="23804"/>
                </a:lnTo>
                <a:lnTo>
                  <a:pt x="164105" y="24526"/>
                </a:lnTo>
                <a:lnTo>
                  <a:pt x="164827" y="24886"/>
                </a:lnTo>
                <a:lnTo>
                  <a:pt x="166089" y="24886"/>
                </a:lnTo>
                <a:lnTo>
                  <a:pt x="166630" y="24706"/>
                </a:lnTo>
                <a:lnTo>
                  <a:pt x="167171" y="24345"/>
                </a:lnTo>
                <a:lnTo>
                  <a:pt x="167532" y="23985"/>
                </a:lnTo>
                <a:lnTo>
                  <a:pt x="168073" y="23083"/>
                </a:lnTo>
                <a:lnTo>
                  <a:pt x="168073" y="22001"/>
                </a:lnTo>
                <a:lnTo>
                  <a:pt x="167712" y="21099"/>
                </a:lnTo>
                <a:lnTo>
                  <a:pt x="166991" y="20378"/>
                </a:lnTo>
                <a:lnTo>
                  <a:pt x="166089" y="20017"/>
                </a:lnTo>
                <a:close/>
                <a:moveTo>
                  <a:pt x="40576" y="22722"/>
                </a:moveTo>
                <a:lnTo>
                  <a:pt x="39494" y="22903"/>
                </a:lnTo>
                <a:lnTo>
                  <a:pt x="38772" y="23263"/>
                </a:lnTo>
                <a:lnTo>
                  <a:pt x="38051" y="24165"/>
                </a:lnTo>
                <a:lnTo>
                  <a:pt x="37690" y="25067"/>
                </a:lnTo>
                <a:lnTo>
                  <a:pt x="37870" y="25968"/>
                </a:lnTo>
                <a:lnTo>
                  <a:pt x="38231" y="26870"/>
                </a:lnTo>
                <a:lnTo>
                  <a:pt x="38772" y="27231"/>
                </a:lnTo>
                <a:lnTo>
                  <a:pt x="39133" y="27591"/>
                </a:lnTo>
                <a:lnTo>
                  <a:pt x="39674" y="27772"/>
                </a:lnTo>
                <a:lnTo>
                  <a:pt x="40215" y="27772"/>
                </a:lnTo>
                <a:lnTo>
                  <a:pt x="41117" y="27591"/>
                </a:lnTo>
                <a:lnTo>
                  <a:pt x="41838" y="27231"/>
                </a:lnTo>
                <a:lnTo>
                  <a:pt x="42559" y="26509"/>
                </a:lnTo>
                <a:lnTo>
                  <a:pt x="42740" y="25608"/>
                </a:lnTo>
                <a:lnTo>
                  <a:pt x="42740" y="24526"/>
                </a:lnTo>
                <a:lnTo>
                  <a:pt x="42199" y="23624"/>
                </a:lnTo>
                <a:lnTo>
                  <a:pt x="41477" y="23083"/>
                </a:lnTo>
                <a:lnTo>
                  <a:pt x="40576" y="22722"/>
                </a:lnTo>
                <a:close/>
                <a:moveTo>
                  <a:pt x="171499" y="24886"/>
                </a:moveTo>
                <a:lnTo>
                  <a:pt x="170598" y="25067"/>
                </a:lnTo>
                <a:lnTo>
                  <a:pt x="169876" y="25788"/>
                </a:lnTo>
                <a:lnTo>
                  <a:pt x="169335" y="26690"/>
                </a:lnTo>
                <a:lnTo>
                  <a:pt x="169155" y="27591"/>
                </a:lnTo>
                <a:lnTo>
                  <a:pt x="169515" y="28493"/>
                </a:lnTo>
                <a:lnTo>
                  <a:pt x="170057" y="29395"/>
                </a:lnTo>
                <a:lnTo>
                  <a:pt x="170778" y="29755"/>
                </a:lnTo>
                <a:lnTo>
                  <a:pt x="171680" y="29936"/>
                </a:lnTo>
                <a:lnTo>
                  <a:pt x="172221" y="29936"/>
                </a:lnTo>
                <a:lnTo>
                  <a:pt x="172762" y="29755"/>
                </a:lnTo>
                <a:lnTo>
                  <a:pt x="173303" y="29395"/>
                </a:lnTo>
                <a:lnTo>
                  <a:pt x="173663" y="29034"/>
                </a:lnTo>
                <a:lnTo>
                  <a:pt x="174204" y="28132"/>
                </a:lnTo>
                <a:lnTo>
                  <a:pt x="174204" y="27231"/>
                </a:lnTo>
                <a:lnTo>
                  <a:pt x="174024" y="26329"/>
                </a:lnTo>
                <a:lnTo>
                  <a:pt x="173303" y="25427"/>
                </a:lnTo>
                <a:lnTo>
                  <a:pt x="172581" y="25067"/>
                </a:lnTo>
                <a:lnTo>
                  <a:pt x="171499" y="24886"/>
                </a:lnTo>
                <a:close/>
                <a:moveTo>
                  <a:pt x="34444" y="27952"/>
                </a:moveTo>
                <a:lnTo>
                  <a:pt x="33362" y="28132"/>
                </a:lnTo>
                <a:lnTo>
                  <a:pt x="32641" y="28673"/>
                </a:lnTo>
                <a:lnTo>
                  <a:pt x="31919" y="29575"/>
                </a:lnTo>
                <a:lnTo>
                  <a:pt x="31739" y="30477"/>
                </a:lnTo>
                <a:lnTo>
                  <a:pt x="31919" y="31378"/>
                </a:lnTo>
                <a:lnTo>
                  <a:pt x="32460" y="32280"/>
                </a:lnTo>
                <a:lnTo>
                  <a:pt x="32821" y="32641"/>
                </a:lnTo>
                <a:lnTo>
                  <a:pt x="33362" y="32821"/>
                </a:lnTo>
                <a:lnTo>
                  <a:pt x="34264" y="33001"/>
                </a:lnTo>
                <a:lnTo>
                  <a:pt x="35165" y="32821"/>
                </a:lnTo>
                <a:lnTo>
                  <a:pt x="36067" y="32280"/>
                </a:lnTo>
                <a:lnTo>
                  <a:pt x="36608" y="31559"/>
                </a:lnTo>
                <a:lnTo>
                  <a:pt x="36788" y="30657"/>
                </a:lnTo>
                <a:lnTo>
                  <a:pt x="36608" y="29575"/>
                </a:lnTo>
                <a:lnTo>
                  <a:pt x="36067" y="28854"/>
                </a:lnTo>
                <a:lnTo>
                  <a:pt x="35346" y="28132"/>
                </a:lnTo>
                <a:lnTo>
                  <a:pt x="34444" y="27952"/>
                </a:lnTo>
                <a:close/>
                <a:moveTo>
                  <a:pt x="177450" y="30296"/>
                </a:moveTo>
                <a:lnTo>
                  <a:pt x="176549" y="30477"/>
                </a:lnTo>
                <a:lnTo>
                  <a:pt x="175827" y="31018"/>
                </a:lnTo>
                <a:lnTo>
                  <a:pt x="175106" y="31919"/>
                </a:lnTo>
                <a:lnTo>
                  <a:pt x="174926" y="32821"/>
                </a:lnTo>
                <a:lnTo>
                  <a:pt x="175106" y="33723"/>
                </a:lnTo>
                <a:lnTo>
                  <a:pt x="175647" y="34624"/>
                </a:lnTo>
                <a:lnTo>
                  <a:pt x="176549" y="35165"/>
                </a:lnTo>
                <a:lnTo>
                  <a:pt x="177450" y="35346"/>
                </a:lnTo>
                <a:lnTo>
                  <a:pt x="178532" y="35165"/>
                </a:lnTo>
                <a:lnTo>
                  <a:pt x="179254" y="34624"/>
                </a:lnTo>
                <a:lnTo>
                  <a:pt x="179795" y="33723"/>
                </a:lnTo>
                <a:lnTo>
                  <a:pt x="179975" y="32821"/>
                </a:lnTo>
                <a:lnTo>
                  <a:pt x="179795" y="31919"/>
                </a:lnTo>
                <a:lnTo>
                  <a:pt x="179254" y="31018"/>
                </a:lnTo>
                <a:lnTo>
                  <a:pt x="178532" y="30477"/>
                </a:lnTo>
                <a:lnTo>
                  <a:pt x="177450" y="30296"/>
                </a:lnTo>
                <a:close/>
                <a:moveTo>
                  <a:pt x="28673" y="33723"/>
                </a:moveTo>
                <a:lnTo>
                  <a:pt x="27772" y="33903"/>
                </a:lnTo>
                <a:lnTo>
                  <a:pt x="26870" y="34444"/>
                </a:lnTo>
                <a:lnTo>
                  <a:pt x="26329" y="35346"/>
                </a:lnTo>
                <a:lnTo>
                  <a:pt x="26329" y="36247"/>
                </a:lnTo>
                <a:lnTo>
                  <a:pt x="26509" y="37329"/>
                </a:lnTo>
                <a:lnTo>
                  <a:pt x="27050" y="38051"/>
                </a:lnTo>
                <a:lnTo>
                  <a:pt x="27952" y="38592"/>
                </a:lnTo>
                <a:lnTo>
                  <a:pt x="28854" y="38772"/>
                </a:lnTo>
                <a:lnTo>
                  <a:pt x="29755" y="38411"/>
                </a:lnTo>
                <a:lnTo>
                  <a:pt x="30296" y="38231"/>
                </a:lnTo>
                <a:lnTo>
                  <a:pt x="30657" y="37870"/>
                </a:lnTo>
                <a:lnTo>
                  <a:pt x="31198" y="36969"/>
                </a:lnTo>
                <a:lnTo>
                  <a:pt x="31378" y="36067"/>
                </a:lnTo>
                <a:lnTo>
                  <a:pt x="31018" y="35165"/>
                </a:lnTo>
                <a:lnTo>
                  <a:pt x="30477" y="34264"/>
                </a:lnTo>
                <a:lnTo>
                  <a:pt x="29575" y="33723"/>
                </a:lnTo>
                <a:close/>
                <a:moveTo>
                  <a:pt x="182139" y="36247"/>
                </a:moveTo>
                <a:lnTo>
                  <a:pt x="181237" y="36788"/>
                </a:lnTo>
                <a:lnTo>
                  <a:pt x="180696" y="37510"/>
                </a:lnTo>
                <a:lnTo>
                  <a:pt x="180336" y="38411"/>
                </a:lnTo>
                <a:lnTo>
                  <a:pt x="180516" y="39494"/>
                </a:lnTo>
                <a:lnTo>
                  <a:pt x="180877" y="40395"/>
                </a:lnTo>
                <a:lnTo>
                  <a:pt x="181418" y="40756"/>
                </a:lnTo>
                <a:lnTo>
                  <a:pt x="181778" y="40936"/>
                </a:lnTo>
                <a:lnTo>
                  <a:pt x="182319" y="41117"/>
                </a:lnTo>
                <a:lnTo>
                  <a:pt x="182860" y="41297"/>
                </a:lnTo>
                <a:lnTo>
                  <a:pt x="183762" y="41117"/>
                </a:lnTo>
                <a:lnTo>
                  <a:pt x="184483" y="40576"/>
                </a:lnTo>
                <a:lnTo>
                  <a:pt x="185205" y="39854"/>
                </a:lnTo>
                <a:lnTo>
                  <a:pt x="185385" y="38952"/>
                </a:lnTo>
                <a:lnTo>
                  <a:pt x="185205" y="37870"/>
                </a:lnTo>
                <a:lnTo>
                  <a:pt x="184844" y="36969"/>
                </a:lnTo>
                <a:lnTo>
                  <a:pt x="183942" y="36428"/>
                </a:lnTo>
                <a:lnTo>
                  <a:pt x="183041" y="36247"/>
                </a:lnTo>
                <a:close/>
                <a:moveTo>
                  <a:pt x="23444" y="39854"/>
                </a:moveTo>
                <a:lnTo>
                  <a:pt x="22362" y="40035"/>
                </a:lnTo>
                <a:lnTo>
                  <a:pt x="21640" y="40756"/>
                </a:lnTo>
                <a:lnTo>
                  <a:pt x="21280" y="41658"/>
                </a:lnTo>
                <a:lnTo>
                  <a:pt x="21099" y="42559"/>
                </a:lnTo>
                <a:lnTo>
                  <a:pt x="21460" y="43461"/>
                </a:lnTo>
                <a:lnTo>
                  <a:pt x="22181" y="44363"/>
                </a:lnTo>
                <a:lnTo>
                  <a:pt x="22903" y="44723"/>
                </a:lnTo>
                <a:lnTo>
                  <a:pt x="24165" y="44723"/>
                </a:lnTo>
                <a:lnTo>
                  <a:pt x="24706" y="44543"/>
                </a:lnTo>
                <a:lnTo>
                  <a:pt x="25247" y="44182"/>
                </a:lnTo>
                <a:lnTo>
                  <a:pt x="25608" y="43822"/>
                </a:lnTo>
                <a:lnTo>
                  <a:pt x="26149" y="42920"/>
                </a:lnTo>
                <a:lnTo>
                  <a:pt x="26149" y="42018"/>
                </a:lnTo>
                <a:lnTo>
                  <a:pt x="25968" y="41117"/>
                </a:lnTo>
                <a:lnTo>
                  <a:pt x="25247" y="40215"/>
                </a:lnTo>
                <a:lnTo>
                  <a:pt x="24345" y="39854"/>
                </a:lnTo>
                <a:close/>
                <a:moveTo>
                  <a:pt x="188090" y="42379"/>
                </a:moveTo>
                <a:lnTo>
                  <a:pt x="187188" y="42559"/>
                </a:lnTo>
                <a:lnTo>
                  <a:pt x="186287" y="42920"/>
                </a:lnTo>
                <a:lnTo>
                  <a:pt x="185565" y="43641"/>
                </a:lnTo>
                <a:lnTo>
                  <a:pt x="185205" y="44543"/>
                </a:lnTo>
                <a:lnTo>
                  <a:pt x="185205" y="45445"/>
                </a:lnTo>
                <a:lnTo>
                  <a:pt x="185746" y="46346"/>
                </a:lnTo>
                <a:lnTo>
                  <a:pt x="186106" y="46887"/>
                </a:lnTo>
                <a:lnTo>
                  <a:pt x="186647" y="47248"/>
                </a:lnTo>
                <a:lnTo>
                  <a:pt x="187188" y="47428"/>
                </a:lnTo>
                <a:lnTo>
                  <a:pt x="188451" y="47428"/>
                </a:lnTo>
                <a:lnTo>
                  <a:pt x="189172" y="47068"/>
                </a:lnTo>
                <a:lnTo>
                  <a:pt x="189893" y="46166"/>
                </a:lnTo>
                <a:lnTo>
                  <a:pt x="190254" y="45264"/>
                </a:lnTo>
                <a:lnTo>
                  <a:pt x="190254" y="44363"/>
                </a:lnTo>
                <a:lnTo>
                  <a:pt x="189713" y="43461"/>
                </a:lnTo>
                <a:lnTo>
                  <a:pt x="188992" y="42740"/>
                </a:lnTo>
                <a:lnTo>
                  <a:pt x="188090" y="42379"/>
                </a:lnTo>
                <a:close/>
                <a:moveTo>
                  <a:pt x="19476" y="46166"/>
                </a:moveTo>
                <a:lnTo>
                  <a:pt x="18575" y="46346"/>
                </a:lnTo>
                <a:lnTo>
                  <a:pt x="17673" y="46707"/>
                </a:lnTo>
                <a:lnTo>
                  <a:pt x="16952" y="47428"/>
                </a:lnTo>
                <a:lnTo>
                  <a:pt x="16591" y="48330"/>
                </a:lnTo>
                <a:lnTo>
                  <a:pt x="16591" y="49232"/>
                </a:lnTo>
                <a:lnTo>
                  <a:pt x="16952" y="50133"/>
                </a:lnTo>
                <a:lnTo>
                  <a:pt x="17673" y="50855"/>
                </a:lnTo>
                <a:lnTo>
                  <a:pt x="18394" y="51215"/>
                </a:lnTo>
                <a:lnTo>
                  <a:pt x="19657" y="51215"/>
                </a:lnTo>
                <a:lnTo>
                  <a:pt x="20198" y="51035"/>
                </a:lnTo>
                <a:lnTo>
                  <a:pt x="20739" y="50674"/>
                </a:lnTo>
                <a:lnTo>
                  <a:pt x="21280" y="50133"/>
                </a:lnTo>
                <a:lnTo>
                  <a:pt x="21640" y="49232"/>
                </a:lnTo>
                <a:lnTo>
                  <a:pt x="21640" y="48150"/>
                </a:lnTo>
                <a:lnTo>
                  <a:pt x="21099" y="47248"/>
                </a:lnTo>
                <a:lnTo>
                  <a:pt x="20558" y="46707"/>
                </a:lnTo>
                <a:lnTo>
                  <a:pt x="19476" y="46166"/>
                </a:lnTo>
                <a:close/>
                <a:moveTo>
                  <a:pt x="191697" y="49051"/>
                </a:moveTo>
                <a:lnTo>
                  <a:pt x="190795" y="49412"/>
                </a:lnTo>
                <a:lnTo>
                  <a:pt x="190074" y="50133"/>
                </a:lnTo>
                <a:lnTo>
                  <a:pt x="189713" y="50855"/>
                </a:lnTo>
                <a:lnTo>
                  <a:pt x="189713" y="51937"/>
                </a:lnTo>
                <a:lnTo>
                  <a:pt x="190074" y="52838"/>
                </a:lnTo>
                <a:lnTo>
                  <a:pt x="190434" y="53379"/>
                </a:lnTo>
                <a:lnTo>
                  <a:pt x="190975" y="53740"/>
                </a:lnTo>
                <a:lnTo>
                  <a:pt x="191516" y="53920"/>
                </a:lnTo>
                <a:lnTo>
                  <a:pt x="192057" y="54101"/>
                </a:lnTo>
                <a:lnTo>
                  <a:pt x="192779" y="53920"/>
                </a:lnTo>
                <a:lnTo>
                  <a:pt x="193500" y="53740"/>
                </a:lnTo>
                <a:lnTo>
                  <a:pt x="194221" y="53019"/>
                </a:lnTo>
                <a:lnTo>
                  <a:pt x="194582" y="52117"/>
                </a:lnTo>
                <a:lnTo>
                  <a:pt x="194582" y="51215"/>
                </a:lnTo>
                <a:lnTo>
                  <a:pt x="194221" y="50133"/>
                </a:lnTo>
                <a:lnTo>
                  <a:pt x="193680" y="49412"/>
                </a:lnTo>
                <a:lnTo>
                  <a:pt x="192779" y="49051"/>
                </a:lnTo>
                <a:close/>
                <a:moveTo>
                  <a:pt x="15329" y="53019"/>
                </a:moveTo>
                <a:lnTo>
                  <a:pt x="14247" y="53199"/>
                </a:lnTo>
                <a:lnTo>
                  <a:pt x="13345" y="53560"/>
                </a:lnTo>
                <a:lnTo>
                  <a:pt x="12804" y="54281"/>
                </a:lnTo>
                <a:lnTo>
                  <a:pt x="12443" y="55363"/>
                </a:lnTo>
                <a:lnTo>
                  <a:pt x="12623" y="56265"/>
                </a:lnTo>
                <a:lnTo>
                  <a:pt x="12984" y="57166"/>
                </a:lnTo>
                <a:lnTo>
                  <a:pt x="13706" y="57707"/>
                </a:lnTo>
                <a:lnTo>
                  <a:pt x="14427" y="58068"/>
                </a:lnTo>
                <a:lnTo>
                  <a:pt x="14968" y="58068"/>
                </a:lnTo>
                <a:lnTo>
                  <a:pt x="15689" y="57888"/>
                </a:lnTo>
                <a:lnTo>
                  <a:pt x="16230" y="57707"/>
                </a:lnTo>
                <a:lnTo>
                  <a:pt x="16771" y="57347"/>
                </a:lnTo>
                <a:lnTo>
                  <a:pt x="17132" y="56806"/>
                </a:lnTo>
                <a:lnTo>
                  <a:pt x="17493" y="55724"/>
                </a:lnTo>
                <a:lnTo>
                  <a:pt x="17493" y="54822"/>
                </a:lnTo>
                <a:lnTo>
                  <a:pt x="16952" y="53920"/>
                </a:lnTo>
                <a:lnTo>
                  <a:pt x="16230" y="53379"/>
                </a:lnTo>
                <a:lnTo>
                  <a:pt x="15329" y="53019"/>
                </a:lnTo>
                <a:close/>
                <a:moveTo>
                  <a:pt x="195845" y="55904"/>
                </a:moveTo>
                <a:lnTo>
                  <a:pt x="194943" y="56265"/>
                </a:lnTo>
                <a:lnTo>
                  <a:pt x="194041" y="56806"/>
                </a:lnTo>
                <a:lnTo>
                  <a:pt x="193680" y="57707"/>
                </a:lnTo>
                <a:lnTo>
                  <a:pt x="193500" y="58609"/>
                </a:lnTo>
                <a:lnTo>
                  <a:pt x="193680" y="59511"/>
                </a:lnTo>
                <a:lnTo>
                  <a:pt x="193680" y="59691"/>
                </a:lnTo>
                <a:lnTo>
                  <a:pt x="194221" y="60232"/>
                </a:lnTo>
                <a:lnTo>
                  <a:pt x="194762" y="60593"/>
                </a:lnTo>
                <a:lnTo>
                  <a:pt x="195303" y="60953"/>
                </a:lnTo>
                <a:lnTo>
                  <a:pt x="196566" y="60953"/>
                </a:lnTo>
                <a:lnTo>
                  <a:pt x="197107" y="60773"/>
                </a:lnTo>
                <a:lnTo>
                  <a:pt x="198009" y="60052"/>
                </a:lnTo>
                <a:lnTo>
                  <a:pt x="198369" y="59150"/>
                </a:lnTo>
                <a:lnTo>
                  <a:pt x="198550" y="58248"/>
                </a:lnTo>
                <a:lnTo>
                  <a:pt x="198189" y="57347"/>
                </a:lnTo>
                <a:lnTo>
                  <a:pt x="197648" y="56445"/>
                </a:lnTo>
                <a:lnTo>
                  <a:pt x="196746" y="56084"/>
                </a:lnTo>
                <a:lnTo>
                  <a:pt x="195845" y="55904"/>
                </a:lnTo>
                <a:close/>
                <a:moveTo>
                  <a:pt x="11541" y="60052"/>
                </a:moveTo>
                <a:lnTo>
                  <a:pt x="10640" y="60232"/>
                </a:lnTo>
                <a:lnTo>
                  <a:pt x="9738" y="60773"/>
                </a:lnTo>
                <a:lnTo>
                  <a:pt x="9197" y="61675"/>
                </a:lnTo>
                <a:lnTo>
                  <a:pt x="8836" y="62576"/>
                </a:lnTo>
                <a:lnTo>
                  <a:pt x="9017" y="63478"/>
                </a:lnTo>
                <a:lnTo>
                  <a:pt x="9558" y="64380"/>
                </a:lnTo>
                <a:lnTo>
                  <a:pt x="10459" y="64921"/>
                </a:lnTo>
                <a:lnTo>
                  <a:pt x="11000" y="65101"/>
                </a:lnTo>
                <a:lnTo>
                  <a:pt x="12082" y="65101"/>
                </a:lnTo>
                <a:lnTo>
                  <a:pt x="12804" y="64740"/>
                </a:lnTo>
                <a:lnTo>
                  <a:pt x="13345" y="64380"/>
                </a:lnTo>
                <a:lnTo>
                  <a:pt x="13706" y="63658"/>
                </a:lnTo>
                <a:lnTo>
                  <a:pt x="13886" y="62757"/>
                </a:lnTo>
                <a:lnTo>
                  <a:pt x="13886" y="61675"/>
                </a:lnTo>
                <a:lnTo>
                  <a:pt x="13345" y="60953"/>
                </a:lnTo>
                <a:lnTo>
                  <a:pt x="12443" y="60412"/>
                </a:lnTo>
                <a:lnTo>
                  <a:pt x="11541" y="60052"/>
                </a:lnTo>
                <a:close/>
                <a:moveTo>
                  <a:pt x="199271" y="63117"/>
                </a:moveTo>
                <a:lnTo>
                  <a:pt x="198369" y="63298"/>
                </a:lnTo>
                <a:lnTo>
                  <a:pt x="197468" y="63839"/>
                </a:lnTo>
                <a:lnTo>
                  <a:pt x="196927" y="64740"/>
                </a:lnTo>
                <a:lnTo>
                  <a:pt x="196746" y="65642"/>
                </a:lnTo>
                <a:lnTo>
                  <a:pt x="196927" y="66544"/>
                </a:lnTo>
                <a:lnTo>
                  <a:pt x="197287" y="67265"/>
                </a:lnTo>
                <a:lnTo>
                  <a:pt x="198009" y="67806"/>
                </a:lnTo>
                <a:lnTo>
                  <a:pt x="198550" y="67987"/>
                </a:lnTo>
                <a:lnTo>
                  <a:pt x="199271" y="68167"/>
                </a:lnTo>
                <a:lnTo>
                  <a:pt x="200353" y="67987"/>
                </a:lnTo>
                <a:lnTo>
                  <a:pt x="201074" y="67446"/>
                </a:lnTo>
                <a:lnTo>
                  <a:pt x="201615" y="66544"/>
                </a:lnTo>
                <a:lnTo>
                  <a:pt x="201796" y="65642"/>
                </a:lnTo>
                <a:lnTo>
                  <a:pt x="201615" y="64740"/>
                </a:lnTo>
                <a:lnTo>
                  <a:pt x="201074" y="63839"/>
                </a:lnTo>
                <a:lnTo>
                  <a:pt x="200353" y="63298"/>
                </a:lnTo>
                <a:lnTo>
                  <a:pt x="199271" y="63117"/>
                </a:lnTo>
                <a:close/>
                <a:moveTo>
                  <a:pt x="8295" y="67446"/>
                </a:moveTo>
                <a:lnTo>
                  <a:pt x="7394" y="67626"/>
                </a:lnTo>
                <a:lnTo>
                  <a:pt x="6672" y="68347"/>
                </a:lnTo>
                <a:lnTo>
                  <a:pt x="6131" y="69069"/>
                </a:lnTo>
                <a:lnTo>
                  <a:pt x="5951" y="70151"/>
                </a:lnTo>
                <a:lnTo>
                  <a:pt x="6131" y="71052"/>
                </a:lnTo>
                <a:lnTo>
                  <a:pt x="6672" y="71774"/>
                </a:lnTo>
                <a:lnTo>
                  <a:pt x="7574" y="72315"/>
                </a:lnTo>
                <a:lnTo>
                  <a:pt x="8476" y="72495"/>
                </a:lnTo>
                <a:lnTo>
                  <a:pt x="9197" y="72315"/>
                </a:lnTo>
                <a:lnTo>
                  <a:pt x="9918" y="72134"/>
                </a:lnTo>
                <a:lnTo>
                  <a:pt x="10459" y="71593"/>
                </a:lnTo>
                <a:lnTo>
                  <a:pt x="10820" y="70872"/>
                </a:lnTo>
                <a:lnTo>
                  <a:pt x="11000" y="69790"/>
                </a:lnTo>
                <a:lnTo>
                  <a:pt x="10820" y="68888"/>
                </a:lnTo>
                <a:lnTo>
                  <a:pt x="10099" y="68167"/>
                </a:lnTo>
                <a:lnTo>
                  <a:pt x="9377" y="67626"/>
                </a:lnTo>
                <a:lnTo>
                  <a:pt x="8295" y="67446"/>
                </a:lnTo>
                <a:close/>
                <a:moveTo>
                  <a:pt x="202337" y="70511"/>
                </a:moveTo>
                <a:lnTo>
                  <a:pt x="201255" y="70692"/>
                </a:lnTo>
                <a:lnTo>
                  <a:pt x="200353" y="71233"/>
                </a:lnTo>
                <a:lnTo>
                  <a:pt x="199812" y="71954"/>
                </a:lnTo>
                <a:lnTo>
                  <a:pt x="199451" y="72856"/>
                </a:lnTo>
                <a:lnTo>
                  <a:pt x="199632" y="73938"/>
                </a:lnTo>
                <a:lnTo>
                  <a:pt x="199992" y="74659"/>
                </a:lnTo>
                <a:lnTo>
                  <a:pt x="200533" y="75200"/>
                </a:lnTo>
                <a:lnTo>
                  <a:pt x="201255" y="75561"/>
                </a:lnTo>
                <a:lnTo>
                  <a:pt x="202878" y="75561"/>
                </a:lnTo>
                <a:lnTo>
                  <a:pt x="203779" y="75020"/>
                </a:lnTo>
                <a:lnTo>
                  <a:pt x="204320" y="74298"/>
                </a:lnTo>
                <a:lnTo>
                  <a:pt x="204501" y="73397"/>
                </a:lnTo>
                <a:lnTo>
                  <a:pt x="204501" y="72315"/>
                </a:lnTo>
                <a:lnTo>
                  <a:pt x="203960" y="71413"/>
                </a:lnTo>
                <a:lnTo>
                  <a:pt x="203238" y="70872"/>
                </a:lnTo>
                <a:lnTo>
                  <a:pt x="202337" y="70511"/>
                </a:lnTo>
                <a:close/>
                <a:moveTo>
                  <a:pt x="5771" y="75020"/>
                </a:moveTo>
                <a:lnTo>
                  <a:pt x="4869" y="75380"/>
                </a:lnTo>
                <a:lnTo>
                  <a:pt x="4148" y="75921"/>
                </a:lnTo>
                <a:lnTo>
                  <a:pt x="3607" y="76823"/>
                </a:lnTo>
                <a:lnTo>
                  <a:pt x="3607" y="77905"/>
                </a:lnTo>
                <a:lnTo>
                  <a:pt x="3787" y="78807"/>
                </a:lnTo>
                <a:lnTo>
                  <a:pt x="4508" y="79528"/>
                </a:lnTo>
                <a:lnTo>
                  <a:pt x="5410" y="80069"/>
                </a:lnTo>
                <a:lnTo>
                  <a:pt x="6131" y="80069"/>
                </a:lnTo>
                <a:lnTo>
                  <a:pt x="6853" y="79889"/>
                </a:lnTo>
                <a:lnTo>
                  <a:pt x="7574" y="79528"/>
                </a:lnTo>
                <a:lnTo>
                  <a:pt x="8115" y="78987"/>
                </a:lnTo>
                <a:lnTo>
                  <a:pt x="8476" y="78266"/>
                </a:lnTo>
                <a:lnTo>
                  <a:pt x="8476" y="77184"/>
                </a:lnTo>
                <a:lnTo>
                  <a:pt x="8295" y="76282"/>
                </a:lnTo>
                <a:lnTo>
                  <a:pt x="7574" y="75561"/>
                </a:lnTo>
                <a:lnTo>
                  <a:pt x="6672" y="75200"/>
                </a:lnTo>
                <a:lnTo>
                  <a:pt x="5771" y="75020"/>
                </a:lnTo>
                <a:close/>
                <a:moveTo>
                  <a:pt x="203599" y="78266"/>
                </a:moveTo>
                <a:lnTo>
                  <a:pt x="202697" y="78626"/>
                </a:lnTo>
                <a:lnTo>
                  <a:pt x="201976" y="79348"/>
                </a:lnTo>
                <a:lnTo>
                  <a:pt x="201796" y="80249"/>
                </a:lnTo>
                <a:lnTo>
                  <a:pt x="201796" y="81331"/>
                </a:lnTo>
                <a:lnTo>
                  <a:pt x="202156" y="82053"/>
                </a:lnTo>
                <a:lnTo>
                  <a:pt x="202697" y="82774"/>
                </a:lnTo>
                <a:lnTo>
                  <a:pt x="203419" y="83135"/>
                </a:lnTo>
                <a:lnTo>
                  <a:pt x="204140" y="83315"/>
                </a:lnTo>
                <a:lnTo>
                  <a:pt x="204861" y="83135"/>
                </a:lnTo>
                <a:lnTo>
                  <a:pt x="205763" y="82774"/>
                </a:lnTo>
                <a:lnTo>
                  <a:pt x="206304" y="82053"/>
                </a:lnTo>
                <a:lnTo>
                  <a:pt x="206665" y="81151"/>
                </a:lnTo>
                <a:lnTo>
                  <a:pt x="206665" y="80069"/>
                </a:lnTo>
                <a:lnTo>
                  <a:pt x="206304" y="79167"/>
                </a:lnTo>
                <a:lnTo>
                  <a:pt x="205583" y="78626"/>
                </a:lnTo>
                <a:lnTo>
                  <a:pt x="204681" y="78266"/>
                </a:lnTo>
                <a:close/>
                <a:moveTo>
                  <a:pt x="3787" y="82774"/>
                </a:moveTo>
                <a:lnTo>
                  <a:pt x="2885" y="83135"/>
                </a:lnTo>
                <a:lnTo>
                  <a:pt x="2164" y="83856"/>
                </a:lnTo>
                <a:lnTo>
                  <a:pt x="1803" y="84758"/>
                </a:lnTo>
                <a:lnTo>
                  <a:pt x="1803" y="85840"/>
                </a:lnTo>
                <a:lnTo>
                  <a:pt x="2164" y="86741"/>
                </a:lnTo>
                <a:lnTo>
                  <a:pt x="2885" y="87282"/>
                </a:lnTo>
                <a:lnTo>
                  <a:pt x="3787" y="87823"/>
                </a:lnTo>
                <a:lnTo>
                  <a:pt x="4328" y="87823"/>
                </a:lnTo>
                <a:lnTo>
                  <a:pt x="5049" y="87643"/>
                </a:lnTo>
                <a:lnTo>
                  <a:pt x="5771" y="87282"/>
                </a:lnTo>
                <a:lnTo>
                  <a:pt x="6492" y="86561"/>
                </a:lnTo>
                <a:lnTo>
                  <a:pt x="6672" y="85659"/>
                </a:lnTo>
                <a:lnTo>
                  <a:pt x="6672" y="84758"/>
                </a:lnTo>
                <a:lnTo>
                  <a:pt x="6312" y="83856"/>
                </a:lnTo>
                <a:lnTo>
                  <a:pt x="5590" y="83135"/>
                </a:lnTo>
                <a:lnTo>
                  <a:pt x="4689" y="82774"/>
                </a:lnTo>
                <a:close/>
                <a:moveTo>
                  <a:pt x="205402" y="86020"/>
                </a:moveTo>
                <a:lnTo>
                  <a:pt x="204501" y="86381"/>
                </a:lnTo>
                <a:lnTo>
                  <a:pt x="203779" y="87102"/>
                </a:lnTo>
                <a:lnTo>
                  <a:pt x="203238" y="87823"/>
                </a:lnTo>
                <a:lnTo>
                  <a:pt x="203238" y="88905"/>
                </a:lnTo>
                <a:lnTo>
                  <a:pt x="203599" y="89807"/>
                </a:lnTo>
                <a:lnTo>
                  <a:pt x="204140" y="90348"/>
                </a:lnTo>
                <a:lnTo>
                  <a:pt x="204861" y="90889"/>
                </a:lnTo>
                <a:lnTo>
                  <a:pt x="205763" y="91069"/>
                </a:lnTo>
                <a:lnTo>
                  <a:pt x="206124" y="91069"/>
                </a:lnTo>
                <a:lnTo>
                  <a:pt x="207025" y="90709"/>
                </a:lnTo>
                <a:lnTo>
                  <a:pt x="207747" y="89987"/>
                </a:lnTo>
                <a:lnTo>
                  <a:pt x="208288" y="89086"/>
                </a:lnTo>
                <a:lnTo>
                  <a:pt x="208288" y="88184"/>
                </a:lnTo>
                <a:lnTo>
                  <a:pt x="207927" y="87102"/>
                </a:lnTo>
                <a:lnTo>
                  <a:pt x="207206" y="86381"/>
                </a:lnTo>
                <a:lnTo>
                  <a:pt x="206304" y="86020"/>
                </a:lnTo>
                <a:close/>
                <a:moveTo>
                  <a:pt x="3426" y="90528"/>
                </a:moveTo>
                <a:lnTo>
                  <a:pt x="2344" y="90709"/>
                </a:lnTo>
                <a:lnTo>
                  <a:pt x="1443" y="91069"/>
                </a:lnTo>
                <a:lnTo>
                  <a:pt x="902" y="91791"/>
                </a:lnTo>
                <a:lnTo>
                  <a:pt x="541" y="92873"/>
                </a:lnTo>
                <a:lnTo>
                  <a:pt x="721" y="93775"/>
                </a:lnTo>
                <a:lnTo>
                  <a:pt x="1082" y="94676"/>
                </a:lnTo>
                <a:lnTo>
                  <a:pt x="1803" y="95398"/>
                </a:lnTo>
                <a:lnTo>
                  <a:pt x="2705" y="95578"/>
                </a:lnTo>
                <a:lnTo>
                  <a:pt x="3066" y="95578"/>
                </a:lnTo>
                <a:lnTo>
                  <a:pt x="3967" y="95398"/>
                </a:lnTo>
                <a:lnTo>
                  <a:pt x="4689" y="95037"/>
                </a:lnTo>
                <a:lnTo>
                  <a:pt x="5230" y="94316"/>
                </a:lnTo>
                <a:lnTo>
                  <a:pt x="5590" y="93414"/>
                </a:lnTo>
                <a:lnTo>
                  <a:pt x="5410" y="92332"/>
                </a:lnTo>
                <a:lnTo>
                  <a:pt x="5049" y="91611"/>
                </a:lnTo>
                <a:lnTo>
                  <a:pt x="4328" y="90889"/>
                </a:lnTo>
                <a:lnTo>
                  <a:pt x="3426" y="90528"/>
                </a:lnTo>
                <a:close/>
                <a:moveTo>
                  <a:pt x="206484" y="93775"/>
                </a:moveTo>
                <a:lnTo>
                  <a:pt x="205583" y="94135"/>
                </a:lnTo>
                <a:lnTo>
                  <a:pt x="204861" y="94676"/>
                </a:lnTo>
                <a:lnTo>
                  <a:pt x="204320" y="95578"/>
                </a:lnTo>
                <a:lnTo>
                  <a:pt x="204140" y="96660"/>
                </a:lnTo>
                <a:lnTo>
                  <a:pt x="204501" y="97562"/>
                </a:lnTo>
                <a:lnTo>
                  <a:pt x="205042" y="98283"/>
                </a:lnTo>
                <a:lnTo>
                  <a:pt x="205763" y="98644"/>
                </a:lnTo>
                <a:lnTo>
                  <a:pt x="206665" y="98824"/>
                </a:lnTo>
                <a:lnTo>
                  <a:pt x="206845" y="98824"/>
                </a:lnTo>
                <a:lnTo>
                  <a:pt x="207927" y="98644"/>
                </a:lnTo>
                <a:lnTo>
                  <a:pt x="208648" y="97922"/>
                </a:lnTo>
                <a:lnTo>
                  <a:pt x="209189" y="97201"/>
                </a:lnTo>
                <a:lnTo>
                  <a:pt x="209189" y="96119"/>
                </a:lnTo>
                <a:lnTo>
                  <a:pt x="209009" y="95217"/>
                </a:lnTo>
                <a:lnTo>
                  <a:pt x="208288" y="94496"/>
                </a:lnTo>
                <a:lnTo>
                  <a:pt x="207566" y="93955"/>
                </a:lnTo>
                <a:lnTo>
                  <a:pt x="206484" y="93775"/>
                </a:lnTo>
                <a:close/>
                <a:moveTo>
                  <a:pt x="2525" y="98463"/>
                </a:moveTo>
                <a:lnTo>
                  <a:pt x="1623" y="98644"/>
                </a:lnTo>
                <a:lnTo>
                  <a:pt x="721" y="99185"/>
                </a:lnTo>
                <a:lnTo>
                  <a:pt x="180" y="99906"/>
                </a:lnTo>
                <a:lnTo>
                  <a:pt x="0" y="100988"/>
                </a:lnTo>
                <a:lnTo>
                  <a:pt x="180" y="101890"/>
                </a:lnTo>
                <a:lnTo>
                  <a:pt x="541" y="102791"/>
                </a:lnTo>
                <a:lnTo>
                  <a:pt x="1443" y="103332"/>
                </a:lnTo>
                <a:lnTo>
                  <a:pt x="2344" y="103513"/>
                </a:lnTo>
                <a:lnTo>
                  <a:pt x="2525" y="103513"/>
                </a:lnTo>
                <a:lnTo>
                  <a:pt x="3426" y="103332"/>
                </a:lnTo>
                <a:lnTo>
                  <a:pt x="4148" y="102791"/>
                </a:lnTo>
                <a:lnTo>
                  <a:pt x="4689" y="102070"/>
                </a:lnTo>
                <a:lnTo>
                  <a:pt x="5049" y="101168"/>
                </a:lnTo>
                <a:lnTo>
                  <a:pt x="4869" y="100086"/>
                </a:lnTo>
                <a:lnTo>
                  <a:pt x="4328" y="99365"/>
                </a:lnTo>
                <a:lnTo>
                  <a:pt x="3607" y="98644"/>
                </a:lnTo>
                <a:lnTo>
                  <a:pt x="2525" y="98463"/>
                </a:lnTo>
                <a:close/>
                <a:moveTo>
                  <a:pt x="207025" y="101709"/>
                </a:moveTo>
                <a:lnTo>
                  <a:pt x="206124" y="101890"/>
                </a:lnTo>
                <a:lnTo>
                  <a:pt x="205222" y="102611"/>
                </a:lnTo>
                <a:lnTo>
                  <a:pt x="204681" y="103332"/>
                </a:lnTo>
                <a:lnTo>
                  <a:pt x="204501" y="104234"/>
                </a:lnTo>
                <a:lnTo>
                  <a:pt x="204501" y="104595"/>
                </a:lnTo>
                <a:lnTo>
                  <a:pt x="204501" y="104775"/>
                </a:lnTo>
                <a:lnTo>
                  <a:pt x="204681" y="105677"/>
                </a:lnTo>
                <a:lnTo>
                  <a:pt x="205222" y="106578"/>
                </a:lnTo>
                <a:lnTo>
                  <a:pt x="206124" y="107119"/>
                </a:lnTo>
                <a:lnTo>
                  <a:pt x="207025" y="107300"/>
                </a:lnTo>
                <a:lnTo>
                  <a:pt x="208107" y="107119"/>
                </a:lnTo>
                <a:lnTo>
                  <a:pt x="208829" y="106578"/>
                </a:lnTo>
                <a:lnTo>
                  <a:pt x="209370" y="105677"/>
                </a:lnTo>
                <a:lnTo>
                  <a:pt x="209550" y="104775"/>
                </a:lnTo>
                <a:lnTo>
                  <a:pt x="209550" y="104595"/>
                </a:lnTo>
                <a:lnTo>
                  <a:pt x="209550" y="104234"/>
                </a:lnTo>
                <a:lnTo>
                  <a:pt x="209370" y="103332"/>
                </a:lnTo>
                <a:lnTo>
                  <a:pt x="208829" y="102431"/>
                </a:lnTo>
                <a:lnTo>
                  <a:pt x="208107" y="101890"/>
                </a:lnTo>
                <a:lnTo>
                  <a:pt x="207025" y="101709"/>
                </a:lnTo>
                <a:close/>
                <a:moveTo>
                  <a:pt x="2344" y="106398"/>
                </a:moveTo>
                <a:lnTo>
                  <a:pt x="1443" y="106578"/>
                </a:lnTo>
                <a:lnTo>
                  <a:pt x="721" y="107300"/>
                </a:lnTo>
                <a:lnTo>
                  <a:pt x="180" y="108021"/>
                </a:lnTo>
                <a:lnTo>
                  <a:pt x="0" y="109103"/>
                </a:lnTo>
                <a:lnTo>
                  <a:pt x="180" y="110005"/>
                </a:lnTo>
                <a:lnTo>
                  <a:pt x="721" y="110726"/>
                </a:lnTo>
                <a:lnTo>
                  <a:pt x="1623" y="111267"/>
                </a:lnTo>
                <a:lnTo>
                  <a:pt x="2525" y="111447"/>
                </a:lnTo>
                <a:lnTo>
                  <a:pt x="3607" y="111267"/>
                </a:lnTo>
                <a:lnTo>
                  <a:pt x="4328" y="110726"/>
                </a:lnTo>
                <a:lnTo>
                  <a:pt x="4869" y="109824"/>
                </a:lnTo>
                <a:lnTo>
                  <a:pt x="5049" y="108923"/>
                </a:lnTo>
                <a:lnTo>
                  <a:pt x="4689" y="107841"/>
                </a:lnTo>
                <a:lnTo>
                  <a:pt x="4148" y="107119"/>
                </a:lnTo>
                <a:lnTo>
                  <a:pt x="3426" y="106578"/>
                </a:lnTo>
                <a:lnTo>
                  <a:pt x="2344" y="106398"/>
                </a:lnTo>
                <a:close/>
                <a:moveTo>
                  <a:pt x="207025" y="110185"/>
                </a:moveTo>
                <a:lnTo>
                  <a:pt x="205943" y="110365"/>
                </a:lnTo>
                <a:lnTo>
                  <a:pt x="205042" y="110726"/>
                </a:lnTo>
                <a:lnTo>
                  <a:pt x="204501" y="111447"/>
                </a:lnTo>
                <a:lnTo>
                  <a:pt x="204320" y="112529"/>
                </a:lnTo>
                <a:lnTo>
                  <a:pt x="204320" y="113431"/>
                </a:lnTo>
                <a:lnTo>
                  <a:pt x="204861" y="114333"/>
                </a:lnTo>
                <a:lnTo>
                  <a:pt x="205583" y="114874"/>
                </a:lnTo>
                <a:lnTo>
                  <a:pt x="206484" y="115234"/>
                </a:lnTo>
                <a:lnTo>
                  <a:pt x="206665" y="115234"/>
                </a:lnTo>
                <a:lnTo>
                  <a:pt x="207747" y="115054"/>
                </a:lnTo>
                <a:lnTo>
                  <a:pt x="208468" y="114513"/>
                </a:lnTo>
                <a:lnTo>
                  <a:pt x="209009" y="113792"/>
                </a:lnTo>
                <a:lnTo>
                  <a:pt x="209189" y="112890"/>
                </a:lnTo>
                <a:lnTo>
                  <a:pt x="209189" y="111808"/>
                </a:lnTo>
                <a:lnTo>
                  <a:pt x="208648" y="111087"/>
                </a:lnTo>
                <a:lnTo>
                  <a:pt x="207927" y="110365"/>
                </a:lnTo>
                <a:lnTo>
                  <a:pt x="207025" y="110185"/>
                </a:lnTo>
                <a:close/>
                <a:moveTo>
                  <a:pt x="2885" y="114333"/>
                </a:moveTo>
                <a:lnTo>
                  <a:pt x="1803" y="114693"/>
                </a:lnTo>
                <a:lnTo>
                  <a:pt x="1082" y="115234"/>
                </a:lnTo>
                <a:lnTo>
                  <a:pt x="721" y="116136"/>
                </a:lnTo>
                <a:lnTo>
                  <a:pt x="541" y="117218"/>
                </a:lnTo>
                <a:lnTo>
                  <a:pt x="902" y="118120"/>
                </a:lnTo>
                <a:lnTo>
                  <a:pt x="1443" y="118661"/>
                </a:lnTo>
                <a:lnTo>
                  <a:pt x="2164" y="119202"/>
                </a:lnTo>
                <a:lnTo>
                  <a:pt x="3066" y="119382"/>
                </a:lnTo>
                <a:lnTo>
                  <a:pt x="3426" y="119382"/>
                </a:lnTo>
                <a:lnTo>
                  <a:pt x="4328" y="119022"/>
                </a:lnTo>
                <a:lnTo>
                  <a:pt x="5049" y="118481"/>
                </a:lnTo>
                <a:lnTo>
                  <a:pt x="5590" y="117579"/>
                </a:lnTo>
                <a:lnTo>
                  <a:pt x="5590" y="116497"/>
                </a:lnTo>
                <a:lnTo>
                  <a:pt x="5230" y="115595"/>
                </a:lnTo>
                <a:lnTo>
                  <a:pt x="4689" y="114874"/>
                </a:lnTo>
                <a:lnTo>
                  <a:pt x="3787" y="114513"/>
                </a:lnTo>
                <a:lnTo>
                  <a:pt x="2885" y="114333"/>
                </a:lnTo>
                <a:close/>
                <a:moveTo>
                  <a:pt x="205222" y="118120"/>
                </a:moveTo>
                <a:lnTo>
                  <a:pt x="204320" y="118481"/>
                </a:lnTo>
                <a:lnTo>
                  <a:pt x="203599" y="119202"/>
                </a:lnTo>
                <a:lnTo>
                  <a:pt x="203419" y="120104"/>
                </a:lnTo>
                <a:lnTo>
                  <a:pt x="203419" y="121186"/>
                </a:lnTo>
                <a:lnTo>
                  <a:pt x="203779" y="122087"/>
                </a:lnTo>
                <a:lnTo>
                  <a:pt x="204501" y="122628"/>
                </a:lnTo>
                <a:lnTo>
                  <a:pt x="205402" y="122989"/>
                </a:lnTo>
                <a:lnTo>
                  <a:pt x="206665" y="122989"/>
                </a:lnTo>
                <a:lnTo>
                  <a:pt x="207386" y="122448"/>
                </a:lnTo>
                <a:lnTo>
                  <a:pt x="208107" y="121727"/>
                </a:lnTo>
                <a:lnTo>
                  <a:pt x="208288" y="121005"/>
                </a:lnTo>
                <a:lnTo>
                  <a:pt x="208288" y="119923"/>
                </a:lnTo>
                <a:lnTo>
                  <a:pt x="207927" y="119022"/>
                </a:lnTo>
                <a:lnTo>
                  <a:pt x="207206" y="118481"/>
                </a:lnTo>
                <a:lnTo>
                  <a:pt x="206304" y="118120"/>
                </a:lnTo>
                <a:close/>
                <a:moveTo>
                  <a:pt x="3787" y="122268"/>
                </a:moveTo>
                <a:lnTo>
                  <a:pt x="2885" y="122628"/>
                </a:lnTo>
                <a:lnTo>
                  <a:pt x="2164" y="123350"/>
                </a:lnTo>
                <a:lnTo>
                  <a:pt x="1803" y="124251"/>
                </a:lnTo>
                <a:lnTo>
                  <a:pt x="1803" y="125153"/>
                </a:lnTo>
                <a:lnTo>
                  <a:pt x="2164" y="126055"/>
                </a:lnTo>
                <a:lnTo>
                  <a:pt x="2705" y="126596"/>
                </a:lnTo>
                <a:lnTo>
                  <a:pt x="3426" y="127137"/>
                </a:lnTo>
                <a:lnTo>
                  <a:pt x="4869" y="127137"/>
                </a:lnTo>
                <a:lnTo>
                  <a:pt x="5771" y="126776"/>
                </a:lnTo>
                <a:lnTo>
                  <a:pt x="6492" y="126055"/>
                </a:lnTo>
                <a:lnTo>
                  <a:pt x="6853" y="125153"/>
                </a:lnTo>
                <a:lnTo>
                  <a:pt x="6853" y="124251"/>
                </a:lnTo>
                <a:lnTo>
                  <a:pt x="6492" y="123350"/>
                </a:lnTo>
                <a:lnTo>
                  <a:pt x="5771" y="122628"/>
                </a:lnTo>
                <a:lnTo>
                  <a:pt x="4869" y="122268"/>
                </a:lnTo>
                <a:close/>
                <a:moveTo>
                  <a:pt x="203960" y="125874"/>
                </a:moveTo>
                <a:lnTo>
                  <a:pt x="203058" y="126235"/>
                </a:lnTo>
                <a:lnTo>
                  <a:pt x="202337" y="126776"/>
                </a:lnTo>
                <a:lnTo>
                  <a:pt x="201796" y="127678"/>
                </a:lnTo>
                <a:lnTo>
                  <a:pt x="201796" y="128760"/>
                </a:lnTo>
                <a:lnTo>
                  <a:pt x="202156" y="129661"/>
                </a:lnTo>
                <a:lnTo>
                  <a:pt x="202878" y="130383"/>
                </a:lnTo>
                <a:lnTo>
                  <a:pt x="203779" y="130743"/>
                </a:lnTo>
                <a:lnTo>
                  <a:pt x="204320" y="130924"/>
                </a:lnTo>
                <a:lnTo>
                  <a:pt x="205222" y="130743"/>
                </a:lnTo>
                <a:lnTo>
                  <a:pt x="205943" y="130383"/>
                </a:lnTo>
                <a:lnTo>
                  <a:pt x="206484" y="129661"/>
                </a:lnTo>
                <a:lnTo>
                  <a:pt x="206845" y="128940"/>
                </a:lnTo>
                <a:lnTo>
                  <a:pt x="206845" y="127858"/>
                </a:lnTo>
                <a:lnTo>
                  <a:pt x="206484" y="126956"/>
                </a:lnTo>
                <a:lnTo>
                  <a:pt x="205763" y="126235"/>
                </a:lnTo>
                <a:lnTo>
                  <a:pt x="204861" y="125874"/>
                </a:lnTo>
                <a:close/>
                <a:moveTo>
                  <a:pt x="6492" y="129842"/>
                </a:moveTo>
                <a:lnTo>
                  <a:pt x="5590" y="130022"/>
                </a:lnTo>
                <a:lnTo>
                  <a:pt x="4689" y="130383"/>
                </a:lnTo>
                <a:lnTo>
                  <a:pt x="3967" y="131104"/>
                </a:lnTo>
                <a:lnTo>
                  <a:pt x="3607" y="132006"/>
                </a:lnTo>
                <a:lnTo>
                  <a:pt x="3787" y="133088"/>
                </a:lnTo>
                <a:lnTo>
                  <a:pt x="4148" y="133809"/>
                </a:lnTo>
                <a:lnTo>
                  <a:pt x="4689" y="134350"/>
                </a:lnTo>
                <a:lnTo>
                  <a:pt x="5410" y="134711"/>
                </a:lnTo>
                <a:lnTo>
                  <a:pt x="6131" y="134891"/>
                </a:lnTo>
                <a:lnTo>
                  <a:pt x="6853" y="134891"/>
                </a:lnTo>
                <a:lnTo>
                  <a:pt x="7754" y="134350"/>
                </a:lnTo>
                <a:lnTo>
                  <a:pt x="8295" y="133629"/>
                </a:lnTo>
                <a:lnTo>
                  <a:pt x="8656" y="132727"/>
                </a:lnTo>
                <a:lnTo>
                  <a:pt x="8656" y="131645"/>
                </a:lnTo>
                <a:lnTo>
                  <a:pt x="8115" y="130743"/>
                </a:lnTo>
                <a:lnTo>
                  <a:pt x="7394" y="130202"/>
                </a:lnTo>
                <a:lnTo>
                  <a:pt x="6492" y="129842"/>
                </a:lnTo>
                <a:close/>
                <a:moveTo>
                  <a:pt x="201976" y="133448"/>
                </a:moveTo>
                <a:lnTo>
                  <a:pt x="201074" y="133809"/>
                </a:lnTo>
                <a:lnTo>
                  <a:pt x="200353" y="134350"/>
                </a:lnTo>
                <a:lnTo>
                  <a:pt x="199812" y="135252"/>
                </a:lnTo>
                <a:lnTo>
                  <a:pt x="199632" y="136153"/>
                </a:lnTo>
                <a:lnTo>
                  <a:pt x="199992" y="137055"/>
                </a:lnTo>
                <a:lnTo>
                  <a:pt x="200533" y="137957"/>
                </a:lnTo>
                <a:lnTo>
                  <a:pt x="201435" y="138317"/>
                </a:lnTo>
                <a:lnTo>
                  <a:pt x="202156" y="138498"/>
                </a:lnTo>
                <a:lnTo>
                  <a:pt x="203058" y="138317"/>
                </a:lnTo>
                <a:lnTo>
                  <a:pt x="203599" y="137957"/>
                </a:lnTo>
                <a:lnTo>
                  <a:pt x="204140" y="137416"/>
                </a:lnTo>
                <a:lnTo>
                  <a:pt x="204681" y="136694"/>
                </a:lnTo>
                <a:lnTo>
                  <a:pt x="204681" y="135793"/>
                </a:lnTo>
                <a:lnTo>
                  <a:pt x="204501" y="134891"/>
                </a:lnTo>
                <a:lnTo>
                  <a:pt x="203779" y="133989"/>
                </a:lnTo>
                <a:lnTo>
                  <a:pt x="203058" y="133629"/>
                </a:lnTo>
                <a:lnTo>
                  <a:pt x="201976" y="133448"/>
                </a:lnTo>
                <a:close/>
                <a:moveTo>
                  <a:pt x="8656" y="137416"/>
                </a:moveTo>
                <a:lnTo>
                  <a:pt x="7754" y="137596"/>
                </a:lnTo>
                <a:lnTo>
                  <a:pt x="6853" y="138137"/>
                </a:lnTo>
                <a:lnTo>
                  <a:pt x="6312" y="138858"/>
                </a:lnTo>
                <a:lnTo>
                  <a:pt x="6131" y="139760"/>
                </a:lnTo>
                <a:lnTo>
                  <a:pt x="6312" y="140842"/>
                </a:lnTo>
                <a:lnTo>
                  <a:pt x="6672" y="141563"/>
                </a:lnTo>
                <a:lnTo>
                  <a:pt x="7213" y="142104"/>
                </a:lnTo>
                <a:lnTo>
                  <a:pt x="7935" y="142285"/>
                </a:lnTo>
                <a:lnTo>
                  <a:pt x="8656" y="142465"/>
                </a:lnTo>
                <a:lnTo>
                  <a:pt x="9558" y="142285"/>
                </a:lnTo>
                <a:lnTo>
                  <a:pt x="10279" y="141744"/>
                </a:lnTo>
                <a:lnTo>
                  <a:pt x="11000" y="141022"/>
                </a:lnTo>
                <a:lnTo>
                  <a:pt x="11181" y="140121"/>
                </a:lnTo>
                <a:lnTo>
                  <a:pt x="11000" y="139039"/>
                </a:lnTo>
                <a:lnTo>
                  <a:pt x="10459" y="138137"/>
                </a:lnTo>
                <a:lnTo>
                  <a:pt x="9738" y="137596"/>
                </a:lnTo>
                <a:lnTo>
                  <a:pt x="8656" y="137416"/>
                </a:lnTo>
                <a:close/>
                <a:moveTo>
                  <a:pt x="199451" y="140842"/>
                </a:moveTo>
                <a:lnTo>
                  <a:pt x="198550" y="141022"/>
                </a:lnTo>
                <a:lnTo>
                  <a:pt x="197648" y="141563"/>
                </a:lnTo>
                <a:lnTo>
                  <a:pt x="197107" y="142465"/>
                </a:lnTo>
                <a:lnTo>
                  <a:pt x="196927" y="143547"/>
                </a:lnTo>
                <a:lnTo>
                  <a:pt x="197107" y="144449"/>
                </a:lnTo>
                <a:lnTo>
                  <a:pt x="197648" y="145170"/>
                </a:lnTo>
                <a:lnTo>
                  <a:pt x="198550" y="145711"/>
                </a:lnTo>
                <a:lnTo>
                  <a:pt x="199451" y="145892"/>
                </a:lnTo>
                <a:lnTo>
                  <a:pt x="200173" y="145892"/>
                </a:lnTo>
                <a:lnTo>
                  <a:pt x="200894" y="145531"/>
                </a:lnTo>
                <a:lnTo>
                  <a:pt x="201435" y="144990"/>
                </a:lnTo>
                <a:lnTo>
                  <a:pt x="201796" y="144449"/>
                </a:lnTo>
                <a:lnTo>
                  <a:pt x="201976" y="143367"/>
                </a:lnTo>
                <a:lnTo>
                  <a:pt x="201796" y="142465"/>
                </a:lnTo>
                <a:lnTo>
                  <a:pt x="201255" y="141563"/>
                </a:lnTo>
                <a:lnTo>
                  <a:pt x="200353" y="141022"/>
                </a:lnTo>
                <a:lnTo>
                  <a:pt x="199451" y="140842"/>
                </a:lnTo>
                <a:close/>
                <a:moveTo>
                  <a:pt x="11541" y="144810"/>
                </a:moveTo>
                <a:lnTo>
                  <a:pt x="10640" y="144990"/>
                </a:lnTo>
                <a:lnTo>
                  <a:pt x="9738" y="145531"/>
                </a:lnTo>
                <a:lnTo>
                  <a:pt x="9197" y="146433"/>
                </a:lnTo>
                <a:lnTo>
                  <a:pt x="9197" y="147334"/>
                </a:lnTo>
                <a:lnTo>
                  <a:pt x="9377" y="148236"/>
                </a:lnTo>
                <a:lnTo>
                  <a:pt x="9738" y="148957"/>
                </a:lnTo>
                <a:lnTo>
                  <a:pt x="10279" y="149318"/>
                </a:lnTo>
                <a:lnTo>
                  <a:pt x="11000" y="149679"/>
                </a:lnTo>
                <a:lnTo>
                  <a:pt x="11722" y="149859"/>
                </a:lnTo>
                <a:lnTo>
                  <a:pt x="12082" y="149679"/>
                </a:lnTo>
                <a:lnTo>
                  <a:pt x="12623" y="149498"/>
                </a:lnTo>
                <a:lnTo>
                  <a:pt x="13525" y="148957"/>
                </a:lnTo>
                <a:lnTo>
                  <a:pt x="14066" y="148236"/>
                </a:lnTo>
                <a:lnTo>
                  <a:pt x="14247" y="147154"/>
                </a:lnTo>
                <a:lnTo>
                  <a:pt x="13886" y="146252"/>
                </a:lnTo>
                <a:lnTo>
                  <a:pt x="13345" y="145351"/>
                </a:lnTo>
                <a:lnTo>
                  <a:pt x="12443" y="144990"/>
                </a:lnTo>
                <a:lnTo>
                  <a:pt x="11541" y="144810"/>
                </a:lnTo>
                <a:close/>
                <a:moveTo>
                  <a:pt x="196386" y="148056"/>
                </a:moveTo>
                <a:lnTo>
                  <a:pt x="195484" y="148236"/>
                </a:lnTo>
                <a:lnTo>
                  <a:pt x="194582" y="148777"/>
                </a:lnTo>
                <a:lnTo>
                  <a:pt x="193861" y="149498"/>
                </a:lnTo>
                <a:lnTo>
                  <a:pt x="193680" y="150580"/>
                </a:lnTo>
                <a:lnTo>
                  <a:pt x="193861" y="151482"/>
                </a:lnTo>
                <a:lnTo>
                  <a:pt x="194221" y="152384"/>
                </a:lnTo>
                <a:lnTo>
                  <a:pt x="195123" y="152925"/>
                </a:lnTo>
                <a:lnTo>
                  <a:pt x="195664" y="153105"/>
                </a:lnTo>
                <a:lnTo>
                  <a:pt x="196927" y="153105"/>
                </a:lnTo>
                <a:lnTo>
                  <a:pt x="197468" y="152744"/>
                </a:lnTo>
                <a:lnTo>
                  <a:pt x="198009" y="152384"/>
                </a:lnTo>
                <a:lnTo>
                  <a:pt x="198369" y="151843"/>
                </a:lnTo>
                <a:lnTo>
                  <a:pt x="198730" y="150761"/>
                </a:lnTo>
                <a:lnTo>
                  <a:pt x="198550" y="149859"/>
                </a:lnTo>
                <a:lnTo>
                  <a:pt x="198189" y="148957"/>
                </a:lnTo>
                <a:lnTo>
                  <a:pt x="197287" y="148416"/>
                </a:lnTo>
                <a:lnTo>
                  <a:pt x="196386" y="148056"/>
                </a:lnTo>
                <a:close/>
                <a:moveTo>
                  <a:pt x="14968" y="151843"/>
                </a:moveTo>
                <a:lnTo>
                  <a:pt x="14066" y="152203"/>
                </a:lnTo>
                <a:lnTo>
                  <a:pt x="13165" y="152744"/>
                </a:lnTo>
                <a:lnTo>
                  <a:pt x="12804" y="153646"/>
                </a:lnTo>
                <a:lnTo>
                  <a:pt x="12623" y="154548"/>
                </a:lnTo>
                <a:lnTo>
                  <a:pt x="12984" y="155630"/>
                </a:lnTo>
                <a:lnTo>
                  <a:pt x="13345" y="156171"/>
                </a:lnTo>
                <a:lnTo>
                  <a:pt x="13886" y="156531"/>
                </a:lnTo>
                <a:lnTo>
                  <a:pt x="14607" y="156712"/>
                </a:lnTo>
                <a:lnTo>
                  <a:pt x="15148" y="156892"/>
                </a:lnTo>
                <a:lnTo>
                  <a:pt x="15870" y="156712"/>
                </a:lnTo>
                <a:lnTo>
                  <a:pt x="16411" y="156531"/>
                </a:lnTo>
                <a:lnTo>
                  <a:pt x="17132" y="155990"/>
                </a:lnTo>
                <a:lnTo>
                  <a:pt x="17673" y="155089"/>
                </a:lnTo>
                <a:lnTo>
                  <a:pt x="17673" y="154007"/>
                </a:lnTo>
                <a:lnTo>
                  <a:pt x="17493" y="153105"/>
                </a:lnTo>
                <a:lnTo>
                  <a:pt x="16771" y="152384"/>
                </a:lnTo>
                <a:lnTo>
                  <a:pt x="15870" y="151843"/>
                </a:lnTo>
                <a:close/>
                <a:moveTo>
                  <a:pt x="191697" y="155089"/>
                </a:moveTo>
                <a:lnTo>
                  <a:pt x="190795" y="155630"/>
                </a:lnTo>
                <a:lnTo>
                  <a:pt x="190254" y="156351"/>
                </a:lnTo>
                <a:lnTo>
                  <a:pt x="189893" y="157253"/>
                </a:lnTo>
                <a:lnTo>
                  <a:pt x="189893" y="158154"/>
                </a:lnTo>
                <a:lnTo>
                  <a:pt x="190254" y="159056"/>
                </a:lnTo>
                <a:lnTo>
                  <a:pt x="190975" y="159777"/>
                </a:lnTo>
                <a:lnTo>
                  <a:pt x="191697" y="159958"/>
                </a:lnTo>
                <a:lnTo>
                  <a:pt x="192418" y="160138"/>
                </a:lnTo>
                <a:lnTo>
                  <a:pt x="192959" y="160138"/>
                </a:lnTo>
                <a:lnTo>
                  <a:pt x="193500" y="159777"/>
                </a:lnTo>
                <a:lnTo>
                  <a:pt x="194041" y="159417"/>
                </a:lnTo>
                <a:lnTo>
                  <a:pt x="194582" y="158876"/>
                </a:lnTo>
                <a:lnTo>
                  <a:pt x="194943" y="157974"/>
                </a:lnTo>
                <a:lnTo>
                  <a:pt x="194762" y="157072"/>
                </a:lnTo>
                <a:lnTo>
                  <a:pt x="194402" y="156171"/>
                </a:lnTo>
                <a:lnTo>
                  <a:pt x="193680" y="155449"/>
                </a:lnTo>
                <a:lnTo>
                  <a:pt x="192779" y="155089"/>
                </a:lnTo>
                <a:close/>
                <a:moveTo>
                  <a:pt x="18935" y="158695"/>
                </a:moveTo>
                <a:lnTo>
                  <a:pt x="17853" y="159056"/>
                </a:lnTo>
                <a:lnTo>
                  <a:pt x="17132" y="159777"/>
                </a:lnTo>
                <a:lnTo>
                  <a:pt x="16771" y="160679"/>
                </a:lnTo>
                <a:lnTo>
                  <a:pt x="16771" y="161581"/>
                </a:lnTo>
                <a:lnTo>
                  <a:pt x="17132" y="162482"/>
                </a:lnTo>
                <a:lnTo>
                  <a:pt x="17673" y="163023"/>
                </a:lnTo>
                <a:lnTo>
                  <a:pt x="18214" y="163384"/>
                </a:lnTo>
                <a:lnTo>
                  <a:pt x="18755" y="163564"/>
                </a:lnTo>
                <a:lnTo>
                  <a:pt x="20017" y="163564"/>
                </a:lnTo>
                <a:lnTo>
                  <a:pt x="20739" y="163204"/>
                </a:lnTo>
                <a:lnTo>
                  <a:pt x="21460" y="162482"/>
                </a:lnTo>
                <a:lnTo>
                  <a:pt x="21821" y="161581"/>
                </a:lnTo>
                <a:lnTo>
                  <a:pt x="21821" y="160679"/>
                </a:lnTo>
                <a:lnTo>
                  <a:pt x="21460" y="159777"/>
                </a:lnTo>
                <a:lnTo>
                  <a:pt x="20739" y="159056"/>
                </a:lnTo>
                <a:lnTo>
                  <a:pt x="19837" y="158695"/>
                </a:lnTo>
                <a:close/>
                <a:moveTo>
                  <a:pt x="187549" y="161761"/>
                </a:moveTo>
                <a:lnTo>
                  <a:pt x="186647" y="162122"/>
                </a:lnTo>
                <a:lnTo>
                  <a:pt x="185926" y="162843"/>
                </a:lnTo>
                <a:lnTo>
                  <a:pt x="185565" y="163745"/>
                </a:lnTo>
                <a:lnTo>
                  <a:pt x="185565" y="164646"/>
                </a:lnTo>
                <a:lnTo>
                  <a:pt x="185926" y="165548"/>
                </a:lnTo>
                <a:lnTo>
                  <a:pt x="186467" y="166269"/>
                </a:lnTo>
                <a:lnTo>
                  <a:pt x="187188" y="166630"/>
                </a:lnTo>
                <a:lnTo>
                  <a:pt x="187910" y="166810"/>
                </a:lnTo>
                <a:lnTo>
                  <a:pt x="188631" y="166630"/>
                </a:lnTo>
                <a:lnTo>
                  <a:pt x="189172" y="166450"/>
                </a:lnTo>
                <a:lnTo>
                  <a:pt x="189713" y="166089"/>
                </a:lnTo>
                <a:lnTo>
                  <a:pt x="190074" y="165728"/>
                </a:lnTo>
                <a:lnTo>
                  <a:pt x="190434" y="164827"/>
                </a:lnTo>
                <a:lnTo>
                  <a:pt x="190434" y="163745"/>
                </a:lnTo>
                <a:lnTo>
                  <a:pt x="190074" y="162843"/>
                </a:lnTo>
                <a:lnTo>
                  <a:pt x="189533" y="162122"/>
                </a:lnTo>
                <a:lnTo>
                  <a:pt x="188631" y="161761"/>
                </a:lnTo>
                <a:close/>
                <a:moveTo>
                  <a:pt x="24345" y="165007"/>
                </a:moveTo>
                <a:lnTo>
                  <a:pt x="23263" y="165187"/>
                </a:lnTo>
                <a:lnTo>
                  <a:pt x="22362" y="165548"/>
                </a:lnTo>
                <a:lnTo>
                  <a:pt x="21821" y="166269"/>
                </a:lnTo>
                <a:lnTo>
                  <a:pt x="21460" y="167171"/>
                </a:lnTo>
                <a:lnTo>
                  <a:pt x="21460" y="168253"/>
                </a:lnTo>
                <a:lnTo>
                  <a:pt x="22001" y="169155"/>
                </a:lnTo>
                <a:lnTo>
                  <a:pt x="22362" y="169515"/>
                </a:lnTo>
                <a:lnTo>
                  <a:pt x="22903" y="169876"/>
                </a:lnTo>
                <a:lnTo>
                  <a:pt x="23444" y="170057"/>
                </a:lnTo>
                <a:lnTo>
                  <a:pt x="23985" y="170057"/>
                </a:lnTo>
                <a:lnTo>
                  <a:pt x="24706" y="169876"/>
                </a:lnTo>
                <a:lnTo>
                  <a:pt x="25427" y="169515"/>
                </a:lnTo>
                <a:lnTo>
                  <a:pt x="26149" y="168794"/>
                </a:lnTo>
                <a:lnTo>
                  <a:pt x="26509" y="167892"/>
                </a:lnTo>
                <a:lnTo>
                  <a:pt x="26329" y="166991"/>
                </a:lnTo>
                <a:lnTo>
                  <a:pt x="25968" y="166089"/>
                </a:lnTo>
                <a:lnTo>
                  <a:pt x="25247" y="165368"/>
                </a:lnTo>
                <a:lnTo>
                  <a:pt x="24345" y="165007"/>
                </a:lnTo>
                <a:close/>
                <a:moveTo>
                  <a:pt x="182860" y="167892"/>
                </a:moveTo>
                <a:lnTo>
                  <a:pt x="181959" y="168253"/>
                </a:lnTo>
                <a:lnTo>
                  <a:pt x="181237" y="168794"/>
                </a:lnTo>
                <a:lnTo>
                  <a:pt x="180696" y="169696"/>
                </a:lnTo>
                <a:lnTo>
                  <a:pt x="180696" y="170778"/>
                </a:lnTo>
                <a:lnTo>
                  <a:pt x="180877" y="171680"/>
                </a:lnTo>
                <a:lnTo>
                  <a:pt x="181598" y="172401"/>
                </a:lnTo>
                <a:lnTo>
                  <a:pt x="182319" y="172942"/>
                </a:lnTo>
                <a:lnTo>
                  <a:pt x="183582" y="172942"/>
                </a:lnTo>
                <a:lnTo>
                  <a:pt x="184123" y="172762"/>
                </a:lnTo>
                <a:lnTo>
                  <a:pt x="184664" y="172581"/>
                </a:lnTo>
                <a:lnTo>
                  <a:pt x="185024" y="172040"/>
                </a:lnTo>
                <a:lnTo>
                  <a:pt x="185565" y="171319"/>
                </a:lnTo>
                <a:lnTo>
                  <a:pt x="185565" y="170237"/>
                </a:lnTo>
                <a:lnTo>
                  <a:pt x="185385" y="169335"/>
                </a:lnTo>
                <a:lnTo>
                  <a:pt x="184844" y="168614"/>
                </a:lnTo>
                <a:lnTo>
                  <a:pt x="183942" y="168073"/>
                </a:lnTo>
                <a:lnTo>
                  <a:pt x="182860" y="167892"/>
                </a:lnTo>
                <a:close/>
                <a:moveTo>
                  <a:pt x="29214" y="171139"/>
                </a:moveTo>
                <a:lnTo>
                  <a:pt x="28132" y="171319"/>
                </a:lnTo>
                <a:lnTo>
                  <a:pt x="27411" y="171680"/>
                </a:lnTo>
                <a:lnTo>
                  <a:pt x="26690" y="172581"/>
                </a:lnTo>
                <a:lnTo>
                  <a:pt x="26509" y="173483"/>
                </a:lnTo>
                <a:lnTo>
                  <a:pt x="26690" y="174385"/>
                </a:lnTo>
                <a:lnTo>
                  <a:pt x="27231" y="175286"/>
                </a:lnTo>
                <a:lnTo>
                  <a:pt x="27591" y="175647"/>
                </a:lnTo>
                <a:lnTo>
                  <a:pt x="28132" y="176008"/>
                </a:lnTo>
                <a:lnTo>
                  <a:pt x="29034" y="176188"/>
                </a:lnTo>
                <a:lnTo>
                  <a:pt x="29936" y="176008"/>
                </a:lnTo>
                <a:lnTo>
                  <a:pt x="30837" y="175467"/>
                </a:lnTo>
                <a:lnTo>
                  <a:pt x="31378" y="174745"/>
                </a:lnTo>
                <a:lnTo>
                  <a:pt x="31559" y="173663"/>
                </a:lnTo>
                <a:lnTo>
                  <a:pt x="31378" y="172762"/>
                </a:lnTo>
                <a:lnTo>
                  <a:pt x="31018" y="171860"/>
                </a:lnTo>
                <a:lnTo>
                  <a:pt x="30837" y="171860"/>
                </a:lnTo>
                <a:lnTo>
                  <a:pt x="30116" y="171319"/>
                </a:lnTo>
                <a:lnTo>
                  <a:pt x="29214" y="171139"/>
                </a:lnTo>
                <a:close/>
                <a:moveTo>
                  <a:pt x="177811" y="173844"/>
                </a:moveTo>
                <a:lnTo>
                  <a:pt x="176909" y="174024"/>
                </a:lnTo>
                <a:lnTo>
                  <a:pt x="176008" y="174565"/>
                </a:lnTo>
                <a:lnTo>
                  <a:pt x="175467" y="175467"/>
                </a:lnTo>
                <a:lnTo>
                  <a:pt x="175286" y="176368"/>
                </a:lnTo>
                <a:lnTo>
                  <a:pt x="175467" y="177270"/>
                </a:lnTo>
                <a:lnTo>
                  <a:pt x="176008" y="178172"/>
                </a:lnTo>
                <a:lnTo>
                  <a:pt x="176909" y="178713"/>
                </a:lnTo>
                <a:lnTo>
                  <a:pt x="177811" y="178893"/>
                </a:lnTo>
                <a:lnTo>
                  <a:pt x="178713" y="178713"/>
                </a:lnTo>
                <a:lnTo>
                  <a:pt x="179614" y="178172"/>
                </a:lnTo>
                <a:lnTo>
                  <a:pt x="180155" y="177270"/>
                </a:lnTo>
                <a:lnTo>
                  <a:pt x="180336" y="176368"/>
                </a:lnTo>
                <a:lnTo>
                  <a:pt x="180155" y="175467"/>
                </a:lnTo>
                <a:lnTo>
                  <a:pt x="179614" y="174565"/>
                </a:lnTo>
                <a:lnTo>
                  <a:pt x="178713" y="174024"/>
                </a:lnTo>
                <a:lnTo>
                  <a:pt x="177811" y="173844"/>
                </a:lnTo>
                <a:close/>
                <a:moveTo>
                  <a:pt x="34624" y="176729"/>
                </a:moveTo>
                <a:lnTo>
                  <a:pt x="33542" y="176909"/>
                </a:lnTo>
                <a:lnTo>
                  <a:pt x="32821" y="177631"/>
                </a:lnTo>
                <a:lnTo>
                  <a:pt x="32280" y="178352"/>
                </a:lnTo>
                <a:lnTo>
                  <a:pt x="32100" y="179434"/>
                </a:lnTo>
                <a:lnTo>
                  <a:pt x="32280" y="180336"/>
                </a:lnTo>
                <a:lnTo>
                  <a:pt x="32821" y="181057"/>
                </a:lnTo>
                <a:lnTo>
                  <a:pt x="33723" y="181598"/>
                </a:lnTo>
                <a:lnTo>
                  <a:pt x="34624" y="181778"/>
                </a:lnTo>
                <a:lnTo>
                  <a:pt x="35526" y="181598"/>
                </a:lnTo>
                <a:lnTo>
                  <a:pt x="36067" y="181418"/>
                </a:lnTo>
                <a:lnTo>
                  <a:pt x="36428" y="181057"/>
                </a:lnTo>
                <a:lnTo>
                  <a:pt x="36969" y="180155"/>
                </a:lnTo>
                <a:lnTo>
                  <a:pt x="37149" y="179254"/>
                </a:lnTo>
                <a:lnTo>
                  <a:pt x="36969" y="178172"/>
                </a:lnTo>
                <a:lnTo>
                  <a:pt x="36428" y="177450"/>
                </a:lnTo>
                <a:lnTo>
                  <a:pt x="35526" y="176909"/>
                </a:lnTo>
                <a:lnTo>
                  <a:pt x="34624" y="176729"/>
                </a:lnTo>
                <a:close/>
                <a:moveTo>
                  <a:pt x="172221" y="179254"/>
                </a:moveTo>
                <a:lnTo>
                  <a:pt x="171319" y="179434"/>
                </a:lnTo>
                <a:lnTo>
                  <a:pt x="170417" y="179975"/>
                </a:lnTo>
                <a:lnTo>
                  <a:pt x="169696" y="180696"/>
                </a:lnTo>
                <a:lnTo>
                  <a:pt x="169515" y="181598"/>
                </a:lnTo>
                <a:lnTo>
                  <a:pt x="169696" y="182680"/>
                </a:lnTo>
                <a:lnTo>
                  <a:pt x="170057" y="183401"/>
                </a:lnTo>
                <a:lnTo>
                  <a:pt x="170598" y="183942"/>
                </a:lnTo>
                <a:lnTo>
                  <a:pt x="170958" y="184123"/>
                </a:lnTo>
                <a:lnTo>
                  <a:pt x="171499" y="184303"/>
                </a:lnTo>
                <a:lnTo>
                  <a:pt x="172040" y="184303"/>
                </a:lnTo>
                <a:lnTo>
                  <a:pt x="172942" y="184123"/>
                </a:lnTo>
                <a:lnTo>
                  <a:pt x="173663" y="183762"/>
                </a:lnTo>
                <a:lnTo>
                  <a:pt x="174385" y="182860"/>
                </a:lnTo>
                <a:lnTo>
                  <a:pt x="174565" y="181959"/>
                </a:lnTo>
                <a:lnTo>
                  <a:pt x="174385" y="181057"/>
                </a:lnTo>
                <a:lnTo>
                  <a:pt x="174024" y="180155"/>
                </a:lnTo>
                <a:lnTo>
                  <a:pt x="173122" y="179614"/>
                </a:lnTo>
                <a:lnTo>
                  <a:pt x="172221" y="179254"/>
                </a:lnTo>
                <a:close/>
                <a:moveTo>
                  <a:pt x="40395" y="181959"/>
                </a:moveTo>
                <a:lnTo>
                  <a:pt x="39494" y="182319"/>
                </a:lnTo>
                <a:lnTo>
                  <a:pt x="38592" y="182860"/>
                </a:lnTo>
                <a:lnTo>
                  <a:pt x="38231" y="183762"/>
                </a:lnTo>
                <a:lnTo>
                  <a:pt x="38051" y="184844"/>
                </a:lnTo>
                <a:lnTo>
                  <a:pt x="38411" y="185746"/>
                </a:lnTo>
                <a:lnTo>
                  <a:pt x="38952" y="186467"/>
                </a:lnTo>
                <a:lnTo>
                  <a:pt x="39854" y="186828"/>
                </a:lnTo>
                <a:lnTo>
                  <a:pt x="40576" y="187008"/>
                </a:lnTo>
                <a:lnTo>
                  <a:pt x="41117" y="187008"/>
                </a:lnTo>
                <a:lnTo>
                  <a:pt x="41658" y="186828"/>
                </a:lnTo>
                <a:lnTo>
                  <a:pt x="42199" y="186467"/>
                </a:lnTo>
                <a:lnTo>
                  <a:pt x="42559" y="186106"/>
                </a:lnTo>
                <a:lnTo>
                  <a:pt x="43100" y="185205"/>
                </a:lnTo>
                <a:lnTo>
                  <a:pt x="43100" y="184303"/>
                </a:lnTo>
                <a:lnTo>
                  <a:pt x="42740" y="183221"/>
                </a:lnTo>
                <a:lnTo>
                  <a:pt x="42199" y="182500"/>
                </a:lnTo>
                <a:lnTo>
                  <a:pt x="41297" y="182139"/>
                </a:lnTo>
                <a:lnTo>
                  <a:pt x="40395" y="181959"/>
                </a:lnTo>
                <a:close/>
                <a:moveTo>
                  <a:pt x="165187" y="184303"/>
                </a:moveTo>
                <a:lnTo>
                  <a:pt x="164286" y="184844"/>
                </a:lnTo>
                <a:lnTo>
                  <a:pt x="163745" y="185565"/>
                </a:lnTo>
                <a:lnTo>
                  <a:pt x="163384" y="186467"/>
                </a:lnTo>
                <a:lnTo>
                  <a:pt x="163384" y="187369"/>
                </a:lnTo>
                <a:lnTo>
                  <a:pt x="163925" y="188270"/>
                </a:lnTo>
                <a:lnTo>
                  <a:pt x="164286" y="188811"/>
                </a:lnTo>
                <a:lnTo>
                  <a:pt x="164827" y="188992"/>
                </a:lnTo>
                <a:lnTo>
                  <a:pt x="165368" y="189172"/>
                </a:lnTo>
                <a:lnTo>
                  <a:pt x="165909" y="189352"/>
                </a:lnTo>
                <a:lnTo>
                  <a:pt x="166630" y="189172"/>
                </a:lnTo>
                <a:lnTo>
                  <a:pt x="167351" y="188811"/>
                </a:lnTo>
                <a:lnTo>
                  <a:pt x="168073" y="188090"/>
                </a:lnTo>
                <a:lnTo>
                  <a:pt x="168433" y="187188"/>
                </a:lnTo>
                <a:lnTo>
                  <a:pt x="168253" y="186287"/>
                </a:lnTo>
                <a:lnTo>
                  <a:pt x="167892" y="185205"/>
                </a:lnTo>
                <a:lnTo>
                  <a:pt x="167171" y="184664"/>
                </a:lnTo>
                <a:lnTo>
                  <a:pt x="166269" y="184303"/>
                </a:lnTo>
                <a:close/>
                <a:moveTo>
                  <a:pt x="46527" y="186828"/>
                </a:moveTo>
                <a:lnTo>
                  <a:pt x="45625" y="187008"/>
                </a:lnTo>
                <a:lnTo>
                  <a:pt x="44904" y="187729"/>
                </a:lnTo>
                <a:lnTo>
                  <a:pt x="44543" y="188631"/>
                </a:lnTo>
                <a:lnTo>
                  <a:pt x="44543" y="189713"/>
                </a:lnTo>
                <a:lnTo>
                  <a:pt x="44904" y="190615"/>
                </a:lnTo>
                <a:lnTo>
                  <a:pt x="45625" y="191336"/>
                </a:lnTo>
                <a:lnTo>
                  <a:pt x="46166" y="191697"/>
                </a:lnTo>
                <a:lnTo>
                  <a:pt x="47609" y="191697"/>
                </a:lnTo>
                <a:lnTo>
                  <a:pt x="48150" y="191516"/>
                </a:lnTo>
                <a:lnTo>
                  <a:pt x="48691" y="191156"/>
                </a:lnTo>
                <a:lnTo>
                  <a:pt x="49051" y="190615"/>
                </a:lnTo>
                <a:lnTo>
                  <a:pt x="49412" y="189713"/>
                </a:lnTo>
                <a:lnTo>
                  <a:pt x="49412" y="188811"/>
                </a:lnTo>
                <a:lnTo>
                  <a:pt x="49051" y="187910"/>
                </a:lnTo>
                <a:lnTo>
                  <a:pt x="48330" y="187188"/>
                </a:lnTo>
                <a:lnTo>
                  <a:pt x="47428" y="186828"/>
                </a:lnTo>
                <a:close/>
                <a:moveTo>
                  <a:pt x="158876" y="188811"/>
                </a:moveTo>
                <a:lnTo>
                  <a:pt x="157974" y="189172"/>
                </a:lnTo>
                <a:lnTo>
                  <a:pt x="157253" y="189893"/>
                </a:lnTo>
                <a:lnTo>
                  <a:pt x="156892" y="190795"/>
                </a:lnTo>
                <a:lnTo>
                  <a:pt x="156892" y="191697"/>
                </a:lnTo>
                <a:lnTo>
                  <a:pt x="157253" y="192598"/>
                </a:lnTo>
                <a:lnTo>
                  <a:pt x="157613" y="193139"/>
                </a:lnTo>
                <a:lnTo>
                  <a:pt x="158154" y="193500"/>
                </a:lnTo>
                <a:lnTo>
                  <a:pt x="158695" y="193680"/>
                </a:lnTo>
                <a:lnTo>
                  <a:pt x="159417" y="193861"/>
                </a:lnTo>
                <a:lnTo>
                  <a:pt x="159958" y="193680"/>
                </a:lnTo>
                <a:lnTo>
                  <a:pt x="160679" y="193500"/>
                </a:lnTo>
                <a:lnTo>
                  <a:pt x="161400" y="192779"/>
                </a:lnTo>
                <a:lnTo>
                  <a:pt x="161761" y="191877"/>
                </a:lnTo>
                <a:lnTo>
                  <a:pt x="161761" y="190795"/>
                </a:lnTo>
                <a:lnTo>
                  <a:pt x="161400" y="189893"/>
                </a:lnTo>
                <a:lnTo>
                  <a:pt x="160859" y="189172"/>
                </a:lnTo>
                <a:lnTo>
                  <a:pt x="159958" y="188811"/>
                </a:lnTo>
                <a:close/>
                <a:moveTo>
                  <a:pt x="53019" y="190975"/>
                </a:moveTo>
                <a:lnTo>
                  <a:pt x="52117" y="191516"/>
                </a:lnTo>
                <a:lnTo>
                  <a:pt x="51576" y="192238"/>
                </a:lnTo>
                <a:lnTo>
                  <a:pt x="51215" y="193139"/>
                </a:lnTo>
                <a:lnTo>
                  <a:pt x="51215" y="194041"/>
                </a:lnTo>
                <a:lnTo>
                  <a:pt x="51756" y="194943"/>
                </a:lnTo>
                <a:lnTo>
                  <a:pt x="52478" y="195664"/>
                </a:lnTo>
                <a:lnTo>
                  <a:pt x="53019" y="195845"/>
                </a:lnTo>
                <a:lnTo>
                  <a:pt x="53740" y="196025"/>
                </a:lnTo>
                <a:lnTo>
                  <a:pt x="54281" y="195845"/>
                </a:lnTo>
                <a:lnTo>
                  <a:pt x="55002" y="195664"/>
                </a:lnTo>
                <a:lnTo>
                  <a:pt x="55543" y="195303"/>
                </a:lnTo>
                <a:lnTo>
                  <a:pt x="55904" y="194762"/>
                </a:lnTo>
                <a:lnTo>
                  <a:pt x="56265" y="193680"/>
                </a:lnTo>
                <a:lnTo>
                  <a:pt x="56084" y="192779"/>
                </a:lnTo>
                <a:lnTo>
                  <a:pt x="55724" y="191877"/>
                </a:lnTo>
                <a:lnTo>
                  <a:pt x="55002" y="191336"/>
                </a:lnTo>
                <a:lnTo>
                  <a:pt x="53920" y="190975"/>
                </a:lnTo>
                <a:close/>
                <a:moveTo>
                  <a:pt x="152203" y="192779"/>
                </a:moveTo>
                <a:lnTo>
                  <a:pt x="151302" y="192959"/>
                </a:lnTo>
                <a:lnTo>
                  <a:pt x="150580" y="193680"/>
                </a:lnTo>
                <a:lnTo>
                  <a:pt x="150039" y="194582"/>
                </a:lnTo>
                <a:lnTo>
                  <a:pt x="150039" y="195484"/>
                </a:lnTo>
                <a:lnTo>
                  <a:pt x="150220" y="196386"/>
                </a:lnTo>
                <a:lnTo>
                  <a:pt x="150580" y="197107"/>
                </a:lnTo>
                <a:lnTo>
                  <a:pt x="151121" y="197468"/>
                </a:lnTo>
                <a:lnTo>
                  <a:pt x="151843" y="197648"/>
                </a:lnTo>
                <a:lnTo>
                  <a:pt x="152564" y="197828"/>
                </a:lnTo>
                <a:lnTo>
                  <a:pt x="153105" y="197648"/>
                </a:lnTo>
                <a:lnTo>
                  <a:pt x="153646" y="197468"/>
                </a:lnTo>
                <a:lnTo>
                  <a:pt x="154367" y="196927"/>
                </a:lnTo>
                <a:lnTo>
                  <a:pt x="154908" y="196025"/>
                </a:lnTo>
                <a:lnTo>
                  <a:pt x="154908" y="195123"/>
                </a:lnTo>
                <a:lnTo>
                  <a:pt x="154728" y="194041"/>
                </a:lnTo>
                <a:lnTo>
                  <a:pt x="154007" y="193320"/>
                </a:lnTo>
                <a:lnTo>
                  <a:pt x="153285" y="192779"/>
                </a:lnTo>
                <a:close/>
                <a:moveTo>
                  <a:pt x="60773" y="194582"/>
                </a:moveTo>
                <a:lnTo>
                  <a:pt x="59871" y="194762"/>
                </a:lnTo>
                <a:lnTo>
                  <a:pt x="58970" y="195303"/>
                </a:lnTo>
                <a:lnTo>
                  <a:pt x="58429" y="196025"/>
                </a:lnTo>
                <a:lnTo>
                  <a:pt x="58248" y="197107"/>
                </a:lnTo>
                <a:lnTo>
                  <a:pt x="58248" y="198009"/>
                </a:lnTo>
                <a:lnTo>
                  <a:pt x="58789" y="198730"/>
                </a:lnTo>
                <a:lnTo>
                  <a:pt x="59691" y="199451"/>
                </a:lnTo>
                <a:lnTo>
                  <a:pt x="60232" y="199632"/>
                </a:lnTo>
                <a:lnTo>
                  <a:pt x="61314" y="199632"/>
                </a:lnTo>
                <a:lnTo>
                  <a:pt x="62035" y="199271"/>
                </a:lnTo>
                <a:lnTo>
                  <a:pt x="62576" y="198910"/>
                </a:lnTo>
                <a:lnTo>
                  <a:pt x="62937" y="198189"/>
                </a:lnTo>
                <a:lnTo>
                  <a:pt x="63298" y="197287"/>
                </a:lnTo>
                <a:lnTo>
                  <a:pt x="63117" y="196386"/>
                </a:lnTo>
                <a:lnTo>
                  <a:pt x="62576" y="195484"/>
                </a:lnTo>
                <a:lnTo>
                  <a:pt x="61855" y="194943"/>
                </a:lnTo>
                <a:lnTo>
                  <a:pt x="60773" y="194582"/>
                </a:lnTo>
                <a:close/>
                <a:moveTo>
                  <a:pt x="145351" y="196205"/>
                </a:moveTo>
                <a:lnTo>
                  <a:pt x="144269" y="196386"/>
                </a:lnTo>
                <a:lnTo>
                  <a:pt x="143547" y="196927"/>
                </a:lnTo>
                <a:lnTo>
                  <a:pt x="143006" y="197828"/>
                </a:lnTo>
                <a:lnTo>
                  <a:pt x="142826" y="198730"/>
                </a:lnTo>
                <a:lnTo>
                  <a:pt x="143006" y="199632"/>
                </a:lnTo>
                <a:lnTo>
                  <a:pt x="143367" y="200353"/>
                </a:lnTo>
                <a:lnTo>
                  <a:pt x="143908" y="200894"/>
                </a:lnTo>
                <a:lnTo>
                  <a:pt x="144629" y="201074"/>
                </a:lnTo>
                <a:lnTo>
                  <a:pt x="145351" y="201255"/>
                </a:lnTo>
                <a:lnTo>
                  <a:pt x="146252" y="201074"/>
                </a:lnTo>
                <a:lnTo>
                  <a:pt x="147154" y="200533"/>
                </a:lnTo>
                <a:lnTo>
                  <a:pt x="147695" y="199632"/>
                </a:lnTo>
                <a:lnTo>
                  <a:pt x="147875" y="198730"/>
                </a:lnTo>
                <a:lnTo>
                  <a:pt x="147695" y="197648"/>
                </a:lnTo>
                <a:lnTo>
                  <a:pt x="147154" y="196927"/>
                </a:lnTo>
                <a:lnTo>
                  <a:pt x="146252" y="196386"/>
                </a:lnTo>
                <a:lnTo>
                  <a:pt x="145351" y="196205"/>
                </a:lnTo>
                <a:close/>
                <a:moveTo>
                  <a:pt x="67987" y="197828"/>
                </a:moveTo>
                <a:lnTo>
                  <a:pt x="66905" y="198009"/>
                </a:lnTo>
                <a:lnTo>
                  <a:pt x="66183" y="198550"/>
                </a:lnTo>
                <a:lnTo>
                  <a:pt x="65642" y="199451"/>
                </a:lnTo>
                <a:lnTo>
                  <a:pt x="65462" y="200353"/>
                </a:lnTo>
                <a:lnTo>
                  <a:pt x="65642" y="201255"/>
                </a:lnTo>
                <a:lnTo>
                  <a:pt x="66183" y="202156"/>
                </a:lnTo>
                <a:lnTo>
                  <a:pt x="67085" y="202697"/>
                </a:lnTo>
                <a:lnTo>
                  <a:pt x="67987" y="202878"/>
                </a:lnTo>
                <a:lnTo>
                  <a:pt x="68708" y="202697"/>
                </a:lnTo>
                <a:lnTo>
                  <a:pt x="69429" y="202337"/>
                </a:lnTo>
                <a:lnTo>
                  <a:pt x="69970" y="201796"/>
                </a:lnTo>
                <a:lnTo>
                  <a:pt x="70331" y="201255"/>
                </a:lnTo>
                <a:lnTo>
                  <a:pt x="70511" y="200173"/>
                </a:lnTo>
                <a:lnTo>
                  <a:pt x="70331" y="199271"/>
                </a:lnTo>
                <a:lnTo>
                  <a:pt x="69790" y="198550"/>
                </a:lnTo>
                <a:lnTo>
                  <a:pt x="68888" y="198009"/>
                </a:lnTo>
                <a:lnTo>
                  <a:pt x="67987" y="197828"/>
                </a:lnTo>
                <a:close/>
                <a:moveTo>
                  <a:pt x="137055" y="199091"/>
                </a:moveTo>
                <a:lnTo>
                  <a:pt x="136334" y="199632"/>
                </a:lnTo>
                <a:lnTo>
                  <a:pt x="135612" y="200533"/>
                </a:lnTo>
                <a:lnTo>
                  <a:pt x="135432" y="201435"/>
                </a:lnTo>
                <a:lnTo>
                  <a:pt x="135612" y="202337"/>
                </a:lnTo>
                <a:lnTo>
                  <a:pt x="135973" y="203058"/>
                </a:lnTo>
                <a:lnTo>
                  <a:pt x="136514" y="203599"/>
                </a:lnTo>
                <a:lnTo>
                  <a:pt x="137235" y="203960"/>
                </a:lnTo>
                <a:lnTo>
                  <a:pt x="137957" y="204140"/>
                </a:lnTo>
                <a:lnTo>
                  <a:pt x="138678" y="203960"/>
                </a:lnTo>
                <a:lnTo>
                  <a:pt x="139580" y="203419"/>
                </a:lnTo>
                <a:lnTo>
                  <a:pt x="140121" y="202697"/>
                </a:lnTo>
                <a:lnTo>
                  <a:pt x="140481" y="201796"/>
                </a:lnTo>
                <a:lnTo>
                  <a:pt x="140301" y="200714"/>
                </a:lnTo>
                <a:lnTo>
                  <a:pt x="139760" y="199812"/>
                </a:lnTo>
                <a:lnTo>
                  <a:pt x="139039" y="199271"/>
                </a:lnTo>
                <a:lnTo>
                  <a:pt x="138137" y="199091"/>
                </a:lnTo>
                <a:close/>
                <a:moveTo>
                  <a:pt x="75200" y="200353"/>
                </a:moveTo>
                <a:lnTo>
                  <a:pt x="74298" y="200533"/>
                </a:lnTo>
                <a:lnTo>
                  <a:pt x="73577" y="201255"/>
                </a:lnTo>
                <a:lnTo>
                  <a:pt x="73036" y="202156"/>
                </a:lnTo>
                <a:lnTo>
                  <a:pt x="73036" y="203058"/>
                </a:lnTo>
                <a:lnTo>
                  <a:pt x="73216" y="203960"/>
                </a:lnTo>
                <a:lnTo>
                  <a:pt x="73938" y="204861"/>
                </a:lnTo>
                <a:lnTo>
                  <a:pt x="74839" y="205222"/>
                </a:lnTo>
                <a:lnTo>
                  <a:pt x="75561" y="205402"/>
                </a:lnTo>
                <a:lnTo>
                  <a:pt x="76282" y="205222"/>
                </a:lnTo>
                <a:lnTo>
                  <a:pt x="77003" y="204861"/>
                </a:lnTo>
                <a:lnTo>
                  <a:pt x="77544" y="204320"/>
                </a:lnTo>
                <a:lnTo>
                  <a:pt x="77905" y="203599"/>
                </a:lnTo>
                <a:lnTo>
                  <a:pt x="78085" y="202517"/>
                </a:lnTo>
                <a:lnTo>
                  <a:pt x="77725" y="201615"/>
                </a:lnTo>
                <a:lnTo>
                  <a:pt x="77184" y="200894"/>
                </a:lnTo>
                <a:lnTo>
                  <a:pt x="76282" y="200353"/>
                </a:lnTo>
                <a:close/>
                <a:moveTo>
                  <a:pt x="130743" y="201255"/>
                </a:moveTo>
                <a:lnTo>
                  <a:pt x="129661" y="201435"/>
                </a:lnTo>
                <a:lnTo>
                  <a:pt x="128760" y="201796"/>
                </a:lnTo>
                <a:lnTo>
                  <a:pt x="128219" y="202517"/>
                </a:lnTo>
                <a:lnTo>
                  <a:pt x="127858" y="203419"/>
                </a:lnTo>
                <a:lnTo>
                  <a:pt x="127858" y="204501"/>
                </a:lnTo>
                <a:lnTo>
                  <a:pt x="128219" y="205222"/>
                </a:lnTo>
                <a:lnTo>
                  <a:pt x="128760" y="205763"/>
                </a:lnTo>
                <a:lnTo>
                  <a:pt x="129481" y="206304"/>
                </a:lnTo>
                <a:lnTo>
                  <a:pt x="130924" y="206304"/>
                </a:lnTo>
                <a:lnTo>
                  <a:pt x="131825" y="205763"/>
                </a:lnTo>
                <a:lnTo>
                  <a:pt x="132547" y="205042"/>
                </a:lnTo>
                <a:lnTo>
                  <a:pt x="132907" y="204140"/>
                </a:lnTo>
                <a:lnTo>
                  <a:pt x="132727" y="203238"/>
                </a:lnTo>
                <a:lnTo>
                  <a:pt x="132366" y="202337"/>
                </a:lnTo>
                <a:lnTo>
                  <a:pt x="131645" y="201615"/>
                </a:lnTo>
                <a:lnTo>
                  <a:pt x="130743" y="201255"/>
                </a:lnTo>
                <a:close/>
                <a:moveTo>
                  <a:pt x="82774" y="202337"/>
                </a:moveTo>
                <a:lnTo>
                  <a:pt x="81872" y="202697"/>
                </a:lnTo>
                <a:lnTo>
                  <a:pt x="81151" y="203419"/>
                </a:lnTo>
                <a:lnTo>
                  <a:pt x="80790" y="204320"/>
                </a:lnTo>
                <a:lnTo>
                  <a:pt x="80790" y="205222"/>
                </a:lnTo>
                <a:lnTo>
                  <a:pt x="81151" y="206124"/>
                </a:lnTo>
                <a:lnTo>
                  <a:pt x="81692" y="206845"/>
                </a:lnTo>
                <a:lnTo>
                  <a:pt x="82594" y="207206"/>
                </a:lnTo>
                <a:lnTo>
                  <a:pt x="83135" y="207386"/>
                </a:lnTo>
                <a:lnTo>
                  <a:pt x="84036" y="207206"/>
                </a:lnTo>
                <a:lnTo>
                  <a:pt x="84758" y="206845"/>
                </a:lnTo>
                <a:lnTo>
                  <a:pt x="85299" y="206124"/>
                </a:lnTo>
                <a:lnTo>
                  <a:pt x="85659" y="205402"/>
                </a:lnTo>
                <a:lnTo>
                  <a:pt x="85659" y="204320"/>
                </a:lnTo>
                <a:lnTo>
                  <a:pt x="85299" y="203419"/>
                </a:lnTo>
                <a:lnTo>
                  <a:pt x="84577" y="202697"/>
                </a:lnTo>
                <a:lnTo>
                  <a:pt x="83676" y="202337"/>
                </a:lnTo>
                <a:close/>
                <a:moveTo>
                  <a:pt x="122087" y="203058"/>
                </a:moveTo>
                <a:lnTo>
                  <a:pt x="121186" y="203419"/>
                </a:lnTo>
                <a:lnTo>
                  <a:pt x="120464" y="204140"/>
                </a:lnTo>
                <a:lnTo>
                  <a:pt x="120104" y="204861"/>
                </a:lnTo>
                <a:lnTo>
                  <a:pt x="120104" y="205943"/>
                </a:lnTo>
                <a:lnTo>
                  <a:pt x="120464" y="206845"/>
                </a:lnTo>
                <a:lnTo>
                  <a:pt x="121005" y="207386"/>
                </a:lnTo>
                <a:lnTo>
                  <a:pt x="121727" y="207927"/>
                </a:lnTo>
                <a:lnTo>
                  <a:pt x="122628" y="208107"/>
                </a:lnTo>
                <a:lnTo>
                  <a:pt x="122989" y="207927"/>
                </a:lnTo>
                <a:lnTo>
                  <a:pt x="123891" y="207566"/>
                </a:lnTo>
                <a:lnTo>
                  <a:pt x="124612" y="207025"/>
                </a:lnTo>
                <a:lnTo>
                  <a:pt x="124973" y="206124"/>
                </a:lnTo>
                <a:lnTo>
                  <a:pt x="125153" y="205042"/>
                </a:lnTo>
                <a:lnTo>
                  <a:pt x="124792" y="204140"/>
                </a:lnTo>
                <a:lnTo>
                  <a:pt x="124071" y="203419"/>
                </a:lnTo>
                <a:lnTo>
                  <a:pt x="123169" y="203058"/>
                </a:lnTo>
                <a:close/>
                <a:moveTo>
                  <a:pt x="91430" y="203599"/>
                </a:moveTo>
                <a:lnTo>
                  <a:pt x="90348" y="203779"/>
                </a:lnTo>
                <a:lnTo>
                  <a:pt x="89446" y="204140"/>
                </a:lnTo>
                <a:lnTo>
                  <a:pt x="88905" y="204861"/>
                </a:lnTo>
                <a:lnTo>
                  <a:pt x="88545" y="205763"/>
                </a:lnTo>
                <a:lnTo>
                  <a:pt x="88545" y="206845"/>
                </a:lnTo>
                <a:lnTo>
                  <a:pt x="88905" y="207747"/>
                </a:lnTo>
                <a:lnTo>
                  <a:pt x="89627" y="208288"/>
                </a:lnTo>
                <a:lnTo>
                  <a:pt x="90709" y="208648"/>
                </a:lnTo>
                <a:lnTo>
                  <a:pt x="91070" y="208648"/>
                </a:lnTo>
                <a:lnTo>
                  <a:pt x="91971" y="208468"/>
                </a:lnTo>
                <a:lnTo>
                  <a:pt x="92693" y="208107"/>
                </a:lnTo>
                <a:lnTo>
                  <a:pt x="93234" y="207386"/>
                </a:lnTo>
                <a:lnTo>
                  <a:pt x="93594" y="206484"/>
                </a:lnTo>
                <a:lnTo>
                  <a:pt x="93414" y="205583"/>
                </a:lnTo>
                <a:lnTo>
                  <a:pt x="93053" y="204681"/>
                </a:lnTo>
                <a:lnTo>
                  <a:pt x="92332" y="203960"/>
                </a:lnTo>
                <a:lnTo>
                  <a:pt x="91430" y="203599"/>
                </a:lnTo>
                <a:close/>
                <a:moveTo>
                  <a:pt x="114513" y="204140"/>
                </a:moveTo>
                <a:lnTo>
                  <a:pt x="113611" y="204320"/>
                </a:lnTo>
                <a:lnTo>
                  <a:pt x="112710" y="205042"/>
                </a:lnTo>
                <a:lnTo>
                  <a:pt x="112349" y="205763"/>
                </a:lnTo>
                <a:lnTo>
                  <a:pt x="112169" y="206845"/>
                </a:lnTo>
                <a:lnTo>
                  <a:pt x="112529" y="207747"/>
                </a:lnTo>
                <a:lnTo>
                  <a:pt x="113070" y="208468"/>
                </a:lnTo>
                <a:lnTo>
                  <a:pt x="113792" y="209009"/>
                </a:lnTo>
                <a:lnTo>
                  <a:pt x="114693" y="209189"/>
                </a:lnTo>
                <a:lnTo>
                  <a:pt x="115054" y="209009"/>
                </a:lnTo>
                <a:lnTo>
                  <a:pt x="115956" y="208829"/>
                </a:lnTo>
                <a:lnTo>
                  <a:pt x="116677" y="208107"/>
                </a:lnTo>
                <a:lnTo>
                  <a:pt x="117218" y="207386"/>
                </a:lnTo>
                <a:lnTo>
                  <a:pt x="117218" y="206304"/>
                </a:lnTo>
                <a:lnTo>
                  <a:pt x="117038" y="205402"/>
                </a:lnTo>
                <a:lnTo>
                  <a:pt x="116316" y="204681"/>
                </a:lnTo>
                <a:lnTo>
                  <a:pt x="115415" y="204140"/>
                </a:lnTo>
                <a:close/>
                <a:moveTo>
                  <a:pt x="99004" y="204320"/>
                </a:moveTo>
                <a:lnTo>
                  <a:pt x="98103" y="204501"/>
                </a:lnTo>
                <a:lnTo>
                  <a:pt x="97201" y="205042"/>
                </a:lnTo>
                <a:lnTo>
                  <a:pt x="96660" y="205763"/>
                </a:lnTo>
                <a:lnTo>
                  <a:pt x="96299" y="206845"/>
                </a:lnTo>
                <a:lnTo>
                  <a:pt x="96480" y="207747"/>
                </a:lnTo>
                <a:lnTo>
                  <a:pt x="97021" y="208648"/>
                </a:lnTo>
                <a:lnTo>
                  <a:pt x="97742" y="209189"/>
                </a:lnTo>
                <a:lnTo>
                  <a:pt x="98824" y="209370"/>
                </a:lnTo>
                <a:lnTo>
                  <a:pt x="99906" y="209189"/>
                </a:lnTo>
                <a:lnTo>
                  <a:pt x="100627" y="208829"/>
                </a:lnTo>
                <a:lnTo>
                  <a:pt x="101168" y="207927"/>
                </a:lnTo>
                <a:lnTo>
                  <a:pt x="101349" y="207025"/>
                </a:lnTo>
                <a:lnTo>
                  <a:pt x="101349" y="206124"/>
                </a:lnTo>
                <a:lnTo>
                  <a:pt x="100808" y="205222"/>
                </a:lnTo>
                <a:lnTo>
                  <a:pt x="100086" y="204681"/>
                </a:lnTo>
                <a:lnTo>
                  <a:pt x="99004" y="204320"/>
                </a:lnTo>
                <a:close/>
                <a:moveTo>
                  <a:pt x="106759" y="204501"/>
                </a:moveTo>
                <a:lnTo>
                  <a:pt x="105857" y="204681"/>
                </a:lnTo>
                <a:lnTo>
                  <a:pt x="104955" y="205222"/>
                </a:lnTo>
                <a:lnTo>
                  <a:pt x="104414" y="206124"/>
                </a:lnTo>
                <a:lnTo>
                  <a:pt x="104234" y="207025"/>
                </a:lnTo>
                <a:lnTo>
                  <a:pt x="104595" y="208107"/>
                </a:lnTo>
                <a:lnTo>
                  <a:pt x="105136" y="208829"/>
                </a:lnTo>
                <a:lnTo>
                  <a:pt x="105857" y="209370"/>
                </a:lnTo>
                <a:lnTo>
                  <a:pt x="106759" y="209550"/>
                </a:lnTo>
                <a:lnTo>
                  <a:pt x="106939" y="209550"/>
                </a:lnTo>
                <a:lnTo>
                  <a:pt x="107841" y="209370"/>
                </a:lnTo>
                <a:lnTo>
                  <a:pt x="108562" y="208829"/>
                </a:lnTo>
                <a:lnTo>
                  <a:pt x="109103" y="207927"/>
                </a:lnTo>
                <a:lnTo>
                  <a:pt x="109283" y="207025"/>
                </a:lnTo>
                <a:lnTo>
                  <a:pt x="109103" y="205943"/>
                </a:lnTo>
                <a:lnTo>
                  <a:pt x="108562" y="205222"/>
                </a:lnTo>
                <a:lnTo>
                  <a:pt x="107841" y="204681"/>
                </a:lnTo>
                <a:lnTo>
                  <a:pt x="106759" y="204501"/>
                </a:lnTo>
                <a:close/>
              </a:path>
            </a:pathLst>
          </a:custGeom>
          <a:solidFill>
            <a:srgbClr val="00BC6F"/>
          </a:solidFill>
          <a:ln>
            <a:noFill/>
          </a:ln>
        </p:spPr>
        <p:txBody>
          <a:bodyPr spcFirstLastPara="1" wrap="square" lIns="52675" tIns="52675" rIns="52675" bIns="52675" anchor="ctr" anchorCtr="0">
            <a:noAutofit/>
          </a:bodyPr>
          <a:lstStyle/>
          <a:p>
            <a:pPr marL="0" lvl="0" indent="0" algn="l" rtl="0">
              <a:spcBef>
                <a:spcPts val="0"/>
              </a:spcBef>
              <a:spcAft>
                <a:spcPts val="0"/>
              </a:spcAft>
              <a:buNone/>
            </a:pPr>
            <a:endParaRPr/>
          </a:p>
        </p:txBody>
      </p:sp>
      <p:sp>
        <p:nvSpPr>
          <p:cNvPr id="988" name="Google Shape;988;p153"/>
          <p:cNvSpPr txBox="1"/>
          <p:nvPr/>
        </p:nvSpPr>
        <p:spPr>
          <a:xfrm>
            <a:off x="3377100" y="3669195"/>
            <a:ext cx="2389800" cy="56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FFFFFF"/>
                </a:solidFill>
                <a:latin typeface="Montserrat"/>
                <a:ea typeface="Montserrat"/>
                <a:cs typeface="Montserrat"/>
                <a:sym typeface="Montserrat"/>
              </a:rPr>
              <a:t>Infrastructure Powers the Intelligent Platform</a:t>
            </a:r>
            <a:endParaRPr sz="1300" b="1">
              <a:solidFill>
                <a:srgbClr val="FFFFFF"/>
              </a:solidFill>
              <a:latin typeface="Montserrat"/>
              <a:ea typeface="Montserrat"/>
              <a:cs typeface="Montserrat"/>
              <a:sym typeface="Montserrat"/>
            </a:endParaRPr>
          </a:p>
        </p:txBody>
      </p:sp>
      <p:sp>
        <p:nvSpPr>
          <p:cNvPr id="989" name="Google Shape;989;p153"/>
          <p:cNvSpPr txBox="1"/>
          <p:nvPr/>
        </p:nvSpPr>
        <p:spPr>
          <a:xfrm>
            <a:off x="5923875" y="3573800"/>
            <a:ext cx="2877300" cy="7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FFFFFF"/>
                </a:solidFill>
                <a:latin typeface="Montserrat"/>
                <a:ea typeface="Montserrat"/>
                <a:cs typeface="Montserrat"/>
                <a:sym typeface="Montserrat"/>
              </a:rPr>
              <a:t>Intelligent Platform Automates </a:t>
            </a:r>
            <a:r>
              <a:rPr lang="en" sz="1300" b="1">
                <a:solidFill>
                  <a:srgbClr val="09CA7B"/>
                </a:solidFill>
                <a:latin typeface="Montserrat"/>
                <a:ea typeface="Montserrat"/>
                <a:cs typeface="Montserrat"/>
                <a:sym typeface="Montserrat"/>
              </a:rPr>
              <a:t>Patient, Workforce</a:t>
            </a:r>
            <a:r>
              <a:rPr lang="en" sz="1300" b="1">
                <a:solidFill>
                  <a:srgbClr val="FFFFFF"/>
                </a:solidFill>
                <a:latin typeface="Montserrat"/>
                <a:ea typeface="Montserrat"/>
                <a:cs typeface="Montserrat"/>
                <a:sym typeface="Montserrat"/>
              </a:rPr>
              <a:t> and </a:t>
            </a:r>
            <a:r>
              <a:rPr lang="en" sz="1300" b="1">
                <a:solidFill>
                  <a:srgbClr val="09CA7B"/>
                </a:solidFill>
                <a:latin typeface="Montserrat"/>
                <a:ea typeface="Montserrat"/>
                <a:cs typeface="Montserrat"/>
                <a:sym typeface="Montserrat"/>
              </a:rPr>
              <a:t>Clinician Experience</a:t>
            </a:r>
            <a:endParaRPr sz="1300" b="1">
              <a:solidFill>
                <a:srgbClr val="09CA7B"/>
              </a:solidFill>
              <a:latin typeface="Montserrat"/>
              <a:ea typeface="Montserrat"/>
              <a:cs typeface="Montserrat"/>
              <a:sym typeface="Montserrat"/>
            </a:endParaRPr>
          </a:p>
        </p:txBody>
      </p:sp>
      <p:sp>
        <p:nvSpPr>
          <p:cNvPr id="990" name="Google Shape;990;p153"/>
          <p:cNvSpPr txBox="1"/>
          <p:nvPr/>
        </p:nvSpPr>
        <p:spPr>
          <a:xfrm>
            <a:off x="491226" y="3771645"/>
            <a:ext cx="2487600" cy="36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FFFFFF"/>
                </a:solidFill>
                <a:latin typeface="Montserrat"/>
                <a:ea typeface="Montserrat"/>
                <a:cs typeface="Montserrat"/>
                <a:sym typeface="Montserrat"/>
              </a:rPr>
              <a:t>Data Powers the Infrastructure</a:t>
            </a:r>
            <a:endParaRPr sz="1300" b="1">
              <a:solidFill>
                <a:srgbClr val="FFFFFF"/>
              </a:solidFill>
              <a:latin typeface="Montserrat"/>
              <a:ea typeface="Montserrat"/>
              <a:cs typeface="Montserrat"/>
              <a:sym typeface="Montserrat"/>
            </a:endParaRPr>
          </a:p>
        </p:txBody>
      </p:sp>
      <p:grpSp>
        <p:nvGrpSpPr>
          <p:cNvPr id="991" name="Google Shape;991;p153"/>
          <p:cNvGrpSpPr/>
          <p:nvPr/>
        </p:nvGrpSpPr>
        <p:grpSpPr>
          <a:xfrm>
            <a:off x="1125307" y="2162834"/>
            <a:ext cx="1219450" cy="1157764"/>
            <a:chOff x="1051050" y="238125"/>
            <a:chExt cx="5517875" cy="5238750"/>
          </a:xfrm>
        </p:grpSpPr>
        <p:sp>
          <p:nvSpPr>
            <p:cNvPr id="992" name="Google Shape;992;p153"/>
            <p:cNvSpPr/>
            <p:nvPr/>
          </p:nvSpPr>
          <p:spPr>
            <a:xfrm>
              <a:off x="1051050" y="1299825"/>
              <a:ext cx="2337750" cy="3294800"/>
            </a:xfrm>
            <a:custGeom>
              <a:avLst/>
              <a:gdLst/>
              <a:ahLst/>
              <a:cxnLst/>
              <a:rect l="l" t="t" r="r" b="b"/>
              <a:pathLst>
                <a:path w="93510" h="131792" extrusionOk="0">
                  <a:moveTo>
                    <a:pt x="28910" y="11166"/>
                  </a:moveTo>
                  <a:lnTo>
                    <a:pt x="30505" y="11365"/>
                  </a:lnTo>
                  <a:lnTo>
                    <a:pt x="32100" y="11764"/>
                  </a:lnTo>
                  <a:lnTo>
                    <a:pt x="33496" y="12362"/>
                  </a:lnTo>
                  <a:lnTo>
                    <a:pt x="34892" y="13159"/>
                  </a:lnTo>
                  <a:lnTo>
                    <a:pt x="36287" y="13957"/>
                  </a:lnTo>
                  <a:lnTo>
                    <a:pt x="37484" y="14755"/>
                  </a:lnTo>
                  <a:lnTo>
                    <a:pt x="38680" y="15951"/>
                  </a:lnTo>
                  <a:lnTo>
                    <a:pt x="39677" y="16948"/>
                  </a:lnTo>
                  <a:lnTo>
                    <a:pt x="40674" y="18343"/>
                  </a:lnTo>
                  <a:lnTo>
                    <a:pt x="41471" y="19540"/>
                  </a:lnTo>
                  <a:lnTo>
                    <a:pt x="42269" y="21135"/>
                  </a:lnTo>
                  <a:lnTo>
                    <a:pt x="42668" y="22530"/>
                  </a:lnTo>
                  <a:lnTo>
                    <a:pt x="43066" y="24125"/>
                  </a:lnTo>
                  <a:lnTo>
                    <a:pt x="43465" y="25720"/>
                  </a:lnTo>
                  <a:lnTo>
                    <a:pt x="43465" y="27316"/>
                  </a:lnTo>
                  <a:lnTo>
                    <a:pt x="43465" y="29110"/>
                  </a:lnTo>
                  <a:lnTo>
                    <a:pt x="43066" y="30705"/>
                  </a:lnTo>
                  <a:lnTo>
                    <a:pt x="42668" y="32101"/>
                  </a:lnTo>
                  <a:lnTo>
                    <a:pt x="42269" y="33696"/>
                  </a:lnTo>
                  <a:lnTo>
                    <a:pt x="41471" y="35091"/>
                  </a:lnTo>
                  <a:lnTo>
                    <a:pt x="40674" y="36487"/>
                  </a:lnTo>
                  <a:lnTo>
                    <a:pt x="39677" y="37683"/>
                  </a:lnTo>
                  <a:lnTo>
                    <a:pt x="38680" y="38880"/>
                  </a:lnTo>
                  <a:lnTo>
                    <a:pt x="37484" y="39877"/>
                  </a:lnTo>
                  <a:lnTo>
                    <a:pt x="36287" y="40873"/>
                  </a:lnTo>
                  <a:lnTo>
                    <a:pt x="34892" y="41671"/>
                  </a:lnTo>
                  <a:lnTo>
                    <a:pt x="33496" y="42269"/>
                  </a:lnTo>
                  <a:lnTo>
                    <a:pt x="32100" y="42867"/>
                  </a:lnTo>
                  <a:lnTo>
                    <a:pt x="30505" y="43266"/>
                  </a:lnTo>
                  <a:lnTo>
                    <a:pt x="28910" y="43465"/>
                  </a:lnTo>
                  <a:lnTo>
                    <a:pt x="27315" y="43665"/>
                  </a:lnTo>
                  <a:lnTo>
                    <a:pt x="25521" y="43465"/>
                  </a:lnTo>
                  <a:lnTo>
                    <a:pt x="23926" y="43266"/>
                  </a:lnTo>
                  <a:lnTo>
                    <a:pt x="22331" y="42867"/>
                  </a:lnTo>
                  <a:lnTo>
                    <a:pt x="20935" y="42269"/>
                  </a:lnTo>
                  <a:lnTo>
                    <a:pt x="19539" y="41671"/>
                  </a:lnTo>
                  <a:lnTo>
                    <a:pt x="18144" y="40873"/>
                  </a:lnTo>
                  <a:lnTo>
                    <a:pt x="16947" y="39877"/>
                  </a:lnTo>
                  <a:lnTo>
                    <a:pt x="15751" y="38880"/>
                  </a:lnTo>
                  <a:lnTo>
                    <a:pt x="14754" y="37683"/>
                  </a:lnTo>
                  <a:lnTo>
                    <a:pt x="13757" y="36487"/>
                  </a:lnTo>
                  <a:lnTo>
                    <a:pt x="12960" y="35091"/>
                  </a:lnTo>
                  <a:lnTo>
                    <a:pt x="12362" y="33696"/>
                  </a:lnTo>
                  <a:lnTo>
                    <a:pt x="11763" y="32101"/>
                  </a:lnTo>
                  <a:lnTo>
                    <a:pt x="11365" y="30705"/>
                  </a:lnTo>
                  <a:lnTo>
                    <a:pt x="11165" y="29110"/>
                  </a:lnTo>
                  <a:lnTo>
                    <a:pt x="10966" y="27316"/>
                  </a:lnTo>
                  <a:lnTo>
                    <a:pt x="11165" y="25720"/>
                  </a:lnTo>
                  <a:lnTo>
                    <a:pt x="11365" y="24125"/>
                  </a:lnTo>
                  <a:lnTo>
                    <a:pt x="11763" y="22530"/>
                  </a:lnTo>
                  <a:lnTo>
                    <a:pt x="12362" y="21135"/>
                  </a:lnTo>
                  <a:lnTo>
                    <a:pt x="12960" y="19540"/>
                  </a:lnTo>
                  <a:lnTo>
                    <a:pt x="13757" y="18343"/>
                  </a:lnTo>
                  <a:lnTo>
                    <a:pt x="14754" y="16948"/>
                  </a:lnTo>
                  <a:lnTo>
                    <a:pt x="15751" y="15951"/>
                  </a:lnTo>
                  <a:lnTo>
                    <a:pt x="16947" y="14755"/>
                  </a:lnTo>
                  <a:lnTo>
                    <a:pt x="18144" y="13957"/>
                  </a:lnTo>
                  <a:lnTo>
                    <a:pt x="19539" y="13159"/>
                  </a:lnTo>
                  <a:lnTo>
                    <a:pt x="20935" y="12362"/>
                  </a:lnTo>
                  <a:lnTo>
                    <a:pt x="22331" y="11764"/>
                  </a:lnTo>
                  <a:lnTo>
                    <a:pt x="23926" y="11365"/>
                  </a:lnTo>
                  <a:lnTo>
                    <a:pt x="25521" y="11166"/>
                  </a:lnTo>
                  <a:close/>
                  <a:moveTo>
                    <a:pt x="27315" y="88127"/>
                  </a:moveTo>
                  <a:lnTo>
                    <a:pt x="28910" y="88326"/>
                  </a:lnTo>
                  <a:lnTo>
                    <a:pt x="30505" y="88526"/>
                  </a:lnTo>
                  <a:lnTo>
                    <a:pt x="32100" y="88924"/>
                  </a:lnTo>
                  <a:lnTo>
                    <a:pt x="33496" y="89523"/>
                  </a:lnTo>
                  <a:lnTo>
                    <a:pt x="34892" y="90121"/>
                  </a:lnTo>
                  <a:lnTo>
                    <a:pt x="36287" y="90918"/>
                  </a:lnTo>
                  <a:lnTo>
                    <a:pt x="37484" y="91915"/>
                  </a:lnTo>
                  <a:lnTo>
                    <a:pt x="38680" y="92912"/>
                  </a:lnTo>
                  <a:lnTo>
                    <a:pt x="39677" y="94108"/>
                  </a:lnTo>
                  <a:lnTo>
                    <a:pt x="40674" y="95305"/>
                  </a:lnTo>
                  <a:lnTo>
                    <a:pt x="41471" y="96700"/>
                  </a:lnTo>
                  <a:lnTo>
                    <a:pt x="42269" y="98096"/>
                  </a:lnTo>
                  <a:lnTo>
                    <a:pt x="42668" y="99691"/>
                  </a:lnTo>
                  <a:lnTo>
                    <a:pt x="43066" y="101087"/>
                  </a:lnTo>
                  <a:lnTo>
                    <a:pt x="43465" y="102881"/>
                  </a:lnTo>
                  <a:lnTo>
                    <a:pt x="43465" y="104476"/>
                  </a:lnTo>
                  <a:lnTo>
                    <a:pt x="43465" y="106071"/>
                  </a:lnTo>
                  <a:lnTo>
                    <a:pt x="43066" y="107666"/>
                  </a:lnTo>
                  <a:lnTo>
                    <a:pt x="42668" y="109261"/>
                  </a:lnTo>
                  <a:lnTo>
                    <a:pt x="42269" y="110856"/>
                  </a:lnTo>
                  <a:lnTo>
                    <a:pt x="41471" y="112252"/>
                  </a:lnTo>
                  <a:lnTo>
                    <a:pt x="40674" y="113448"/>
                  </a:lnTo>
                  <a:lnTo>
                    <a:pt x="39677" y="114844"/>
                  </a:lnTo>
                  <a:lnTo>
                    <a:pt x="38680" y="115841"/>
                  </a:lnTo>
                  <a:lnTo>
                    <a:pt x="37484" y="117037"/>
                  </a:lnTo>
                  <a:lnTo>
                    <a:pt x="36287" y="117835"/>
                  </a:lnTo>
                  <a:lnTo>
                    <a:pt x="34892" y="118832"/>
                  </a:lnTo>
                  <a:lnTo>
                    <a:pt x="33496" y="119430"/>
                  </a:lnTo>
                  <a:lnTo>
                    <a:pt x="32100" y="120028"/>
                  </a:lnTo>
                  <a:lnTo>
                    <a:pt x="30505" y="120427"/>
                  </a:lnTo>
                  <a:lnTo>
                    <a:pt x="28910" y="120626"/>
                  </a:lnTo>
                  <a:lnTo>
                    <a:pt x="25521" y="120626"/>
                  </a:lnTo>
                  <a:lnTo>
                    <a:pt x="23926" y="120427"/>
                  </a:lnTo>
                  <a:lnTo>
                    <a:pt x="22331" y="120028"/>
                  </a:lnTo>
                  <a:lnTo>
                    <a:pt x="20935" y="119430"/>
                  </a:lnTo>
                  <a:lnTo>
                    <a:pt x="19539" y="118832"/>
                  </a:lnTo>
                  <a:lnTo>
                    <a:pt x="18144" y="117835"/>
                  </a:lnTo>
                  <a:lnTo>
                    <a:pt x="16947" y="117037"/>
                  </a:lnTo>
                  <a:lnTo>
                    <a:pt x="15751" y="115841"/>
                  </a:lnTo>
                  <a:lnTo>
                    <a:pt x="14754" y="114844"/>
                  </a:lnTo>
                  <a:lnTo>
                    <a:pt x="13757" y="113448"/>
                  </a:lnTo>
                  <a:lnTo>
                    <a:pt x="12960" y="112252"/>
                  </a:lnTo>
                  <a:lnTo>
                    <a:pt x="12362" y="110856"/>
                  </a:lnTo>
                  <a:lnTo>
                    <a:pt x="11763" y="109261"/>
                  </a:lnTo>
                  <a:lnTo>
                    <a:pt x="11365" y="107666"/>
                  </a:lnTo>
                  <a:lnTo>
                    <a:pt x="11165" y="106071"/>
                  </a:lnTo>
                  <a:lnTo>
                    <a:pt x="10966" y="104476"/>
                  </a:lnTo>
                  <a:lnTo>
                    <a:pt x="11165" y="102881"/>
                  </a:lnTo>
                  <a:lnTo>
                    <a:pt x="11365" y="101087"/>
                  </a:lnTo>
                  <a:lnTo>
                    <a:pt x="11763" y="99691"/>
                  </a:lnTo>
                  <a:lnTo>
                    <a:pt x="12362" y="98096"/>
                  </a:lnTo>
                  <a:lnTo>
                    <a:pt x="12960" y="96700"/>
                  </a:lnTo>
                  <a:lnTo>
                    <a:pt x="13757" y="95305"/>
                  </a:lnTo>
                  <a:lnTo>
                    <a:pt x="14754" y="94108"/>
                  </a:lnTo>
                  <a:lnTo>
                    <a:pt x="15751" y="92912"/>
                  </a:lnTo>
                  <a:lnTo>
                    <a:pt x="16947" y="91915"/>
                  </a:lnTo>
                  <a:lnTo>
                    <a:pt x="18144" y="90918"/>
                  </a:lnTo>
                  <a:lnTo>
                    <a:pt x="19539" y="90121"/>
                  </a:lnTo>
                  <a:lnTo>
                    <a:pt x="20935" y="89523"/>
                  </a:lnTo>
                  <a:lnTo>
                    <a:pt x="22331" y="88924"/>
                  </a:lnTo>
                  <a:lnTo>
                    <a:pt x="23926" y="88526"/>
                  </a:lnTo>
                  <a:lnTo>
                    <a:pt x="25521" y="88326"/>
                  </a:lnTo>
                  <a:lnTo>
                    <a:pt x="27315" y="88127"/>
                  </a:lnTo>
                  <a:close/>
                  <a:moveTo>
                    <a:pt x="27315" y="0"/>
                  </a:moveTo>
                  <a:lnTo>
                    <a:pt x="24524" y="200"/>
                  </a:lnTo>
                  <a:lnTo>
                    <a:pt x="21733" y="598"/>
                  </a:lnTo>
                  <a:lnTo>
                    <a:pt x="19141" y="1396"/>
                  </a:lnTo>
                  <a:lnTo>
                    <a:pt x="16549" y="2193"/>
                  </a:lnTo>
                  <a:lnTo>
                    <a:pt x="14156" y="3390"/>
                  </a:lnTo>
                  <a:lnTo>
                    <a:pt x="11963" y="4785"/>
                  </a:lnTo>
                  <a:lnTo>
                    <a:pt x="9969" y="6380"/>
                  </a:lnTo>
                  <a:lnTo>
                    <a:pt x="7975" y="8175"/>
                  </a:lnTo>
                  <a:lnTo>
                    <a:pt x="6181" y="9969"/>
                  </a:lnTo>
                  <a:lnTo>
                    <a:pt x="4586" y="12163"/>
                  </a:lnTo>
                  <a:lnTo>
                    <a:pt x="3190" y="14356"/>
                  </a:lnTo>
                  <a:lnTo>
                    <a:pt x="2193" y="16748"/>
                  </a:lnTo>
                  <a:lnTo>
                    <a:pt x="1196" y="19340"/>
                  </a:lnTo>
                  <a:lnTo>
                    <a:pt x="598" y="21932"/>
                  </a:lnTo>
                  <a:lnTo>
                    <a:pt x="199" y="24524"/>
                  </a:lnTo>
                  <a:lnTo>
                    <a:pt x="0" y="27316"/>
                  </a:lnTo>
                  <a:lnTo>
                    <a:pt x="199" y="30107"/>
                  </a:lnTo>
                  <a:lnTo>
                    <a:pt x="598" y="32898"/>
                  </a:lnTo>
                  <a:lnTo>
                    <a:pt x="1196" y="35490"/>
                  </a:lnTo>
                  <a:lnTo>
                    <a:pt x="2193" y="37883"/>
                  </a:lnTo>
                  <a:lnTo>
                    <a:pt x="3190" y="40275"/>
                  </a:lnTo>
                  <a:lnTo>
                    <a:pt x="4586" y="42668"/>
                  </a:lnTo>
                  <a:lnTo>
                    <a:pt x="6181" y="44662"/>
                  </a:lnTo>
                  <a:lnTo>
                    <a:pt x="7975" y="46656"/>
                  </a:lnTo>
                  <a:lnTo>
                    <a:pt x="9969" y="48450"/>
                  </a:lnTo>
                  <a:lnTo>
                    <a:pt x="11963" y="50045"/>
                  </a:lnTo>
                  <a:lnTo>
                    <a:pt x="14156" y="51241"/>
                  </a:lnTo>
                  <a:lnTo>
                    <a:pt x="16549" y="52438"/>
                  </a:lnTo>
                  <a:lnTo>
                    <a:pt x="19141" y="53435"/>
                  </a:lnTo>
                  <a:lnTo>
                    <a:pt x="21733" y="54033"/>
                  </a:lnTo>
                  <a:lnTo>
                    <a:pt x="24524" y="54431"/>
                  </a:lnTo>
                  <a:lnTo>
                    <a:pt x="27315" y="54631"/>
                  </a:lnTo>
                  <a:lnTo>
                    <a:pt x="29508" y="54431"/>
                  </a:lnTo>
                  <a:lnTo>
                    <a:pt x="31702" y="54232"/>
                  </a:lnTo>
                  <a:lnTo>
                    <a:pt x="33895" y="53833"/>
                  </a:lnTo>
                  <a:lnTo>
                    <a:pt x="36088" y="53235"/>
                  </a:lnTo>
                  <a:lnTo>
                    <a:pt x="38082" y="52438"/>
                  </a:lnTo>
                  <a:lnTo>
                    <a:pt x="40076" y="51441"/>
                  </a:lnTo>
                  <a:lnTo>
                    <a:pt x="41870" y="50244"/>
                  </a:lnTo>
                  <a:lnTo>
                    <a:pt x="43664" y="49048"/>
                  </a:lnTo>
                  <a:lnTo>
                    <a:pt x="45260" y="47852"/>
                  </a:lnTo>
                  <a:lnTo>
                    <a:pt x="46855" y="46257"/>
                  </a:lnTo>
                  <a:lnTo>
                    <a:pt x="48250" y="44662"/>
                  </a:lnTo>
                  <a:lnTo>
                    <a:pt x="49646" y="43067"/>
                  </a:lnTo>
                  <a:lnTo>
                    <a:pt x="50643" y="41073"/>
                  </a:lnTo>
                  <a:lnTo>
                    <a:pt x="51839" y="39278"/>
                  </a:lnTo>
                  <a:lnTo>
                    <a:pt x="52637" y="37285"/>
                  </a:lnTo>
                  <a:lnTo>
                    <a:pt x="53434" y="35291"/>
                  </a:lnTo>
                  <a:lnTo>
                    <a:pt x="74768" y="35291"/>
                  </a:lnTo>
                  <a:lnTo>
                    <a:pt x="76164" y="35490"/>
                  </a:lnTo>
                  <a:lnTo>
                    <a:pt x="77360" y="35889"/>
                  </a:lnTo>
                  <a:lnTo>
                    <a:pt x="78556" y="36886"/>
                  </a:lnTo>
                  <a:lnTo>
                    <a:pt x="79553" y="37883"/>
                  </a:lnTo>
                  <a:lnTo>
                    <a:pt x="80351" y="39278"/>
                  </a:lnTo>
                  <a:lnTo>
                    <a:pt x="80949" y="40873"/>
                  </a:lnTo>
                  <a:lnTo>
                    <a:pt x="81547" y="42469"/>
                  </a:lnTo>
                  <a:lnTo>
                    <a:pt x="81547" y="44462"/>
                  </a:lnTo>
                  <a:lnTo>
                    <a:pt x="81547" y="89323"/>
                  </a:lnTo>
                  <a:lnTo>
                    <a:pt x="81547" y="91118"/>
                  </a:lnTo>
                  <a:lnTo>
                    <a:pt x="80949" y="92912"/>
                  </a:lnTo>
                  <a:lnTo>
                    <a:pt x="80351" y="94308"/>
                  </a:lnTo>
                  <a:lnTo>
                    <a:pt x="79553" y="95703"/>
                  </a:lnTo>
                  <a:lnTo>
                    <a:pt x="78556" y="96900"/>
                  </a:lnTo>
                  <a:lnTo>
                    <a:pt x="77360" y="97697"/>
                  </a:lnTo>
                  <a:lnTo>
                    <a:pt x="76164" y="98295"/>
                  </a:lnTo>
                  <a:lnTo>
                    <a:pt x="74768" y="98495"/>
                  </a:lnTo>
                  <a:lnTo>
                    <a:pt x="53833" y="98495"/>
                  </a:lnTo>
                  <a:lnTo>
                    <a:pt x="53235" y="96302"/>
                  </a:lnTo>
                  <a:lnTo>
                    <a:pt x="52437" y="94108"/>
                  </a:lnTo>
                  <a:lnTo>
                    <a:pt x="51440" y="91915"/>
                  </a:lnTo>
                  <a:lnTo>
                    <a:pt x="50443" y="89921"/>
                  </a:lnTo>
                  <a:lnTo>
                    <a:pt x="49048" y="88127"/>
                  </a:lnTo>
                  <a:lnTo>
                    <a:pt x="47652" y="86332"/>
                  </a:lnTo>
                  <a:lnTo>
                    <a:pt x="46057" y="84737"/>
                  </a:lnTo>
                  <a:lnTo>
                    <a:pt x="44462" y="83342"/>
                  </a:lnTo>
                  <a:lnTo>
                    <a:pt x="42468" y="81946"/>
                  </a:lnTo>
                  <a:lnTo>
                    <a:pt x="40674" y="80750"/>
                  </a:lnTo>
                  <a:lnTo>
                    <a:pt x="38680" y="79753"/>
                  </a:lnTo>
                  <a:lnTo>
                    <a:pt x="36487" y="78756"/>
                  </a:lnTo>
                  <a:lnTo>
                    <a:pt x="34294" y="78158"/>
                  </a:lnTo>
                  <a:lnTo>
                    <a:pt x="31901" y="77560"/>
                  </a:lnTo>
                  <a:lnTo>
                    <a:pt x="29708" y="77360"/>
                  </a:lnTo>
                  <a:lnTo>
                    <a:pt x="27315" y="77161"/>
                  </a:lnTo>
                  <a:lnTo>
                    <a:pt x="24524" y="77360"/>
                  </a:lnTo>
                  <a:lnTo>
                    <a:pt x="21733" y="77759"/>
                  </a:lnTo>
                  <a:lnTo>
                    <a:pt x="19141" y="78357"/>
                  </a:lnTo>
                  <a:lnTo>
                    <a:pt x="16549" y="79354"/>
                  </a:lnTo>
                  <a:lnTo>
                    <a:pt x="14156" y="80550"/>
                  </a:lnTo>
                  <a:lnTo>
                    <a:pt x="11963" y="81946"/>
                  </a:lnTo>
                  <a:lnTo>
                    <a:pt x="9969" y="83342"/>
                  </a:lnTo>
                  <a:lnTo>
                    <a:pt x="7975" y="85136"/>
                  </a:lnTo>
                  <a:lnTo>
                    <a:pt x="6181" y="87130"/>
                  </a:lnTo>
                  <a:lnTo>
                    <a:pt x="4586" y="89124"/>
                  </a:lnTo>
                  <a:lnTo>
                    <a:pt x="3190" y="91516"/>
                  </a:lnTo>
                  <a:lnTo>
                    <a:pt x="2193" y="93909"/>
                  </a:lnTo>
                  <a:lnTo>
                    <a:pt x="1196" y="96302"/>
                  </a:lnTo>
                  <a:lnTo>
                    <a:pt x="598" y="98894"/>
                  </a:lnTo>
                  <a:lnTo>
                    <a:pt x="199" y="101685"/>
                  </a:lnTo>
                  <a:lnTo>
                    <a:pt x="0" y="104476"/>
                  </a:lnTo>
                  <a:lnTo>
                    <a:pt x="199" y="107268"/>
                  </a:lnTo>
                  <a:lnTo>
                    <a:pt x="598" y="109860"/>
                  </a:lnTo>
                  <a:lnTo>
                    <a:pt x="1196" y="112451"/>
                  </a:lnTo>
                  <a:lnTo>
                    <a:pt x="2193" y="115043"/>
                  </a:lnTo>
                  <a:lnTo>
                    <a:pt x="3190" y="117436"/>
                  </a:lnTo>
                  <a:lnTo>
                    <a:pt x="4586" y="119629"/>
                  </a:lnTo>
                  <a:lnTo>
                    <a:pt x="6181" y="121822"/>
                  </a:lnTo>
                  <a:lnTo>
                    <a:pt x="7975" y="123816"/>
                  </a:lnTo>
                  <a:lnTo>
                    <a:pt x="9969" y="125411"/>
                  </a:lnTo>
                  <a:lnTo>
                    <a:pt x="11963" y="127006"/>
                  </a:lnTo>
                  <a:lnTo>
                    <a:pt x="14156" y="128402"/>
                  </a:lnTo>
                  <a:lnTo>
                    <a:pt x="16549" y="129598"/>
                  </a:lnTo>
                  <a:lnTo>
                    <a:pt x="19141" y="130396"/>
                  </a:lnTo>
                  <a:lnTo>
                    <a:pt x="21733" y="131193"/>
                  </a:lnTo>
                  <a:lnTo>
                    <a:pt x="24524" y="131592"/>
                  </a:lnTo>
                  <a:lnTo>
                    <a:pt x="27315" y="131791"/>
                  </a:lnTo>
                  <a:lnTo>
                    <a:pt x="29708" y="131592"/>
                  </a:lnTo>
                  <a:lnTo>
                    <a:pt x="31901" y="131393"/>
                  </a:lnTo>
                  <a:lnTo>
                    <a:pt x="34294" y="130795"/>
                  </a:lnTo>
                  <a:lnTo>
                    <a:pt x="36487" y="129997"/>
                  </a:lnTo>
                  <a:lnTo>
                    <a:pt x="38680" y="129200"/>
                  </a:lnTo>
                  <a:lnTo>
                    <a:pt x="40674" y="128203"/>
                  </a:lnTo>
                  <a:lnTo>
                    <a:pt x="42468" y="127006"/>
                  </a:lnTo>
                  <a:lnTo>
                    <a:pt x="44462" y="125611"/>
                  </a:lnTo>
                  <a:lnTo>
                    <a:pt x="46057" y="124215"/>
                  </a:lnTo>
                  <a:lnTo>
                    <a:pt x="47652" y="122421"/>
                  </a:lnTo>
                  <a:lnTo>
                    <a:pt x="49048" y="120825"/>
                  </a:lnTo>
                  <a:lnTo>
                    <a:pt x="50443" y="118832"/>
                  </a:lnTo>
                  <a:lnTo>
                    <a:pt x="51440" y="116838"/>
                  </a:lnTo>
                  <a:lnTo>
                    <a:pt x="52437" y="114844"/>
                  </a:lnTo>
                  <a:lnTo>
                    <a:pt x="53235" y="112651"/>
                  </a:lnTo>
                  <a:lnTo>
                    <a:pt x="53833" y="110458"/>
                  </a:lnTo>
                  <a:lnTo>
                    <a:pt x="74768" y="110458"/>
                  </a:lnTo>
                  <a:lnTo>
                    <a:pt x="76762" y="110258"/>
                  </a:lnTo>
                  <a:lnTo>
                    <a:pt x="78556" y="110059"/>
                  </a:lnTo>
                  <a:lnTo>
                    <a:pt x="80351" y="109461"/>
                  </a:lnTo>
                  <a:lnTo>
                    <a:pt x="82145" y="108863"/>
                  </a:lnTo>
                  <a:lnTo>
                    <a:pt x="83740" y="107866"/>
                  </a:lnTo>
                  <a:lnTo>
                    <a:pt x="85335" y="106869"/>
                  </a:lnTo>
                  <a:lnTo>
                    <a:pt x="86731" y="105672"/>
                  </a:lnTo>
                  <a:lnTo>
                    <a:pt x="88126" y="104277"/>
                  </a:lnTo>
                  <a:lnTo>
                    <a:pt x="89323" y="102682"/>
                  </a:lnTo>
                  <a:lnTo>
                    <a:pt x="90320" y="101087"/>
                  </a:lnTo>
                  <a:lnTo>
                    <a:pt x="91317" y="99292"/>
                  </a:lnTo>
                  <a:lnTo>
                    <a:pt x="92114" y="97498"/>
                  </a:lnTo>
                  <a:lnTo>
                    <a:pt x="92712" y="95504"/>
                  </a:lnTo>
                  <a:lnTo>
                    <a:pt x="93111" y="93510"/>
                  </a:lnTo>
                  <a:lnTo>
                    <a:pt x="93510" y="91516"/>
                  </a:lnTo>
                  <a:lnTo>
                    <a:pt x="93510" y="89323"/>
                  </a:lnTo>
                  <a:lnTo>
                    <a:pt x="93510" y="44462"/>
                  </a:lnTo>
                  <a:lnTo>
                    <a:pt x="93510" y="42269"/>
                  </a:lnTo>
                  <a:lnTo>
                    <a:pt x="93111" y="40076"/>
                  </a:lnTo>
                  <a:lnTo>
                    <a:pt x="92712" y="38082"/>
                  </a:lnTo>
                  <a:lnTo>
                    <a:pt x="92114" y="36088"/>
                  </a:lnTo>
                  <a:lnTo>
                    <a:pt x="91317" y="34294"/>
                  </a:lnTo>
                  <a:lnTo>
                    <a:pt x="90320" y="32499"/>
                  </a:lnTo>
                  <a:lnTo>
                    <a:pt x="89323" y="30904"/>
                  </a:lnTo>
                  <a:lnTo>
                    <a:pt x="88126" y="29509"/>
                  </a:lnTo>
                  <a:lnTo>
                    <a:pt x="86731" y="28113"/>
                  </a:lnTo>
                  <a:lnTo>
                    <a:pt x="85335" y="26917"/>
                  </a:lnTo>
                  <a:lnTo>
                    <a:pt x="83740" y="25720"/>
                  </a:lnTo>
                  <a:lnTo>
                    <a:pt x="82145" y="24923"/>
                  </a:lnTo>
                  <a:lnTo>
                    <a:pt x="80351" y="24125"/>
                  </a:lnTo>
                  <a:lnTo>
                    <a:pt x="78556" y="23727"/>
                  </a:lnTo>
                  <a:lnTo>
                    <a:pt x="76762" y="23328"/>
                  </a:lnTo>
                  <a:lnTo>
                    <a:pt x="54232" y="23328"/>
                  </a:lnTo>
                  <a:lnTo>
                    <a:pt x="53634" y="20736"/>
                  </a:lnTo>
                  <a:lnTo>
                    <a:pt x="53035" y="18543"/>
                  </a:lnTo>
                  <a:lnTo>
                    <a:pt x="52038" y="16150"/>
                  </a:lnTo>
                  <a:lnTo>
                    <a:pt x="51042" y="14156"/>
                  </a:lnTo>
                  <a:lnTo>
                    <a:pt x="49845" y="12163"/>
                  </a:lnTo>
                  <a:lnTo>
                    <a:pt x="48450" y="10169"/>
                  </a:lnTo>
                  <a:lnTo>
                    <a:pt x="46855" y="8374"/>
                  </a:lnTo>
                  <a:lnTo>
                    <a:pt x="45060" y="6779"/>
                  </a:lnTo>
                  <a:lnTo>
                    <a:pt x="43266" y="5184"/>
                  </a:lnTo>
                  <a:lnTo>
                    <a:pt x="41272" y="3988"/>
                  </a:lnTo>
                  <a:lnTo>
                    <a:pt x="39079" y="2792"/>
                  </a:lnTo>
                  <a:lnTo>
                    <a:pt x="36886" y="1795"/>
                  </a:lnTo>
                  <a:lnTo>
                    <a:pt x="34692" y="1197"/>
                  </a:lnTo>
                  <a:lnTo>
                    <a:pt x="32300" y="598"/>
                  </a:lnTo>
                  <a:lnTo>
                    <a:pt x="29708" y="200"/>
                  </a:lnTo>
                  <a:lnTo>
                    <a:pt x="27315" y="0"/>
                  </a:lnTo>
                  <a:close/>
                </a:path>
              </a:pathLst>
            </a:custGeom>
            <a:gradFill>
              <a:gsLst>
                <a:gs pos="0">
                  <a:srgbClr val="EFEFEF"/>
                </a:gs>
                <a:gs pos="51000">
                  <a:srgbClr val="F1F1F1"/>
                </a:gs>
                <a:gs pos="52000">
                  <a:srgbClr val="CCCCCC"/>
                </a:gs>
                <a:gs pos="100000">
                  <a:srgbClr val="CCCCCC"/>
                </a:gs>
              </a:gsLst>
              <a:lin ang="5400700" scaled="0"/>
            </a:gradFill>
            <a:ln>
              <a:noFill/>
            </a:ln>
          </p:spPr>
          <p:txBody>
            <a:bodyPr spcFirstLastPara="1" wrap="square" lIns="20200" tIns="20200" rIns="20200" bIns="20200" anchor="ctr" anchorCtr="0">
              <a:noAutofit/>
            </a:bodyPr>
            <a:lstStyle/>
            <a:p>
              <a:pPr marL="0" lvl="0" indent="0" algn="l" rtl="0">
                <a:spcBef>
                  <a:spcPts val="0"/>
                </a:spcBef>
                <a:spcAft>
                  <a:spcPts val="0"/>
                </a:spcAft>
                <a:buNone/>
              </a:pPr>
              <a:endParaRPr/>
            </a:p>
          </p:txBody>
        </p:sp>
        <p:sp>
          <p:nvSpPr>
            <p:cNvPr id="993" name="Google Shape;993;p153"/>
            <p:cNvSpPr/>
            <p:nvPr/>
          </p:nvSpPr>
          <p:spPr>
            <a:xfrm>
              <a:off x="4231175" y="1299825"/>
              <a:ext cx="2337750" cy="3294800"/>
            </a:xfrm>
            <a:custGeom>
              <a:avLst/>
              <a:gdLst/>
              <a:ahLst/>
              <a:cxnLst/>
              <a:rect l="l" t="t" r="r" b="b"/>
              <a:pathLst>
                <a:path w="93510" h="131792" extrusionOk="0">
                  <a:moveTo>
                    <a:pt x="67989" y="11166"/>
                  </a:moveTo>
                  <a:lnTo>
                    <a:pt x="69584" y="11365"/>
                  </a:lnTo>
                  <a:lnTo>
                    <a:pt x="71179" y="11764"/>
                  </a:lnTo>
                  <a:lnTo>
                    <a:pt x="72575" y="12362"/>
                  </a:lnTo>
                  <a:lnTo>
                    <a:pt x="73971" y="13159"/>
                  </a:lnTo>
                  <a:lnTo>
                    <a:pt x="75366" y="13957"/>
                  </a:lnTo>
                  <a:lnTo>
                    <a:pt x="76563" y="14755"/>
                  </a:lnTo>
                  <a:lnTo>
                    <a:pt x="77759" y="15951"/>
                  </a:lnTo>
                  <a:lnTo>
                    <a:pt x="78955" y="16948"/>
                  </a:lnTo>
                  <a:lnTo>
                    <a:pt x="79753" y="18343"/>
                  </a:lnTo>
                  <a:lnTo>
                    <a:pt x="80550" y="19540"/>
                  </a:lnTo>
                  <a:lnTo>
                    <a:pt x="81348" y="21135"/>
                  </a:lnTo>
                  <a:lnTo>
                    <a:pt x="81747" y="22530"/>
                  </a:lnTo>
                  <a:lnTo>
                    <a:pt x="82145" y="24125"/>
                  </a:lnTo>
                  <a:lnTo>
                    <a:pt x="82544" y="25720"/>
                  </a:lnTo>
                  <a:lnTo>
                    <a:pt x="82544" y="27316"/>
                  </a:lnTo>
                  <a:lnTo>
                    <a:pt x="82544" y="29110"/>
                  </a:lnTo>
                  <a:lnTo>
                    <a:pt x="82145" y="30705"/>
                  </a:lnTo>
                  <a:lnTo>
                    <a:pt x="81747" y="32101"/>
                  </a:lnTo>
                  <a:lnTo>
                    <a:pt x="81348" y="33696"/>
                  </a:lnTo>
                  <a:lnTo>
                    <a:pt x="80550" y="35091"/>
                  </a:lnTo>
                  <a:lnTo>
                    <a:pt x="79753" y="36487"/>
                  </a:lnTo>
                  <a:lnTo>
                    <a:pt x="78955" y="37683"/>
                  </a:lnTo>
                  <a:lnTo>
                    <a:pt x="77759" y="38880"/>
                  </a:lnTo>
                  <a:lnTo>
                    <a:pt x="76563" y="39877"/>
                  </a:lnTo>
                  <a:lnTo>
                    <a:pt x="75366" y="40873"/>
                  </a:lnTo>
                  <a:lnTo>
                    <a:pt x="73971" y="41671"/>
                  </a:lnTo>
                  <a:lnTo>
                    <a:pt x="72575" y="42269"/>
                  </a:lnTo>
                  <a:lnTo>
                    <a:pt x="71179" y="42867"/>
                  </a:lnTo>
                  <a:lnTo>
                    <a:pt x="69584" y="43266"/>
                  </a:lnTo>
                  <a:lnTo>
                    <a:pt x="67989" y="43465"/>
                  </a:lnTo>
                  <a:lnTo>
                    <a:pt x="66394" y="43665"/>
                  </a:lnTo>
                  <a:lnTo>
                    <a:pt x="64600" y="43465"/>
                  </a:lnTo>
                  <a:lnTo>
                    <a:pt x="63005" y="43266"/>
                  </a:lnTo>
                  <a:lnTo>
                    <a:pt x="61410" y="42867"/>
                  </a:lnTo>
                  <a:lnTo>
                    <a:pt x="60014" y="42269"/>
                  </a:lnTo>
                  <a:lnTo>
                    <a:pt x="58618" y="41671"/>
                  </a:lnTo>
                  <a:lnTo>
                    <a:pt x="57223" y="40873"/>
                  </a:lnTo>
                  <a:lnTo>
                    <a:pt x="56026" y="39877"/>
                  </a:lnTo>
                  <a:lnTo>
                    <a:pt x="54830" y="38880"/>
                  </a:lnTo>
                  <a:lnTo>
                    <a:pt x="53833" y="37683"/>
                  </a:lnTo>
                  <a:lnTo>
                    <a:pt x="52836" y="36487"/>
                  </a:lnTo>
                  <a:lnTo>
                    <a:pt x="52039" y="35091"/>
                  </a:lnTo>
                  <a:lnTo>
                    <a:pt x="51441" y="33696"/>
                  </a:lnTo>
                  <a:lnTo>
                    <a:pt x="50842" y="32101"/>
                  </a:lnTo>
                  <a:lnTo>
                    <a:pt x="50444" y="30705"/>
                  </a:lnTo>
                  <a:lnTo>
                    <a:pt x="50244" y="29110"/>
                  </a:lnTo>
                  <a:lnTo>
                    <a:pt x="50045" y="27316"/>
                  </a:lnTo>
                  <a:lnTo>
                    <a:pt x="50244" y="25720"/>
                  </a:lnTo>
                  <a:lnTo>
                    <a:pt x="50444" y="24125"/>
                  </a:lnTo>
                  <a:lnTo>
                    <a:pt x="50842" y="22530"/>
                  </a:lnTo>
                  <a:lnTo>
                    <a:pt x="51441" y="21135"/>
                  </a:lnTo>
                  <a:lnTo>
                    <a:pt x="52039" y="19540"/>
                  </a:lnTo>
                  <a:lnTo>
                    <a:pt x="52836" y="18343"/>
                  </a:lnTo>
                  <a:lnTo>
                    <a:pt x="53833" y="16948"/>
                  </a:lnTo>
                  <a:lnTo>
                    <a:pt x="54830" y="15951"/>
                  </a:lnTo>
                  <a:lnTo>
                    <a:pt x="56026" y="14755"/>
                  </a:lnTo>
                  <a:lnTo>
                    <a:pt x="57223" y="13957"/>
                  </a:lnTo>
                  <a:lnTo>
                    <a:pt x="58618" y="13159"/>
                  </a:lnTo>
                  <a:lnTo>
                    <a:pt x="60014" y="12362"/>
                  </a:lnTo>
                  <a:lnTo>
                    <a:pt x="61410" y="11764"/>
                  </a:lnTo>
                  <a:lnTo>
                    <a:pt x="63005" y="11365"/>
                  </a:lnTo>
                  <a:lnTo>
                    <a:pt x="64600" y="11166"/>
                  </a:lnTo>
                  <a:close/>
                  <a:moveTo>
                    <a:pt x="66394" y="88127"/>
                  </a:moveTo>
                  <a:lnTo>
                    <a:pt x="67989" y="88326"/>
                  </a:lnTo>
                  <a:lnTo>
                    <a:pt x="69584" y="88526"/>
                  </a:lnTo>
                  <a:lnTo>
                    <a:pt x="71179" y="88924"/>
                  </a:lnTo>
                  <a:lnTo>
                    <a:pt x="72575" y="89523"/>
                  </a:lnTo>
                  <a:lnTo>
                    <a:pt x="73971" y="90121"/>
                  </a:lnTo>
                  <a:lnTo>
                    <a:pt x="75366" y="90918"/>
                  </a:lnTo>
                  <a:lnTo>
                    <a:pt x="76563" y="91915"/>
                  </a:lnTo>
                  <a:lnTo>
                    <a:pt x="77759" y="92912"/>
                  </a:lnTo>
                  <a:lnTo>
                    <a:pt x="78955" y="94108"/>
                  </a:lnTo>
                  <a:lnTo>
                    <a:pt x="79753" y="95305"/>
                  </a:lnTo>
                  <a:lnTo>
                    <a:pt x="80550" y="96700"/>
                  </a:lnTo>
                  <a:lnTo>
                    <a:pt x="81348" y="98096"/>
                  </a:lnTo>
                  <a:lnTo>
                    <a:pt x="81747" y="99691"/>
                  </a:lnTo>
                  <a:lnTo>
                    <a:pt x="82145" y="101087"/>
                  </a:lnTo>
                  <a:lnTo>
                    <a:pt x="82544" y="102881"/>
                  </a:lnTo>
                  <a:lnTo>
                    <a:pt x="82544" y="104476"/>
                  </a:lnTo>
                  <a:lnTo>
                    <a:pt x="82544" y="106071"/>
                  </a:lnTo>
                  <a:lnTo>
                    <a:pt x="82145" y="107666"/>
                  </a:lnTo>
                  <a:lnTo>
                    <a:pt x="81747" y="109261"/>
                  </a:lnTo>
                  <a:lnTo>
                    <a:pt x="81348" y="110856"/>
                  </a:lnTo>
                  <a:lnTo>
                    <a:pt x="80550" y="112252"/>
                  </a:lnTo>
                  <a:lnTo>
                    <a:pt x="79753" y="113448"/>
                  </a:lnTo>
                  <a:lnTo>
                    <a:pt x="78955" y="114844"/>
                  </a:lnTo>
                  <a:lnTo>
                    <a:pt x="77759" y="115841"/>
                  </a:lnTo>
                  <a:lnTo>
                    <a:pt x="76563" y="117037"/>
                  </a:lnTo>
                  <a:lnTo>
                    <a:pt x="75366" y="117835"/>
                  </a:lnTo>
                  <a:lnTo>
                    <a:pt x="73971" y="118832"/>
                  </a:lnTo>
                  <a:lnTo>
                    <a:pt x="72575" y="119430"/>
                  </a:lnTo>
                  <a:lnTo>
                    <a:pt x="71179" y="120028"/>
                  </a:lnTo>
                  <a:lnTo>
                    <a:pt x="69584" y="120427"/>
                  </a:lnTo>
                  <a:lnTo>
                    <a:pt x="67989" y="120626"/>
                  </a:lnTo>
                  <a:lnTo>
                    <a:pt x="64600" y="120626"/>
                  </a:lnTo>
                  <a:lnTo>
                    <a:pt x="63005" y="120427"/>
                  </a:lnTo>
                  <a:lnTo>
                    <a:pt x="61410" y="120028"/>
                  </a:lnTo>
                  <a:lnTo>
                    <a:pt x="60014" y="119430"/>
                  </a:lnTo>
                  <a:lnTo>
                    <a:pt x="58618" y="118832"/>
                  </a:lnTo>
                  <a:lnTo>
                    <a:pt x="57223" y="117835"/>
                  </a:lnTo>
                  <a:lnTo>
                    <a:pt x="56026" y="117037"/>
                  </a:lnTo>
                  <a:lnTo>
                    <a:pt x="54830" y="115841"/>
                  </a:lnTo>
                  <a:lnTo>
                    <a:pt x="53833" y="114844"/>
                  </a:lnTo>
                  <a:lnTo>
                    <a:pt x="52836" y="113448"/>
                  </a:lnTo>
                  <a:lnTo>
                    <a:pt x="52039" y="112252"/>
                  </a:lnTo>
                  <a:lnTo>
                    <a:pt x="51441" y="110856"/>
                  </a:lnTo>
                  <a:lnTo>
                    <a:pt x="50842" y="109261"/>
                  </a:lnTo>
                  <a:lnTo>
                    <a:pt x="50444" y="107666"/>
                  </a:lnTo>
                  <a:lnTo>
                    <a:pt x="50244" y="106071"/>
                  </a:lnTo>
                  <a:lnTo>
                    <a:pt x="50045" y="104476"/>
                  </a:lnTo>
                  <a:lnTo>
                    <a:pt x="50244" y="102881"/>
                  </a:lnTo>
                  <a:lnTo>
                    <a:pt x="50444" y="101087"/>
                  </a:lnTo>
                  <a:lnTo>
                    <a:pt x="50842" y="99691"/>
                  </a:lnTo>
                  <a:lnTo>
                    <a:pt x="51441" y="98096"/>
                  </a:lnTo>
                  <a:lnTo>
                    <a:pt x="52039" y="96700"/>
                  </a:lnTo>
                  <a:lnTo>
                    <a:pt x="52836" y="95305"/>
                  </a:lnTo>
                  <a:lnTo>
                    <a:pt x="53833" y="94108"/>
                  </a:lnTo>
                  <a:lnTo>
                    <a:pt x="54830" y="92912"/>
                  </a:lnTo>
                  <a:lnTo>
                    <a:pt x="56026" y="91915"/>
                  </a:lnTo>
                  <a:lnTo>
                    <a:pt x="57223" y="90918"/>
                  </a:lnTo>
                  <a:lnTo>
                    <a:pt x="58618" y="90121"/>
                  </a:lnTo>
                  <a:lnTo>
                    <a:pt x="60014" y="89523"/>
                  </a:lnTo>
                  <a:lnTo>
                    <a:pt x="61410" y="88924"/>
                  </a:lnTo>
                  <a:lnTo>
                    <a:pt x="63005" y="88526"/>
                  </a:lnTo>
                  <a:lnTo>
                    <a:pt x="64600" y="88326"/>
                  </a:lnTo>
                  <a:lnTo>
                    <a:pt x="66394" y="88127"/>
                  </a:lnTo>
                  <a:close/>
                  <a:moveTo>
                    <a:pt x="66394" y="0"/>
                  </a:moveTo>
                  <a:lnTo>
                    <a:pt x="64002" y="200"/>
                  </a:lnTo>
                  <a:lnTo>
                    <a:pt x="61609" y="598"/>
                  </a:lnTo>
                  <a:lnTo>
                    <a:pt x="59216" y="997"/>
                  </a:lnTo>
                  <a:lnTo>
                    <a:pt x="57023" y="1795"/>
                  </a:lnTo>
                  <a:lnTo>
                    <a:pt x="55029" y="2592"/>
                  </a:lnTo>
                  <a:lnTo>
                    <a:pt x="52836" y="3589"/>
                  </a:lnTo>
                  <a:lnTo>
                    <a:pt x="51042" y="4785"/>
                  </a:lnTo>
                  <a:lnTo>
                    <a:pt x="49247" y="6181"/>
                  </a:lnTo>
                  <a:lnTo>
                    <a:pt x="47453" y="7577"/>
                  </a:lnTo>
                  <a:lnTo>
                    <a:pt x="45858" y="9371"/>
                  </a:lnTo>
                  <a:lnTo>
                    <a:pt x="44462" y="10966"/>
                  </a:lnTo>
                  <a:lnTo>
                    <a:pt x="43266" y="12960"/>
                  </a:lnTo>
                  <a:lnTo>
                    <a:pt x="42070" y="14954"/>
                  </a:lnTo>
                  <a:lnTo>
                    <a:pt x="41073" y="16948"/>
                  </a:lnTo>
                  <a:lnTo>
                    <a:pt x="40275" y="19141"/>
                  </a:lnTo>
                  <a:lnTo>
                    <a:pt x="39677" y="21334"/>
                  </a:lnTo>
                  <a:lnTo>
                    <a:pt x="18742" y="21334"/>
                  </a:lnTo>
                  <a:lnTo>
                    <a:pt x="16948" y="21533"/>
                  </a:lnTo>
                  <a:lnTo>
                    <a:pt x="14954" y="21733"/>
                  </a:lnTo>
                  <a:lnTo>
                    <a:pt x="13159" y="22331"/>
                  </a:lnTo>
                  <a:lnTo>
                    <a:pt x="11564" y="23129"/>
                  </a:lnTo>
                  <a:lnTo>
                    <a:pt x="9770" y="23926"/>
                  </a:lnTo>
                  <a:lnTo>
                    <a:pt x="8374" y="24923"/>
                  </a:lnTo>
                  <a:lnTo>
                    <a:pt x="6779" y="26119"/>
                  </a:lnTo>
                  <a:lnTo>
                    <a:pt x="5583" y="27515"/>
                  </a:lnTo>
                  <a:lnTo>
                    <a:pt x="4387" y="29110"/>
                  </a:lnTo>
                  <a:lnTo>
                    <a:pt x="3190" y="30705"/>
                  </a:lnTo>
                  <a:lnTo>
                    <a:pt x="2193" y="32499"/>
                  </a:lnTo>
                  <a:lnTo>
                    <a:pt x="1396" y="34294"/>
                  </a:lnTo>
                  <a:lnTo>
                    <a:pt x="798" y="36288"/>
                  </a:lnTo>
                  <a:lnTo>
                    <a:pt x="399" y="38282"/>
                  </a:lnTo>
                  <a:lnTo>
                    <a:pt x="200" y="40275"/>
                  </a:lnTo>
                  <a:lnTo>
                    <a:pt x="0" y="42469"/>
                  </a:lnTo>
                  <a:lnTo>
                    <a:pt x="0" y="87529"/>
                  </a:lnTo>
                  <a:lnTo>
                    <a:pt x="200" y="89523"/>
                  </a:lnTo>
                  <a:lnTo>
                    <a:pt x="399" y="91716"/>
                  </a:lnTo>
                  <a:lnTo>
                    <a:pt x="798" y="93710"/>
                  </a:lnTo>
                  <a:lnTo>
                    <a:pt x="1396" y="95703"/>
                  </a:lnTo>
                  <a:lnTo>
                    <a:pt x="2193" y="97498"/>
                  </a:lnTo>
                  <a:lnTo>
                    <a:pt x="3190" y="99292"/>
                  </a:lnTo>
                  <a:lnTo>
                    <a:pt x="4387" y="100887"/>
                  </a:lnTo>
                  <a:lnTo>
                    <a:pt x="5583" y="102283"/>
                  </a:lnTo>
                  <a:lnTo>
                    <a:pt x="6779" y="103679"/>
                  </a:lnTo>
                  <a:lnTo>
                    <a:pt x="8374" y="104875"/>
                  </a:lnTo>
                  <a:lnTo>
                    <a:pt x="9770" y="106071"/>
                  </a:lnTo>
                  <a:lnTo>
                    <a:pt x="11564" y="106869"/>
                  </a:lnTo>
                  <a:lnTo>
                    <a:pt x="13159" y="107666"/>
                  </a:lnTo>
                  <a:lnTo>
                    <a:pt x="14954" y="108065"/>
                  </a:lnTo>
                  <a:lnTo>
                    <a:pt x="16948" y="108464"/>
                  </a:lnTo>
                  <a:lnTo>
                    <a:pt x="18742" y="108663"/>
                  </a:lnTo>
                  <a:lnTo>
                    <a:pt x="39278" y="108663"/>
                  </a:lnTo>
                  <a:lnTo>
                    <a:pt x="39876" y="111056"/>
                  </a:lnTo>
                  <a:lnTo>
                    <a:pt x="40475" y="113249"/>
                  </a:lnTo>
                  <a:lnTo>
                    <a:pt x="41472" y="115642"/>
                  </a:lnTo>
                  <a:lnTo>
                    <a:pt x="42468" y="117635"/>
                  </a:lnTo>
                  <a:lnTo>
                    <a:pt x="43665" y="119829"/>
                  </a:lnTo>
                  <a:lnTo>
                    <a:pt x="45260" y="121623"/>
                  </a:lnTo>
                  <a:lnTo>
                    <a:pt x="46855" y="123417"/>
                  </a:lnTo>
                  <a:lnTo>
                    <a:pt x="48450" y="125013"/>
                  </a:lnTo>
                  <a:lnTo>
                    <a:pt x="50244" y="126608"/>
                  </a:lnTo>
                  <a:lnTo>
                    <a:pt x="52238" y="127804"/>
                  </a:lnTo>
                  <a:lnTo>
                    <a:pt x="54431" y="129000"/>
                  </a:lnTo>
                  <a:lnTo>
                    <a:pt x="56624" y="129997"/>
                  </a:lnTo>
                  <a:lnTo>
                    <a:pt x="59017" y="130795"/>
                  </a:lnTo>
                  <a:lnTo>
                    <a:pt x="61410" y="131193"/>
                  </a:lnTo>
                  <a:lnTo>
                    <a:pt x="63802" y="131592"/>
                  </a:lnTo>
                  <a:lnTo>
                    <a:pt x="66394" y="131791"/>
                  </a:lnTo>
                  <a:lnTo>
                    <a:pt x="69186" y="131592"/>
                  </a:lnTo>
                  <a:lnTo>
                    <a:pt x="71777" y="131193"/>
                  </a:lnTo>
                  <a:lnTo>
                    <a:pt x="74369" y="130396"/>
                  </a:lnTo>
                  <a:lnTo>
                    <a:pt x="76961" y="129598"/>
                  </a:lnTo>
                  <a:lnTo>
                    <a:pt x="79354" y="128402"/>
                  </a:lnTo>
                  <a:lnTo>
                    <a:pt x="81547" y="127006"/>
                  </a:lnTo>
                  <a:lnTo>
                    <a:pt x="83740" y="125411"/>
                  </a:lnTo>
                  <a:lnTo>
                    <a:pt x="85535" y="123816"/>
                  </a:lnTo>
                  <a:lnTo>
                    <a:pt x="87329" y="121822"/>
                  </a:lnTo>
                  <a:lnTo>
                    <a:pt x="88924" y="119629"/>
                  </a:lnTo>
                  <a:lnTo>
                    <a:pt x="90320" y="117436"/>
                  </a:lnTo>
                  <a:lnTo>
                    <a:pt x="91516" y="115043"/>
                  </a:lnTo>
                  <a:lnTo>
                    <a:pt x="92314" y="112451"/>
                  </a:lnTo>
                  <a:lnTo>
                    <a:pt x="93111" y="109860"/>
                  </a:lnTo>
                  <a:lnTo>
                    <a:pt x="93510" y="107268"/>
                  </a:lnTo>
                  <a:lnTo>
                    <a:pt x="93510" y="104476"/>
                  </a:lnTo>
                  <a:lnTo>
                    <a:pt x="93510" y="101685"/>
                  </a:lnTo>
                  <a:lnTo>
                    <a:pt x="93111" y="98894"/>
                  </a:lnTo>
                  <a:lnTo>
                    <a:pt x="92314" y="96302"/>
                  </a:lnTo>
                  <a:lnTo>
                    <a:pt x="91516" y="93909"/>
                  </a:lnTo>
                  <a:lnTo>
                    <a:pt x="90320" y="91516"/>
                  </a:lnTo>
                  <a:lnTo>
                    <a:pt x="88924" y="89124"/>
                  </a:lnTo>
                  <a:lnTo>
                    <a:pt x="87329" y="87130"/>
                  </a:lnTo>
                  <a:lnTo>
                    <a:pt x="85535" y="85136"/>
                  </a:lnTo>
                  <a:lnTo>
                    <a:pt x="83740" y="83342"/>
                  </a:lnTo>
                  <a:lnTo>
                    <a:pt x="81547" y="81946"/>
                  </a:lnTo>
                  <a:lnTo>
                    <a:pt x="79354" y="80550"/>
                  </a:lnTo>
                  <a:lnTo>
                    <a:pt x="76961" y="79354"/>
                  </a:lnTo>
                  <a:lnTo>
                    <a:pt x="74369" y="78357"/>
                  </a:lnTo>
                  <a:lnTo>
                    <a:pt x="71777" y="77759"/>
                  </a:lnTo>
                  <a:lnTo>
                    <a:pt x="69186" y="77360"/>
                  </a:lnTo>
                  <a:lnTo>
                    <a:pt x="66394" y="77161"/>
                  </a:lnTo>
                  <a:lnTo>
                    <a:pt x="64002" y="77360"/>
                  </a:lnTo>
                  <a:lnTo>
                    <a:pt x="61808" y="77560"/>
                  </a:lnTo>
                  <a:lnTo>
                    <a:pt x="59615" y="77958"/>
                  </a:lnTo>
                  <a:lnTo>
                    <a:pt x="57621" y="78557"/>
                  </a:lnTo>
                  <a:lnTo>
                    <a:pt x="55428" y="79354"/>
                  </a:lnTo>
                  <a:lnTo>
                    <a:pt x="53634" y="80351"/>
                  </a:lnTo>
                  <a:lnTo>
                    <a:pt x="51640" y="81547"/>
                  </a:lnTo>
                  <a:lnTo>
                    <a:pt x="49846" y="82744"/>
                  </a:lnTo>
                  <a:lnTo>
                    <a:pt x="48250" y="84139"/>
                  </a:lnTo>
                  <a:lnTo>
                    <a:pt x="46655" y="85535"/>
                  </a:lnTo>
                  <a:lnTo>
                    <a:pt x="45260" y="87130"/>
                  </a:lnTo>
                  <a:lnTo>
                    <a:pt x="44063" y="88924"/>
                  </a:lnTo>
                  <a:lnTo>
                    <a:pt x="42867" y="90719"/>
                  </a:lnTo>
                  <a:lnTo>
                    <a:pt x="41870" y="92513"/>
                  </a:lnTo>
                  <a:lnTo>
                    <a:pt x="40873" y="94507"/>
                  </a:lnTo>
                  <a:lnTo>
                    <a:pt x="40275" y="96700"/>
                  </a:lnTo>
                  <a:lnTo>
                    <a:pt x="18742" y="96700"/>
                  </a:lnTo>
                  <a:lnTo>
                    <a:pt x="17346" y="96501"/>
                  </a:lnTo>
                  <a:lnTo>
                    <a:pt x="16150" y="95903"/>
                  </a:lnTo>
                  <a:lnTo>
                    <a:pt x="14954" y="95105"/>
                  </a:lnTo>
                  <a:lnTo>
                    <a:pt x="13957" y="93909"/>
                  </a:lnTo>
                  <a:lnTo>
                    <a:pt x="13159" y="92513"/>
                  </a:lnTo>
                  <a:lnTo>
                    <a:pt x="12561" y="90918"/>
                  </a:lnTo>
                  <a:lnTo>
                    <a:pt x="12162" y="89323"/>
                  </a:lnTo>
                  <a:lnTo>
                    <a:pt x="11963" y="87529"/>
                  </a:lnTo>
                  <a:lnTo>
                    <a:pt x="11963" y="42469"/>
                  </a:lnTo>
                  <a:lnTo>
                    <a:pt x="12162" y="40674"/>
                  </a:lnTo>
                  <a:lnTo>
                    <a:pt x="12561" y="38880"/>
                  </a:lnTo>
                  <a:lnTo>
                    <a:pt x="13159" y="37484"/>
                  </a:lnTo>
                  <a:lnTo>
                    <a:pt x="13957" y="36088"/>
                  </a:lnTo>
                  <a:lnTo>
                    <a:pt x="14954" y="34892"/>
                  </a:lnTo>
                  <a:lnTo>
                    <a:pt x="16150" y="34095"/>
                  </a:lnTo>
                  <a:lnTo>
                    <a:pt x="17346" y="33496"/>
                  </a:lnTo>
                  <a:lnTo>
                    <a:pt x="18742" y="33297"/>
                  </a:lnTo>
                  <a:lnTo>
                    <a:pt x="39677" y="33297"/>
                  </a:lnTo>
                  <a:lnTo>
                    <a:pt x="40275" y="35490"/>
                  </a:lnTo>
                  <a:lnTo>
                    <a:pt x="41073" y="37683"/>
                  </a:lnTo>
                  <a:lnTo>
                    <a:pt x="42070" y="39877"/>
                  </a:lnTo>
                  <a:lnTo>
                    <a:pt x="43266" y="41870"/>
                  </a:lnTo>
                  <a:lnTo>
                    <a:pt x="44462" y="43665"/>
                  </a:lnTo>
                  <a:lnTo>
                    <a:pt x="45858" y="45459"/>
                  </a:lnTo>
                  <a:lnTo>
                    <a:pt x="47453" y="47054"/>
                  </a:lnTo>
                  <a:lnTo>
                    <a:pt x="49247" y="48450"/>
                  </a:lnTo>
                  <a:lnTo>
                    <a:pt x="51042" y="49846"/>
                  </a:lnTo>
                  <a:lnTo>
                    <a:pt x="52836" y="51042"/>
                  </a:lnTo>
                  <a:lnTo>
                    <a:pt x="55029" y="52039"/>
                  </a:lnTo>
                  <a:lnTo>
                    <a:pt x="57023" y="53036"/>
                  </a:lnTo>
                  <a:lnTo>
                    <a:pt x="59216" y="53634"/>
                  </a:lnTo>
                  <a:lnTo>
                    <a:pt x="61609" y="54232"/>
                  </a:lnTo>
                  <a:lnTo>
                    <a:pt x="64002" y="54431"/>
                  </a:lnTo>
                  <a:lnTo>
                    <a:pt x="66394" y="54631"/>
                  </a:lnTo>
                  <a:lnTo>
                    <a:pt x="69186" y="54431"/>
                  </a:lnTo>
                  <a:lnTo>
                    <a:pt x="71777" y="54033"/>
                  </a:lnTo>
                  <a:lnTo>
                    <a:pt x="74369" y="53435"/>
                  </a:lnTo>
                  <a:lnTo>
                    <a:pt x="76961" y="52438"/>
                  </a:lnTo>
                  <a:lnTo>
                    <a:pt x="79354" y="51241"/>
                  </a:lnTo>
                  <a:lnTo>
                    <a:pt x="81547" y="50045"/>
                  </a:lnTo>
                  <a:lnTo>
                    <a:pt x="83740" y="48450"/>
                  </a:lnTo>
                  <a:lnTo>
                    <a:pt x="85535" y="46656"/>
                  </a:lnTo>
                  <a:lnTo>
                    <a:pt x="87329" y="44662"/>
                  </a:lnTo>
                  <a:lnTo>
                    <a:pt x="88924" y="42668"/>
                  </a:lnTo>
                  <a:lnTo>
                    <a:pt x="90320" y="40275"/>
                  </a:lnTo>
                  <a:lnTo>
                    <a:pt x="91516" y="37883"/>
                  </a:lnTo>
                  <a:lnTo>
                    <a:pt x="92314" y="35490"/>
                  </a:lnTo>
                  <a:lnTo>
                    <a:pt x="93111" y="32898"/>
                  </a:lnTo>
                  <a:lnTo>
                    <a:pt x="93510" y="30107"/>
                  </a:lnTo>
                  <a:lnTo>
                    <a:pt x="93510" y="27316"/>
                  </a:lnTo>
                  <a:lnTo>
                    <a:pt x="93510" y="24524"/>
                  </a:lnTo>
                  <a:lnTo>
                    <a:pt x="93111" y="21932"/>
                  </a:lnTo>
                  <a:lnTo>
                    <a:pt x="92314" y="19340"/>
                  </a:lnTo>
                  <a:lnTo>
                    <a:pt x="91516" y="16748"/>
                  </a:lnTo>
                  <a:lnTo>
                    <a:pt x="90320" y="14356"/>
                  </a:lnTo>
                  <a:lnTo>
                    <a:pt x="88924" y="12163"/>
                  </a:lnTo>
                  <a:lnTo>
                    <a:pt x="87329" y="9969"/>
                  </a:lnTo>
                  <a:lnTo>
                    <a:pt x="85535" y="8175"/>
                  </a:lnTo>
                  <a:lnTo>
                    <a:pt x="83740" y="6380"/>
                  </a:lnTo>
                  <a:lnTo>
                    <a:pt x="81547" y="4785"/>
                  </a:lnTo>
                  <a:lnTo>
                    <a:pt x="79354" y="3390"/>
                  </a:lnTo>
                  <a:lnTo>
                    <a:pt x="76961" y="2193"/>
                  </a:lnTo>
                  <a:lnTo>
                    <a:pt x="74369" y="1396"/>
                  </a:lnTo>
                  <a:lnTo>
                    <a:pt x="71777" y="598"/>
                  </a:lnTo>
                  <a:lnTo>
                    <a:pt x="69186" y="200"/>
                  </a:lnTo>
                  <a:lnTo>
                    <a:pt x="66394" y="0"/>
                  </a:lnTo>
                  <a:close/>
                </a:path>
              </a:pathLst>
            </a:custGeom>
            <a:gradFill>
              <a:gsLst>
                <a:gs pos="0">
                  <a:srgbClr val="EFEFEF"/>
                </a:gs>
                <a:gs pos="51000">
                  <a:srgbClr val="F1F1F1"/>
                </a:gs>
                <a:gs pos="52000">
                  <a:srgbClr val="CCCCCC"/>
                </a:gs>
                <a:gs pos="100000">
                  <a:srgbClr val="CCCCCC"/>
                </a:gs>
              </a:gsLst>
              <a:lin ang="5400700" scaled="0"/>
            </a:gradFill>
            <a:ln>
              <a:noFill/>
            </a:ln>
          </p:spPr>
          <p:txBody>
            <a:bodyPr spcFirstLastPara="1" wrap="square" lIns="20200" tIns="20200" rIns="20200" bIns="20200" anchor="ctr" anchorCtr="0">
              <a:noAutofit/>
            </a:bodyPr>
            <a:lstStyle/>
            <a:p>
              <a:pPr marL="0" lvl="0" indent="0" algn="l" rtl="0">
                <a:spcBef>
                  <a:spcPts val="0"/>
                </a:spcBef>
                <a:spcAft>
                  <a:spcPts val="0"/>
                </a:spcAft>
                <a:buNone/>
              </a:pPr>
              <a:endParaRPr/>
            </a:p>
          </p:txBody>
        </p:sp>
        <p:sp>
          <p:nvSpPr>
            <p:cNvPr id="994" name="Google Shape;994;p153"/>
            <p:cNvSpPr/>
            <p:nvPr/>
          </p:nvSpPr>
          <p:spPr>
            <a:xfrm>
              <a:off x="3129575" y="238125"/>
              <a:ext cx="1360825" cy="2058625"/>
            </a:xfrm>
            <a:custGeom>
              <a:avLst/>
              <a:gdLst/>
              <a:ahLst/>
              <a:cxnLst/>
              <a:rect l="l" t="t" r="r" b="b"/>
              <a:pathLst>
                <a:path w="54433" h="82345" extrusionOk="0">
                  <a:moveTo>
                    <a:pt x="27316" y="10966"/>
                  </a:moveTo>
                  <a:lnTo>
                    <a:pt x="28911" y="11165"/>
                  </a:lnTo>
                  <a:lnTo>
                    <a:pt x="30506" y="11365"/>
                  </a:lnTo>
                  <a:lnTo>
                    <a:pt x="32101" y="11764"/>
                  </a:lnTo>
                  <a:lnTo>
                    <a:pt x="33497" y="12362"/>
                  </a:lnTo>
                  <a:lnTo>
                    <a:pt x="34893" y="12960"/>
                  </a:lnTo>
                  <a:lnTo>
                    <a:pt x="36288" y="13757"/>
                  </a:lnTo>
                  <a:lnTo>
                    <a:pt x="37485" y="14754"/>
                  </a:lnTo>
                  <a:lnTo>
                    <a:pt x="38681" y="15751"/>
                  </a:lnTo>
                  <a:lnTo>
                    <a:pt x="39877" y="16947"/>
                  </a:lnTo>
                  <a:lnTo>
                    <a:pt x="40675" y="18144"/>
                  </a:lnTo>
                  <a:lnTo>
                    <a:pt x="41472" y="19539"/>
                  </a:lnTo>
                  <a:lnTo>
                    <a:pt x="42270" y="20935"/>
                  </a:lnTo>
                  <a:lnTo>
                    <a:pt x="42669" y="22530"/>
                  </a:lnTo>
                  <a:lnTo>
                    <a:pt x="43067" y="23926"/>
                  </a:lnTo>
                  <a:lnTo>
                    <a:pt x="43466" y="25720"/>
                  </a:lnTo>
                  <a:lnTo>
                    <a:pt x="43466" y="27315"/>
                  </a:lnTo>
                  <a:lnTo>
                    <a:pt x="43466" y="28910"/>
                  </a:lnTo>
                  <a:lnTo>
                    <a:pt x="43067" y="30505"/>
                  </a:lnTo>
                  <a:lnTo>
                    <a:pt x="42669" y="32100"/>
                  </a:lnTo>
                  <a:lnTo>
                    <a:pt x="42270" y="33695"/>
                  </a:lnTo>
                  <a:lnTo>
                    <a:pt x="41472" y="35091"/>
                  </a:lnTo>
                  <a:lnTo>
                    <a:pt x="40675" y="36287"/>
                  </a:lnTo>
                  <a:lnTo>
                    <a:pt x="39877" y="37683"/>
                  </a:lnTo>
                  <a:lnTo>
                    <a:pt x="38681" y="38680"/>
                  </a:lnTo>
                  <a:lnTo>
                    <a:pt x="37485" y="39876"/>
                  </a:lnTo>
                  <a:lnTo>
                    <a:pt x="36288" y="40674"/>
                  </a:lnTo>
                  <a:lnTo>
                    <a:pt x="34893" y="41671"/>
                  </a:lnTo>
                  <a:lnTo>
                    <a:pt x="33497" y="42269"/>
                  </a:lnTo>
                  <a:lnTo>
                    <a:pt x="32101" y="42867"/>
                  </a:lnTo>
                  <a:lnTo>
                    <a:pt x="30506" y="43266"/>
                  </a:lnTo>
                  <a:lnTo>
                    <a:pt x="28911" y="43465"/>
                  </a:lnTo>
                  <a:lnTo>
                    <a:pt x="25522" y="43465"/>
                  </a:lnTo>
                  <a:lnTo>
                    <a:pt x="23927" y="43266"/>
                  </a:lnTo>
                  <a:lnTo>
                    <a:pt x="22332" y="42867"/>
                  </a:lnTo>
                  <a:lnTo>
                    <a:pt x="20936" y="42269"/>
                  </a:lnTo>
                  <a:lnTo>
                    <a:pt x="19540" y="41671"/>
                  </a:lnTo>
                  <a:lnTo>
                    <a:pt x="18145" y="40674"/>
                  </a:lnTo>
                  <a:lnTo>
                    <a:pt x="16948" y="39876"/>
                  </a:lnTo>
                  <a:lnTo>
                    <a:pt x="15752" y="38680"/>
                  </a:lnTo>
                  <a:lnTo>
                    <a:pt x="14755" y="37683"/>
                  </a:lnTo>
                  <a:lnTo>
                    <a:pt x="13758" y="36287"/>
                  </a:lnTo>
                  <a:lnTo>
                    <a:pt x="12961" y="35091"/>
                  </a:lnTo>
                  <a:lnTo>
                    <a:pt x="12363" y="33695"/>
                  </a:lnTo>
                  <a:lnTo>
                    <a:pt x="11764" y="32100"/>
                  </a:lnTo>
                  <a:lnTo>
                    <a:pt x="11366" y="30505"/>
                  </a:lnTo>
                  <a:lnTo>
                    <a:pt x="11166" y="28910"/>
                  </a:lnTo>
                  <a:lnTo>
                    <a:pt x="10967" y="27315"/>
                  </a:lnTo>
                  <a:lnTo>
                    <a:pt x="11166" y="25720"/>
                  </a:lnTo>
                  <a:lnTo>
                    <a:pt x="11366" y="23926"/>
                  </a:lnTo>
                  <a:lnTo>
                    <a:pt x="11764" y="22530"/>
                  </a:lnTo>
                  <a:lnTo>
                    <a:pt x="12363" y="20935"/>
                  </a:lnTo>
                  <a:lnTo>
                    <a:pt x="12961" y="19539"/>
                  </a:lnTo>
                  <a:lnTo>
                    <a:pt x="13758" y="18144"/>
                  </a:lnTo>
                  <a:lnTo>
                    <a:pt x="14755" y="16947"/>
                  </a:lnTo>
                  <a:lnTo>
                    <a:pt x="15752" y="15751"/>
                  </a:lnTo>
                  <a:lnTo>
                    <a:pt x="16948" y="14754"/>
                  </a:lnTo>
                  <a:lnTo>
                    <a:pt x="18145" y="13757"/>
                  </a:lnTo>
                  <a:lnTo>
                    <a:pt x="19540" y="12960"/>
                  </a:lnTo>
                  <a:lnTo>
                    <a:pt x="20936" y="12362"/>
                  </a:lnTo>
                  <a:lnTo>
                    <a:pt x="22332" y="11764"/>
                  </a:lnTo>
                  <a:lnTo>
                    <a:pt x="23927" y="11365"/>
                  </a:lnTo>
                  <a:lnTo>
                    <a:pt x="25522" y="11165"/>
                  </a:lnTo>
                  <a:lnTo>
                    <a:pt x="27316" y="10966"/>
                  </a:lnTo>
                  <a:close/>
                  <a:moveTo>
                    <a:pt x="27316" y="0"/>
                  </a:moveTo>
                  <a:lnTo>
                    <a:pt x="24525" y="199"/>
                  </a:lnTo>
                  <a:lnTo>
                    <a:pt x="21734" y="598"/>
                  </a:lnTo>
                  <a:lnTo>
                    <a:pt x="19142" y="1196"/>
                  </a:lnTo>
                  <a:lnTo>
                    <a:pt x="16550" y="2193"/>
                  </a:lnTo>
                  <a:lnTo>
                    <a:pt x="14356" y="3389"/>
                  </a:lnTo>
                  <a:lnTo>
                    <a:pt x="11964" y="4785"/>
                  </a:lnTo>
                  <a:lnTo>
                    <a:pt x="9970" y="6181"/>
                  </a:lnTo>
                  <a:lnTo>
                    <a:pt x="7976" y="7975"/>
                  </a:lnTo>
                  <a:lnTo>
                    <a:pt x="6182" y="9969"/>
                  </a:lnTo>
                  <a:lnTo>
                    <a:pt x="4587" y="11963"/>
                  </a:lnTo>
                  <a:lnTo>
                    <a:pt x="3191" y="14355"/>
                  </a:lnTo>
                  <a:lnTo>
                    <a:pt x="2194" y="16748"/>
                  </a:lnTo>
                  <a:lnTo>
                    <a:pt x="1197" y="19141"/>
                  </a:lnTo>
                  <a:lnTo>
                    <a:pt x="599" y="21733"/>
                  </a:lnTo>
                  <a:lnTo>
                    <a:pt x="200" y="24524"/>
                  </a:lnTo>
                  <a:lnTo>
                    <a:pt x="1" y="27315"/>
                  </a:lnTo>
                  <a:lnTo>
                    <a:pt x="1" y="29708"/>
                  </a:lnTo>
                  <a:lnTo>
                    <a:pt x="400" y="32100"/>
                  </a:lnTo>
                  <a:lnTo>
                    <a:pt x="998" y="34294"/>
                  </a:lnTo>
                  <a:lnTo>
                    <a:pt x="1596" y="36487"/>
                  </a:lnTo>
                  <a:lnTo>
                    <a:pt x="2394" y="38680"/>
                  </a:lnTo>
                  <a:lnTo>
                    <a:pt x="3590" y="40674"/>
                  </a:lnTo>
                  <a:lnTo>
                    <a:pt x="4786" y="42668"/>
                  </a:lnTo>
                  <a:lnTo>
                    <a:pt x="5982" y="44462"/>
                  </a:lnTo>
                  <a:lnTo>
                    <a:pt x="7577" y="46057"/>
                  </a:lnTo>
                  <a:lnTo>
                    <a:pt x="9173" y="47652"/>
                  </a:lnTo>
                  <a:lnTo>
                    <a:pt x="10967" y="49048"/>
                  </a:lnTo>
                  <a:lnTo>
                    <a:pt x="12761" y="50444"/>
                  </a:lnTo>
                  <a:lnTo>
                    <a:pt x="14755" y="51440"/>
                  </a:lnTo>
                  <a:lnTo>
                    <a:pt x="16948" y="52437"/>
                  </a:lnTo>
                  <a:lnTo>
                    <a:pt x="18942" y="53235"/>
                  </a:lnTo>
                  <a:lnTo>
                    <a:pt x="21335" y="53833"/>
                  </a:lnTo>
                  <a:lnTo>
                    <a:pt x="21335" y="76363"/>
                  </a:lnTo>
                  <a:lnTo>
                    <a:pt x="21335" y="77559"/>
                  </a:lnTo>
                  <a:lnTo>
                    <a:pt x="21734" y="78556"/>
                  </a:lnTo>
                  <a:lnTo>
                    <a:pt x="22332" y="79553"/>
                  </a:lnTo>
                  <a:lnTo>
                    <a:pt x="22930" y="80550"/>
                  </a:lnTo>
                  <a:lnTo>
                    <a:pt x="23927" y="81348"/>
                  </a:lnTo>
                  <a:lnTo>
                    <a:pt x="24924" y="81746"/>
                  </a:lnTo>
                  <a:lnTo>
                    <a:pt x="26120" y="82145"/>
                  </a:lnTo>
                  <a:lnTo>
                    <a:pt x="27316" y="82345"/>
                  </a:lnTo>
                  <a:lnTo>
                    <a:pt x="28512" y="82145"/>
                  </a:lnTo>
                  <a:lnTo>
                    <a:pt x="29509" y="81746"/>
                  </a:lnTo>
                  <a:lnTo>
                    <a:pt x="30506" y="81348"/>
                  </a:lnTo>
                  <a:lnTo>
                    <a:pt x="31503" y="80550"/>
                  </a:lnTo>
                  <a:lnTo>
                    <a:pt x="32101" y="79553"/>
                  </a:lnTo>
                  <a:lnTo>
                    <a:pt x="32699" y="78556"/>
                  </a:lnTo>
                  <a:lnTo>
                    <a:pt x="33098" y="77559"/>
                  </a:lnTo>
                  <a:lnTo>
                    <a:pt x="33298" y="76363"/>
                  </a:lnTo>
                  <a:lnTo>
                    <a:pt x="33298" y="53833"/>
                  </a:lnTo>
                  <a:lnTo>
                    <a:pt x="35491" y="53235"/>
                  </a:lnTo>
                  <a:lnTo>
                    <a:pt x="37684" y="52437"/>
                  </a:lnTo>
                  <a:lnTo>
                    <a:pt x="39678" y="51440"/>
                  </a:lnTo>
                  <a:lnTo>
                    <a:pt x="41672" y="50444"/>
                  </a:lnTo>
                  <a:lnTo>
                    <a:pt x="43466" y="49048"/>
                  </a:lnTo>
                  <a:lnTo>
                    <a:pt x="45261" y="47652"/>
                  </a:lnTo>
                  <a:lnTo>
                    <a:pt x="46856" y="46057"/>
                  </a:lnTo>
                  <a:lnTo>
                    <a:pt x="48451" y="44462"/>
                  </a:lnTo>
                  <a:lnTo>
                    <a:pt x="49846" y="42668"/>
                  </a:lnTo>
                  <a:lnTo>
                    <a:pt x="51043" y="40674"/>
                  </a:lnTo>
                  <a:lnTo>
                    <a:pt x="52039" y="38680"/>
                  </a:lnTo>
                  <a:lnTo>
                    <a:pt x="52837" y="36487"/>
                  </a:lnTo>
                  <a:lnTo>
                    <a:pt x="53635" y="34294"/>
                  </a:lnTo>
                  <a:lnTo>
                    <a:pt x="54033" y="32100"/>
                  </a:lnTo>
                  <a:lnTo>
                    <a:pt x="54432" y="29708"/>
                  </a:lnTo>
                  <a:lnTo>
                    <a:pt x="54432" y="27315"/>
                  </a:lnTo>
                  <a:lnTo>
                    <a:pt x="54432" y="24524"/>
                  </a:lnTo>
                  <a:lnTo>
                    <a:pt x="54033" y="21733"/>
                  </a:lnTo>
                  <a:lnTo>
                    <a:pt x="53236" y="19141"/>
                  </a:lnTo>
                  <a:lnTo>
                    <a:pt x="52438" y="16748"/>
                  </a:lnTo>
                  <a:lnTo>
                    <a:pt x="51242" y="14355"/>
                  </a:lnTo>
                  <a:lnTo>
                    <a:pt x="49846" y="11963"/>
                  </a:lnTo>
                  <a:lnTo>
                    <a:pt x="48251" y="9969"/>
                  </a:lnTo>
                  <a:lnTo>
                    <a:pt x="46457" y="7975"/>
                  </a:lnTo>
                  <a:lnTo>
                    <a:pt x="44662" y="6181"/>
                  </a:lnTo>
                  <a:lnTo>
                    <a:pt x="42469" y="4785"/>
                  </a:lnTo>
                  <a:lnTo>
                    <a:pt x="40276" y="3389"/>
                  </a:lnTo>
                  <a:lnTo>
                    <a:pt x="37883" y="2193"/>
                  </a:lnTo>
                  <a:lnTo>
                    <a:pt x="35291" y="1196"/>
                  </a:lnTo>
                  <a:lnTo>
                    <a:pt x="32699" y="598"/>
                  </a:lnTo>
                  <a:lnTo>
                    <a:pt x="30108" y="199"/>
                  </a:lnTo>
                  <a:lnTo>
                    <a:pt x="27316" y="0"/>
                  </a:lnTo>
                  <a:close/>
                </a:path>
              </a:pathLst>
            </a:custGeom>
            <a:gradFill>
              <a:gsLst>
                <a:gs pos="0">
                  <a:srgbClr val="EFEFEF"/>
                </a:gs>
                <a:gs pos="51000">
                  <a:srgbClr val="F1F1F1"/>
                </a:gs>
                <a:gs pos="52000">
                  <a:srgbClr val="CCCCCC"/>
                </a:gs>
                <a:gs pos="100000">
                  <a:srgbClr val="CCCCCC"/>
                </a:gs>
              </a:gsLst>
              <a:lin ang="5400700" scaled="0"/>
            </a:gradFill>
            <a:ln>
              <a:noFill/>
            </a:ln>
          </p:spPr>
          <p:txBody>
            <a:bodyPr spcFirstLastPara="1" wrap="square" lIns="20200" tIns="20200" rIns="20200" bIns="20200" anchor="ctr" anchorCtr="0">
              <a:noAutofit/>
            </a:bodyPr>
            <a:lstStyle/>
            <a:p>
              <a:pPr marL="0" lvl="0" indent="0" algn="l" rtl="0">
                <a:spcBef>
                  <a:spcPts val="0"/>
                </a:spcBef>
                <a:spcAft>
                  <a:spcPts val="0"/>
                </a:spcAft>
                <a:buNone/>
              </a:pPr>
              <a:endParaRPr/>
            </a:p>
          </p:txBody>
        </p:sp>
        <p:sp>
          <p:nvSpPr>
            <p:cNvPr id="995" name="Google Shape;995;p153"/>
            <p:cNvSpPr/>
            <p:nvPr/>
          </p:nvSpPr>
          <p:spPr>
            <a:xfrm>
              <a:off x="3129575" y="3423225"/>
              <a:ext cx="1360825" cy="2053650"/>
            </a:xfrm>
            <a:custGeom>
              <a:avLst/>
              <a:gdLst/>
              <a:ahLst/>
              <a:cxnLst/>
              <a:rect l="l" t="t" r="r" b="b"/>
              <a:pathLst>
                <a:path w="54433" h="82146" extrusionOk="0">
                  <a:moveTo>
                    <a:pt x="28911" y="38681"/>
                  </a:moveTo>
                  <a:lnTo>
                    <a:pt x="30506" y="38880"/>
                  </a:lnTo>
                  <a:lnTo>
                    <a:pt x="32101" y="39279"/>
                  </a:lnTo>
                  <a:lnTo>
                    <a:pt x="33497" y="39877"/>
                  </a:lnTo>
                  <a:lnTo>
                    <a:pt x="34893" y="40675"/>
                  </a:lnTo>
                  <a:lnTo>
                    <a:pt x="36288" y="41472"/>
                  </a:lnTo>
                  <a:lnTo>
                    <a:pt x="37485" y="42270"/>
                  </a:lnTo>
                  <a:lnTo>
                    <a:pt x="38681" y="43466"/>
                  </a:lnTo>
                  <a:lnTo>
                    <a:pt x="39877" y="44463"/>
                  </a:lnTo>
                  <a:lnTo>
                    <a:pt x="40675" y="45859"/>
                  </a:lnTo>
                  <a:lnTo>
                    <a:pt x="41472" y="47055"/>
                  </a:lnTo>
                  <a:lnTo>
                    <a:pt x="42270" y="48650"/>
                  </a:lnTo>
                  <a:lnTo>
                    <a:pt x="42669" y="50046"/>
                  </a:lnTo>
                  <a:lnTo>
                    <a:pt x="43067" y="51641"/>
                  </a:lnTo>
                  <a:lnTo>
                    <a:pt x="43466" y="53236"/>
                  </a:lnTo>
                  <a:lnTo>
                    <a:pt x="43466" y="54831"/>
                  </a:lnTo>
                  <a:lnTo>
                    <a:pt x="43466" y="56625"/>
                  </a:lnTo>
                  <a:lnTo>
                    <a:pt x="43067" y="58220"/>
                  </a:lnTo>
                  <a:lnTo>
                    <a:pt x="42669" y="59815"/>
                  </a:lnTo>
                  <a:lnTo>
                    <a:pt x="42270" y="61211"/>
                  </a:lnTo>
                  <a:lnTo>
                    <a:pt x="41472" y="62607"/>
                  </a:lnTo>
                  <a:lnTo>
                    <a:pt x="40675" y="64002"/>
                  </a:lnTo>
                  <a:lnTo>
                    <a:pt x="39877" y="65199"/>
                  </a:lnTo>
                  <a:lnTo>
                    <a:pt x="38681" y="66395"/>
                  </a:lnTo>
                  <a:lnTo>
                    <a:pt x="37485" y="67392"/>
                  </a:lnTo>
                  <a:lnTo>
                    <a:pt x="36288" y="68389"/>
                  </a:lnTo>
                  <a:lnTo>
                    <a:pt x="34893" y="69186"/>
                  </a:lnTo>
                  <a:lnTo>
                    <a:pt x="33497" y="69784"/>
                  </a:lnTo>
                  <a:lnTo>
                    <a:pt x="32101" y="70382"/>
                  </a:lnTo>
                  <a:lnTo>
                    <a:pt x="30506" y="70781"/>
                  </a:lnTo>
                  <a:lnTo>
                    <a:pt x="28911" y="70981"/>
                  </a:lnTo>
                  <a:lnTo>
                    <a:pt x="27316" y="71180"/>
                  </a:lnTo>
                  <a:lnTo>
                    <a:pt x="25522" y="70981"/>
                  </a:lnTo>
                  <a:lnTo>
                    <a:pt x="23927" y="70781"/>
                  </a:lnTo>
                  <a:lnTo>
                    <a:pt x="22332" y="70382"/>
                  </a:lnTo>
                  <a:lnTo>
                    <a:pt x="20936" y="69784"/>
                  </a:lnTo>
                  <a:lnTo>
                    <a:pt x="19540" y="69186"/>
                  </a:lnTo>
                  <a:lnTo>
                    <a:pt x="18145" y="68389"/>
                  </a:lnTo>
                  <a:lnTo>
                    <a:pt x="16948" y="67392"/>
                  </a:lnTo>
                  <a:lnTo>
                    <a:pt x="15752" y="66395"/>
                  </a:lnTo>
                  <a:lnTo>
                    <a:pt x="14755" y="65199"/>
                  </a:lnTo>
                  <a:lnTo>
                    <a:pt x="13758" y="64002"/>
                  </a:lnTo>
                  <a:lnTo>
                    <a:pt x="12961" y="62607"/>
                  </a:lnTo>
                  <a:lnTo>
                    <a:pt x="12363" y="61211"/>
                  </a:lnTo>
                  <a:lnTo>
                    <a:pt x="11764" y="59815"/>
                  </a:lnTo>
                  <a:lnTo>
                    <a:pt x="11366" y="58220"/>
                  </a:lnTo>
                  <a:lnTo>
                    <a:pt x="11166" y="56625"/>
                  </a:lnTo>
                  <a:lnTo>
                    <a:pt x="10967" y="54831"/>
                  </a:lnTo>
                  <a:lnTo>
                    <a:pt x="11166" y="53236"/>
                  </a:lnTo>
                  <a:lnTo>
                    <a:pt x="11366" y="51641"/>
                  </a:lnTo>
                  <a:lnTo>
                    <a:pt x="11764" y="50046"/>
                  </a:lnTo>
                  <a:lnTo>
                    <a:pt x="12363" y="48650"/>
                  </a:lnTo>
                  <a:lnTo>
                    <a:pt x="12961" y="47055"/>
                  </a:lnTo>
                  <a:lnTo>
                    <a:pt x="13758" y="45859"/>
                  </a:lnTo>
                  <a:lnTo>
                    <a:pt x="14755" y="44463"/>
                  </a:lnTo>
                  <a:lnTo>
                    <a:pt x="15752" y="43466"/>
                  </a:lnTo>
                  <a:lnTo>
                    <a:pt x="16948" y="42270"/>
                  </a:lnTo>
                  <a:lnTo>
                    <a:pt x="18145" y="41472"/>
                  </a:lnTo>
                  <a:lnTo>
                    <a:pt x="19540" y="40675"/>
                  </a:lnTo>
                  <a:lnTo>
                    <a:pt x="20936" y="39877"/>
                  </a:lnTo>
                  <a:lnTo>
                    <a:pt x="22332" y="39279"/>
                  </a:lnTo>
                  <a:lnTo>
                    <a:pt x="23927" y="38880"/>
                  </a:lnTo>
                  <a:lnTo>
                    <a:pt x="25522" y="38681"/>
                  </a:lnTo>
                  <a:close/>
                  <a:moveTo>
                    <a:pt x="26120" y="1"/>
                  </a:moveTo>
                  <a:lnTo>
                    <a:pt x="24924" y="400"/>
                  </a:lnTo>
                  <a:lnTo>
                    <a:pt x="23927" y="998"/>
                  </a:lnTo>
                  <a:lnTo>
                    <a:pt x="22930" y="1596"/>
                  </a:lnTo>
                  <a:lnTo>
                    <a:pt x="22332" y="2593"/>
                  </a:lnTo>
                  <a:lnTo>
                    <a:pt x="21734" y="3590"/>
                  </a:lnTo>
                  <a:lnTo>
                    <a:pt x="21335" y="4587"/>
                  </a:lnTo>
                  <a:lnTo>
                    <a:pt x="21335" y="5982"/>
                  </a:lnTo>
                  <a:lnTo>
                    <a:pt x="21335" y="28313"/>
                  </a:lnTo>
                  <a:lnTo>
                    <a:pt x="18942" y="28911"/>
                  </a:lnTo>
                  <a:lnTo>
                    <a:pt x="16948" y="29709"/>
                  </a:lnTo>
                  <a:lnTo>
                    <a:pt x="14755" y="30706"/>
                  </a:lnTo>
                  <a:lnTo>
                    <a:pt x="12761" y="31702"/>
                  </a:lnTo>
                  <a:lnTo>
                    <a:pt x="10967" y="33098"/>
                  </a:lnTo>
                  <a:lnTo>
                    <a:pt x="9173" y="34494"/>
                  </a:lnTo>
                  <a:lnTo>
                    <a:pt x="7577" y="36089"/>
                  </a:lnTo>
                  <a:lnTo>
                    <a:pt x="5982" y="37684"/>
                  </a:lnTo>
                  <a:lnTo>
                    <a:pt x="4786" y="39478"/>
                  </a:lnTo>
                  <a:lnTo>
                    <a:pt x="3590" y="41472"/>
                  </a:lnTo>
                  <a:lnTo>
                    <a:pt x="2394" y="43466"/>
                  </a:lnTo>
                  <a:lnTo>
                    <a:pt x="1596" y="45659"/>
                  </a:lnTo>
                  <a:lnTo>
                    <a:pt x="998" y="47852"/>
                  </a:lnTo>
                  <a:lnTo>
                    <a:pt x="400" y="50046"/>
                  </a:lnTo>
                  <a:lnTo>
                    <a:pt x="1" y="52438"/>
                  </a:lnTo>
                  <a:lnTo>
                    <a:pt x="1" y="54831"/>
                  </a:lnTo>
                  <a:lnTo>
                    <a:pt x="200" y="57622"/>
                  </a:lnTo>
                  <a:lnTo>
                    <a:pt x="599" y="60413"/>
                  </a:lnTo>
                  <a:lnTo>
                    <a:pt x="1197" y="63005"/>
                  </a:lnTo>
                  <a:lnTo>
                    <a:pt x="2194" y="65398"/>
                  </a:lnTo>
                  <a:lnTo>
                    <a:pt x="3191" y="67791"/>
                  </a:lnTo>
                  <a:lnTo>
                    <a:pt x="4587" y="70183"/>
                  </a:lnTo>
                  <a:lnTo>
                    <a:pt x="6182" y="72177"/>
                  </a:lnTo>
                  <a:lnTo>
                    <a:pt x="7976" y="74171"/>
                  </a:lnTo>
                  <a:lnTo>
                    <a:pt x="9970" y="75965"/>
                  </a:lnTo>
                  <a:lnTo>
                    <a:pt x="11964" y="77560"/>
                  </a:lnTo>
                  <a:lnTo>
                    <a:pt x="14356" y="78956"/>
                  </a:lnTo>
                  <a:lnTo>
                    <a:pt x="16550" y="79953"/>
                  </a:lnTo>
                  <a:lnTo>
                    <a:pt x="19142" y="80950"/>
                  </a:lnTo>
                  <a:lnTo>
                    <a:pt x="21734" y="81548"/>
                  </a:lnTo>
                  <a:lnTo>
                    <a:pt x="24525" y="81947"/>
                  </a:lnTo>
                  <a:lnTo>
                    <a:pt x="27316" y="82146"/>
                  </a:lnTo>
                  <a:lnTo>
                    <a:pt x="30108" y="81947"/>
                  </a:lnTo>
                  <a:lnTo>
                    <a:pt x="32699" y="81548"/>
                  </a:lnTo>
                  <a:lnTo>
                    <a:pt x="35291" y="80950"/>
                  </a:lnTo>
                  <a:lnTo>
                    <a:pt x="37883" y="79953"/>
                  </a:lnTo>
                  <a:lnTo>
                    <a:pt x="40276" y="78956"/>
                  </a:lnTo>
                  <a:lnTo>
                    <a:pt x="42469" y="77560"/>
                  </a:lnTo>
                  <a:lnTo>
                    <a:pt x="44662" y="75965"/>
                  </a:lnTo>
                  <a:lnTo>
                    <a:pt x="46457" y="74171"/>
                  </a:lnTo>
                  <a:lnTo>
                    <a:pt x="48251" y="72177"/>
                  </a:lnTo>
                  <a:lnTo>
                    <a:pt x="49846" y="70183"/>
                  </a:lnTo>
                  <a:lnTo>
                    <a:pt x="51242" y="67791"/>
                  </a:lnTo>
                  <a:lnTo>
                    <a:pt x="52438" y="65398"/>
                  </a:lnTo>
                  <a:lnTo>
                    <a:pt x="53236" y="63005"/>
                  </a:lnTo>
                  <a:lnTo>
                    <a:pt x="54033" y="60413"/>
                  </a:lnTo>
                  <a:lnTo>
                    <a:pt x="54432" y="57622"/>
                  </a:lnTo>
                  <a:lnTo>
                    <a:pt x="54432" y="54831"/>
                  </a:lnTo>
                  <a:lnTo>
                    <a:pt x="54432" y="52438"/>
                  </a:lnTo>
                  <a:lnTo>
                    <a:pt x="54033" y="50046"/>
                  </a:lnTo>
                  <a:lnTo>
                    <a:pt x="53635" y="47852"/>
                  </a:lnTo>
                  <a:lnTo>
                    <a:pt x="52837" y="45659"/>
                  </a:lnTo>
                  <a:lnTo>
                    <a:pt x="52039" y="43466"/>
                  </a:lnTo>
                  <a:lnTo>
                    <a:pt x="51043" y="41472"/>
                  </a:lnTo>
                  <a:lnTo>
                    <a:pt x="49846" y="39478"/>
                  </a:lnTo>
                  <a:lnTo>
                    <a:pt x="48451" y="37684"/>
                  </a:lnTo>
                  <a:lnTo>
                    <a:pt x="46856" y="36089"/>
                  </a:lnTo>
                  <a:lnTo>
                    <a:pt x="45261" y="34494"/>
                  </a:lnTo>
                  <a:lnTo>
                    <a:pt x="43466" y="33098"/>
                  </a:lnTo>
                  <a:lnTo>
                    <a:pt x="41672" y="31702"/>
                  </a:lnTo>
                  <a:lnTo>
                    <a:pt x="39678" y="30706"/>
                  </a:lnTo>
                  <a:lnTo>
                    <a:pt x="37684" y="29709"/>
                  </a:lnTo>
                  <a:lnTo>
                    <a:pt x="35491" y="28911"/>
                  </a:lnTo>
                  <a:lnTo>
                    <a:pt x="33298" y="28313"/>
                  </a:lnTo>
                  <a:lnTo>
                    <a:pt x="33298" y="5982"/>
                  </a:lnTo>
                  <a:lnTo>
                    <a:pt x="33098" y="4587"/>
                  </a:lnTo>
                  <a:lnTo>
                    <a:pt x="32699" y="3590"/>
                  </a:lnTo>
                  <a:lnTo>
                    <a:pt x="32101" y="2593"/>
                  </a:lnTo>
                  <a:lnTo>
                    <a:pt x="31503" y="1596"/>
                  </a:lnTo>
                  <a:lnTo>
                    <a:pt x="30506" y="998"/>
                  </a:lnTo>
                  <a:lnTo>
                    <a:pt x="29509" y="400"/>
                  </a:lnTo>
                  <a:lnTo>
                    <a:pt x="28512" y="1"/>
                  </a:lnTo>
                  <a:close/>
                </a:path>
              </a:pathLst>
            </a:custGeom>
            <a:gradFill>
              <a:gsLst>
                <a:gs pos="0">
                  <a:srgbClr val="EFEFEF"/>
                </a:gs>
                <a:gs pos="51000">
                  <a:srgbClr val="F1F1F1"/>
                </a:gs>
                <a:gs pos="52000">
                  <a:srgbClr val="CCCCCC"/>
                </a:gs>
                <a:gs pos="100000">
                  <a:srgbClr val="CCCCCC"/>
                </a:gs>
              </a:gsLst>
              <a:lin ang="5400700" scaled="0"/>
            </a:gradFill>
            <a:ln>
              <a:noFill/>
            </a:ln>
          </p:spPr>
          <p:txBody>
            <a:bodyPr spcFirstLastPara="1" wrap="square" lIns="20200" tIns="20200" rIns="20200" bIns="20200" anchor="ctr" anchorCtr="0">
              <a:noAutofit/>
            </a:bodyPr>
            <a:lstStyle/>
            <a:p>
              <a:pPr marL="0" lvl="0" indent="0" algn="l" rtl="0">
                <a:spcBef>
                  <a:spcPts val="0"/>
                </a:spcBef>
                <a:spcAft>
                  <a:spcPts val="0"/>
                </a:spcAft>
                <a:buNone/>
              </a:pPr>
              <a:endParaRPr/>
            </a:p>
          </p:txBody>
        </p:sp>
      </p:grpSp>
      <p:grpSp>
        <p:nvGrpSpPr>
          <p:cNvPr id="996" name="Google Shape;996;p153"/>
          <p:cNvGrpSpPr/>
          <p:nvPr/>
        </p:nvGrpSpPr>
        <p:grpSpPr>
          <a:xfrm>
            <a:off x="6719657" y="1999183"/>
            <a:ext cx="1425819" cy="1325404"/>
            <a:chOff x="992175" y="238125"/>
            <a:chExt cx="5635650" cy="5238750"/>
          </a:xfrm>
        </p:grpSpPr>
        <p:sp>
          <p:nvSpPr>
            <p:cNvPr id="997" name="Google Shape;997;p153"/>
            <p:cNvSpPr/>
            <p:nvPr/>
          </p:nvSpPr>
          <p:spPr>
            <a:xfrm>
              <a:off x="992175" y="238125"/>
              <a:ext cx="5635650" cy="5238750"/>
            </a:xfrm>
            <a:custGeom>
              <a:avLst/>
              <a:gdLst/>
              <a:ahLst/>
              <a:cxnLst/>
              <a:rect l="l" t="t" r="r" b="b"/>
              <a:pathLst>
                <a:path w="225426" h="209550" extrusionOk="0">
                  <a:moveTo>
                    <a:pt x="112713" y="36979"/>
                  </a:moveTo>
                  <a:lnTo>
                    <a:pt x="114389" y="37078"/>
                  </a:lnTo>
                  <a:lnTo>
                    <a:pt x="115967" y="37275"/>
                  </a:lnTo>
                  <a:lnTo>
                    <a:pt x="117545" y="37670"/>
                  </a:lnTo>
                  <a:lnTo>
                    <a:pt x="119024" y="38261"/>
                  </a:lnTo>
                  <a:lnTo>
                    <a:pt x="120503" y="38952"/>
                  </a:lnTo>
                  <a:lnTo>
                    <a:pt x="121884" y="39741"/>
                  </a:lnTo>
                  <a:lnTo>
                    <a:pt x="123067" y="40727"/>
                  </a:lnTo>
                  <a:lnTo>
                    <a:pt x="124251" y="41713"/>
                  </a:lnTo>
                  <a:lnTo>
                    <a:pt x="125335" y="42896"/>
                  </a:lnTo>
                  <a:lnTo>
                    <a:pt x="126223" y="44178"/>
                  </a:lnTo>
                  <a:lnTo>
                    <a:pt x="127110" y="45559"/>
                  </a:lnTo>
                  <a:lnTo>
                    <a:pt x="127801" y="46939"/>
                  </a:lnTo>
                  <a:lnTo>
                    <a:pt x="128294" y="48418"/>
                  </a:lnTo>
                  <a:lnTo>
                    <a:pt x="128688" y="49996"/>
                  </a:lnTo>
                  <a:lnTo>
                    <a:pt x="128984" y="51673"/>
                  </a:lnTo>
                  <a:lnTo>
                    <a:pt x="129083" y="53250"/>
                  </a:lnTo>
                  <a:lnTo>
                    <a:pt x="128984" y="54927"/>
                  </a:lnTo>
                  <a:lnTo>
                    <a:pt x="128688" y="56603"/>
                  </a:lnTo>
                  <a:lnTo>
                    <a:pt x="128294" y="58181"/>
                  </a:lnTo>
                  <a:lnTo>
                    <a:pt x="127801" y="59660"/>
                  </a:lnTo>
                  <a:lnTo>
                    <a:pt x="127110" y="61041"/>
                  </a:lnTo>
                  <a:lnTo>
                    <a:pt x="126223" y="62421"/>
                  </a:lnTo>
                  <a:lnTo>
                    <a:pt x="125335" y="63703"/>
                  </a:lnTo>
                  <a:lnTo>
                    <a:pt x="124251" y="64788"/>
                  </a:lnTo>
                  <a:lnTo>
                    <a:pt x="124053" y="65084"/>
                  </a:lnTo>
                  <a:lnTo>
                    <a:pt x="122870" y="66070"/>
                  </a:lnTo>
                  <a:lnTo>
                    <a:pt x="121687" y="66957"/>
                  </a:lnTo>
                  <a:lnTo>
                    <a:pt x="120306" y="67746"/>
                  </a:lnTo>
                  <a:lnTo>
                    <a:pt x="118926" y="68437"/>
                  </a:lnTo>
                  <a:lnTo>
                    <a:pt x="117446" y="68930"/>
                  </a:lnTo>
                  <a:lnTo>
                    <a:pt x="115967" y="69324"/>
                  </a:lnTo>
                  <a:lnTo>
                    <a:pt x="114389" y="69521"/>
                  </a:lnTo>
                  <a:lnTo>
                    <a:pt x="112713" y="69620"/>
                  </a:lnTo>
                  <a:lnTo>
                    <a:pt x="111037" y="69521"/>
                  </a:lnTo>
                  <a:lnTo>
                    <a:pt x="109459" y="69324"/>
                  </a:lnTo>
                  <a:lnTo>
                    <a:pt x="107881" y="68930"/>
                  </a:lnTo>
                  <a:lnTo>
                    <a:pt x="106402" y="68338"/>
                  </a:lnTo>
                  <a:lnTo>
                    <a:pt x="104923" y="67648"/>
                  </a:lnTo>
                  <a:lnTo>
                    <a:pt x="103542" y="66859"/>
                  </a:lnTo>
                  <a:lnTo>
                    <a:pt x="102359" y="65873"/>
                  </a:lnTo>
                  <a:lnTo>
                    <a:pt x="101175" y="64788"/>
                  </a:lnTo>
                  <a:lnTo>
                    <a:pt x="100091" y="63703"/>
                  </a:lnTo>
                  <a:lnTo>
                    <a:pt x="99203" y="62421"/>
                  </a:lnTo>
                  <a:lnTo>
                    <a:pt x="98316" y="61041"/>
                  </a:lnTo>
                  <a:lnTo>
                    <a:pt x="97625" y="59660"/>
                  </a:lnTo>
                  <a:lnTo>
                    <a:pt x="97132" y="58181"/>
                  </a:lnTo>
                  <a:lnTo>
                    <a:pt x="96738" y="56603"/>
                  </a:lnTo>
                  <a:lnTo>
                    <a:pt x="96442" y="54927"/>
                  </a:lnTo>
                  <a:lnTo>
                    <a:pt x="96343" y="53250"/>
                  </a:lnTo>
                  <a:lnTo>
                    <a:pt x="96442" y="51574"/>
                  </a:lnTo>
                  <a:lnTo>
                    <a:pt x="96738" y="49996"/>
                  </a:lnTo>
                  <a:lnTo>
                    <a:pt x="97132" y="48418"/>
                  </a:lnTo>
                  <a:lnTo>
                    <a:pt x="97625" y="46939"/>
                  </a:lnTo>
                  <a:lnTo>
                    <a:pt x="98316" y="45460"/>
                  </a:lnTo>
                  <a:lnTo>
                    <a:pt x="99203" y="44178"/>
                  </a:lnTo>
                  <a:lnTo>
                    <a:pt x="100091" y="42896"/>
                  </a:lnTo>
                  <a:lnTo>
                    <a:pt x="101175" y="41713"/>
                  </a:lnTo>
                  <a:lnTo>
                    <a:pt x="102359" y="40727"/>
                  </a:lnTo>
                  <a:lnTo>
                    <a:pt x="103542" y="39741"/>
                  </a:lnTo>
                  <a:lnTo>
                    <a:pt x="104923" y="38952"/>
                  </a:lnTo>
                  <a:lnTo>
                    <a:pt x="106402" y="38261"/>
                  </a:lnTo>
                  <a:lnTo>
                    <a:pt x="107881" y="37670"/>
                  </a:lnTo>
                  <a:lnTo>
                    <a:pt x="109459" y="37275"/>
                  </a:lnTo>
                  <a:lnTo>
                    <a:pt x="111037" y="37078"/>
                  </a:lnTo>
                  <a:lnTo>
                    <a:pt x="112713" y="36979"/>
                  </a:lnTo>
                  <a:close/>
                  <a:moveTo>
                    <a:pt x="54434" y="139930"/>
                  </a:moveTo>
                  <a:lnTo>
                    <a:pt x="56011" y="140127"/>
                  </a:lnTo>
                  <a:lnTo>
                    <a:pt x="57491" y="140423"/>
                  </a:lnTo>
                  <a:lnTo>
                    <a:pt x="58970" y="140916"/>
                  </a:lnTo>
                  <a:lnTo>
                    <a:pt x="60449" y="141508"/>
                  </a:lnTo>
                  <a:lnTo>
                    <a:pt x="61829" y="142297"/>
                  </a:lnTo>
                  <a:lnTo>
                    <a:pt x="63111" y="143184"/>
                  </a:lnTo>
                  <a:lnTo>
                    <a:pt x="64393" y="144269"/>
                  </a:lnTo>
                  <a:lnTo>
                    <a:pt x="65478" y="145354"/>
                  </a:lnTo>
                  <a:lnTo>
                    <a:pt x="66563" y="146636"/>
                  </a:lnTo>
                  <a:lnTo>
                    <a:pt x="67450" y="148016"/>
                  </a:lnTo>
                  <a:lnTo>
                    <a:pt x="67450" y="148115"/>
                  </a:lnTo>
                  <a:lnTo>
                    <a:pt x="68239" y="149594"/>
                  </a:lnTo>
                  <a:lnTo>
                    <a:pt x="68831" y="151073"/>
                  </a:lnTo>
                  <a:lnTo>
                    <a:pt x="69225" y="152651"/>
                  </a:lnTo>
                  <a:lnTo>
                    <a:pt x="69521" y="154229"/>
                  </a:lnTo>
                  <a:lnTo>
                    <a:pt x="69620" y="155807"/>
                  </a:lnTo>
                  <a:lnTo>
                    <a:pt x="69620" y="157384"/>
                  </a:lnTo>
                  <a:lnTo>
                    <a:pt x="69423" y="158962"/>
                  </a:lnTo>
                  <a:lnTo>
                    <a:pt x="69028" y="160441"/>
                  </a:lnTo>
                  <a:lnTo>
                    <a:pt x="68535" y="161921"/>
                  </a:lnTo>
                  <a:lnTo>
                    <a:pt x="67943" y="163400"/>
                  </a:lnTo>
                  <a:lnTo>
                    <a:pt x="67154" y="164780"/>
                  </a:lnTo>
                  <a:lnTo>
                    <a:pt x="66267" y="166062"/>
                  </a:lnTo>
                  <a:lnTo>
                    <a:pt x="65281" y="167344"/>
                  </a:lnTo>
                  <a:lnTo>
                    <a:pt x="64098" y="168429"/>
                  </a:lnTo>
                  <a:lnTo>
                    <a:pt x="62816" y="169514"/>
                  </a:lnTo>
                  <a:lnTo>
                    <a:pt x="61435" y="170401"/>
                  </a:lnTo>
                  <a:lnTo>
                    <a:pt x="59956" y="171190"/>
                  </a:lnTo>
                  <a:lnTo>
                    <a:pt x="58378" y="171782"/>
                  </a:lnTo>
                  <a:lnTo>
                    <a:pt x="56899" y="172176"/>
                  </a:lnTo>
                  <a:lnTo>
                    <a:pt x="55321" y="172472"/>
                  </a:lnTo>
                  <a:lnTo>
                    <a:pt x="53743" y="172571"/>
                  </a:lnTo>
                  <a:lnTo>
                    <a:pt x="52166" y="172571"/>
                  </a:lnTo>
                  <a:lnTo>
                    <a:pt x="50588" y="172373"/>
                  </a:lnTo>
                  <a:lnTo>
                    <a:pt x="49010" y="171979"/>
                  </a:lnTo>
                  <a:lnTo>
                    <a:pt x="47531" y="171486"/>
                  </a:lnTo>
                  <a:lnTo>
                    <a:pt x="46150" y="170894"/>
                  </a:lnTo>
                  <a:lnTo>
                    <a:pt x="44770" y="170105"/>
                  </a:lnTo>
                  <a:lnTo>
                    <a:pt x="43389" y="169218"/>
                  </a:lnTo>
                  <a:lnTo>
                    <a:pt x="42206" y="168232"/>
                  </a:lnTo>
                  <a:lnTo>
                    <a:pt x="41022" y="167048"/>
                  </a:lnTo>
                  <a:lnTo>
                    <a:pt x="40036" y="165766"/>
                  </a:lnTo>
                  <a:lnTo>
                    <a:pt x="39149" y="164386"/>
                  </a:lnTo>
                  <a:lnTo>
                    <a:pt x="38360" y="162907"/>
                  </a:lnTo>
                  <a:lnTo>
                    <a:pt x="37768" y="161329"/>
                  </a:lnTo>
                  <a:lnTo>
                    <a:pt x="37374" y="159850"/>
                  </a:lnTo>
                  <a:lnTo>
                    <a:pt x="37078" y="158272"/>
                  </a:lnTo>
                  <a:lnTo>
                    <a:pt x="36979" y="156694"/>
                  </a:lnTo>
                  <a:lnTo>
                    <a:pt x="36979" y="155116"/>
                  </a:lnTo>
                  <a:lnTo>
                    <a:pt x="37177" y="153539"/>
                  </a:lnTo>
                  <a:lnTo>
                    <a:pt x="37472" y="151961"/>
                  </a:lnTo>
                  <a:lnTo>
                    <a:pt x="37965" y="150482"/>
                  </a:lnTo>
                  <a:lnTo>
                    <a:pt x="38557" y="149101"/>
                  </a:lnTo>
                  <a:lnTo>
                    <a:pt x="39346" y="147720"/>
                  </a:lnTo>
                  <a:lnTo>
                    <a:pt x="40234" y="146340"/>
                  </a:lnTo>
                  <a:lnTo>
                    <a:pt x="41318" y="145157"/>
                  </a:lnTo>
                  <a:lnTo>
                    <a:pt x="42403" y="143973"/>
                  </a:lnTo>
                  <a:lnTo>
                    <a:pt x="43685" y="142987"/>
                  </a:lnTo>
                  <a:lnTo>
                    <a:pt x="45065" y="142100"/>
                  </a:lnTo>
                  <a:lnTo>
                    <a:pt x="45164" y="142100"/>
                  </a:lnTo>
                  <a:lnTo>
                    <a:pt x="46643" y="141311"/>
                  </a:lnTo>
                  <a:lnTo>
                    <a:pt x="48122" y="140719"/>
                  </a:lnTo>
                  <a:lnTo>
                    <a:pt x="49700" y="140325"/>
                  </a:lnTo>
                  <a:lnTo>
                    <a:pt x="51278" y="140029"/>
                  </a:lnTo>
                  <a:lnTo>
                    <a:pt x="52856" y="139930"/>
                  </a:lnTo>
                  <a:close/>
                  <a:moveTo>
                    <a:pt x="172570" y="139930"/>
                  </a:moveTo>
                  <a:lnTo>
                    <a:pt x="174148" y="140029"/>
                  </a:lnTo>
                  <a:lnTo>
                    <a:pt x="175726" y="140325"/>
                  </a:lnTo>
                  <a:lnTo>
                    <a:pt x="177304" y="140719"/>
                  </a:lnTo>
                  <a:lnTo>
                    <a:pt x="178783" y="141311"/>
                  </a:lnTo>
                  <a:lnTo>
                    <a:pt x="180262" y="142100"/>
                  </a:lnTo>
                  <a:lnTo>
                    <a:pt x="180558" y="142198"/>
                  </a:lnTo>
                  <a:lnTo>
                    <a:pt x="181938" y="143086"/>
                  </a:lnTo>
                  <a:lnTo>
                    <a:pt x="183122" y="144170"/>
                  </a:lnTo>
                  <a:lnTo>
                    <a:pt x="184206" y="145255"/>
                  </a:lnTo>
                  <a:lnTo>
                    <a:pt x="185291" y="146438"/>
                  </a:lnTo>
                  <a:lnTo>
                    <a:pt x="186080" y="147720"/>
                  </a:lnTo>
                  <a:lnTo>
                    <a:pt x="186869" y="149101"/>
                  </a:lnTo>
                  <a:lnTo>
                    <a:pt x="187461" y="150580"/>
                  </a:lnTo>
                  <a:lnTo>
                    <a:pt x="187954" y="151961"/>
                  </a:lnTo>
                  <a:lnTo>
                    <a:pt x="188249" y="153539"/>
                  </a:lnTo>
                  <a:lnTo>
                    <a:pt x="188447" y="155018"/>
                  </a:lnTo>
                  <a:lnTo>
                    <a:pt x="188447" y="156595"/>
                  </a:lnTo>
                  <a:lnTo>
                    <a:pt x="188348" y="158075"/>
                  </a:lnTo>
                  <a:lnTo>
                    <a:pt x="188151" y="159652"/>
                  </a:lnTo>
                  <a:lnTo>
                    <a:pt x="187756" y="161132"/>
                  </a:lnTo>
                  <a:lnTo>
                    <a:pt x="187165" y="162709"/>
                  </a:lnTo>
                  <a:lnTo>
                    <a:pt x="186474" y="164090"/>
                  </a:lnTo>
                  <a:lnTo>
                    <a:pt x="186179" y="164682"/>
                  </a:lnTo>
                  <a:lnTo>
                    <a:pt x="185192" y="166062"/>
                  </a:lnTo>
                  <a:lnTo>
                    <a:pt x="184206" y="167246"/>
                  </a:lnTo>
                  <a:lnTo>
                    <a:pt x="183122" y="168330"/>
                  </a:lnTo>
                  <a:lnTo>
                    <a:pt x="181840" y="169316"/>
                  </a:lnTo>
                  <a:lnTo>
                    <a:pt x="180558" y="170204"/>
                  </a:lnTo>
                  <a:lnTo>
                    <a:pt x="179276" y="170894"/>
                  </a:lnTo>
                  <a:lnTo>
                    <a:pt x="177797" y="171584"/>
                  </a:lnTo>
                  <a:lnTo>
                    <a:pt x="176416" y="171979"/>
                  </a:lnTo>
                  <a:lnTo>
                    <a:pt x="174838" y="172373"/>
                  </a:lnTo>
                  <a:lnTo>
                    <a:pt x="173359" y="172472"/>
                  </a:lnTo>
                  <a:lnTo>
                    <a:pt x="171880" y="172571"/>
                  </a:lnTo>
                  <a:lnTo>
                    <a:pt x="170302" y="172472"/>
                  </a:lnTo>
                  <a:lnTo>
                    <a:pt x="168823" y="172275"/>
                  </a:lnTo>
                  <a:lnTo>
                    <a:pt x="167245" y="171880"/>
                  </a:lnTo>
                  <a:lnTo>
                    <a:pt x="165766" y="171289"/>
                  </a:lnTo>
                  <a:lnTo>
                    <a:pt x="164385" y="170598"/>
                  </a:lnTo>
                  <a:lnTo>
                    <a:pt x="163695" y="170204"/>
                  </a:lnTo>
                  <a:lnTo>
                    <a:pt x="162315" y="169316"/>
                  </a:lnTo>
                  <a:lnTo>
                    <a:pt x="161131" y="168330"/>
                  </a:lnTo>
                  <a:lnTo>
                    <a:pt x="160047" y="167147"/>
                  </a:lnTo>
                  <a:lnTo>
                    <a:pt x="159060" y="165964"/>
                  </a:lnTo>
                  <a:lnTo>
                    <a:pt x="158173" y="164682"/>
                  </a:lnTo>
                  <a:lnTo>
                    <a:pt x="157384" y="163301"/>
                  </a:lnTo>
                  <a:lnTo>
                    <a:pt x="156792" y="161921"/>
                  </a:lnTo>
                  <a:lnTo>
                    <a:pt x="156398" y="160441"/>
                  </a:lnTo>
                  <a:lnTo>
                    <a:pt x="156102" y="159455"/>
                  </a:lnTo>
                  <a:lnTo>
                    <a:pt x="156003" y="158568"/>
                  </a:lnTo>
                  <a:lnTo>
                    <a:pt x="155806" y="156595"/>
                  </a:lnTo>
                  <a:lnTo>
                    <a:pt x="155806" y="156201"/>
                  </a:lnTo>
                  <a:lnTo>
                    <a:pt x="155806" y="155905"/>
                  </a:lnTo>
                  <a:lnTo>
                    <a:pt x="155905" y="154032"/>
                  </a:lnTo>
                  <a:lnTo>
                    <a:pt x="156299" y="152059"/>
                  </a:lnTo>
                  <a:lnTo>
                    <a:pt x="156595" y="151172"/>
                  </a:lnTo>
                  <a:lnTo>
                    <a:pt x="156891" y="150284"/>
                  </a:lnTo>
                  <a:lnTo>
                    <a:pt x="157285" y="149298"/>
                  </a:lnTo>
                  <a:lnTo>
                    <a:pt x="157778" y="148411"/>
                  </a:lnTo>
                  <a:lnTo>
                    <a:pt x="158173" y="147720"/>
                  </a:lnTo>
                  <a:lnTo>
                    <a:pt x="159060" y="146340"/>
                  </a:lnTo>
                  <a:lnTo>
                    <a:pt x="160145" y="145157"/>
                  </a:lnTo>
                  <a:lnTo>
                    <a:pt x="161230" y="144072"/>
                  </a:lnTo>
                  <a:lnTo>
                    <a:pt x="162413" y="143086"/>
                  </a:lnTo>
                  <a:lnTo>
                    <a:pt x="163695" y="142198"/>
                  </a:lnTo>
                  <a:lnTo>
                    <a:pt x="165076" y="141508"/>
                  </a:lnTo>
                  <a:lnTo>
                    <a:pt x="166456" y="140916"/>
                  </a:lnTo>
                  <a:lnTo>
                    <a:pt x="167935" y="140423"/>
                  </a:lnTo>
                  <a:lnTo>
                    <a:pt x="169415" y="140127"/>
                  </a:lnTo>
                  <a:lnTo>
                    <a:pt x="170992" y="139930"/>
                  </a:lnTo>
                  <a:close/>
                  <a:moveTo>
                    <a:pt x="112713" y="0"/>
                  </a:moveTo>
                  <a:lnTo>
                    <a:pt x="109952" y="99"/>
                  </a:lnTo>
                  <a:lnTo>
                    <a:pt x="107289" y="296"/>
                  </a:lnTo>
                  <a:lnTo>
                    <a:pt x="104627" y="592"/>
                  </a:lnTo>
                  <a:lnTo>
                    <a:pt x="101964" y="1085"/>
                  </a:lnTo>
                  <a:lnTo>
                    <a:pt x="99400" y="1676"/>
                  </a:lnTo>
                  <a:lnTo>
                    <a:pt x="96837" y="2367"/>
                  </a:lnTo>
                  <a:lnTo>
                    <a:pt x="94371" y="3254"/>
                  </a:lnTo>
                  <a:lnTo>
                    <a:pt x="92005" y="4142"/>
                  </a:lnTo>
                  <a:lnTo>
                    <a:pt x="89638" y="5226"/>
                  </a:lnTo>
                  <a:lnTo>
                    <a:pt x="87271" y="6410"/>
                  </a:lnTo>
                  <a:lnTo>
                    <a:pt x="85102" y="7692"/>
                  </a:lnTo>
                  <a:lnTo>
                    <a:pt x="82932" y="9072"/>
                  </a:lnTo>
                  <a:lnTo>
                    <a:pt x="80861" y="10551"/>
                  </a:lnTo>
                  <a:lnTo>
                    <a:pt x="78791" y="12129"/>
                  </a:lnTo>
                  <a:lnTo>
                    <a:pt x="76917" y="13806"/>
                  </a:lnTo>
                  <a:lnTo>
                    <a:pt x="75043" y="15581"/>
                  </a:lnTo>
                  <a:lnTo>
                    <a:pt x="73268" y="17454"/>
                  </a:lnTo>
                  <a:lnTo>
                    <a:pt x="71592" y="19427"/>
                  </a:lnTo>
                  <a:lnTo>
                    <a:pt x="70014" y="21399"/>
                  </a:lnTo>
                  <a:lnTo>
                    <a:pt x="68535" y="23470"/>
                  </a:lnTo>
                  <a:lnTo>
                    <a:pt x="67154" y="25639"/>
                  </a:lnTo>
                  <a:lnTo>
                    <a:pt x="65873" y="27907"/>
                  </a:lnTo>
                  <a:lnTo>
                    <a:pt x="64689" y="30175"/>
                  </a:lnTo>
                  <a:lnTo>
                    <a:pt x="63604" y="32542"/>
                  </a:lnTo>
                  <a:lnTo>
                    <a:pt x="62618" y="35007"/>
                  </a:lnTo>
                  <a:lnTo>
                    <a:pt x="61829" y="37472"/>
                  </a:lnTo>
                  <a:lnTo>
                    <a:pt x="61139" y="39938"/>
                  </a:lnTo>
                  <a:lnTo>
                    <a:pt x="60547" y="42600"/>
                  </a:lnTo>
                  <a:lnTo>
                    <a:pt x="60054" y="45164"/>
                  </a:lnTo>
                  <a:lnTo>
                    <a:pt x="59660" y="47827"/>
                  </a:lnTo>
                  <a:lnTo>
                    <a:pt x="59463" y="50588"/>
                  </a:lnTo>
                  <a:lnTo>
                    <a:pt x="59463" y="53250"/>
                  </a:lnTo>
                  <a:lnTo>
                    <a:pt x="59463" y="56011"/>
                  </a:lnTo>
                  <a:lnTo>
                    <a:pt x="59660" y="58773"/>
                  </a:lnTo>
                  <a:lnTo>
                    <a:pt x="60054" y="61435"/>
                  </a:lnTo>
                  <a:lnTo>
                    <a:pt x="60547" y="63999"/>
                  </a:lnTo>
                  <a:lnTo>
                    <a:pt x="61139" y="66563"/>
                  </a:lnTo>
                  <a:lnTo>
                    <a:pt x="61829" y="69127"/>
                  </a:lnTo>
                  <a:lnTo>
                    <a:pt x="62618" y="71592"/>
                  </a:lnTo>
                  <a:lnTo>
                    <a:pt x="63604" y="74057"/>
                  </a:lnTo>
                  <a:lnTo>
                    <a:pt x="64689" y="76424"/>
                  </a:lnTo>
                  <a:lnTo>
                    <a:pt x="65873" y="78692"/>
                  </a:lnTo>
                  <a:lnTo>
                    <a:pt x="67154" y="80960"/>
                  </a:lnTo>
                  <a:lnTo>
                    <a:pt x="68535" y="83130"/>
                  </a:lnTo>
                  <a:lnTo>
                    <a:pt x="70014" y="85201"/>
                  </a:lnTo>
                  <a:lnTo>
                    <a:pt x="71592" y="87173"/>
                  </a:lnTo>
                  <a:lnTo>
                    <a:pt x="73268" y="89145"/>
                  </a:lnTo>
                  <a:lnTo>
                    <a:pt x="75043" y="91019"/>
                  </a:lnTo>
                  <a:lnTo>
                    <a:pt x="76621" y="92498"/>
                  </a:lnTo>
                  <a:lnTo>
                    <a:pt x="78298" y="93977"/>
                  </a:lnTo>
                  <a:lnTo>
                    <a:pt x="80073" y="95358"/>
                  </a:lnTo>
                  <a:lnTo>
                    <a:pt x="81848" y="96738"/>
                  </a:lnTo>
                  <a:lnTo>
                    <a:pt x="61928" y="131252"/>
                  </a:lnTo>
                  <a:lnTo>
                    <a:pt x="60153" y="130661"/>
                  </a:lnTo>
                  <a:lnTo>
                    <a:pt x="58871" y="130365"/>
                  </a:lnTo>
                  <a:lnTo>
                    <a:pt x="57688" y="130168"/>
                  </a:lnTo>
                  <a:lnTo>
                    <a:pt x="56406" y="129970"/>
                  </a:lnTo>
                  <a:lnTo>
                    <a:pt x="55124" y="129872"/>
                  </a:lnTo>
                  <a:lnTo>
                    <a:pt x="53842" y="129773"/>
                  </a:lnTo>
                  <a:lnTo>
                    <a:pt x="52560" y="129773"/>
                  </a:lnTo>
                  <a:lnTo>
                    <a:pt x="51278" y="129872"/>
                  </a:lnTo>
                  <a:lnTo>
                    <a:pt x="49996" y="129970"/>
                  </a:lnTo>
                  <a:lnTo>
                    <a:pt x="48714" y="130168"/>
                  </a:lnTo>
                  <a:lnTo>
                    <a:pt x="47432" y="130463"/>
                  </a:lnTo>
                  <a:lnTo>
                    <a:pt x="46249" y="130759"/>
                  </a:lnTo>
                  <a:lnTo>
                    <a:pt x="44967" y="131154"/>
                  </a:lnTo>
                  <a:lnTo>
                    <a:pt x="43685" y="131548"/>
                  </a:lnTo>
                  <a:lnTo>
                    <a:pt x="42502" y="132140"/>
                  </a:lnTo>
                  <a:lnTo>
                    <a:pt x="41220" y="132731"/>
                  </a:lnTo>
                  <a:lnTo>
                    <a:pt x="40036" y="133323"/>
                  </a:lnTo>
                  <a:lnTo>
                    <a:pt x="38853" y="134112"/>
                  </a:lnTo>
                  <a:lnTo>
                    <a:pt x="37768" y="134802"/>
                  </a:lnTo>
                  <a:lnTo>
                    <a:pt x="36683" y="135591"/>
                  </a:lnTo>
                  <a:lnTo>
                    <a:pt x="35697" y="136479"/>
                  </a:lnTo>
                  <a:lnTo>
                    <a:pt x="34711" y="137366"/>
                  </a:lnTo>
                  <a:lnTo>
                    <a:pt x="33824" y="138352"/>
                  </a:lnTo>
                  <a:lnTo>
                    <a:pt x="33035" y="139338"/>
                  </a:lnTo>
                  <a:lnTo>
                    <a:pt x="32147" y="140325"/>
                  </a:lnTo>
                  <a:lnTo>
                    <a:pt x="31457" y="141311"/>
                  </a:lnTo>
                  <a:lnTo>
                    <a:pt x="30767" y="142395"/>
                  </a:lnTo>
                  <a:lnTo>
                    <a:pt x="30077" y="143480"/>
                  </a:lnTo>
                  <a:lnTo>
                    <a:pt x="29485" y="144663"/>
                  </a:lnTo>
                  <a:lnTo>
                    <a:pt x="28992" y="145847"/>
                  </a:lnTo>
                  <a:lnTo>
                    <a:pt x="28499" y="147030"/>
                  </a:lnTo>
                  <a:lnTo>
                    <a:pt x="28104" y="148213"/>
                  </a:lnTo>
                  <a:lnTo>
                    <a:pt x="27710" y="149397"/>
                  </a:lnTo>
                  <a:lnTo>
                    <a:pt x="27217" y="151862"/>
                  </a:lnTo>
                  <a:lnTo>
                    <a:pt x="26921" y="154327"/>
                  </a:lnTo>
                  <a:lnTo>
                    <a:pt x="26822" y="155511"/>
                  </a:lnTo>
                  <a:lnTo>
                    <a:pt x="26822" y="156793"/>
                  </a:lnTo>
                  <a:lnTo>
                    <a:pt x="26921" y="158075"/>
                  </a:lnTo>
                  <a:lnTo>
                    <a:pt x="27020" y="159357"/>
                  </a:lnTo>
                  <a:lnTo>
                    <a:pt x="27217" y="160540"/>
                  </a:lnTo>
                  <a:lnTo>
                    <a:pt x="27414" y="161822"/>
                  </a:lnTo>
                  <a:lnTo>
                    <a:pt x="27710" y="163005"/>
                  </a:lnTo>
                  <a:lnTo>
                    <a:pt x="28104" y="164287"/>
                  </a:lnTo>
                  <a:lnTo>
                    <a:pt x="28499" y="165471"/>
                  </a:lnTo>
                  <a:lnTo>
                    <a:pt x="28992" y="166753"/>
                  </a:lnTo>
                  <a:lnTo>
                    <a:pt x="29583" y="167936"/>
                  </a:lnTo>
                  <a:lnTo>
                    <a:pt x="30175" y="169119"/>
                  </a:lnTo>
                  <a:lnTo>
                    <a:pt x="30570" y="169809"/>
                  </a:lnTo>
                  <a:lnTo>
                    <a:pt x="31260" y="170894"/>
                  </a:lnTo>
                  <a:lnTo>
                    <a:pt x="32049" y="171979"/>
                  </a:lnTo>
                  <a:lnTo>
                    <a:pt x="32838" y="173064"/>
                  </a:lnTo>
                  <a:lnTo>
                    <a:pt x="33725" y="174050"/>
                  </a:lnTo>
                  <a:lnTo>
                    <a:pt x="34613" y="174937"/>
                  </a:lnTo>
                  <a:lnTo>
                    <a:pt x="35500" y="175825"/>
                  </a:lnTo>
                  <a:lnTo>
                    <a:pt x="36486" y="176614"/>
                  </a:lnTo>
                  <a:lnTo>
                    <a:pt x="37472" y="177403"/>
                  </a:lnTo>
                  <a:lnTo>
                    <a:pt x="38557" y="178191"/>
                  </a:lnTo>
                  <a:lnTo>
                    <a:pt x="39543" y="178882"/>
                  </a:lnTo>
                  <a:lnTo>
                    <a:pt x="40628" y="179473"/>
                  </a:lnTo>
                  <a:lnTo>
                    <a:pt x="41811" y="180065"/>
                  </a:lnTo>
                  <a:lnTo>
                    <a:pt x="44079" y="181051"/>
                  </a:lnTo>
                  <a:lnTo>
                    <a:pt x="46446" y="181741"/>
                  </a:lnTo>
                  <a:lnTo>
                    <a:pt x="48813" y="182333"/>
                  </a:lnTo>
                  <a:lnTo>
                    <a:pt x="51278" y="182629"/>
                  </a:lnTo>
                  <a:lnTo>
                    <a:pt x="55025" y="182629"/>
                  </a:lnTo>
                  <a:lnTo>
                    <a:pt x="56307" y="182530"/>
                  </a:lnTo>
                  <a:lnTo>
                    <a:pt x="57491" y="182333"/>
                  </a:lnTo>
                  <a:lnTo>
                    <a:pt x="58772" y="182037"/>
                  </a:lnTo>
                  <a:lnTo>
                    <a:pt x="60054" y="181741"/>
                  </a:lnTo>
                  <a:lnTo>
                    <a:pt x="61238" y="181446"/>
                  </a:lnTo>
                  <a:lnTo>
                    <a:pt x="62421" y="181051"/>
                  </a:lnTo>
                  <a:lnTo>
                    <a:pt x="63703" y="180558"/>
                  </a:lnTo>
                  <a:lnTo>
                    <a:pt x="64886" y="179966"/>
                  </a:lnTo>
                  <a:lnTo>
                    <a:pt x="66070" y="179375"/>
                  </a:lnTo>
                  <a:lnTo>
                    <a:pt x="66464" y="179178"/>
                  </a:lnTo>
                  <a:lnTo>
                    <a:pt x="66957" y="178783"/>
                  </a:lnTo>
                  <a:lnTo>
                    <a:pt x="68042" y="178093"/>
                  </a:lnTo>
                  <a:lnTo>
                    <a:pt x="69127" y="177403"/>
                  </a:lnTo>
                  <a:lnTo>
                    <a:pt x="70113" y="176515"/>
                  </a:lnTo>
                  <a:lnTo>
                    <a:pt x="71099" y="175726"/>
                  </a:lnTo>
                  <a:lnTo>
                    <a:pt x="72085" y="174839"/>
                  </a:lnTo>
                  <a:lnTo>
                    <a:pt x="72973" y="173951"/>
                  </a:lnTo>
                  <a:lnTo>
                    <a:pt x="73761" y="172965"/>
                  </a:lnTo>
                  <a:lnTo>
                    <a:pt x="74550" y="171979"/>
                  </a:lnTo>
                  <a:lnTo>
                    <a:pt x="75241" y="170894"/>
                  </a:lnTo>
                  <a:lnTo>
                    <a:pt x="75931" y="169908"/>
                  </a:lnTo>
                  <a:lnTo>
                    <a:pt x="77114" y="167739"/>
                  </a:lnTo>
                  <a:lnTo>
                    <a:pt x="78100" y="165372"/>
                  </a:lnTo>
                  <a:lnTo>
                    <a:pt x="78791" y="163104"/>
                  </a:lnTo>
                  <a:lnTo>
                    <a:pt x="79382" y="160639"/>
                  </a:lnTo>
                  <a:lnTo>
                    <a:pt x="79678" y="158173"/>
                  </a:lnTo>
                  <a:lnTo>
                    <a:pt x="79678" y="155708"/>
                  </a:lnTo>
                  <a:lnTo>
                    <a:pt x="79678" y="154426"/>
                  </a:lnTo>
                  <a:lnTo>
                    <a:pt x="79580" y="153243"/>
                  </a:lnTo>
                  <a:lnTo>
                    <a:pt x="79382" y="151961"/>
                  </a:lnTo>
                  <a:lnTo>
                    <a:pt x="79185" y="150777"/>
                  </a:lnTo>
                  <a:lnTo>
                    <a:pt x="78889" y="149495"/>
                  </a:lnTo>
                  <a:lnTo>
                    <a:pt x="78495" y="148312"/>
                  </a:lnTo>
                  <a:lnTo>
                    <a:pt x="78100" y="147030"/>
                  </a:lnTo>
                  <a:lnTo>
                    <a:pt x="77607" y="145847"/>
                  </a:lnTo>
                  <a:lnTo>
                    <a:pt x="77016" y="144663"/>
                  </a:lnTo>
                  <a:lnTo>
                    <a:pt x="76424" y="143480"/>
                  </a:lnTo>
                  <a:lnTo>
                    <a:pt x="76227" y="142987"/>
                  </a:lnTo>
                  <a:lnTo>
                    <a:pt x="75931" y="142593"/>
                  </a:lnTo>
                  <a:lnTo>
                    <a:pt x="74748" y="140818"/>
                  </a:lnTo>
                  <a:lnTo>
                    <a:pt x="73466" y="139141"/>
                  </a:lnTo>
                  <a:lnTo>
                    <a:pt x="72085" y="137662"/>
                  </a:lnTo>
                  <a:lnTo>
                    <a:pt x="70606" y="136281"/>
                  </a:lnTo>
                  <a:lnTo>
                    <a:pt x="90525" y="101767"/>
                  </a:lnTo>
                  <a:lnTo>
                    <a:pt x="93089" y="102852"/>
                  </a:lnTo>
                  <a:lnTo>
                    <a:pt x="95752" y="103838"/>
                  </a:lnTo>
                  <a:lnTo>
                    <a:pt x="98414" y="104627"/>
                  </a:lnTo>
                  <a:lnTo>
                    <a:pt x="101175" y="105317"/>
                  </a:lnTo>
                  <a:lnTo>
                    <a:pt x="104035" y="105909"/>
                  </a:lnTo>
                  <a:lnTo>
                    <a:pt x="106895" y="106303"/>
                  </a:lnTo>
                  <a:lnTo>
                    <a:pt x="109755" y="106501"/>
                  </a:lnTo>
                  <a:lnTo>
                    <a:pt x="112713" y="106599"/>
                  </a:lnTo>
                  <a:lnTo>
                    <a:pt x="115277" y="106501"/>
                  </a:lnTo>
                  <a:lnTo>
                    <a:pt x="117939" y="106303"/>
                  </a:lnTo>
                  <a:lnTo>
                    <a:pt x="120701" y="106008"/>
                  </a:lnTo>
                  <a:lnTo>
                    <a:pt x="123166" y="105515"/>
                  </a:lnTo>
                  <a:lnTo>
                    <a:pt x="124152" y="105219"/>
                  </a:lnTo>
                  <a:lnTo>
                    <a:pt x="125039" y="104824"/>
                  </a:lnTo>
                  <a:lnTo>
                    <a:pt x="125828" y="104134"/>
                  </a:lnTo>
                  <a:lnTo>
                    <a:pt x="126420" y="103444"/>
                  </a:lnTo>
                  <a:lnTo>
                    <a:pt x="126913" y="102556"/>
                  </a:lnTo>
                  <a:lnTo>
                    <a:pt x="127209" y="101570"/>
                  </a:lnTo>
                  <a:lnTo>
                    <a:pt x="127308" y="100584"/>
                  </a:lnTo>
                  <a:lnTo>
                    <a:pt x="127209" y="99598"/>
                  </a:lnTo>
                  <a:lnTo>
                    <a:pt x="126913" y="98612"/>
                  </a:lnTo>
                  <a:lnTo>
                    <a:pt x="126420" y="97724"/>
                  </a:lnTo>
                  <a:lnTo>
                    <a:pt x="125730" y="97034"/>
                  </a:lnTo>
                  <a:lnTo>
                    <a:pt x="125039" y="96344"/>
                  </a:lnTo>
                  <a:lnTo>
                    <a:pt x="124152" y="95949"/>
                  </a:lnTo>
                  <a:lnTo>
                    <a:pt x="123264" y="95653"/>
                  </a:lnTo>
                  <a:lnTo>
                    <a:pt x="122278" y="95555"/>
                  </a:lnTo>
                  <a:lnTo>
                    <a:pt x="121194" y="95653"/>
                  </a:lnTo>
                  <a:lnTo>
                    <a:pt x="119024" y="96048"/>
                  </a:lnTo>
                  <a:lnTo>
                    <a:pt x="116953" y="96245"/>
                  </a:lnTo>
                  <a:lnTo>
                    <a:pt x="114981" y="96442"/>
                  </a:lnTo>
                  <a:lnTo>
                    <a:pt x="110445" y="96442"/>
                  </a:lnTo>
                  <a:lnTo>
                    <a:pt x="108275" y="96245"/>
                  </a:lnTo>
                  <a:lnTo>
                    <a:pt x="106106" y="95949"/>
                  </a:lnTo>
                  <a:lnTo>
                    <a:pt x="104035" y="95555"/>
                  </a:lnTo>
                  <a:lnTo>
                    <a:pt x="101964" y="95160"/>
                  </a:lnTo>
                  <a:lnTo>
                    <a:pt x="99894" y="94569"/>
                  </a:lnTo>
                  <a:lnTo>
                    <a:pt x="97823" y="93878"/>
                  </a:lnTo>
                  <a:lnTo>
                    <a:pt x="95949" y="93090"/>
                  </a:lnTo>
                  <a:lnTo>
                    <a:pt x="93977" y="92202"/>
                  </a:lnTo>
                  <a:lnTo>
                    <a:pt x="92103" y="91216"/>
                  </a:lnTo>
                  <a:lnTo>
                    <a:pt x="90328" y="90230"/>
                  </a:lnTo>
                  <a:lnTo>
                    <a:pt x="88553" y="89145"/>
                  </a:lnTo>
                  <a:lnTo>
                    <a:pt x="86877" y="87863"/>
                  </a:lnTo>
                  <a:lnTo>
                    <a:pt x="85200" y="86581"/>
                  </a:lnTo>
                  <a:lnTo>
                    <a:pt x="83721" y="85299"/>
                  </a:lnTo>
                  <a:lnTo>
                    <a:pt x="82143" y="83820"/>
                  </a:lnTo>
                  <a:lnTo>
                    <a:pt x="80763" y="82341"/>
                  </a:lnTo>
                  <a:lnTo>
                    <a:pt x="79382" y="80763"/>
                  </a:lnTo>
                  <a:lnTo>
                    <a:pt x="78100" y="79087"/>
                  </a:lnTo>
                  <a:lnTo>
                    <a:pt x="76917" y="77410"/>
                  </a:lnTo>
                  <a:lnTo>
                    <a:pt x="75832" y="75635"/>
                  </a:lnTo>
                  <a:lnTo>
                    <a:pt x="74748" y="73860"/>
                  </a:lnTo>
                  <a:lnTo>
                    <a:pt x="73761" y="71987"/>
                  </a:lnTo>
                  <a:lnTo>
                    <a:pt x="72973" y="70113"/>
                  </a:lnTo>
                  <a:lnTo>
                    <a:pt x="72184" y="68141"/>
                  </a:lnTo>
                  <a:lnTo>
                    <a:pt x="71493" y="66168"/>
                  </a:lnTo>
                  <a:lnTo>
                    <a:pt x="70902" y="64098"/>
                  </a:lnTo>
                  <a:lnTo>
                    <a:pt x="70409" y="62027"/>
                  </a:lnTo>
                  <a:lnTo>
                    <a:pt x="70014" y="59857"/>
                  </a:lnTo>
                  <a:lnTo>
                    <a:pt x="69718" y="57688"/>
                  </a:lnTo>
                  <a:lnTo>
                    <a:pt x="69620" y="55518"/>
                  </a:lnTo>
                  <a:lnTo>
                    <a:pt x="69521" y="53250"/>
                  </a:lnTo>
                  <a:lnTo>
                    <a:pt x="69620" y="51081"/>
                  </a:lnTo>
                  <a:lnTo>
                    <a:pt x="69718" y="48911"/>
                  </a:lnTo>
                  <a:lnTo>
                    <a:pt x="70014" y="46742"/>
                  </a:lnTo>
                  <a:lnTo>
                    <a:pt x="70409" y="44573"/>
                  </a:lnTo>
                  <a:lnTo>
                    <a:pt x="70902" y="42502"/>
                  </a:lnTo>
                  <a:lnTo>
                    <a:pt x="71493" y="40431"/>
                  </a:lnTo>
                  <a:lnTo>
                    <a:pt x="72184" y="38459"/>
                  </a:lnTo>
                  <a:lnTo>
                    <a:pt x="72973" y="36486"/>
                  </a:lnTo>
                  <a:lnTo>
                    <a:pt x="73761" y="34613"/>
                  </a:lnTo>
                  <a:lnTo>
                    <a:pt x="74748" y="32739"/>
                  </a:lnTo>
                  <a:lnTo>
                    <a:pt x="75832" y="30865"/>
                  </a:lnTo>
                  <a:lnTo>
                    <a:pt x="76917" y="29189"/>
                  </a:lnTo>
                  <a:lnTo>
                    <a:pt x="78100" y="27414"/>
                  </a:lnTo>
                  <a:lnTo>
                    <a:pt x="79382" y="25836"/>
                  </a:lnTo>
                  <a:lnTo>
                    <a:pt x="80763" y="24258"/>
                  </a:lnTo>
                  <a:lnTo>
                    <a:pt x="82143" y="22779"/>
                  </a:lnTo>
                  <a:lnTo>
                    <a:pt x="83721" y="21300"/>
                  </a:lnTo>
                  <a:lnTo>
                    <a:pt x="85200" y="20018"/>
                  </a:lnTo>
                  <a:lnTo>
                    <a:pt x="86877" y="18736"/>
                  </a:lnTo>
                  <a:lnTo>
                    <a:pt x="88553" y="17454"/>
                  </a:lnTo>
                  <a:lnTo>
                    <a:pt x="90328" y="16370"/>
                  </a:lnTo>
                  <a:lnTo>
                    <a:pt x="92103" y="15285"/>
                  </a:lnTo>
                  <a:lnTo>
                    <a:pt x="93977" y="14397"/>
                  </a:lnTo>
                  <a:lnTo>
                    <a:pt x="95949" y="13510"/>
                  </a:lnTo>
                  <a:lnTo>
                    <a:pt x="97823" y="12721"/>
                  </a:lnTo>
                  <a:lnTo>
                    <a:pt x="99894" y="12031"/>
                  </a:lnTo>
                  <a:lnTo>
                    <a:pt x="101964" y="11439"/>
                  </a:lnTo>
                  <a:lnTo>
                    <a:pt x="104035" y="11045"/>
                  </a:lnTo>
                  <a:lnTo>
                    <a:pt x="106106" y="10650"/>
                  </a:lnTo>
                  <a:lnTo>
                    <a:pt x="108275" y="10354"/>
                  </a:lnTo>
                  <a:lnTo>
                    <a:pt x="110445" y="10157"/>
                  </a:lnTo>
                  <a:lnTo>
                    <a:pt x="114981" y="10157"/>
                  </a:lnTo>
                  <a:lnTo>
                    <a:pt x="117151" y="10354"/>
                  </a:lnTo>
                  <a:lnTo>
                    <a:pt x="119320" y="10650"/>
                  </a:lnTo>
                  <a:lnTo>
                    <a:pt x="121391" y="11045"/>
                  </a:lnTo>
                  <a:lnTo>
                    <a:pt x="123462" y="11439"/>
                  </a:lnTo>
                  <a:lnTo>
                    <a:pt x="125533" y="12031"/>
                  </a:lnTo>
                  <a:lnTo>
                    <a:pt x="127603" y="12721"/>
                  </a:lnTo>
                  <a:lnTo>
                    <a:pt x="129477" y="13510"/>
                  </a:lnTo>
                  <a:lnTo>
                    <a:pt x="131449" y="14397"/>
                  </a:lnTo>
                  <a:lnTo>
                    <a:pt x="133323" y="15285"/>
                  </a:lnTo>
                  <a:lnTo>
                    <a:pt x="135098" y="16370"/>
                  </a:lnTo>
                  <a:lnTo>
                    <a:pt x="136873" y="17454"/>
                  </a:lnTo>
                  <a:lnTo>
                    <a:pt x="138549" y="18736"/>
                  </a:lnTo>
                  <a:lnTo>
                    <a:pt x="140226" y="20018"/>
                  </a:lnTo>
                  <a:lnTo>
                    <a:pt x="141705" y="21300"/>
                  </a:lnTo>
                  <a:lnTo>
                    <a:pt x="143283" y="22779"/>
                  </a:lnTo>
                  <a:lnTo>
                    <a:pt x="144663" y="24258"/>
                  </a:lnTo>
                  <a:lnTo>
                    <a:pt x="146044" y="25836"/>
                  </a:lnTo>
                  <a:lnTo>
                    <a:pt x="147326" y="27414"/>
                  </a:lnTo>
                  <a:lnTo>
                    <a:pt x="148509" y="29189"/>
                  </a:lnTo>
                  <a:lnTo>
                    <a:pt x="149594" y="30865"/>
                  </a:lnTo>
                  <a:lnTo>
                    <a:pt x="150678" y="32739"/>
                  </a:lnTo>
                  <a:lnTo>
                    <a:pt x="151665" y="34613"/>
                  </a:lnTo>
                  <a:lnTo>
                    <a:pt x="152453" y="36486"/>
                  </a:lnTo>
                  <a:lnTo>
                    <a:pt x="153242" y="38459"/>
                  </a:lnTo>
                  <a:lnTo>
                    <a:pt x="153933" y="40431"/>
                  </a:lnTo>
                  <a:lnTo>
                    <a:pt x="154524" y="42502"/>
                  </a:lnTo>
                  <a:lnTo>
                    <a:pt x="155017" y="44573"/>
                  </a:lnTo>
                  <a:lnTo>
                    <a:pt x="155412" y="46742"/>
                  </a:lnTo>
                  <a:lnTo>
                    <a:pt x="155708" y="48911"/>
                  </a:lnTo>
                  <a:lnTo>
                    <a:pt x="155806" y="51081"/>
                  </a:lnTo>
                  <a:lnTo>
                    <a:pt x="155905" y="53250"/>
                  </a:lnTo>
                  <a:lnTo>
                    <a:pt x="155806" y="55321"/>
                  </a:lnTo>
                  <a:lnTo>
                    <a:pt x="155708" y="57293"/>
                  </a:lnTo>
                  <a:lnTo>
                    <a:pt x="155510" y="59266"/>
                  </a:lnTo>
                  <a:lnTo>
                    <a:pt x="155215" y="61139"/>
                  </a:lnTo>
                  <a:lnTo>
                    <a:pt x="154820" y="63112"/>
                  </a:lnTo>
                  <a:lnTo>
                    <a:pt x="154327" y="64887"/>
                  </a:lnTo>
                  <a:lnTo>
                    <a:pt x="153735" y="66760"/>
                  </a:lnTo>
                  <a:lnTo>
                    <a:pt x="153144" y="68535"/>
                  </a:lnTo>
                  <a:lnTo>
                    <a:pt x="152355" y="70409"/>
                  </a:lnTo>
                  <a:lnTo>
                    <a:pt x="151566" y="72184"/>
                  </a:lnTo>
                  <a:lnTo>
                    <a:pt x="150678" y="73860"/>
                  </a:lnTo>
                  <a:lnTo>
                    <a:pt x="149692" y="75537"/>
                  </a:lnTo>
                  <a:lnTo>
                    <a:pt x="148706" y="77213"/>
                  </a:lnTo>
                  <a:lnTo>
                    <a:pt x="147523" y="78791"/>
                  </a:lnTo>
                  <a:lnTo>
                    <a:pt x="146340" y="80369"/>
                  </a:lnTo>
                  <a:lnTo>
                    <a:pt x="145156" y="81848"/>
                  </a:lnTo>
                  <a:lnTo>
                    <a:pt x="144565" y="82637"/>
                  </a:lnTo>
                  <a:lnTo>
                    <a:pt x="144071" y="83524"/>
                  </a:lnTo>
                  <a:lnTo>
                    <a:pt x="143874" y="84510"/>
                  </a:lnTo>
                  <a:lnTo>
                    <a:pt x="143874" y="85496"/>
                  </a:lnTo>
                  <a:lnTo>
                    <a:pt x="144071" y="86483"/>
                  </a:lnTo>
                  <a:lnTo>
                    <a:pt x="144367" y="87370"/>
                  </a:lnTo>
                  <a:lnTo>
                    <a:pt x="144860" y="88159"/>
                  </a:lnTo>
                  <a:lnTo>
                    <a:pt x="145551" y="88948"/>
                  </a:lnTo>
                  <a:lnTo>
                    <a:pt x="146438" y="89539"/>
                  </a:lnTo>
                  <a:lnTo>
                    <a:pt x="147326" y="89934"/>
                  </a:lnTo>
                  <a:lnTo>
                    <a:pt x="148312" y="90131"/>
                  </a:lnTo>
                  <a:lnTo>
                    <a:pt x="149199" y="90230"/>
                  </a:lnTo>
                  <a:lnTo>
                    <a:pt x="150185" y="90033"/>
                  </a:lnTo>
                  <a:lnTo>
                    <a:pt x="151073" y="89737"/>
                  </a:lnTo>
                  <a:lnTo>
                    <a:pt x="151960" y="89244"/>
                  </a:lnTo>
                  <a:lnTo>
                    <a:pt x="152749" y="88553"/>
                  </a:lnTo>
                  <a:lnTo>
                    <a:pt x="154228" y="86680"/>
                  </a:lnTo>
                  <a:lnTo>
                    <a:pt x="155708" y="84806"/>
                  </a:lnTo>
                  <a:lnTo>
                    <a:pt x="157088" y="82834"/>
                  </a:lnTo>
                  <a:lnTo>
                    <a:pt x="158370" y="80763"/>
                  </a:lnTo>
                  <a:lnTo>
                    <a:pt x="159553" y="78692"/>
                  </a:lnTo>
                  <a:lnTo>
                    <a:pt x="160638" y="76523"/>
                  </a:lnTo>
                  <a:lnTo>
                    <a:pt x="161624" y="74353"/>
                  </a:lnTo>
                  <a:lnTo>
                    <a:pt x="162610" y="72085"/>
                  </a:lnTo>
                  <a:lnTo>
                    <a:pt x="163399" y="69916"/>
                  </a:lnTo>
                  <a:lnTo>
                    <a:pt x="164090" y="67648"/>
                  </a:lnTo>
                  <a:lnTo>
                    <a:pt x="164681" y="65281"/>
                  </a:lnTo>
                  <a:lnTo>
                    <a:pt x="165174" y="63013"/>
                  </a:lnTo>
                  <a:lnTo>
                    <a:pt x="165470" y="60548"/>
                  </a:lnTo>
                  <a:lnTo>
                    <a:pt x="165766" y="58181"/>
                  </a:lnTo>
                  <a:lnTo>
                    <a:pt x="165963" y="55716"/>
                  </a:lnTo>
                  <a:lnTo>
                    <a:pt x="166062" y="53250"/>
                  </a:lnTo>
                  <a:lnTo>
                    <a:pt x="165963" y="50588"/>
                  </a:lnTo>
                  <a:lnTo>
                    <a:pt x="165766" y="47827"/>
                  </a:lnTo>
                  <a:lnTo>
                    <a:pt x="165372" y="45164"/>
                  </a:lnTo>
                  <a:lnTo>
                    <a:pt x="164977" y="42600"/>
                  </a:lnTo>
                  <a:lnTo>
                    <a:pt x="164287" y="39938"/>
                  </a:lnTo>
                  <a:lnTo>
                    <a:pt x="163597" y="37472"/>
                  </a:lnTo>
                  <a:lnTo>
                    <a:pt x="162808" y="35007"/>
                  </a:lnTo>
                  <a:lnTo>
                    <a:pt x="161822" y="32542"/>
                  </a:lnTo>
                  <a:lnTo>
                    <a:pt x="160737" y="30175"/>
                  </a:lnTo>
                  <a:lnTo>
                    <a:pt x="159553" y="27907"/>
                  </a:lnTo>
                  <a:lnTo>
                    <a:pt x="158272" y="25639"/>
                  </a:lnTo>
                  <a:lnTo>
                    <a:pt x="156891" y="23470"/>
                  </a:lnTo>
                  <a:lnTo>
                    <a:pt x="155412" y="21399"/>
                  </a:lnTo>
                  <a:lnTo>
                    <a:pt x="153834" y="19427"/>
                  </a:lnTo>
                  <a:lnTo>
                    <a:pt x="152158" y="17454"/>
                  </a:lnTo>
                  <a:lnTo>
                    <a:pt x="150383" y="15581"/>
                  </a:lnTo>
                  <a:lnTo>
                    <a:pt x="148509" y="13806"/>
                  </a:lnTo>
                  <a:lnTo>
                    <a:pt x="146635" y="12129"/>
                  </a:lnTo>
                  <a:lnTo>
                    <a:pt x="144565" y="10551"/>
                  </a:lnTo>
                  <a:lnTo>
                    <a:pt x="142494" y="9072"/>
                  </a:lnTo>
                  <a:lnTo>
                    <a:pt x="140324" y="7692"/>
                  </a:lnTo>
                  <a:lnTo>
                    <a:pt x="138155" y="6410"/>
                  </a:lnTo>
                  <a:lnTo>
                    <a:pt x="135788" y="5226"/>
                  </a:lnTo>
                  <a:lnTo>
                    <a:pt x="133421" y="4142"/>
                  </a:lnTo>
                  <a:lnTo>
                    <a:pt x="131055" y="3254"/>
                  </a:lnTo>
                  <a:lnTo>
                    <a:pt x="128589" y="2367"/>
                  </a:lnTo>
                  <a:lnTo>
                    <a:pt x="126026" y="1676"/>
                  </a:lnTo>
                  <a:lnTo>
                    <a:pt x="123462" y="1085"/>
                  </a:lnTo>
                  <a:lnTo>
                    <a:pt x="120799" y="592"/>
                  </a:lnTo>
                  <a:lnTo>
                    <a:pt x="118137" y="296"/>
                  </a:lnTo>
                  <a:lnTo>
                    <a:pt x="115474" y="99"/>
                  </a:lnTo>
                  <a:lnTo>
                    <a:pt x="112713" y="0"/>
                  </a:lnTo>
                  <a:close/>
                  <a:moveTo>
                    <a:pt x="51870" y="102951"/>
                  </a:moveTo>
                  <a:lnTo>
                    <a:pt x="49404" y="103049"/>
                  </a:lnTo>
                  <a:lnTo>
                    <a:pt x="47038" y="103345"/>
                  </a:lnTo>
                  <a:lnTo>
                    <a:pt x="44671" y="103641"/>
                  </a:lnTo>
                  <a:lnTo>
                    <a:pt x="42304" y="104035"/>
                  </a:lnTo>
                  <a:lnTo>
                    <a:pt x="40036" y="104627"/>
                  </a:lnTo>
                  <a:lnTo>
                    <a:pt x="37768" y="105219"/>
                  </a:lnTo>
                  <a:lnTo>
                    <a:pt x="35500" y="106008"/>
                  </a:lnTo>
                  <a:lnTo>
                    <a:pt x="33232" y="106895"/>
                  </a:lnTo>
                  <a:lnTo>
                    <a:pt x="31063" y="107783"/>
                  </a:lnTo>
                  <a:lnTo>
                    <a:pt x="28795" y="108867"/>
                  </a:lnTo>
                  <a:lnTo>
                    <a:pt x="26625" y="110051"/>
                  </a:lnTo>
                  <a:lnTo>
                    <a:pt x="24357" y="111530"/>
                  </a:lnTo>
                  <a:lnTo>
                    <a:pt x="22089" y="113009"/>
                  </a:lnTo>
                  <a:lnTo>
                    <a:pt x="19920" y="114685"/>
                  </a:lnTo>
                  <a:lnTo>
                    <a:pt x="17849" y="116362"/>
                  </a:lnTo>
                  <a:lnTo>
                    <a:pt x="15975" y="118236"/>
                  </a:lnTo>
                  <a:lnTo>
                    <a:pt x="14101" y="120109"/>
                  </a:lnTo>
                  <a:lnTo>
                    <a:pt x="12425" y="122081"/>
                  </a:lnTo>
                  <a:lnTo>
                    <a:pt x="10749" y="124054"/>
                  </a:lnTo>
                  <a:lnTo>
                    <a:pt x="9269" y="126223"/>
                  </a:lnTo>
                  <a:lnTo>
                    <a:pt x="7889" y="128393"/>
                  </a:lnTo>
                  <a:lnTo>
                    <a:pt x="6607" y="130562"/>
                  </a:lnTo>
                  <a:lnTo>
                    <a:pt x="5424" y="132830"/>
                  </a:lnTo>
                  <a:lnTo>
                    <a:pt x="4339" y="135197"/>
                  </a:lnTo>
                  <a:lnTo>
                    <a:pt x="3353" y="137563"/>
                  </a:lnTo>
                  <a:lnTo>
                    <a:pt x="2564" y="140029"/>
                  </a:lnTo>
                  <a:lnTo>
                    <a:pt x="1775" y="142494"/>
                  </a:lnTo>
                  <a:lnTo>
                    <a:pt x="1183" y="144959"/>
                  </a:lnTo>
                  <a:lnTo>
                    <a:pt x="690" y="147425"/>
                  </a:lnTo>
                  <a:lnTo>
                    <a:pt x="394" y="149989"/>
                  </a:lnTo>
                  <a:lnTo>
                    <a:pt x="99" y="152552"/>
                  </a:lnTo>
                  <a:lnTo>
                    <a:pt x="0" y="155116"/>
                  </a:lnTo>
                  <a:lnTo>
                    <a:pt x="0" y="157680"/>
                  </a:lnTo>
                  <a:lnTo>
                    <a:pt x="99" y="160244"/>
                  </a:lnTo>
                  <a:lnTo>
                    <a:pt x="394" y="162808"/>
                  </a:lnTo>
                  <a:lnTo>
                    <a:pt x="789" y="165372"/>
                  </a:lnTo>
                  <a:lnTo>
                    <a:pt x="1282" y="167936"/>
                  </a:lnTo>
                  <a:lnTo>
                    <a:pt x="1972" y="170500"/>
                  </a:lnTo>
                  <a:lnTo>
                    <a:pt x="2663" y="173064"/>
                  </a:lnTo>
                  <a:lnTo>
                    <a:pt x="3649" y="175529"/>
                  </a:lnTo>
                  <a:lnTo>
                    <a:pt x="4635" y="177994"/>
                  </a:lnTo>
                  <a:lnTo>
                    <a:pt x="5818" y="180460"/>
                  </a:lnTo>
                  <a:lnTo>
                    <a:pt x="7100" y="182925"/>
                  </a:lnTo>
                  <a:lnTo>
                    <a:pt x="8579" y="185193"/>
                  </a:lnTo>
                  <a:lnTo>
                    <a:pt x="10058" y="187461"/>
                  </a:lnTo>
                  <a:lnTo>
                    <a:pt x="11735" y="189630"/>
                  </a:lnTo>
                  <a:lnTo>
                    <a:pt x="13411" y="191603"/>
                  </a:lnTo>
                  <a:lnTo>
                    <a:pt x="15285" y="193575"/>
                  </a:lnTo>
                  <a:lnTo>
                    <a:pt x="17158" y="195449"/>
                  </a:lnTo>
                  <a:lnTo>
                    <a:pt x="19131" y="197125"/>
                  </a:lnTo>
                  <a:lnTo>
                    <a:pt x="21103" y="198703"/>
                  </a:lnTo>
                  <a:lnTo>
                    <a:pt x="23272" y="200281"/>
                  </a:lnTo>
                  <a:lnTo>
                    <a:pt x="25442" y="201661"/>
                  </a:lnTo>
                  <a:lnTo>
                    <a:pt x="27611" y="202943"/>
                  </a:lnTo>
                  <a:lnTo>
                    <a:pt x="29879" y="204126"/>
                  </a:lnTo>
                  <a:lnTo>
                    <a:pt x="32246" y="205211"/>
                  </a:lnTo>
                  <a:lnTo>
                    <a:pt x="34613" y="206099"/>
                  </a:lnTo>
                  <a:lnTo>
                    <a:pt x="37078" y="206986"/>
                  </a:lnTo>
                  <a:lnTo>
                    <a:pt x="39445" y="207676"/>
                  </a:lnTo>
                  <a:lnTo>
                    <a:pt x="41910" y="208268"/>
                  </a:lnTo>
                  <a:lnTo>
                    <a:pt x="44474" y="208761"/>
                  </a:lnTo>
                  <a:lnTo>
                    <a:pt x="46939" y="209156"/>
                  </a:lnTo>
                  <a:lnTo>
                    <a:pt x="49503" y="209353"/>
                  </a:lnTo>
                  <a:lnTo>
                    <a:pt x="52067" y="209550"/>
                  </a:lnTo>
                  <a:lnTo>
                    <a:pt x="54631" y="209550"/>
                  </a:lnTo>
                  <a:lnTo>
                    <a:pt x="57096" y="209353"/>
                  </a:lnTo>
                  <a:lnTo>
                    <a:pt x="59660" y="209156"/>
                  </a:lnTo>
                  <a:lnTo>
                    <a:pt x="62224" y="208761"/>
                  </a:lnTo>
                  <a:lnTo>
                    <a:pt x="64788" y="208268"/>
                  </a:lnTo>
                  <a:lnTo>
                    <a:pt x="67352" y="207676"/>
                  </a:lnTo>
                  <a:lnTo>
                    <a:pt x="69817" y="206887"/>
                  </a:lnTo>
                  <a:lnTo>
                    <a:pt x="72282" y="206000"/>
                  </a:lnTo>
                  <a:lnTo>
                    <a:pt x="74748" y="205014"/>
                  </a:lnTo>
                  <a:lnTo>
                    <a:pt x="77213" y="203831"/>
                  </a:lnTo>
                  <a:lnTo>
                    <a:pt x="79580" y="202549"/>
                  </a:lnTo>
                  <a:lnTo>
                    <a:pt x="79974" y="202351"/>
                  </a:lnTo>
                  <a:lnTo>
                    <a:pt x="82242" y="200971"/>
                  </a:lnTo>
                  <a:lnTo>
                    <a:pt x="84510" y="199393"/>
                  </a:lnTo>
                  <a:lnTo>
                    <a:pt x="86680" y="197815"/>
                  </a:lnTo>
                  <a:lnTo>
                    <a:pt x="88652" y="196040"/>
                  </a:lnTo>
                  <a:lnTo>
                    <a:pt x="90624" y="194265"/>
                  </a:lnTo>
                  <a:lnTo>
                    <a:pt x="92498" y="192392"/>
                  </a:lnTo>
                  <a:lnTo>
                    <a:pt x="94174" y="190419"/>
                  </a:lnTo>
                  <a:lnTo>
                    <a:pt x="95752" y="188348"/>
                  </a:lnTo>
                  <a:lnTo>
                    <a:pt x="97330" y="186278"/>
                  </a:lnTo>
                  <a:lnTo>
                    <a:pt x="98710" y="184108"/>
                  </a:lnTo>
                  <a:lnTo>
                    <a:pt x="99992" y="181840"/>
                  </a:lnTo>
                  <a:lnTo>
                    <a:pt x="101175" y="179572"/>
                  </a:lnTo>
                  <a:lnTo>
                    <a:pt x="102260" y="177304"/>
                  </a:lnTo>
                  <a:lnTo>
                    <a:pt x="103148" y="174839"/>
                  </a:lnTo>
                  <a:lnTo>
                    <a:pt x="104035" y="172472"/>
                  </a:lnTo>
                  <a:lnTo>
                    <a:pt x="104725" y="170007"/>
                  </a:lnTo>
                  <a:lnTo>
                    <a:pt x="105317" y="167837"/>
                  </a:lnTo>
                  <a:lnTo>
                    <a:pt x="105712" y="165668"/>
                  </a:lnTo>
                  <a:lnTo>
                    <a:pt x="106106" y="163498"/>
                  </a:lnTo>
                  <a:lnTo>
                    <a:pt x="106303" y="161329"/>
                  </a:lnTo>
                  <a:lnTo>
                    <a:pt x="146142" y="161329"/>
                  </a:lnTo>
                  <a:lnTo>
                    <a:pt x="146635" y="163104"/>
                  </a:lnTo>
                  <a:lnTo>
                    <a:pt x="146931" y="164287"/>
                  </a:lnTo>
                  <a:lnTo>
                    <a:pt x="147424" y="165471"/>
                  </a:lnTo>
                  <a:lnTo>
                    <a:pt x="147819" y="166654"/>
                  </a:lnTo>
                  <a:lnTo>
                    <a:pt x="148410" y="167837"/>
                  </a:lnTo>
                  <a:lnTo>
                    <a:pt x="149002" y="168922"/>
                  </a:lnTo>
                  <a:lnTo>
                    <a:pt x="149594" y="170007"/>
                  </a:lnTo>
                  <a:lnTo>
                    <a:pt x="150284" y="171091"/>
                  </a:lnTo>
                  <a:lnTo>
                    <a:pt x="151073" y="172176"/>
                  </a:lnTo>
                  <a:lnTo>
                    <a:pt x="151862" y="173162"/>
                  </a:lnTo>
                  <a:lnTo>
                    <a:pt x="152749" y="174148"/>
                  </a:lnTo>
                  <a:lnTo>
                    <a:pt x="153637" y="175135"/>
                  </a:lnTo>
                  <a:lnTo>
                    <a:pt x="154623" y="176022"/>
                  </a:lnTo>
                  <a:lnTo>
                    <a:pt x="155609" y="176811"/>
                  </a:lnTo>
                  <a:lnTo>
                    <a:pt x="156694" y="177600"/>
                  </a:lnTo>
                  <a:lnTo>
                    <a:pt x="157778" y="178389"/>
                  </a:lnTo>
                  <a:lnTo>
                    <a:pt x="158962" y="179079"/>
                  </a:lnTo>
                  <a:lnTo>
                    <a:pt x="160145" y="179769"/>
                  </a:lnTo>
                  <a:lnTo>
                    <a:pt x="161329" y="180361"/>
                  </a:lnTo>
                  <a:lnTo>
                    <a:pt x="162610" y="180854"/>
                  </a:lnTo>
                  <a:lnTo>
                    <a:pt x="163794" y="181347"/>
                  </a:lnTo>
                  <a:lnTo>
                    <a:pt x="165076" y="181741"/>
                  </a:lnTo>
                  <a:lnTo>
                    <a:pt x="166358" y="182037"/>
                  </a:lnTo>
                  <a:lnTo>
                    <a:pt x="167640" y="182235"/>
                  </a:lnTo>
                  <a:lnTo>
                    <a:pt x="168922" y="182432"/>
                  </a:lnTo>
                  <a:lnTo>
                    <a:pt x="170204" y="182629"/>
                  </a:lnTo>
                  <a:lnTo>
                    <a:pt x="173951" y="182629"/>
                  </a:lnTo>
                  <a:lnTo>
                    <a:pt x="175233" y="182530"/>
                  </a:lnTo>
                  <a:lnTo>
                    <a:pt x="176515" y="182333"/>
                  </a:lnTo>
                  <a:lnTo>
                    <a:pt x="177797" y="182037"/>
                  </a:lnTo>
                  <a:lnTo>
                    <a:pt x="178980" y="181741"/>
                  </a:lnTo>
                  <a:lnTo>
                    <a:pt x="180163" y="181446"/>
                  </a:lnTo>
                  <a:lnTo>
                    <a:pt x="181347" y="180953"/>
                  </a:lnTo>
                  <a:lnTo>
                    <a:pt x="182530" y="180558"/>
                  </a:lnTo>
                  <a:lnTo>
                    <a:pt x="183713" y="179966"/>
                  </a:lnTo>
                  <a:lnTo>
                    <a:pt x="184897" y="179375"/>
                  </a:lnTo>
                  <a:lnTo>
                    <a:pt x="185981" y="178783"/>
                  </a:lnTo>
                  <a:lnTo>
                    <a:pt x="187066" y="178093"/>
                  </a:lnTo>
                  <a:lnTo>
                    <a:pt x="188052" y="177304"/>
                  </a:lnTo>
                  <a:lnTo>
                    <a:pt x="189038" y="176515"/>
                  </a:lnTo>
                  <a:lnTo>
                    <a:pt x="190024" y="175726"/>
                  </a:lnTo>
                  <a:lnTo>
                    <a:pt x="191011" y="174740"/>
                  </a:lnTo>
                  <a:lnTo>
                    <a:pt x="191898" y="173853"/>
                  </a:lnTo>
                  <a:lnTo>
                    <a:pt x="192687" y="172866"/>
                  </a:lnTo>
                  <a:lnTo>
                    <a:pt x="193574" y="171782"/>
                  </a:lnTo>
                  <a:lnTo>
                    <a:pt x="194265" y="170697"/>
                  </a:lnTo>
                  <a:lnTo>
                    <a:pt x="194955" y="169514"/>
                  </a:lnTo>
                  <a:lnTo>
                    <a:pt x="195054" y="169415"/>
                  </a:lnTo>
                  <a:lnTo>
                    <a:pt x="195645" y="168232"/>
                  </a:lnTo>
                  <a:lnTo>
                    <a:pt x="196237" y="167048"/>
                  </a:lnTo>
                  <a:lnTo>
                    <a:pt x="196730" y="165766"/>
                  </a:lnTo>
                  <a:lnTo>
                    <a:pt x="197223" y="164583"/>
                  </a:lnTo>
                  <a:lnTo>
                    <a:pt x="197618" y="163301"/>
                  </a:lnTo>
                  <a:lnTo>
                    <a:pt x="197913" y="162019"/>
                  </a:lnTo>
                  <a:lnTo>
                    <a:pt x="198209" y="160737"/>
                  </a:lnTo>
                  <a:lnTo>
                    <a:pt x="198406" y="159455"/>
                  </a:lnTo>
                  <a:lnTo>
                    <a:pt x="198505" y="158173"/>
                  </a:lnTo>
                  <a:lnTo>
                    <a:pt x="198604" y="156891"/>
                  </a:lnTo>
                  <a:lnTo>
                    <a:pt x="198604" y="155708"/>
                  </a:lnTo>
                  <a:lnTo>
                    <a:pt x="198505" y="154426"/>
                  </a:lnTo>
                  <a:lnTo>
                    <a:pt x="198406" y="153144"/>
                  </a:lnTo>
                  <a:lnTo>
                    <a:pt x="198209" y="151862"/>
                  </a:lnTo>
                  <a:lnTo>
                    <a:pt x="198012" y="150580"/>
                  </a:lnTo>
                  <a:lnTo>
                    <a:pt x="197716" y="149397"/>
                  </a:lnTo>
                  <a:lnTo>
                    <a:pt x="196927" y="147030"/>
                  </a:lnTo>
                  <a:lnTo>
                    <a:pt x="196434" y="145847"/>
                  </a:lnTo>
                  <a:lnTo>
                    <a:pt x="195941" y="144762"/>
                  </a:lnTo>
                  <a:lnTo>
                    <a:pt x="195349" y="143579"/>
                  </a:lnTo>
                  <a:lnTo>
                    <a:pt x="194758" y="142494"/>
                  </a:lnTo>
                  <a:lnTo>
                    <a:pt x="194068" y="141508"/>
                  </a:lnTo>
                  <a:lnTo>
                    <a:pt x="193377" y="140423"/>
                  </a:lnTo>
                  <a:lnTo>
                    <a:pt x="192588" y="139437"/>
                  </a:lnTo>
                  <a:lnTo>
                    <a:pt x="191701" y="138451"/>
                  </a:lnTo>
                  <a:lnTo>
                    <a:pt x="190813" y="137563"/>
                  </a:lnTo>
                  <a:lnTo>
                    <a:pt x="189926" y="136676"/>
                  </a:lnTo>
                  <a:lnTo>
                    <a:pt x="188940" y="135788"/>
                  </a:lnTo>
                  <a:lnTo>
                    <a:pt x="187855" y="135000"/>
                  </a:lnTo>
                  <a:lnTo>
                    <a:pt x="186770" y="134211"/>
                  </a:lnTo>
                  <a:lnTo>
                    <a:pt x="185686" y="133520"/>
                  </a:lnTo>
                  <a:lnTo>
                    <a:pt x="185390" y="133323"/>
                  </a:lnTo>
                  <a:lnTo>
                    <a:pt x="184206" y="132731"/>
                  </a:lnTo>
                  <a:lnTo>
                    <a:pt x="182924" y="132140"/>
                  </a:lnTo>
                  <a:lnTo>
                    <a:pt x="181741" y="131548"/>
                  </a:lnTo>
                  <a:lnTo>
                    <a:pt x="180459" y="131154"/>
                  </a:lnTo>
                  <a:lnTo>
                    <a:pt x="179177" y="130759"/>
                  </a:lnTo>
                  <a:lnTo>
                    <a:pt x="177994" y="130463"/>
                  </a:lnTo>
                  <a:lnTo>
                    <a:pt x="176712" y="130168"/>
                  </a:lnTo>
                  <a:lnTo>
                    <a:pt x="175430" y="129970"/>
                  </a:lnTo>
                  <a:lnTo>
                    <a:pt x="174148" y="129872"/>
                  </a:lnTo>
                  <a:lnTo>
                    <a:pt x="172866" y="129773"/>
                  </a:lnTo>
                  <a:lnTo>
                    <a:pt x="171584" y="129773"/>
                  </a:lnTo>
                  <a:lnTo>
                    <a:pt x="170302" y="129872"/>
                  </a:lnTo>
                  <a:lnTo>
                    <a:pt x="169020" y="129970"/>
                  </a:lnTo>
                  <a:lnTo>
                    <a:pt x="167738" y="130168"/>
                  </a:lnTo>
                  <a:lnTo>
                    <a:pt x="166555" y="130365"/>
                  </a:lnTo>
                  <a:lnTo>
                    <a:pt x="165273" y="130661"/>
                  </a:lnTo>
                  <a:lnTo>
                    <a:pt x="164090" y="131055"/>
                  </a:lnTo>
                  <a:lnTo>
                    <a:pt x="162906" y="131449"/>
                  </a:lnTo>
                  <a:lnTo>
                    <a:pt x="161723" y="131943"/>
                  </a:lnTo>
                  <a:lnTo>
                    <a:pt x="160540" y="132436"/>
                  </a:lnTo>
                  <a:lnTo>
                    <a:pt x="159455" y="133027"/>
                  </a:lnTo>
                  <a:lnTo>
                    <a:pt x="158370" y="133718"/>
                  </a:lnTo>
                  <a:lnTo>
                    <a:pt x="157285" y="134408"/>
                  </a:lnTo>
                  <a:lnTo>
                    <a:pt x="156299" y="135098"/>
                  </a:lnTo>
                  <a:lnTo>
                    <a:pt x="155215" y="135887"/>
                  </a:lnTo>
                  <a:lnTo>
                    <a:pt x="154327" y="136775"/>
                  </a:lnTo>
                  <a:lnTo>
                    <a:pt x="153341" y="137662"/>
                  </a:lnTo>
                  <a:lnTo>
                    <a:pt x="152453" y="138550"/>
                  </a:lnTo>
                  <a:lnTo>
                    <a:pt x="151566" y="139634"/>
                  </a:lnTo>
                  <a:lnTo>
                    <a:pt x="150777" y="140620"/>
                  </a:lnTo>
                  <a:lnTo>
                    <a:pt x="150087" y="141705"/>
                  </a:lnTo>
                  <a:lnTo>
                    <a:pt x="149298" y="142888"/>
                  </a:lnTo>
                  <a:lnTo>
                    <a:pt x="149298" y="142987"/>
                  </a:lnTo>
                  <a:lnTo>
                    <a:pt x="148213" y="144959"/>
                  </a:lnTo>
                  <a:lnTo>
                    <a:pt x="147326" y="147030"/>
                  </a:lnTo>
                  <a:lnTo>
                    <a:pt x="146734" y="149101"/>
                  </a:lnTo>
                  <a:lnTo>
                    <a:pt x="146142" y="151172"/>
                  </a:lnTo>
                  <a:lnTo>
                    <a:pt x="106303" y="151172"/>
                  </a:lnTo>
                  <a:lnTo>
                    <a:pt x="106007" y="148411"/>
                  </a:lnTo>
                  <a:lnTo>
                    <a:pt x="105514" y="145650"/>
                  </a:lnTo>
                  <a:lnTo>
                    <a:pt x="104923" y="142888"/>
                  </a:lnTo>
                  <a:lnTo>
                    <a:pt x="104134" y="140127"/>
                  </a:lnTo>
                  <a:lnTo>
                    <a:pt x="103148" y="137465"/>
                  </a:lnTo>
                  <a:lnTo>
                    <a:pt x="102063" y="134802"/>
                  </a:lnTo>
                  <a:lnTo>
                    <a:pt x="100781" y="132140"/>
                  </a:lnTo>
                  <a:lnTo>
                    <a:pt x="99400" y="129576"/>
                  </a:lnTo>
                  <a:lnTo>
                    <a:pt x="98118" y="127505"/>
                  </a:lnTo>
                  <a:lnTo>
                    <a:pt x="96837" y="125434"/>
                  </a:lnTo>
                  <a:lnTo>
                    <a:pt x="96541" y="125138"/>
                  </a:lnTo>
                  <a:lnTo>
                    <a:pt x="94963" y="123067"/>
                  </a:lnTo>
                  <a:lnTo>
                    <a:pt x="93287" y="120997"/>
                  </a:lnTo>
                  <a:lnTo>
                    <a:pt x="92498" y="120306"/>
                  </a:lnTo>
                  <a:lnTo>
                    <a:pt x="91709" y="119813"/>
                  </a:lnTo>
                  <a:lnTo>
                    <a:pt x="90723" y="119419"/>
                  </a:lnTo>
                  <a:lnTo>
                    <a:pt x="89835" y="119320"/>
                  </a:lnTo>
                  <a:lnTo>
                    <a:pt x="88849" y="119320"/>
                  </a:lnTo>
                  <a:lnTo>
                    <a:pt x="87863" y="119517"/>
                  </a:lnTo>
                  <a:lnTo>
                    <a:pt x="86975" y="119912"/>
                  </a:lnTo>
                  <a:lnTo>
                    <a:pt x="86186" y="120504"/>
                  </a:lnTo>
                  <a:lnTo>
                    <a:pt x="85496" y="121292"/>
                  </a:lnTo>
                  <a:lnTo>
                    <a:pt x="84905" y="122180"/>
                  </a:lnTo>
                  <a:lnTo>
                    <a:pt x="84609" y="123067"/>
                  </a:lnTo>
                  <a:lnTo>
                    <a:pt x="84411" y="124054"/>
                  </a:lnTo>
                  <a:lnTo>
                    <a:pt x="84510" y="125040"/>
                  </a:lnTo>
                  <a:lnTo>
                    <a:pt x="84707" y="125927"/>
                  </a:lnTo>
                  <a:lnTo>
                    <a:pt x="85102" y="126815"/>
                  </a:lnTo>
                  <a:lnTo>
                    <a:pt x="85693" y="127702"/>
                  </a:lnTo>
                  <a:lnTo>
                    <a:pt x="87074" y="129280"/>
                  </a:lnTo>
                  <a:lnTo>
                    <a:pt x="88356" y="131055"/>
                  </a:lnTo>
                  <a:lnTo>
                    <a:pt x="88553" y="131351"/>
                  </a:lnTo>
                  <a:lnTo>
                    <a:pt x="89638" y="132929"/>
                  </a:lnTo>
                  <a:lnTo>
                    <a:pt x="90723" y="134605"/>
                  </a:lnTo>
                  <a:lnTo>
                    <a:pt x="92005" y="137169"/>
                  </a:lnTo>
                  <a:lnTo>
                    <a:pt x="93188" y="139733"/>
                  </a:lnTo>
                  <a:lnTo>
                    <a:pt x="94174" y="142395"/>
                  </a:lnTo>
                  <a:lnTo>
                    <a:pt x="95062" y="145058"/>
                  </a:lnTo>
                  <a:lnTo>
                    <a:pt x="95653" y="147720"/>
                  </a:lnTo>
                  <a:lnTo>
                    <a:pt x="96146" y="150482"/>
                  </a:lnTo>
                  <a:lnTo>
                    <a:pt x="96343" y="153144"/>
                  </a:lnTo>
                  <a:lnTo>
                    <a:pt x="96442" y="155905"/>
                  </a:lnTo>
                  <a:lnTo>
                    <a:pt x="96442" y="156201"/>
                  </a:lnTo>
                  <a:lnTo>
                    <a:pt x="96442" y="156497"/>
                  </a:lnTo>
                  <a:lnTo>
                    <a:pt x="96343" y="159258"/>
                  </a:lnTo>
                  <a:lnTo>
                    <a:pt x="96048" y="162019"/>
                  </a:lnTo>
                  <a:lnTo>
                    <a:pt x="95653" y="164780"/>
                  </a:lnTo>
                  <a:lnTo>
                    <a:pt x="94963" y="167443"/>
                  </a:lnTo>
                  <a:lnTo>
                    <a:pt x="94371" y="169415"/>
                  </a:lnTo>
                  <a:lnTo>
                    <a:pt x="93780" y="171387"/>
                  </a:lnTo>
                  <a:lnTo>
                    <a:pt x="92991" y="173261"/>
                  </a:lnTo>
                  <a:lnTo>
                    <a:pt x="92103" y="175135"/>
                  </a:lnTo>
                  <a:lnTo>
                    <a:pt x="91117" y="177008"/>
                  </a:lnTo>
                  <a:lnTo>
                    <a:pt x="90131" y="178783"/>
                  </a:lnTo>
                  <a:lnTo>
                    <a:pt x="88948" y="180558"/>
                  </a:lnTo>
                  <a:lnTo>
                    <a:pt x="87764" y="182333"/>
                  </a:lnTo>
                  <a:lnTo>
                    <a:pt x="86384" y="183911"/>
                  </a:lnTo>
                  <a:lnTo>
                    <a:pt x="85003" y="185489"/>
                  </a:lnTo>
                  <a:lnTo>
                    <a:pt x="83524" y="187067"/>
                  </a:lnTo>
                  <a:lnTo>
                    <a:pt x="81946" y="188546"/>
                  </a:lnTo>
                  <a:lnTo>
                    <a:pt x="80270" y="189926"/>
                  </a:lnTo>
                  <a:lnTo>
                    <a:pt x="78593" y="191208"/>
                  </a:lnTo>
                  <a:lnTo>
                    <a:pt x="76720" y="192490"/>
                  </a:lnTo>
                  <a:lnTo>
                    <a:pt x="74846" y="193674"/>
                  </a:lnTo>
                  <a:lnTo>
                    <a:pt x="74649" y="193772"/>
                  </a:lnTo>
                  <a:lnTo>
                    <a:pt x="72677" y="194857"/>
                  </a:lnTo>
                  <a:lnTo>
                    <a:pt x="70704" y="195744"/>
                  </a:lnTo>
                  <a:lnTo>
                    <a:pt x="68732" y="196533"/>
                  </a:lnTo>
                  <a:lnTo>
                    <a:pt x="66760" y="197322"/>
                  </a:lnTo>
                  <a:lnTo>
                    <a:pt x="64689" y="197914"/>
                  </a:lnTo>
                  <a:lnTo>
                    <a:pt x="62618" y="198407"/>
                  </a:lnTo>
                  <a:lnTo>
                    <a:pt x="60547" y="198801"/>
                  </a:lnTo>
                  <a:lnTo>
                    <a:pt x="58477" y="199097"/>
                  </a:lnTo>
                  <a:lnTo>
                    <a:pt x="56406" y="199294"/>
                  </a:lnTo>
                  <a:lnTo>
                    <a:pt x="54335" y="199393"/>
                  </a:lnTo>
                  <a:lnTo>
                    <a:pt x="52264" y="199393"/>
                  </a:lnTo>
                  <a:lnTo>
                    <a:pt x="50193" y="199294"/>
                  </a:lnTo>
                  <a:lnTo>
                    <a:pt x="48122" y="199097"/>
                  </a:lnTo>
                  <a:lnTo>
                    <a:pt x="46150" y="198801"/>
                  </a:lnTo>
                  <a:lnTo>
                    <a:pt x="44079" y="198407"/>
                  </a:lnTo>
                  <a:lnTo>
                    <a:pt x="42107" y="197914"/>
                  </a:lnTo>
                  <a:lnTo>
                    <a:pt x="40135" y="197322"/>
                  </a:lnTo>
                  <a:lnTo>
                    <a:pt x="38163" y="196632"/>
                  </a:lnTo>
                  <a:lnTo>
                    <a:pt x="36190" y="195942"/>
                  </a:lnTo>
                  <a:lnTo>
                    <a:pt x="34317" y="195054"/>
                  </a:lnTo>
                  <a:lnTo>
                    <a:pt x="32443" y="194068"/>
                  </a:lnTo>
                  <a:lnTo>
                    <a:pt x="30668" y="193082"/>
                  </a:lnTo>
                  <a:lnTo>
                    <a:pt x="28893" y="191899"/>
                  </a:lnTo>
                  <a:lnTo>
                    <a:pt x="27217" y="190715"/>
                  </a:lnTo>
                  <a:lnTo>
                    <a:pt x="25540" y="189335"/>
                  </a:lnTo>
                  <a:lnTo>
                    <a:pt x="23963" y="187954"/>
                  </a:lnTo>
                  <a:lnTo>
                    <a:pt x="22483" y="186475"/>
                  </a:lnTo>
                  <a:lnTo>
                    <a:pt x="21004" y="184897"/>
                  </a:lnTo>
                  <a:lnTo>
                    <a:pt x="19624" y="183221"/>
                  </a:lnTo>
                  <a:lnTo>
                    <a:pt x="18243" y="181544"/>
                  </a:lnTo>
                  <a:lnTo>
                    <a:pt x="17060" y="179671"/>
                  </a:lnTo>
                  <a:lnTo>
                    <a:pt x="15876" y="177797"/>
                  </a:lnTo>
                  <a:lnTo>
                    <a:pt x="14792" y="175825"/>
                  </a:lnTo>
                  <a:lnTo>
                    <a:pt x="13904" y="173853"/>
                  </a:lnTo>
                  <a:lnTo>
                    <a:pt x="13017" y="171880"/>
                  </a:lnTo>
                  <a:lnTo>
                    <a:pt x="12326" y="169809"/>
                  </a:lnTo>
                  <a:lnTo>
                    <a:pt x="11636" y="167837"/>
                  </a:lnTo>
                  <a:lnTo>
                    <a:pt x="11143" y="165766"/>
                  </a:lnTo>
                  <a:lnTo>
                    <a:pt x="10749" y="163696"/>
                  </a:lnTo>
                  <a:lnTo>
                    <a:pt x="10453" y="161526"/>
                  </a:lnTo>
                  <a:lnTo>
                    <a:pt x="10256" y="159455"/>
                  </a:lnTo>
                  <a:lnTo>
                    <a:pt x="10058" y="157384"/>
                  </a:lnTo>
                  <a:lnTo>
                    <a:pt x="10058" y="155314"/>
                  </a:lnTo>
                  <a:lnTo>
                    <a:pt x="10157" y="153243"/>
                  </a:lnTo>
                  <a:lnTo>
                    <a:pt x="10354" y="151172"/>
                  </a:lnTo>
                  <a:lnTo>
                    <a:pt x="10650" y="149101"/>
                  </a:lnTo>
                  <a:lnTo>
                    <a:pt x="11044" y="147030"/>
                  </a:lnTo>
                  <a:lnTo>
                    <a:pt x="11538" y="145058"/>
                  </a:lnTo>
                  <a:lnTo>
                    <a:pt x="12129" y="143086"/>
                  </a:lnTo>
                  <a:lnTo>
                    <a:pt x="12820" y="141113"/>
                  </a:lnTo>
                  <a:lnTo>
                    <a:pt x="13608" y="139141"/>
                  </a:lnTo>
                  <a:lnTo>
                    <a:pt x="14496" y="137268"/>
                  </a:lnTo>
                  <a:lnTo>
                    <a:pt x="15383" y="135394"/>
                  </a:lnTo>
                  <a:lnTo>
                    <a:pt x="16468" y="133619"/>
                  </a:lnTo>
                  <a:lnTo>
                    <a:pt x="17553" y="131844"/>
                  </a:lnTo>
                  <a:lnTo>
                    <a:pt x="18835" y="130168"/>
                  </a:lnTo>
                  <a:lnTo>
                    <a:pt x="20117" y="128491"/>
                  </a:lnTo>
                  <a:lnTo>
                    <a:pt x="21497" y="126913"/>
                  </a:lnTo>
                  <a:lnTo>
                    <a:pt x="22976" y="125434"/>
                  </a:lnTo>
                  <a:lnTo>
                    <a:pt x="24554" y="123955"/>
                  </a:lnTo>
                  <a:lnTo>
                    <a:pt x="26231" y="122574"/>
                  </a:lnTo>
                  <a:lnTo>
                    <a:pt x="28006" y="121194"/>
                  </a:lnTo>
                  <a:lnTo>
                    <a:pt x="29781" y="120011"/>
                  </a:lnTo>
                  <a:lnTo>
                    <a:pt x="31654" y="118827"/>
                  </a:lnTo>
                  <a:lnTo>
                    <a:pt x="33429" y="117841"/>
                  </a:lnTo>
                  <a:lnTo>
                    <a:pt x="35204" y="116954"/>
                  </a:lnTo>
                  <a:lnTo>
                    <a:pt x="36979" y="116165"/>
                  </a:lnTo>
                  <a:lnTo>
                    <a:pt x="38853" y="115474"/>
                  </a:lnTo>
                  <a:lnTo>
                    <a:pt x="40628" y="114883"/>
                  </a:lnTo>
                  <a:lnTo>
                    <a:pt x="42502" y="114390"/>
                  </a:lnTo>
                  <a:lnTo>
                    <a:pt x="44375" y="113995"/>
                  </a:lnTo>
                  <a:lnTo>
                    <a:pt x="46249" y="113601"/>
                  </a:lnTo>
                  <a:lnTo>
                    <a:pt x="48221" y="113305"/>
                  </a:lnTo>
                  <a:lnTo>
                    <a:pt x="50193" y="113108"/>
                  </a:lnTo>
                  <a:lnTo>
                    <a:pt x="52166" y="113009"/>
                  </a:lnTo>
                  <a:lnTo>
                    <a:pt x="54039" y="113009"/>
                  </a:lnTo>
                  <a:lnTo>
                    <a:pt x="56011" y="113108"/>
                  </a:lnTo>
                  <a:lnTo>
                    <a:pt x="57984" y="113305"/>
                  </a:lnTo>
                  <a:lnTo>
                    <a:pt x="59857" y="113502"/>
                  </a:lnTo>
                  <a:lnTo>
                    <a:pt x="61829" y="113897"/>
                  </a:lnTo>
                  <a:lnTo>
                    <a:pt x="62816" y="113995"/>
                  </a:lnTo>
                  <a:lnTo>
                    <a:pt x="63802" y="113897"/>
                  </a:lnTo>
                  <a:lnTo>
                    <a:pt x="64689" y="113601"/>
                  </a:lnTo>
                  <a:lnTo>
                    <a:pt x="65577" y="113108"/>
                  </a:lnTo>
                  <a:lnTo>
                    <a:pt x="66366" y="112516"/>
                  </a:lnTo>
                  <a:lnTo>
                    <a:pt x="66957" y="111826"/>
                  </a:lnTo>
                  <a:lnTo>
                    <a:pt x="67450" y="110938"/>
                  </a:lnTo>
                  <a:lnTo>
                    <a:pt x="67746" y="109952"/>
                  </a:lnTo>
                  <a:lnTo>
                    <a:pt x="67845" y="108867"/>
                  </a:lnTo>
                  <a:lnTo>
                    <a:pt x="67746" y="107881"/>
                  </a:lnTo>
                  <a:lnTo>
                    <a:pt x="67450" y="106994"/>
                  </a:lnTo>
                  <a:lnTo>
                    <a:pt x="66957" y="106106"/>
                  </a:lnTo>
                  <a:lnTo>
                    <a:pt x="66366" y="105416"/>
                  </a:lnTo>
                  <a:lnTo>
                    <a:pt x="65577" y="104824"/>
                  </a:lnTo>
                  <a:lnTo>
                    <a:pt x="64788" y="104331"/>
                  </a:lnTo>
                  <a:lnTo>
                    <a:pt x="63802" y="104035"/>
                  </a:lnTo>
                  <a:lnTo>
                    <a:pt x="61435" y="103542"/>
                  </a:lnTo>
                  <a:lnTo>
                    <a:pt x="59068" y="103247"/>
                  </a:lnTo>
                  <a:lnTo>
                    <a:pt x="56702" y="103049"/>
                  </a:lnTo>
                  <a:lnTo>
                    <a:pt x="54236" y="102951"/>
                  </a:lnTo>
                  <a:close/>
                  <a:moveTo>
                    <a:pt x="112713" y="26822"/>
                  </a:moveTo>
                  <a:lnTo>
                    <a:pt x="111332" y="26921"/>
                  </a:lnTo>
                  <a:lnTo>
                    <a:pt x="110050" y="27020"/>
                  </a:lnTo>
                  <a:lnTo>
                    <a:pt x="108670" y="27118"/>
                  </a:lnTo>
                  <a:lnTo>
                    <a:pt x="107388" y="27414"/>
                  </a:lnTo>
                  <a:lnTo>
                    <a:pt x="106106" y="27710"/>
                  </a:lnTo>
                  <a:lnTo>
                    <a:pt x="104824" y="28006"/>
                  </a:lnTo>
                  <a:lnTo>
                    <a:pt x="103641" y="28499"/>
                  </a:lnTo>
                  <a:lnTo>
                    <a:pt x="102457" y="28893"/>
                  </a:lnTo>
                  <a:lnTo>
                    <a:pt x="101274" y="29485"/>
                  </a:lnTo>
                  <a:lnTo>
                    <a:pt x="100091" y="30077"/>
                  </a:lnTo>
                  <a:lnTo>
                    <a:pt x="99006" y="30668"/>
                  </a:lnTo>
                  <a:lnTo>
                    <a:pt x="97921" y="31359"/>
                  </a:lnTo>
                  <a:lnTo>
                    <a:pt x="96935" y="32147"/>
                  </a:lnTo>
                  <a:lnTo>
                    <a:pt x="95850" y="32936"/>
                  </a:lnTo>
                  <a:lnTo>
                    <a:pt x="94963" y="33725"/>
                  </a:lnTo>
                  <a:lnTo>
                    <a:pt x="93977" y="34613"/>
                  </a:lnTo>
                  <a:lnTo>
                    <a:pt x="93188" y="35500"/>
                  </a:lnTo>
                  <a:lnTo>
                    <a:pt x="92300" y="36486"/>
                  </a:lnTo>
                  <a:lnTo>
                    <a:pt x="91512" y="37472"/>
                  </a:lnTo>
                  <a:lnTo>
                    <a:pt x="90821" y="38557"/>
                  </a:lnTo>
                  <a:lnTo>
                    <a:pt x="90131" y="39642"/>
                  </a:lnTo>
                  <a:lnTo>
                    <a:pt x="89441" y="40727"/>
                  </a:lnTo>
                  <a:lnTo>
                    <a:pt x="88849" y="41811"/>
                  </a:lnTo>
                  <a:lnTo>
                    <a:pt x="88356" y="42995"/>
                  </a:lnTo>
                  <a:lnTo>
                    <a:pt x="87863" y="44178"/>
                  </a:lnTo>
                  <a:lnTo>
                    <a:pt x="87468" y="45460"/>
                  </a:lnTo>
                  <a:lnTo>
                    <a:pt x="87074" y="46742"/>
                  </a:lnTo>
                  <a:lnTo>
                    <a:pt x="86778" y="47925"/>
                  </a:lnTo>
                  <a:lnTo>
                    <a:pt x="86581" y="49306"/>
                  </a:lnTo>
                  <a:lnTo>
                    <a:pt x="86384" y="50588"/>
                  </a:lnTo>
                  <a:lnTo>
                    <a:pt x="86285" y="51968"/>
                  </a:lnTo>
                  <a:lnTo>
                    <a:pt x="86285" y="53250"/>
                  </a:lnTo>
                  <a:lnTo>
                    <a:pt x="86285" y="54631"/>
                  </a:lnTo>
                  <a:lnTo>
                    <a:pt x="86384" y="56011"/>
                  </a:lnTo>
                  <a:lnTo>
                    <a:pt x="86581" y="57293"/>
                  </a:lnTo>
                  <a:lnTo>
                    <a:pt x="86778" y="58575"/>
                  </a:lnTo>
                  <a:lnTo>
                    <a:pt x="87074" y="59857"/>
                  </a:lnTo>
                  <a:lnTo>
                    <a:pt x="87468" y="61139"/>
                  </a:lnTo>
                  <a:lnTo>
                    <a:pt x="87863" y="62421"/>
                  </a:lnTo>
                  <a:lnTo>
                    <a:pt x="88356" y="63605"/>
                  </a:lnTo>
                  <a:lnTo>
                    <a:pt x="88849" y="64788"/>
                  </a:lnTo>
                  <a:lnTo>
                    <a:pt x="89441" y="65873"/>
                  </a:lnTo>
                  <a:lnTo>
                    <a:pt x="90131" y="66957"/>
                  </a:lnTo>
                  <a:lnTo>
                    <a:pt x="90821" y="68042"/>
                  </a:lnTo>
                  <a:lnTo>
                    <a:pt x="91512" y="69127"/>
                  </a:lnTo>
                  <a:lnTo>
                    <a:pt x="92300" y="70113"/>
                  </a:lnTo>
                  <a:lnTo>
                    <a:pt x="93089" y="71099"/>
                  </a:lnTo>
                  <a:lnTo>
                    <a:pt x="93977" y="71987"/>
                  </a:lnTo>
                  <a:lnTo>
                    <a:pt x="94963" y="72874"/>
                  </a:lnTo>
                  <a:lnTo>
                    <a:pt x="95850" y="73663"/>
                  </a:lnTo>
                  <a:lnTo>
                    <a:pt x="96935" y="74452"/>
                  </a:lnTo>
                  <a:lnTo>
                    <a:pt x="97921" y="75241"/>
                  </a:lnTo>
                  <a:lnTo>
                    <a:pt x="99006" y="75931"/>
                  </a:lnTo>
                  <a:lnTo>
                    <a:pt x="100091" y="76523"/>
                  </a:lnTo>
                  <a:lnTo>
                    <a:pt x="101274" y="77114"/>
                  </a:lnTo>
                  <a:lnTo>
                    <a:pt x="102457" y="77607"/>
                  </a:lnTo>
                  <a:lnTo>
                    <a:pt x="103641" y="78101"/>
                  </a:lnTo>
                  <a:lnTo>
                    <a:pt x="104824" y="78594"/>
                  </a:lnTo>
                  <a:lnTo>
                    <a:pt x="106106" y="78889"/>
                  </a:lnTo>
                  <a:lnTo>
                    <a:pt x="107388" y="79185"/>
                  </a:lnTo>
                  <a:lnTo>
                    <a:pt x="108670" y="79382"/>
                  </a:lnTo>
                  <a:lnTo>
                    <a:pt x="110050" y="79580"/>
                  </a:lnTo>
                  <a:lnTo>
                    <a:pt x="111332" y="79678"/>
                  </a:lnTo>
                  <a:lnTo>
                    <a:pt x="112713" y="79777"/>
                  </a:lnTo>
                  <a:lnTo>
                    <a:pt x="114981" y="79678"/>
                  </a:lnTo>
                  <a:lnTo>
                    <a:pt x="117151" y="79382"/>
                  </a:lnTo>
                  <a:lnTo>
                    <a:pt x="119221" y="78889"/>
                  </a:lnTo>
                  <a:lnTo>
                    <a:pt x="121292" y="78298"/>
                  </a:lnTo>
                  <a:lnTo>
                    <a:pt x="141212" y="112812"/>
                  </a:lnTo>
                  <a:lnTo>
                    <a:pt x="139042" y="114488"/>
                  </a:lnTo>
                  <a:lnTo>
                    <a:pt x="136873" y="116263"/>
                  </a:lnTo>
                  <a:lnTo>
                    <a:pt x="134802" y="118236"/>
                  </a:lnTo>
                  <a:lnTo>
                    <a:pt x="132830" y="120208"/>
                  </a:lnTo>
                  <a:lnTo>
                    <a:pt x="130956" y="122377"/>
                  </a:lnTo>
                  <a:lnTo>
                    <a:pt x="129181" y="124645"/>
                  </a:lnTo>
                  <a:lnTo>
                    <a:pt x="127505" y="127111"/>
                  </a:lnTo>
                  <a:lnTo>
                    <a:pt x="126026" y="129576"/>
                  </a:lnTo>
                  <a:lnTo>
                    <a:pt x="124744" y="131943"/>
                  </a:lnTo>
                  <a:lnTo>
                    <a:pt x="123560" y="134309"/>
                  </a:lnTo>
                  <a:lnTo>
                    <a:pt x="122574" y="136775"/>
                  </a:lnTo>
                  <a:lnTo>
                    <a:pt x="121687" y="139240"/>
                  </a:lnTo>
                  <a:lnTo>
                    <a:pt x="121391" y="140226"/>
                  </a:lnTo>
                  <a:lnTo>
                    <a:pt x="121391" y="141212"/>
                  </a:lnTo>
                  <a:lnTo>
                    <a:pt x="121588" y="142100"/>
                  </a:lnTo>
                  <a:lnTo>
                    <a:pt x="121884" y="143086"/>
                  </a:lnTo>
                  <a:lnTo>
                    <a:pt x="122377" y="143875"/>
                  </a:lnTo>
                  <a:lnTo>
                    <a:pt x="123067" y="144565"/>
                  </a:lnTo>
                  <a:lnTo>
                    <a:pt x="123856" y="145157"/>
                  </a:lnTo>
                  <a:lnTo>
                    <a:pt x="124842" y="145650"/>
                  </a:lnTo>
                  <a:lnTo>
                    <a:pt x="125828" y="145847"/>
                  </a:lnTo>
                  <a:lnTo>
                    <a:pt x="126814" y="145847"/>
                  </a:lnTo>
                  <a:lnTo>
                    <a:pt x="127801" y="145650"/>
                  </a:lnTo>
                  <a:lnTo>
                    <a:pt x="128688" y="145354"/>
                  </a:lnTo>
                  <a:lnTo>
                    <a:pt x="129477" y="144861"/>
                  </a:lnTo>
                  <a:lnTo>
                    <a:pt x="130167" y="144170"/>
                  </a:lnTo>
                  <a:lnTo>
                    <a:pt x="130759" y="143382"/>
                  </a:lnTo>
                  <a:lnTo>
                    <a:pt x="131252" y="142395"/>
                  </a:lnTo>
                  <a:lnTo>
                    <a:pt x="131942" y="140423"/>
                  </a:lnTo>
                  <a:lnTo>
                    <a:pt x="132830" y="138451"/>
                  </a:lnTo>
                  <a:lnTo>
                    <a:pt x="133717" y="136479"/>
                  </a:lnTo>
                  <a:lnTo>
                    <a:pt x="134703" y="134605"/>
                  </a:lnTo>
                  <a:lnTo>
                    <a:pt x="135887" y="132731"/>
                  </a:lnTo>
                  <a:lnTo>
                    <a:pt x="137169" y="130956"/>
                  </a:lnTo>
                  <a:lnTo>
                    <a:pt x="138451" y="129181"/>
                  </a:lnTo>
                  <a:lnTo>
                    <a:pt x="139831" y="127505"/>
                  </a:lnTo>
                  <a:lnTo>
                    <a:pt x="141310" y="125927"/>
                  </a:lnTo>
                  <a:lnTo>
                    <a:pt x="142888" y="124448"/>
                  </a:lnTo>
                  <a:lnTo>
                    <a:pt x="144466" y="123067"/>
                  </a:lnTo>
                  <a:lnTo>
                    <a:pt x="146044" y="121786"/>
                  </a:lnTo>
                  <a:lnTo>
                    <a:pt x="147819" y="120602"/>
                  </a:lnTo>
                  <a:lnTo>
                    <a:pt x="149594" y="119419"/>
                  </a:lnTo>
                  <a:lnTo>
                    <a:pt x="151369" y="118334"/>
                  </a:lnTo>
                  <a:lnTo>
                    <a:pt x="153242" y="117447"/>
                  </a:lnTo>
                  <a:lnTo>
                    <a:pt x="155116" y="116559"/>
                  </a:lnTo>
                  <a:lnTo>
                    <a:pt x="156990" y="115770"/>
                  </a:lnTo>
                  <a:lnTo>
                    <a:pt x="158962" y="115080"/>
                  </a:lnTo>
                  <a:lnTo>
                    <a:pt x="160934" y="114488"/>
                  </a:lnTo>
                  <a:lnTo>
                    <a:pt x="163005" y="113995"/>
                  </a:lnTo>
                  <a:lnTo>
                    <a:pt x="164977" y="113601"/>
                  </a:lnTo>
                  <a:lnTo>
                    <a:pt x="167048" y="113305"/>
                  </a:lnTo>
                  <a:lnTo>
                    <a:pt x="169119" y="113108"/>
                  </a:lnTo>
                  <a:lnTo>
                    <a:pt x="171190" y="113009"/>
                  </a:lnTo>
                  <a:lnTo>
                    <a:pt x="173359" y="113009"/>
                  </a:lnTo>
                  <a:lnTo>
                    <a:pt x="175430" y="113108"/>
                  </a:lnTo>
                  <a:lnTo>
                    <a:pt x="177501" y="113404"/>
                  </a:lnTo>
                  <a:lnTo>
                    <a:pt x="179572" y="113699"/>
                  </a:lnTo>
                  <a:lnTo>
                    <a:pt x="181642" y="114094"/>
                  </a:lnTo>
                  <a:lnTo>
                    <a:pt x="183713" y="114587"/>
                  </a:lnTo>
                  <a:lnTo>
                    <a:pt x="185784" y="115277"/>
                  </a:lnTo>
                  <a:lnTo>
                    <a:pt x="187855" y="115967"/>
                  </a:lnTo>
                  <a:lnTo>
                    <a:pt x="189827" y="116855"/>
                  </a:lnTo>
                  <a:lnTo>
                    <a:pt x="191799" y="117742"/>
                  </a:lnTo>
                  <a:lnTo>
                    <a:pt x="193772" y="118827"/>
                  </a:lnTo>
                  <a:lnTo>
                    <a:pt x="195645" y="120011"/>
                  </a:lnTo>
                  <a:lnTo>
                    <a:pt x="197420" y="121194"/>
                  </a:lnTo>
                  <a:lnTo>
                    <a:pt x="199195" y="122574"/>
                  </a:lnTo>
                  <a:lnTo>
                    <a:pt x="200872" y="123955"/>
                  </a:lnTo>
                  <a:lnTo>
                    <a:pt x="202450" y="125434"/>
                  </a:lnTo>
                  <a:lnTo>
                    <a:pt x="203929" y="126913"/>
                  </a:lnTo>
                  <a:lnTo>
                    <a:pt x="205309" y="128491"/>
                  </a:lnTo>
                  <a:lnTo>
                    <a:pt x="206591" y="130168"/>
                  </a:lnTo>
                  <a:lnTo>
                    <a:pt x="207775" y="131844"/>
                  </a:lnTo>
                  <a:lnTo>
                    <a:pt x="208958" y="133619"/>
                  </a:lnTo>
                  <a:lnTo>
                    <a:pt x="210043" y="135394"/>
                  </a:lnTo>
                  <a:lnTo>
                    <a:pt x="210930" y="137268"/>
                  </a:lnTo>
                  <a:lnTo>
                    <a:pt x="211818" y="139141"/>
                  </a:lnTo>
                  <a:lnTo>
                    <a:pt x="212607" y="141113"/>
                  </a:lnTo>
                  <a:lnTo>
                    <a:pt x="213297" y="143086"/>
                  </a:lnTo>
                  <a:lnTo>
                    <a:pt x="213888" y="145058"/>
                  </a:lnTo>
                  <a:lnTo>
                    <a:pt x="214382" y="147030"/>
                  </a:lnTo>
                  <a:lnTo>
                    <a:pt x="214776" y="149101"/>
                  </a:lnTo>
                  <a:lnTo>
                    <a:pt x="215072" y="151172"/>
                  </a:lnTo>
                  <a:lnTo>
                    <a:pt x="215269" y="153243"/>
                  </a:lnTo>
                  <a:lnTo>
                    <a:pt x="215368" y="155314"/>
                  </a:lnTo>
                  <a:lnTo>
                    <a:pt x="215368" y="157384"/>
                  </a:lnTo>
                  <a:lnTo>
                    <a:pt x="215170" y="159455"/>
                  </a:lnTo>
                  <a:lnTo>
                    <a:pt x="214973" y="161526"/>
                  </a:lnTo>
                  <a:lnTo>
                    <a:pt x="214677" y="163696"/>
                  </a:lnTo>
                  <a:lnTo>
                    <a:pt x="214283" y="165766"/>
                  </a:lnTo>
                  <a:lnTo>
                    <a:pt x="213790" y="167837"/>
                  </a:lnTo>
                  <a:lnTo>
                    <a:pt x="213100" y="169809"/>
                  </a:lnTo>
                  <a:lnTo>
                    <a:pt x="212409" y="171880"/>
                  </a:lnTo>
                  <a:lnTo>
                    <a:pt x="211522" y="173853"/>
                  </a:lnTo>
                  <a:lnTo>
                    <a:pt x="210634" y="175825"/>
                  </a:lnTo>
                  <a:lnTo>
                    <a:pt x="209550" y="177797"/>
                  </a:lnTo>
                  <a:lnTo>
                    <a:pt x="208366" y="179671"/>
                  </a:lnTo>
                  <a:lnTo>
                    <a:pt x="207183" y="181544"/>
                  </a:lnTo>
                  <a:lnTo>
                    <a:pt x="205802" y="183221"/>
                  </a:lnTo>
                  <a:lnTo>
                    <a:pt x="204422" y="184897"/>
                  </a:lnTo>
                  <a:lnTo>
                    <a:pt x="202943" y="186475"/>
                  </a:lnTo>
                  <a:lnTo>
                    <a:pt x="201463" y="187954"/>
                  </a:lnTo>
                  <a:lnTo>
                    <a:pt x="199886" y="189335"/>
                  </a:lnTo>
                  <a:lnTo>
                    <a:pt x="198209" y="190715"/>
                  </a:lnTo>
                  <a:lnTo>
                    <a:pt x="196533" y="191899"/>
                  </a:lnTo>
                  <a:lnTo>
                    <a:pt x="194758" y="193082"/>
                  </a:lnTo>
                  <a:lnTo>
                    <a:pt x="192983" y="194068"/>
                  </a:lnTo>
                  <a:lnTo>
                    <a:pt x="191109" y="195054"/>
                  </a:lnTo>
                  <a:lnTo>
                    <a:pt x="189236" y="195942"/>
                  </a:lnTo>
                  <a:lnTo>
                    <a:pt x="187263" y="196632"/>
                  </a:lnTo>
                  <a:lnTo>
                    <a:pt x="185291" y="197322"/>
                  </a:lnTo>
                  <a:lnTo>
                    <a:pt x="183319" y="197914"/>
                  </a:lnTo>
                  <a:lnTo>
                    <a:pt x="181347" y="198407"/>
                  </a:lnTo>
                  <a:lnTo>
                    <a:pt x="179276" y="198801"/>
                  </a:lnTo>
                  <a:lnTo>
                    <a:pt x="177205" y="199097"/>
                  </a:lnTo>
                  <a:lnTo>
                    <a:pt x="175134" y="199294"/>
                  </a:lnTo>
                  <a:lnTo>
                    <a:pt x="173063" y="199393"/>
                  </a:lnTo>
                  <a:lnTo>
                    <a:pt x="170992" y="199393"/>
                  </a:lnTo>
                  <a:lnTo>
                    <a:pt x="168922" y="199294"/>
                  </a:lnTo>
                  <a:lnTo>
                    <a:pt x="166752" y="199097"/>
                  </a:lnTo>
                  <a:lnTo>
                    <a:pt x="164681" y="198801"/>
                  </a:lnTo>
                  <a:lnTo>
                    <a:pt x="162610" y="198407"/>
                  </a:lnTo>
                  <a:lnTo>
                    <a:pt x="160540" y="197815"/>
                  </a:lnTo>
                  <a:lnTo>
                    <a:pt x="158469" y="197224"/>
                  </a:lnTo>
                  <a:lnTo>
                    <a:pt x="156497" y="196533"/>
                  </a:lnTo>
                  <a:lnTo>
                    <a:pt x="154426" y="195646"/>
                  </a:lnTo>
                  <a:lnTo>
                    <a:pt x="152453" y="194660"/>
                  </a:lnTo>
                  <a:lnTo>
                    <a:pt x="150580" y="193674"/>
                  </a:lnTo>
                  <a:lnTo>
                    <a:pt x="148805" y="192589"/>
                  </a:lnTo>
                  <a:lnTo>
                    <a:pt x="147227" y="191504"/>
                  </a:lnTo>
                  <a:lnTo>
                    <a:pt x="145649" y="190321"/>
                  </a:lnTo>
                  <a:lnTo>
                    <a:pt x="144071" y="189137"/>
                  </a:lnTo>
                  <a:lnTo>
                    <a:pt x="142691" y="187855"/>
                  </a:lnTo>
                  <a:lnTo>
                    <a:pt x="141310" y="186475"/>
                  </a:lnTo>
                  <a:lnTo>
                    <a:pt x="140028" y="185094"/>
                  </a:lnTo>
                  <a:lnTo>
                    <a:pt x="138746" y="183615"/>
                  </a:lnTo>
                  <a:lnTo>
                    <a:pt x="137563" y="182037"/>
                  </a:lnTo>
                  <a:lnTo>
                    <a:pt x="136380" y="180460"/>
                  </a:lnTo>
                  <a:lnTo>
                    <a:pt x="135295" y="178783"/>
                  </a:lnTo>
                  <a:lnTo>
                    <a:pt x="134309" y="177107"/>
                  </a:lnTo>
                  <a:lnTo>
                    <a:pt x="133421" y="175430"/>
                  </a:lnTo>
                  <a:lnTo>
                    <a:pt x="132633" y="173655"/>
                  </a:lnTo>
                  <a:lnTo>
                    <a:pt x="131844" y="171880"/>
                  </a:lnTo>
                  <a:lnTo>
                    <a:pt x="131252" y="170007"/>
                  </a:lnTo>
                  <a:lnTo>
                    <a:pt x="130759" y="169119"/>
                  </a:lnTo>
                  <a:lnTo>
                    <a:pt x="130266" y="168330"/>
                  </a:lnTo>
                  <a:lnTo>
                    <a:pt x="129477" y="167640"/>
                  </a:lnTo>
                  <a:lnTo>
                    <a:pt x="128688" y="167147"/>
                  </a:lnTo>
                  <a:lnTo>
                    <a:pt x="127801" y="166753"/>
                  </a:lnTo>
                  <a:lnTo>
                    <a:pt x="126814" y="166654"/>
                  </a:lnTo>
                  <a:lnTo>
                    <a:pt x="125828" y="166654"/>
                  </a:lnTo>
                  <a:lnTo>
                    <a:pt x="124842" y="166851"/>
                  </a:lnTo>
                  <a:lnTo>
                    <a:pt x="123955" y="167246"/>
                  </a:lnTo>
                  <a:lnTo>
                    <a:pt x="123067" y="167837"/>
                  </a:lnTo>
                  <a:lnTo>
                    <a:pt x="122476" y="168528"/>
                  </a:lnTo>
                  <a:lnTo>
                    <a:pt x="121884" y="169415"/>
                  </a:lnTo>
                  <a:lnTo>
                    <a:pt x="121588" y="170303"/>
                  </a:lnTo>
                  <a:lnTo>
                    <a:pt x="121391" y="171289"/>
                  </a:lnTo>
                  <a:lnTo>
                    <a:pt x="121391" y="172275"/>
                  </a:lnTo>
                  <a:lnTo>
                    <a:pt x="121687" y="173261"/>
                  </a:lnTo>
                  <a:lnTo>
                    <a:pt x="122476" y="175529"/>
                  </a:lnTo>
                  <a:lnTo>
                    <a:pt x="123363" y="177698"/>
                  </a:lnTo>
                  <a:lnTo>
                    <a:pt x="124448" y="179868"/>
                  </a:lnTo>
                  <a:lnTo>
                    <a:pt x="125533" y="182037"/>
                  </a:lnTo>
                  <a:lnTo>
                    <a:pt x="126716" y="184108"/>
                  </a:lnTo>
                  <a:lnTo>
                    <a:pt x="127998" y="186179"/>
                  </a:lnTo>
                  <a:lnTo>
                    <a:pt x="129378" y="188151"/>
                  </a:lnTo>
                  <a:lnTo>
                    <a:pt x="130956" y="190025"/>
                  </a:lnTo>
                  <a:lnTo>
                    <a:pt x="132435" y="191800"/>
                  </a:lnTo>
                  <a:lnTo>
                    <a:pt x="134013" y="193476"/>
                  </a:lnTo>
                  <a:lnTo>
                    <a:pt x="135788" y="195153"/>
                  </a:lnTo>
                  <a:lnTo>
                    <a:pt x="137563" y="196730"/>
                  </a:lnTo>
                  <a:lnTo>
                    <a:pt x="139437" y="198308"/>
                  </a:lnTo>
                  <a:lnTo>
                    <a:pt x="141310" y="199689"/>
                  </a:lnTo>
                  <a:lnTo>
                    <a:pt x="143381" y="201069"/>
                  </a:lnTo>
                  <a:lnTo>
                    <a:pt x="145551" y="202351"/>
                  </a:lnTo>
                  <a:lnTo>
                    <a:pt x="147917" y="203633"/>
                  </a:lnTo>
                  <a:lnTo>
                    <a:pt x="150383" y="204817"/>
                  </a:lnTo>
                  <a:lnTo>
                    <a:pt x="152848" y="205901"/>
                  </a:lnTo>
                  <a:lnTo>
                    <a:pt x="155313" y="206789"/>
                  </a:lnTo>
                  <a:lnTo>
                    <a:pt x="157877" y="207578"/>
                  </a:lnTo>
                  <a:lnTo>
                    <a:pt x="160441" y="208268"/>
                  </a:lnTo>
                  <a:lnTo>
                    <a:pt x="163005" y="208761"/>
                  </a:lnTo>
                  <a:lnTo>
                    <a:pt x="165569" y="209156"/>
                  </a:lnTo>
                  <a:lnTo>
                    <a:pt x="168133" y="209353"/>
                  </a:lnTo>
                  <a:lnTo>
                    <a:pt x="170697" y="209550"/>
                  </a:lnTo>
                  <a:lnTo>
                    <a:pt x="173260" y="209550"/>
                  </a:lnTo>
                  <a:lnTo>
                    <a:pt x="175824" y="209353"/>
                  </a:lnTo>
                  <a:lnTo>
                    <a:pt x="178388" y="209156"/>
                  </a:lnTo>
                  <a:lnTo>
                    <a:pt x="180952" y="208761"/>
                  </a:lnTo>
                  <a:lnTo>
                    <a:pt x="183417" y="208268"/>
                  </a:lnTo>
                  <a:lnTo>
                    <a:pt x="185883" y="207676"/>
                  </a:lnTo>
                  <a:lnTo>
                    <a:pt x="188348" y="206986"/>
                  </a:lnTo>
                  <a:lnTo>
                    <a:pt x="190813" y="206099"/>
                  </a:lnTo>
                  <a:lnTo>
                    <a:pt x="193180" y="205211"/>
                  </a:lnTo>
                  <a:lnTo>
                    <a:pt x="195547" y="204126"/>
                  </a:lnTo>
                  <a:lnTo>
                    <a:pt x="197815" y="202943"/>
                  </a:lnTo>
                  <a:lnTo>
                    <a:pt x="199984" y="201661"/>
                  </a:lnTo>
                  <a:lnTo>
                    <a:pt x="202154" y="200281"/>
                  </a:lnTo>
                  <a:lnTo>
                    <a:pt x="204323" y="198703"/>
                  </a:lnTo>
                  <a:lnTo>
                    <a:pt x="206295" y="197125"/>
                  </a:lnTo>
                  <a:lnTo>
                    <a:pt x="208268" y="195449"/>
                  </a:lnTo>
                  <a:lnTo>
                    <a:pt x="210141" y="193575"/>
                  </a:lnTo>
                  <a:lnTo>
                    <a:pt x="212015" y="191603"/>
                  </a:lnTo>
                  <a:lnTo>
                    <a:pt x="213691" y="189630"/>
                  </a:lnTo>
                  <a:lnTo>
                    <a:pt x="215368" y="187461"/>
                  </a:lnTo>
                  <a:lnTo>
                    <a:pt x="216847" y="185193"/>
                  </a:lnTo>
                  <a:lnTo>
                    <a:pt x="218326" y="182925"/>
                  </a:lnTo>
                  <a:lnTo>
                    <a:pt x="219608" y="180460"/>
                  </a:lnTo>
                  <a:lnTo>
                    <a:pt x="220791" y="177994"/>
                  </a:lnTo>
                  <a:lnTo>
                    <a:pt x="221777" y="175529"/>
                  </a:lnTo>
                  <a:lnTo>
                    <a:pt x="222764" y="173064"/>
                  </a:lnTo>
                  <a:lnTo>
                    <a:pt x="223454" y="170500"/>
                  </a:lnTo>
                  <a:lnTo>
                    <a:pt x="224144" y="167936"/>
                  </a:lnTo>
                  <a:lnTo>
                    <a:pt x="224637" y="165372"/>
                  </a:lnTo>
                  <a:lnTo>
                    <a:pt x="225032" y="162808"/>
                  </a:lnTo>
                  <a:lnTo>
                    <a:pt x="225327" y="160244"/>
                  </a:lnTo>
                  <a:lnTo>
                    <a:pt x="225426" y="157680"/>
                  </a:lnTo>
                  <a:lnTo>
                    <a:pt x="225426" y="155116"/>
                  </a:lnTo>
                  <a:lnTo>
                    <a:pt x="225327" y="152552"/>
                  </a:lnTo>
                  <a:lnTo>
                    <a:pt x="225032" y="149989"/>
                  </a:lnTo>
                  <a:lnTo>
                    <a:pt x="224736" y="147425"/>
                  </a:lnTo>
                  <a:lnTo>
                    <a:pt x="224243" y="144959"/>
                  </a:lnTo>
                  <a:lnTo>
                    <a:pt x="223651" y="142494"/>
                  </a:lnTo>
                  <a:lnTo>
                    <a:pt x="222862" y="140029"/>
                  </a:lnTo>
                  <a:lnTo>
                    <a:pt x="222073" y="137563"/>
                  </a:lnTo>
                  <a:lnTo>
                    <a:pt x="221087" y="135197"/>
                  </a:lnTo>
                  <a:lnTo>
                    <a:pt x="220002" y="132830"/>
                  </a:lnTo>
                  <a:lnTo>
                    <a:pt x="218819" y="130562"/>
                  </a:lnTo>
                  <a:lnTo>
                    <a:pt x="217537" y="128393"/>
                  </a:lnTo>
                  <a:lnTo>
                    <a:pt x="216157" y="126223"/>
                  </a:lnTo>
                  <a:lnTo>
                    <a:pt x="214677" y="124054"/>
                  </a:lnTo>
                  <a:lnTo>
                    <a:pt x="213001" y="122081"/>
                  </a:lnTo>
                  <a:lnTo>
                    <a:pt x="211325" y="120109"/>
                  </a:lnTo>
                  <a:lnTo>
                    <a:pt x="209451" y="118236"/>
                  </a:lnTo>
                  <a:lnTo>
                    <a:pt x="207577" y="116362"/>
                  </a:lnTo>
                  <a:lnTo>
                    <a:pt x="205506" y="114685"/>
                  </a:lnTo>
                  <a:lnTo>
                    <a:pt x="203337" y="113009"/>
                  </a:lnTo>
                  <a:lnTo>
                    <a:pt x="201069" y="111530"/>
                  </a:lnTo>
                  <a:lnTo>
                    <a:pt x="198801" y="110051"/>
                  </a:lnTo>
                  <a:lnTo>
                    <a:pt x="196336" y="108769"/>
                  </a:lnTo>
                  <a:lnTo>
                    <a:pt x="193870" y="107585"/>
                  </a:lnTo>
                  <a:lnTo>
                    <a:pt x="191405" y="106599"/>
                  </a:lnTo>
                  <a:lnTo>
                    <a:pt x="188940" y="105613"/>
                  </a:lnTo>
                  <a:lnTo>
                    <a:pt x="186376" y="104923"/>
                  </a:lnTo>
                  <a:lnTo>
                    <a:pt x="183812" y="104233"/>
                  </a:lnTo>
                  <a:lnTo>
                    <a:pt x="181248" y="103740"/>
                  </a:lnTo>
                  <a:lnTo>
                    <a:pt x="178684" y="103345"/>
                  </a:lnTo>
                  <a:lnTo>
                    <a:pt x="176120" y="103049"/>
                  </a:lnTo>
                  <a:lnTo>
                    <a:pt x="173556" y="102951"/>
                  </a:lnTo>
                  <a:lnTo>
                    <a:pt x="170992" y="102951"/>
                  </a:lnTo>
                  <a:lnTo>
                    <a:pt x="168429" y="103049"/>
                  </a:lnTo>
                  <a:lnTo>
                    <a:pt x="165865" y="103345"/>
                  </a:lnTo>
                  <a:lnTo>
                    <a:pt x="163301" y="103641"/>
                  </a:lnTo>
                  <a:lnTo>
                    <a:pt x="160835" y="104134"/>
                  </a:lnTo>
                  <a:lnTo>
                    <a:pt x="158370" y="104726"/>
                  </a:lnTo>
                  <a:lnTo>
                    <a:pt x="156201" y="105416"/>
                  </a:lnTo>
                  <a:lnTo>
                    <a:pt x="154130" y="106106"/>
                  </a:lnTo>
                  <a:lnTo>
                    <a:pt x="152059" y="106895"/>
                  </a:lnTo>
                  <a:lnTo>
                    <a:pt x="149988" y="107783"/>
                  </a:lnTo>
                  <a:lnTo>
                    <a:pt x="130069" y="73269"/>
                  </a:lnTo>
                  <a:lnTo>
                    <a:pt x="131055" y="72282"/>
                  </a:lnTo>
                  <a:lnTo>
                    <a:pt x="131449" y="71987"/>
                  </a:lnTo>
                  <a:lnTo>
                    <a:pt x="132238" y="71099"/>
                  </a:lnTo>
                  <a:lnTo>
                    <a:pt x="133126" y="70113"/>
                  </a:lnTo>
                  <a:lnTo>
                    <a:pt x="133914" y="69127"/>
                  </a:lnTo>
                  <a:lnTo>
                    <a:pt x="134605" y="68042"/>
                  </a:lnTo>
                  <a:lnTo>
                    <a:pt x="135295" y="66957"/>
                  </a:lnTo>
                  <a:lnTo>
                    <a:pt x="135985" y="65873"/>
                  </a:lnTo>
                  <a:lnTo>
                    <a:pt x="136577" y="64788"/>
                  </a:lnTo>
                  <a:lnTo>
                    <a:pt x="137070" y="63605"/>
                  </a:lnTo>
                  <a:lnTo>
                    <a:pt x="137563" y="62421"/>
                  </a:lnTo>
                  <a:lnTo>
                    <a:pt x="137958" y="61139"/>
                  </a:lnTo>
                  <a:lnTo>
                    <a:pt x="138352" y="59857"/>
                  </a:lnTo>
                  <a:lnTo>
                    <a:pt x="138648" y="58575"/>
                  </a:lnTo>
                  <a:lnTo>
                    <a:pt x="138845" y="57293"/>
                  </a:lnTo>
                  <a:lnTo>
                    <a:pt x="139042" y="56011"/>
                  </a:lnTo>
                  <a:lnTo>
                    <a:pt x="139141" y="54631"/>
                  </a:lnTo>
                  <a:lnTo>
                    <a:pt x="139141" y="53250"/>
                  </a:lnTo>
                  <a:lnTo>
                    <a:pt x="139141" y="51968"/>
                  </a:lnTo>
                  <a:lnTo>
                    <a:pt x="139042" y="50588"/>
                  </a:lnTo>
                  <a:lnTo>
                    <a:pt x="138845" y="49306"/>
                  </a:lnTo>
                  <a:lnTo>
                    <a:pt x="138648" y="47925"/>
                  </a:lnTo>
                  <a:lnTo>
                    <a:pt x="138352" y="46643"/>
                  </a:lnTo>
                  <a:lnTo>
                    <a:pt x="137958" y="45460"/>
                  </a:lnTo>
                  <a:lnTo>
                    <a:pt x="137563" y="44178"/>
                  </a:lnTo>
                  <a:lnTo>
                    <a:pt x="137070" y="42995"/>
                  </a:lnTo>
                  <a:lnTo>
                    <a:pt x="136577" y="41811"/>
                  </a:lnTo>
                  <a:lnTo>
                    <a:pt x="135985" y="40727"/>
                  </a:lnTo>
                  <a:lnTo>
                    <a:pt x="135295" y="39543"/>
                  </a:lnTo>
                  <a:lnTo>
                    <a:pt x="134605" y="38557"/>
                  </a:lnTo>
                  <a:lnTo>
                    <a:pt x="133914" y="37472"/>
                  </a:lnTo>
                  <a:lnTo>
                    <a:pt x="133126" y="36486"/>
                  </a:lnTo>
                  <a:lnTo>
                    <a:pt x="132238" y="35500"/>
                  </a:lnTo>
                  <a:lnTo>
                    <a:pt x="131449" y="34613"/>
                  </a:lnTo>
                  <a:lnTo>
                    <a:pt x="130463" y="33725"/>
                  </a:lnTo>
                  <a:lnTo>
                    <a:pt x="129576" y="32936"/>
                  </a:lnTo>
                  <a:lnTo>
                    <a:pt x="128491" y="32147"/>
                  </a:lnTo>
                  <a:lnTo>
                    <a:pt x="127505" y="31359"/>
                  </a:lnTo>
                  <a:lnTo>
                    <a:pt x="126420" y="30668"/>
                  </a:lnTo>
                  <a:lnTo>
                    <a:pt x="125335" y="30077"/>
                  </a:lnTo>
                  <a:lnTo>
                    <a:pt x="124152" y="29485"/>
                  </a:lnTo>
                  <a:lnTo>
                    <a:pt x="122969" y="28893"/>
                  </a:lnTo>
                  <a:lnTo>
                    <a:pt x="121785" y="28499"/>
                  </a:lnTo>
                  <a:lnTo>
                    <a:pt x="120602" y="28006"/>
                  </a:lnTo>
                  <a:lnTo>
                    <a:pt x="119320" y="27710"/>
                  </a:lnTo>
                  <a:lnTo>
                    <a:pt x="118038" y="27414"/>
                  </a:lnTo>
                  <a:lnTo>
                    <a:pt x="116756" y="27118"/>
                  </a:lnTo>
                  <a:lnTo>
                    <a:pt x="115376" y="27020"/>
                  </a:lnTo>
                  <a:lnTo>
                    <a:pt x="114094" y="26921"/>
                  </a:lnTo>
                  <a:lnTo>
                    <a:pt x="112713" y="26822"/>
                  </a:lnTo>
                  <a:close/>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sp>
          <p:nvSpPr>
            <p:cNvPr id="998" name="Google Shape;998;p153"/>
            <p:cNvSpPr/>
            <p:nvPr/>
          </p:nvSpPr>
          <p:spPr>
            <a:xfrm>
              <a:off x="3400750" y="1162600"/>
              <a:ext cx="818500" cy="816025"/>
            </a:xfrm>
            <a:custGeom>
              <a:avLst/>
              <a:gdLst/>
              <a:ahLst/>
              <a:cxnLst/>
              <a:rect l="l" t="t" r="r" b="b"/>
              <a:pathLst>
                <a:path w="32740" h="32641" fill="none" extrusionOk="0">
                  <a:moveTo>
                    <a:pt x="27908" y="4734"/>
                  </a:moveTo>
                  <a:lnTo>
                    <a:pt x="27908" y="4734"/>
                  </a:lnTo>
                  <a:lnTo>
                    <a:pt x="26724" y="3748"/>
                  </a:lnTo>
                  <a:lnTo>
                    <a:pt x="25541" y="2762"/>
                  </a:lnTo>
                  <a:lnTo>
                    <a:pt x="24160" y="1973"/>
                  </a:lnTo>
                  <a:lnTo>
                    <a:pt x="22681" y="1282"/>
                  </a:lnTo>
                  <a:lnTo>
                    <a:pt x="21202" y="691"/>
                  </a:lnTo>
                  <a:lnTo>
                    <a:pt x="19624" y="296"/>
                  </a:lnTo>
                  <a:lnTo>
                    <a:pt x="18046" y="99"/>
                  </a:lnTo>
                  <a:lnTo>
                    <a:pt x="16370" y="0"/>
                  </a:lnTo>
                  <a:lnTo>
                    <a:pt x="16370" y="0"/>
                  </a:lnTo>
                  <a:lnTo>
                    <a:pt x="14694" y="99"/>
                  </a:lnTo>
                  <a:lnTo>
                    <a:pt x="13116" y="296"/>
                  </a:lnTo>
                  <a:lnTo>
                    <a:pt x="11538" y="691"/>
                  </a:lnTo>
                  <a:lnTo>
                    <a:pt x="10059" y="1282"/>
                  </a:lnTo>
                  <a:lnTo>
                    <a:pt x="8580" y="1973"/>
                  </a:lnTo>
                  <a:lnTo>
                    <a:pt x="7199" y="2762"/>
                  </a:lnTo>
                  <a:lnTo>
                    <a:pt x="6016" y="3748"/>
                  </a:lnTo>
                  <a:lnTo>
                    <a:pt x="4832" y="4734"/>
                  </a:lnTo>
                  <a:lnTo>
                    <a:pt x="4832" y="4734"/>
                  </a:lnTo>
                  <a:lnTo>
                    <a:pt x="4832" y="4734"/>
                  </a:lnTo>
                  <a:lnTo>
                    <a:pt x="4832" y="4734"/>
                  </a:lnTo>
                  <a:lnTo>
                    <a:pt x="3748" y="5917"/>
                  </a:lnTo>
                  <a:lnTo>
                    <a:pt x="2860" y="7199"/>
                  </a:lnTo>
                  <a:lnTo>
                    <a:pt x="1973" y="8481"/>
                  </a:lnTo>
                  <a:lnTo>
                    <a:pt x="1282" y="9960"/>
                  </a:lnTo>
                  <a:lnTo>
                    <a:pt x="789" y="11439"/>
                  </a:lnTo>
                  <a:lnTo>
                    <a:pt x="395" y="13017"/>
                  </a:lnTo>
                  <a:lnTo>
                    <a:pt x="99" y="14595"/>
                  </a:lnTo>
                  <a:lnTo>
                    <a:pt x="0" y="16271"/>
                  </a:lnTo>
                  <a:lnTo>
                    <a:pt x="0" y="16271"/>
                  </a:lnTo>
                  <a:lnTo>
                    <a:pt x="99" y="17948"/>
                  </a:lnTo>
                  <a:lnTo>
                    <a:pt x="395" y="19624"/>
                  </a:lnTo>
                  <a:lnTo>
                    <a:pt x="789" y="21202"/>
                  </a:lnTo>
                  <a:lnTo>
                    <a:pt x="1282" y="22681"/>
                  </a:lnTo>
                  <a:lnTo>
                    <a:pt x="1973" y="24062"/>
                  </a:lnTo>
                  <a:lnTo>
                    <a:pt x="2860" y="25442"/>
                  </a:lnTo>
                  <a:lnTo>
                    <a:pt x="3748" y="26724"/>
                  </a:lnTo>
                  <a:lnTo>
                    <a:pt x="4832" y="27809"/>
                  </a:lnTo>
                  <a:lnTo>
                    <a:pt x="4832" y="27809"/>
                  </a:lnTo>
                  <a:lnTo>
                    <a:pt x="6016" y="28894"/>
                  </a:lnTo>
                  <a:lnTo>
                    <a:pt x="7199" y="29880"/>
                  </a:lnTo>
                  <a:lnTo>
                    <a:pt x="8580" y="30669"/>
                  </a:lnTo>
                  <a:lnTo>
                    <a:pt x="10059" y="31359"/>
                  </a:lnTo>
                  <a:lnTo>
                    <a:pt x="11538" y="31951"/>
                  </a:lnTo>
                  <a:lnTo>
                    <a:pt x="13116" y="32345"/>
                  </a:lnTo>
                  <a:lnTo>
                    <a:pt x="14694" y="32542"/>
                  </a:lnTo>
                  <a:lnTo>
                    <a:pt x="16370" y="32641"/>
                  </a:lnTo>
                  <a:lnTo>
                    <a:pt x="16370" y="32641"/>
                  </a:lnTo>
                  <a:lnTo>
                    <a:pt x="18046" y="32542"/>
                  </a:lnTo>
                  <a:lnTo>
                    <a:pt x="19624" y="32345"/>
                  </a:lnTo>
                  <a:lnTo>
                    <a:pt x="21103" y="31951"/>
                  </a:lnTo>
                  <a:lnTo>
                    <a:pt x="22583" y="31458"/>
                  </a:lnTo>
                  <a:lnTo>
                    <a:pt x="23963" y="30767"/>
                  </a:lnTo>
                  <a:lnTo>
                    <a:pt x="25344" y="29978"/>
                  </a:lnTo>
                  <a:lnTo>
                    <a:pt x="26527" y="29091"/>
                  </a:lnTo>
                  <a:lnTo>
                    <a:pt x="27710" y="28105"/>
                  </a:lnTo>
                  <a:lnTo>
                    <a:pt x="27710" y="28105"/>
                  </a:lnTo>
                  <a:lnTo>
                    <a:pt x="27908" y="27809"/>
                  </a:lnTo>
                  <a:lnTo>
                    <a:pt x="27908" y="27809"/>
                  </a:lnTo>
                  <a:lnTo>
                    <a:pt x="28992" y="26724"/>
                  </a:lnTo>
                  <a:lnTo>
                    <a:pt x="29880" y="25442"/>
                  </a:lnTo>
                  <a:lnTo>
                    <a:pt x="30767" y="24062"/>
                  </a:lnTo>
                  <a:lnTo>
                    <a:pt x="31458" y="22681"/>
                  </a:lnTo>
                  <a:lnTo>
                    <a:pt x="31951" y="21202"/>
                  </a:lnTo>
                  <a:lnTo>
                    <a:pt x="32345" y="19624"/>
                  </a:lnTo>
                  <a:lnTo>
                    <a:pt x="32641" y="17948"/>
                  </a:lnTo>
                  <a:lnTo>
                    <a:pt x="32740" y="16271"/>
                  </a:lnTo>
                  <a:lnTo>
                    <a:pt x="32740" y="16271"/>
                  </a:lnTo>
                  <a:lnTo>
                    <a:pt x="32641" y="14694"/>
                  </a:lnTo>
                  <a:lnTo>
                    <a:pt x="32345" y="13017"/>
                  </a:lnTo>
                  <a:lnTo>
                    <a:pt x="31951" y="11439"/>
                  </a:lnTo>
                  <a:lnTo>
                    <a:pt x="31458" y="9960"/>
                  </a:lnTo>
                  <a:lnTo>
                    <a:pt x="30767" y="8580"/>
                  </a:lnTo>
                  <a:lnTo>
                    <a:pt x="29880" y="7199"/>
                  </a:lnTo>
                  <a:lnTo>
                    <a:pt x="28992" y="5917"/>
                  </a:lnTo>
                  <a:lnTo>
                    <a:pt x="27908" y="4734"/>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sp>
          <p:nvSpPr>
            <p:cNvPr id="999" name="Google Shape;999;p153"/>
            <p:cNvSpPr/>
            <p:nvPr/>
          </p:nvSpPr>
          <p:spPr>
            <a:xfrm>
              <a:off x="992175" y="2811875"/>
              <a:ext cx="4965100" cy="2665000"/>
            </a:xfrm>
            <a:custGeom>
              <a:avLst/>
              <a:gdLst/>
              <a:ahLst/>
              <a:cxnLst/>
              <a:rect l="l" t="t" r="r" b="b"/>
              <a:pathLst>
                <a:path w="198604" h="106600" fill="none" extrusionOk="0">
                  <a:moveTo>
                    <a:pt x="146142" y="58379"/>
                  </a:moveTo>
                  <a:lnTo>
                    <a:pt x="106303" y="58379"/>
                  </a:lnTo>
                  <a:lnTo>
                    <a:pt x="106303" y="58379"/>
                  </a:lnTo>
                  <a:lnTo>
                    <a:pt x="106106" y="60548"/>
                  </a:lnTo>
                  <a:lnTo>
                    <a:pt x="105712" y="62718"/>
                  </a:lnTo>
                  <a:lnTo>
                    <a:pt x="105317" y="64887"/>
                  </a:lnTo>
                  <a:lnTo>
                    <a:pt x="104725" y="67057"/>
                  </a:lnTo>
                  <a:lnTo>
                    <a:pt x="104725" y="67057"/>
                  </a:lnTo>
                  <a:lnTo>
                    <a:pt x="104035" y="69522"/>
                  </a:lnTo>
                  <a:lnTo>
                    <a:pt x="103148" y="71889"/>
                  </a:lnTo>
                  <a:lnTo>
                    <a:pt x="102260" y="74354"/>
                  </a:lnTo>
                  <a:lnTo>
                    <a:pt x="101175" y="76622"/>
                  </a:lnTo>
                  <a:lnTo>
                    <a:pt x="99992" y="78890"/>
                  </a:lnTo>
                  <a:lnTo>
                    <a:pt x="98710" y="81158"/>
                  </a:lnTo>
                  <a:lnTo>
                    <a:pt x="97330" y="83328"/>
                  </a:lnTo>
                  <a:lnTo>
                    <a:pt x="95752" y="85398"/>
                  </a:lnTo>
                  <a:lnTo>
                    <a:pt x="94174" y="87469"/>
                  </a:lnTo>
                  <a:lnTo>
                    <a:pt x="92498" y="89442"/>
                  </a:lnTo>
                  <a:lnTo>
                    <a:pt x="90624" y="91315"/>
                  </a:lnTo>
                  <a:lnTo>
                    <a:pt x="88652" y="93090"/>
                  </a:lnTo>
                  <a:lnTo>
                    <a:pt x="86680" y="94865"/>
                  </a:lnTo>
                  <a:lnTo>
                    <a:pt x="84510" y="96443"/>
                  </a:lnTo>
                  <a:lnTo>
                    <a:pt x="82242" y="98021"/>
                  </a:lnTo>
                  <a:lnTo>
                    <a:pt x="79974" y="99401"/>
                  </a:lnTo>
                  <a:lnTo>
                    <a:pt x="79974" y="99401"/>
                  </a:lnTo>
                  <a:lnTo>
                    <a:pt x="79580" y="99599"/>
                  </a:lnTo>
                  <a:lnTo>
                    <a:pt x="79580" y="99599"/>
                  </a:lnTo>
                  <a:lnTo>
                    <a:pt x="77213" y="100881"/>
                  </a:lnTo>
                  <a:lnTo>
                    <a:pt x="74748" y="102064"/>
                  </a:lnTo>
                  <a:lnTo>
                    <a:pt x="72282" y="103050"/>
                  </a:lnTo>
                  <a:lnTo>
                    <a:pt x="69817" y="103937"/>
                  </a:lnTo>
                  <a:lnTo>
                    <a:pt x="67352" y="104726"/>
                  </a:lnTo>
                  <a:lnTo>
                    <a:pt x="64788" y="105318"/>
                  </a:lnTo>
                  <a:lnTo>
                    <a:pt x="62224" y="105811"/>
                  </a:lnTo>
                  <a:lnTo>
                    <a:pt x="59660" y="106206"/>
                  </a:lnTo>
                  <a:lnTo>
                    <a:pt x="57096" y="106403"/>
                  </a:lnTo>
                  <a:lnTo>
                    <a:pt x="54631" y="106600"/>
                  </a:lnTo>
                  <a:lnTo>
                    <a:pt x="52067" y="106600"/>
                  </a:lnTo>
                  <a:lnTo>
                    <a:pt x="49503" y="106403"/>
                  </a:lnTo>
                  <a:lnTo>
                    <a:pt x="46939" y="106206"/>
                  </a:lnTo>
                  <a:lnTo>
                    <a:pt x="44474" y="105811"/>
                  </a:lnTo>
                  <a:lnTo>
                    <a:pt x="41910" y="105318"/>
                  </a:lnTo>
                  <a:lnTo>
                    <a:pt x="39445" y="104726"/>
                  </a:lnTo>
                  <a:lnTo>
                    <a:pt x="39445" y="104726"/>
                  </a:lnTo>
                  <a:lnTo>
                    <a:pt x="37078" y="104036"/>
                  </a:lnTo>
                  <a:lnTo>
                    <a:pt x="34613" y="103149"/>
                  </a:lnTo>
                  <a:lnTo>
                    <a:pt x="32246" y="102261"/>
                  </a:lnTo>
                  <a:lnTo>
                    <a:pt x="29879" y="101176"/>
                  </a:lnTo>
                  <a:lnTo>
                    <a:pt x="27611" y="99993"/>
                  </a:lnTo>
                  <a:lnTo>
                    <a:pt x="25442" y="98711"/>
                  </a:lnTo>
                  <a:lnTo>
                    <a:pt x="23272" y="97331"/>
                  </a:lnTo>
                  <a:lnTo>
                    <a:pt x="21103" y="95753"/>
                  </a:lnTo>
                  <a:lnTo>
                    <a:pt x="19131" y="94175"/>
                  </a:lnTo>
                  <a:lnTo>
                    <a:pt x="17158" y="92499"/>
                  </a:lnTo>
                  <a:lnTo>
                    <a:pt x="15285" y="90625"/>
                  </a:lnTo>
                  <a:lnTo>
                    <a:pt x="13411" y="88653"/>
                  </a:lnTo>
                  <a:lnTo>
                    <a:pt x="11735" y="86680"/>
                  </a:lnTo>
                  <a:lnTo>
                    <a:pt x="10058" y="84511"/>
                  </a:lnTo>
                  <a:lnTo>
                    <a:pt x="8579" y="82243"/>
                  </a:lnTo>
                  <a:lnTo>
                    <a:pt x="7100" y="79975"/>
                  </a:lnTo>
                  <a:lnTo>
                    <a:pt x="7100" y="79975"/>
                  </a:lnTo>
                  <a:lnTo>
                    <a:pt x="5818" y="77510"/>
                  </a:lnTo>
                  <a:lnTo>
                    <a:pt x="4635" y="75044"/>
                  </a:lnTo>
                  <a:lnTo>
                    <a:pt x="3649" y="72579"/>
                  </a:lnTo>
                  <a:lnTo>
                    <a:pt x="2663" y="70114"/>
                  </a:lnTo>
                  <a:lnTo>
                    <a:pt x="1972" y="67550"/>
                  </a:lnTo>
                  <a:lnTo>
                    <a:pt x="1282" y="64986"/>
                  </a:lnTo>
                  <a:lnTo>
                    <a:pt x="789" y="62422"/>
                  </a:lnTo>
                  <a:lnTo>
                    <a:pt x="394" y="59858"/>
                  </a:lnTo>
                  <a:lnTo>
                    <a:pt x="99" y="57294"/>
                  </a:lnTo>
                  <a:lnTo>
                    <a:pt x="0" y="54730"/>
                  </a:lnTo>
                  <a:lnTo>
                    <a:pt x="0" y="52166"/>
                  </a:lnTo>
                  <a:lnTo>
                    <a:pt x="99" y="49602"/>
                  </a:lnTo>
                  <a:lnTo>
                    <a:pt x="394" y="47039"/>
                  </a:lnTo>
                  <a:lnTo>
                    <a:pt x="690" y="44475"/>
                  </a:lnTo>
                  <a:lnTo>
                    <a:pt x="1183" y="42009"/>
                  </a:lnTo>
                  <a:lnTo>
                    <a:pt x="1775" y="39544"/>
                  </a:lnTo>
                  <a:lnTo>
                    <a:pt x="1775" y="39544"/>
                  </a:lnTo>
                  <a:lnTo>
                    <a:pt x="2564" y="37079"/>
                  </a:lnTo>
                  <a:lnTo>
                    <a:pt x="3353" y="34613"/>
                  </a:lnTo>
                  <a:lnTo>
                    <a:pt x="4339" y="32247"/>
                  </a:lnTo>
                  <a:lnTo>
                    <a:pt x="5424" y="29880"/>
                  </a:lnTo>
                  <a:lnTo>
                    <a:pt x="6607" y="27612"/>
                  </a:lnTo>
                  <a:lnTo>
                    <a:pt x="7889" y="25443"/>
                  </a:lnTo>
                  <a:lnTo>
                    <a:pt x="9269" y="23273"/>
                  </a:lnTo>
                  <a:lnTo>
                    <a:pt x="10749" y="21104"/>
                  </a:lnTo>
                  <a:lnTo>
                    <a:pt x="12425" y="19131"/>
                  </a:lnTo>
                  <a:lnTo>
                    <a:pt x="14101" y="17159"/>
                  </a:lnTo>
                  <a:lnTo>
                    <a:pt x="15975" y="15286"/>
                  </a:lnTo>
                  <a:lnTo>
                    <a:pt x="17849" y="13412"/>
                  </a:lnTo>
                  <a:lnTo>
                    <a:pt x="19920" y="11735"/>
                  </a:lnTo>
                  <a:lnTo>
                    <a:pt x="22089" y="10059"/>
                  </a:lnTo>
                  <a:lnTo>
                    <a:pt x="24357" y="8580"/>
                  </a:lnTo>
                  <a:lnTo>
                    <a:pt x="26625" y="7101"/>
                  </a:lnTo>
                  <a:lnTo>
                    <a:pt x="26625" y="7101"/>
                  </a:lnTo>
                  <a:lnTo>
                    <a:pt x="28795" y="5917"/>
                  </a:lnTo>
                  <a:lnTo>
                    <a:pt x="31063" y="4833"/>
                  </a:lnTo>
                  <a:lnTo>
                    <a:pt x="33232" y="3945"/>
                  </a:lnTo>
                  <a:lnTo>
                    <a:pt x="35500" y="3058"/>
                  </a:lnTo>
                  <a:lnTo>
                    <a:pt x="37768" y="2269"/>
                  </a:lnTo>
                  <a:lnTo>
                    <a:pt x="40036" y="1677"/>
                  </a:lnTo>
                  <a:lnTo>
                    <a:pt x="42304" y="1085"/>
                  </a:lnTo>
                  <a:lnTo>
                    <a:pt x="44671" y="691"/>
                  </a:lnTo>
                  <a:lnTo>
                    <a:pt x="44671" y="691"/>
                  </a:lnTo>
                  <a:lnTo>
                    <a:pt x="47038" y="395"/>
                  </a:lnTo>
                  <a:lnTo>
                    <a:pt x="49404" y="99"/>
                  </a:lnTo>
                  <a:lnTo>
                    <a:pt x="51870" y="1"/>
                  </a:lnTo>
                  <a:lnTo>
                    <a:pt x="54236" y="1"/>
                  </a:lnTo>
                  <a:lnTo>
                    <a:pt x="56702" y="99"/>
                  </a:lnTo>
                  <a:lnTo>
                    <a:pt x="59068" y="297"/>
                  </a:lnTo>
                  <a:lnTo>
                    <a:pt x="61435" y="592"/>
                  </a:lnTo>
                  <a:lnTo>
                    <a:pt x="63802" y="1085"/>
                  </a:lnTo>
                  <a:lnTo>
                    <a:pt x="63802" y="1085"/>
                  </a:lnTo>
                  <a:lnTo>
                    <a:pt x="64788" y="1381"/>
                  </a:lnTo>
                  <a:lnTo>
                    <a:pt x="65577" y="1874"/>
                  </a:lnTo>
                  <a:lnTo>
                    <a:pt x="66366" y="2466"/>
                  </a:lnTo>
                  <a:lnTo>
                    <a:pt x="66957" y="3156"/>
                  </a:lnTo>
                  <a:lnTo>
                    <a:pt x="67450" y="4044"/>
                  </a:lnTo>
                  <a:lnTo>
                    <a:pt x="67746" y="4931"/>
                  </a:lnTo>
                  <a:lnTo>
                    <a:pt x="67845" y="5917"/>
                  </a:lnTo>
                  <a:lnTo>
                    <a:pt x="67746" y="7002"/>
                  </a:lnTo>
                  <a:lnTo>
                    <a:pt x="67746" y="7002"/>
                  </a:lnTo>
                  <a:lnTo>
                    <a:pt x="67450" y="7988"/>
                  </a:lnTo>
                  <a:lnTo>
                    <a:pt x="66957" y="8876"/>
                  </a:lnTo>
                  <a:lnTo>
                    <a:pt x="66366" y="9566"/>
                  </a:lnTo>
                  <a:lnTo>
                    <a:pt x="65577" y="10158"/>
                  </a:lnTo>
                  <a:lnTo>
                    <a:pt x="64689" y="10651"/>
                  </a:lnTo>
                  <a:lnTo>
                    <a:pt x="63802" y="10947"/>
                  </a:lnTo>
                  <a:lnTo>
                    <a:pt x="62816" y="11045"/>
                  </a:lnTo>
                  <a:lnTo>
                    <a:pt x="61829" y="10947"/>
                  </a:lnTo>
                  <a:lnTo>
                    <a:pt x="61829" y="10947"/>
                  </a:lnTo>
                  <a:lnTo>
                    <a:pt x="59857" y="10552"/>
                  </a:lnTo>
                  <a:lnTo>
                    <a:pt x="57984" y="10355"/>
                  </a:lnTo>
                  <a:lnTo>
                    <a:pt x="56011" y="10158"/>
                  </a:lnTo>
                  <a:lnTo>
                    <a:pt x="54039" y="10059"/>
                  </a:lnTo>
                  <a:lnTo>
                    <a:pt x="52166" y="10059"/>
                  </a:lnTo>
                  <a:lnTo>
                    <a:pt x="50193" y="10158"/>
                  </a:lnTo>
                  <a:lnTo>
                    <a:pt x="48221" y="10355"/>
                  </a:lnTo>
                  <a:lnTo>
                    <a:pt x="46249" y="10651"/>
                  </a:lnTo>
                  <a:lnTo>
                    <a:pt x="46249" y="10651"/>
                  </a:lnTo>
                  <a:lnTo>
                    <a:pt x="44375" y="11045"/>
                  </a:lnTo>
                  <a:lnTo>
                    <a:pt x="42502" y="11440"/>
                  </a:lnTo>
                  <a:lnTo>
                    <a:pt x="40628" y="11933"/>
                  </a:lnTo>
                  <a:lnTo>
                    <a:pt x="38853" y="12524"/>
                  </a:lnTo>
                  <a:lnTo>
                    <a:pt x="36979" y="13215"/>
                  </a:lnTo>
                  <a:lnTo>
                    <a:pt x="35204" y="14004"/>
                  </a:lnTo>
                  <a:lnTo>
                    <a:pt x="33429" y="14891"/>
                  </a:lnTo>
                  <a:lnTo>
                    <a:pt x="31654" y="15877"/>
                  </a:lnTo>
                  <a:lnTo>
                    <a:pt x="31654" y="15877"/>
                  </a:lnTo>
                  <a:lnTo>
                    <a:pt x="29781" y="17061"/>
                  </a:lnTo>
                  <a:lnTo>
                    <a:pt x="28006" y="18244"/>
                  </a:lnTo>
                  <a:lnTo>
                    <a:pt x="26231" y="19624"/>
                  </a:lnTo>
                  <a:lnTo>
                    <a:pt x="24554" y="21005"/>
                  </a:lnTo>
                  <a:lnTo>
                    <a:pt x="22976" y="22484"/>
                  </a:lnTo>
                  <a:lnTo>
                    <a:pt x="21497" y="23963"/>
                  </a:lnTo>
                  <a:lnTo>
                    <a:pt x="20117" y="25541"/>
                  </a:lnTo>
                  <a:lnTo>
                    <a:pt x="18835" y="27218"/>
                  </a:lnTo>
                  <a:lnTo>
                    <a:pt x="17553" y="28894"/>
                  </a:lnTo>
                  <a:lnTo>
                    <a:pt x="16468" y="30669"/>
                  </a:lnTo>
                  <a:lnTo>
                    <a:pt x="15383" y="32444"/>
                  </a:lnTo>
                  <a:lnTo>
                    <a:pt x="14496" y="34318"/>
                  </a:lnTo>
                  <a:lnTo>
                    <a:pt x="13608" y="36191"/>
                  </a:lnTo>
                  <a:lnTo>
                    <a:pt x="12820" y="38163"/>
                  </a:lnTo>
                  <a:lnTo>
                    <a:pt x="12129" y="40136"/>
                  </a:lnTo>
                  <a:lnTo>
                    <a:pt x="11538" y="42108"/>
                  </a:lnTo>
                  <a:lnTo>
                    <a:pt x="11538" y="42108"/>
                  </a:lnTo>
                  <a:lnTo>
                    <a:pt x="11044" y="44080"/>
                  </a:lnTo>
                  <a:lnTo>
                    <a:pt x="10650" y="46151"/>
                  </a:lnTo>
                  <a:lnTo>
                    <a:pt x="10354" y="48222"/>
                  </a:lnTo>
                  <a:lnTo>
                    <a:pt x="10157" y="50293"/>
                  </a:lnTo>
                  <a:lnTo>
                    <a:pt x="10058" y="52364"/>
                  </a:lnTo>
                  <a:lnTo>
                    <a:pt x="10058" y="54434"/>
                  </a:lnTo>
                  <a:lnTo>
                    <a:pt x="10256" y="56505"/>
                  </a:lnTo>
                  <a:lnTo>
                    <a:pt x="10453" y="58576"/>
                  </a:lnTo>
                  <a:lnTo>
                    <a:pt x="10749" y="60746"/>
                  </a:lnTo>
                  <a:lnTo>
                    <a:pt x="11143" y="62816"/>
                  </a:lnTo>
                  <a:lnTo>
                    <a:pt x="11636" y="64887"/>
                  </a:lnTo>
                  <a:lnTo>
                    <a:pt x="12326" y="66859"/>
                  </a:lnTo>
                  <a:lnTo>
                    <a:pt x="13017" y="68930"/>
                  </a:lnTo>
                  <a:lnTo>
                    <a:pt x="13904" y="70903"/>
                  </a:lnTo>
                  <a:lnTo>
                    <a:pt x="14792" y="72875"/>
                  </a:lnTo>
                  <a:lnTo>
                    <a:pt x="15876" y="74847"/>
                  </a:lnTo>
                  <a:lnTo>
                    <a:pt x="15876" y="74847"/>
                  </a:lnTo>
                  <a:lnTo>
                    <a:pt x="17060" y="76721"/>
                  </a:lnTo>
                  <a:lnTo>
                    <a:pt x="18243" y="78594"/>
                  </a:lnTo>
                  <a:lnTo>
                    <a:pt x="19624" y="80271"/>
                  </a:lnTo>
                  <a:lnTo>
                    <a:pt x="21004" y="81947"/>
                  </a:lnTo>
                  <a:lnTo>
                    <a:pt x="22483" y="83525"/>
                  </a:lnTo>
                  <a:lnTo>
                    <a:pt x="23963" y="85004"/>
                  </a:lnTo>
                  <a:lnTo>
                    <a:pt x="25540" y="86385"/>
                  </a:lnTo>
                  <a:lnTo>
                    <a:pt x="27217" y="87765"/>
                  </a:lnTo>
                  <a:lnTo>
                    <a:pt x="28893" y="88949"/>
                  </a:lnTo>
                  <a:lnTo>
                    <a:pt x="30668" y="90132"/>
                  </a:lnTo>
                  <a:lnTo>
                    <a:pt x="32443" y="91118"/>
                  </a:lnTo>
                  <a:lnTo>
                    <a:pt x="34317" y="92104"/>
                  </a:lnTo>
                  <a:lnTo>
                    <a:pt x="36190" y="92992"/>
                  </a:lnTo>
                  <a:lnTo>
                    <a:pt x="38163" y="93682"/>
                  </a:lnTo>
                  <a:lnTo>
                    <a:pt x="40135" y="94372"/>
                  </a:lnTo>
                  <a:lnTo>
                    <a:pt x="42107" y="94964"/>
                  </a:lnTo>
                  <a:lnTo>
                    <a:pt x="42107" y="94964"/>
                  </a:lnTo>
                  <a:lnTo>
                    <a:pt x="44079" y="95457"/>
                  </a:lnTo>
                  <a:lnTo>
                    <a:pt x="46150" y="95851"/>
                  </a:lnTo>
                  <a:lnTo>
                    <a:pt x="48122" y="96147"/>
                  </a:lnTo>
                  <a:lnTo>
                    <a:pt x="50193" y="96344"/>
                  </a:lnTo>
                  <a:lnTo>
                    <a:pt x="52264" y="96443"/>
                  </a:lnTo>
                  <a:lnTo>
                    <a:pt x="54335" y="96443"/>
                  </a:lnTo>
                  <a:lnTo>
                    <a:pt x="56406" y="96344"/>
                  </a:lnTo>
                  <a:lnTo>
                    <a:pt x="58477" y="96147"/>
                  </a:lnTo>
                  <a:lnTo>
                    <a:pt x="60547" y="95851"/>
                  </a:lnTo>
                  <a:lnTo>
                    <a:pt x="62618" y="95457"/>
                  </a:lnTo>
                  <a:lnTo>
                    <a:pt x="64689" y="94964"/>
                  </a:lnTo>
                  <a:lnTo>
                    <a:pt x="66760" y="94372"/>
                  </a:lnTo>
                  <a:lnTo>
                    <a:pt x="68732" y="93583"/>
                  </a:lnTo>
                  <a:lnTo>
                    <a:pt x="70704" y="92794"/>
                  </a:lnTo>
                  <a:lnTo>
                    <a:pt x="72677" y="91907"/>
                  </a:lnTo>
                  <a:lnTo>
                    <a:pt x="74649" y="90822"/>
                  </a:lnTo>
                  <a:lnTo>
                    <a:pt x="74846" y="90724"/>
                  </a:lnTo>
                  <a:lnTo>
                    <a:pt x="74846" y="90724"/>
                  </a:lnTo>
                  <a:lnTo>
                    <a:pt x="76720" y="89540"/>
                  </a:lnTo>
                  <a:lnTo>
                    <a:pt x="78593" y="88258"/>
                  </a:lnTo>
                  <a:lnTo>
                    <a:pt x="80270" y="86976"/>
                  </a:lnTo>
                  <a:lnTo>
                    <a:pt x="81946" y="85596"/>
                  </a:lnTo>
                  <a:lnTo>
                    <a:pt x="83524" y="84117"/>
                  </a:lnTo>
                  <a:lnTo>
                    <a:pt x="85003" y="82539"/>
                  </a:lnTo>
                  <a:lnTo>
                    <a:pt x="86384" y="80961"/>
                  </a:lnTo>
                  <a:lnTo>
                    <a:pt x="87764" y="79383"/>
                  </a:lnTo>
                  <a:lnTo>
                    <a:pt x="88948" y="77608"/>
                  </a:lnTo>
                  <a:lnTo>
                    <a:pt x="90131" y="75833"/>
                  </a:lnTo>
                  <a:lnTo>
                    <a:pt x="91117" y="74058"/>
                  </a:lnTo>
                  <a:lnTo>
                    <a:pt x="92103" y="72185"/>
                  </a:lnTo>
                  <a:lnTo>
                    <a:pt x="92991" y="70311"/>
                  </a:lnTo>
                  <a:lnTo>
                    <a:pt x="93780" y="68437"/>
                  </a:lnTo>
                  <a:lnTo>
                    <a:pt x="94371" y="66465"/>
                  </a:lnTo>
                  <a:lnTo>
                    <a:pt x="94963" y="64493"/>
                  </a:lnTo>
                  <a:lnTo>
                    <a:pt x="94963" y="64493"/>
                  </a:lnTo>
                  <a:lnTo>
                    <a:pt x="95653" y="61830"/>
                  </a:lnTo>
                  <a:lnTo>
                    <a:pt x="96048" y="59069"/>
                  </a:lnTo>
                  <a:lnTo>
                    <a:pt x="96343" y="56308"/>
                  </a:lnTo>
                  <a:lnTo>
                    <a:pt x="96442" y="53547"/>
                  </a:lnTo>
                  <a:lnTo>
                    <a:pt x="96442" y="53547"/>
                  </a:lnTo>
                  <a:lnTo>
                    <a:pt x="96442" y="53251"/>
                  </a:lnTo>
                  <a:lnTo>
                    <a:pt x="96442" y="53251"/>
                  </a:lnTo>
                  <a:lnTo>
                    <a:pt x="96442" y="52955"/>
                  </a:lnTo>
                  <a:lnTo>
                    <a:pt x="96442" y="52955"/>
                  </a:lnTo>
                  <a:lnTo>
                    <a:pt x="96343" y="50194"/>
                  </a:lnTo>
                  <a:lnTo>
                    <a:pt x="96146" y="47532"/>
                  </a:lnTo>
                  <a:lnTo>
                    <a:pt x="95653" y="44770"/>
                  </a:lnTo>
                  <a:lnTo>
                    <a:pt x="95062" y="42108"/>
                  </a:lnTo>
                  <a:lnTo>
                    <a:pt x="94174" y="39445"/>
                  </a:lnTo>
                  <a:lnTo>
                    <a:pt x="93188" y="36783"/>
                  </a:lnTo>
                  <a:lnTo>
                    <a:pt x="92005" y="34219"/>
                  </a:lnTo>
                  <a:lnTo>
                    <a:pt x="90723" y="31655"/>
                  </a:lnTo>
                  <a:lnTo>
                    <a:pt x="90723" y="31655"/>
                  </a:lnTo>
                  <a:lnTo>
                    <a:pt x="89638" y="29979"/>
                  </a:lnTo>
                  <a:lnTo>
                    <a:pt x="88553" y="28401"/>
                  </a:lnTo>
                  <a:lnTo>
                    <a:pt x="88553" y="28401"/>
                  </a:lnTo>
                  <a:lnTo>
                    <a:pt x="88356" y="28105"/>
                  </a:lnTo>
                  <a:lnTo>
                    <a:pt x="88356" y="28105"/>
                  </a:lnTo>
                  <a:lnTo>
                    <a:pt x="87074" y="26330"/>
                  </a:lnTo>
                  <a:lnTo>
                    <a:pt x="85693" y="24752"/>
                  </a:lnTo>
                  <a:lnTo>
                    <a:pt x="85693" y="24752"/>
                  </a:lnTo>
                  <a:lnTo>
                    <a:pt x="85102" y="23865"/>
                  </a:lnTo>
                  <a:lnTo>
                    <a:pt x="84707" y="22977"/>
                  </a:lnTo>
                  <a:lnTo>
                    <a:pt x="84510" y="22090"/>
                  </a:lnTo>
                  <a:lnTo>
                    <a:pt x="84411" y="21104"/>
                  </a:lnTo>
                  <a:lnTo>
                    <a:pt x="84609" y="20117"/>
                  </a:lnTo>
                  <a:lnTo>
                    <a:pt x="84905" y="19230"/>
                  </a:lnTo>
                  <a:lnTo>
                    <a:pt x="85496" y="18342"/>
                  </a:lnTo>
                  <a:lnTo>
                    <a:pt x="86186" y="17554"/>
                  </a:lnTo>
                  <a:lnTo>
                    <a:pt x="86186" y="17554"/>
                  </a:lnTo>
                  <a:lnTo>
                    <a:pt x="86975" y="16962"/>
                  </a:lnTo>
                  <a:lnTo>
                    <a:pt x="87863" y="16567"/>
                  </a:lnTo>
                  <a:lnTo>
                    <a:pt x="88849" y="16370"/>
                  </a:lnTo>
                  <a:lnTo>
                    <a:pt x="89835" y="16370"/>
                  </a:lnTo>
                  <a:lnTo>
                    <a:pt x="90723" y="16469"/>
                  </a:lnTo>
                  <a:lnTo>
                    <a:pt x="91709" y="16863"/>
                  </a:lnTo>
                  <a:lnTo>
                    <a:pt x="92498" y="17356"/>
                  </a:lnTo>
                  <a:lnTo>
                    <a:pt x="93287" y="18047"/>
                  </a:lnTo>
                  <a:lnTo>
                    <a:pt x="93287" y="18047"/>
                  </a:lnTo>
                  <a:lnTo>
                    <a:pt x="94963" y="20117"/>
                  </a:lnTo>
                  <a:lnTo>
                    <a:pt x="96541" y="22188"/>
                  </a:lnTo>
                  <a:lnTo>
                    <a:pt x="96541" y="22188"/>
                  </a:lnTo>
                  <a:lnTo>
                    <a:pt x="96837" y="22484"/>
                  </a:lnTo>
                  <a:lnTo>
                    <a:pt x="96837" y="22484"/>
                  </a:lnTo>
                  <a:lnTo>
                    <a:pt x="98118" y="24555"/>
                  </a:lnTo>
                  <a:lnTo>
                    <a:pt x="99400" y="26626"/>
                  </a:lnTo>
                  <a:lnTo>
                    <a:pt x="99400" y="26626"/>
                  </a:lnTo>
                  <a:lnTo>
                    <a:pt x="100781" y="29190"/>
                  </a:lnTo>
                  <a:lnTo>
                    <a:pt x="102063" y="31852"/>
                  </a:lnTo>
                  <a:lnTo>
                    <a:pt x="103148" y="34515"/>
                  </a:lnTo>
                  <a:lnTo>
                    <a:pt x="104134" y="37177"/>
                  </a:lnTo>
                  <a:lnTo>
                    <a:pt x="104923" y="39938"/>
                  </a:lnTo>
                  <a:lnTo>
                    <a:pt x="105514" y="42700"/>
                  </a:lnTo>
                  <a:lnTo>
                    <a:pt x="106007" y="45461"/>
                  </a:lnTo>
                  <a:lnTo>
                    <a:pt x="106303" y="48222"/>
                  </a:lnTo>
                  <a:lnTo>
                    <a:pt x="146142" y="48222"/>
                  </a:lnTo>
                  <a:lnTo>
                    <a:pt x="146142" y="48222"/>
                  </a:lnTo>
                  <a:lnTo>
                    <a:pt x="146734" y="46151"/>
                  </a:lnTo>
                  <a:lnTo>
                    <a:pt x="147326" y="44080"/>
                  </a:lnTo>
                  <a:lnTo>
                    <a:pt x="148213" y="42009"/>
                  </a:lnTo>
                  <a:lnTo>
                    <a:pt x="149298" y="40037"/>
                  </a:lnTo>
                  <a:lnTo>
                    <a:pt x="149298" y="39938"/>
                  </a:lnTo>
                  <a:lnTo>
                    <a:pt x="149298" y="39938"/>
                  </a:lnTo>
                  <a:lnTo>
                    <a:pt x="150087" y="38755"/>
                  </a:lnTo>
                  <a:lnTo>
                    <a:pt x="150777" y="37670"/>
                  </a:lnTo>
                  <a:lnTo>
                    <a:pt x="151566" y="36684"/>
                  </a:lnTo>
                  <a:lnTo>
                    <a:pt x="152453" y="35600"/>
                  </a:lnTo>
                  <a:lnTo>
                    <a:pt x="153341" y="34712"/>
                  </a:lnTo>
                  <a:lnTo>
                    <a:pt x="154327" y="33825"/>
                  </a:lnTo>
                  <a:lnTo>
                    <a:pt x="155215" y="32937"/>
                  </a:lnTo>
                  <a:lnTo>
                    <a:pt x="156299" y="32148"/>
                  </a:lnTo>
                  <a:lnTo>
                    <a:pt x="157285" y="31458"/>
                  </a:lnTo>
                  <a:lnTo>
                    <a:pt x="158370" y="30768"/>
                  </a:lnTo>
                  <a:lnTo>
                    <a:pt x="159455" y="30077"/>
                  </a:lnTo>
                  <a:lnTo>
                    <a:pt x="160540" y="29486"/>
                  </a:lnTo>
                  <a:lnTo>
                    <a:pt x="161723" y="28993"/>
                  </a:lnTo>
                  <a:lnTo>
                    <a:pt x="162906" y="28499"/>
                  </a:lnTo>
                  <a:lnTo>
                    <a:pt x="164090" y="28105"/>
                  </a:lnTo>
                  <a:lnTo>
                    <a:pt x="165273" y="27711"/>
                  </a:lnTo>
                  <a:lnTo>
                    <a:pt x="165273" y="27711"/>
                  </a:lnTo>
                  <a:lnTo>
                    <a:pt x="166555" y="27415"/>
                  </a:lnTo>
                  <a:lnTo>
                    <a:pt x="167738" y="27218"/>
                  </a:lnTo>
                  <a:lnTo>
                    <a:pt x="169020" y="27020"/>
                  </a:lnTo>
                  <a:lnTo>
                    <a:pt x="170302" y="26922"/>
                  </a:lnTo>
                  <a:lnTo>
                    <a:pt x="171584" y="26823"/>
                  </a:lnTo>
                  <a:lnTo>
                    <a:pt x="172866" y="26823"/>
                  </a:lnTo>
                  <a:lnTo>
                    <a:pt x="174148" y="26922"/>
                  </a:lnTo>
                  <a:lnTo>
                    <a:pt x="175430" y="27020"/>
                  </a:lnTo>
                  <a:lnTo>
                    <a:pt x="176712" y="27218"/>
                  </a:lnTo>
                  <a:lnTo>
                    <a:pt x="177994" y="27513"/>
                  </a:lnTo>
                  <a:lnTo>
                    <a:pt x="179177" y="27809"/>
                  </a:lnTo>
                  <a:lnTo>
                    <a:pt x="180459" y="28204"/>
                  </a:lnTo>
                  <a:lnTo>
                    <a:pt x="181741" y="28598"/>
                  </a:lnTo>
                  <a:lnTo>
                    <a:pt x="182924" y="29190"/>
                  </a:lnTo>
                  <a:lnTo>
                    <a:pt x="184206" y="29781"/>
                  </a:lnTo>
                  <a:lnTo>
                    <a:pt x="185390" y="30373"/>
                  </a:lnTo>
                  <a:lnTo>
                    <a:pt x="185390" y="30373"/>
                  </a:lnTo>
                  <a:lnTo>
                    <a:pt x="185686" y="30570"/>
                  </a:lnTo>
                  <a:lnTo>
                    <a:pt x="185686" y="30570"/>
                  </a:lnTo>
                  <a:lnTo>
                    <a:pt x="186770" y="31261"/>
                  </a:lnTo>
                  <a:lnTo>
                    <a:pt x="187855" y="32050"/>
                  </a:lnTo>
                  <a:lnTo>
                    <a:pt x="188940" y="32838"/>
                  </a:lnTo>
                  <a:lnTo>
                    <a:pt x="189926" y="33726"/>
                  </a:lnTo>
                  <a:lnTo>
                    <a:pt x="190813" y="34613"/>
                  </a:lnTo>
                  <a:lnTo>
                    <a:pt x="191701" y="35501"/>
                  </a:lnTo>
                  <a:lnTo>
                    <a:pt x="192588" y="36487"/>
                  </a:lnTo>
                  <a:lnTo>
                    <a:pt x="193377" y="37473"/>
                  </a:lnTo>
                  <a:lnTo>
                    <a:pt x="194068" y="38558"/>
                  </a:lnTo>
                  <a:lnTo>
                    <a:pt x="194758" y="39544"/>
                  </a:lnTo>
                  <a:lnTo>
                    <a:pt x="195349" y="40629"/>
                  </a:lnTo>
                  <a:lnTo>
                    <a:pt x="195941" y="41812"/>
                  </a:lnTo>
                  <a:lnTo>
                    <a:pt x="196434" y="42897"/>
                  </a:lnTo>
                  <a:lnTo>
                    <a:pt x="196927" y="44080"/>
                  </a:lnTo>
                  <a:lnTo>
                    <a:pt x="197716" y="46447"/>
                  </a:lnTo>
                  <a:lnTo>
                    <a:pt x="197716" y="46447"/>
                  </a:lnTo>
                  <a:lnTo>
                    <a:pt x="198012" y="47630"/>
                  </a:lnTo>
                  <a:lnTo>
                    <a:pt x="198209" y="48912"/>
                  </a:lnTo>
                  <a:lnTo>
                    <a:pt x="198406" y="50194"/>
                  </a:lnTo>
                  <a:lnTo>
                    <a:pt x="198505" y="51476"/>
                  </a:lnTo>
                  <a:lnTo>
                    <a:pt x="198604" y="52758"/>
                  </a:lnTo>
                  <a:lnTo>
                    <a:pt x="198604" y="53941"/>
                  </a:lnTo>
                  <a:lnTo>
                    <a:pt x="198505" y="55223"/>
                  </a:lnTo>
                  <a:lnTo>
                    <a:pt x="198406" y="56505"/>
                  </a:lnTo>
                  <a:lnTo>
                    <a:pt x="198209" y="57787"/>
                  </a:lnTo>
                  <a:lnTo>
                    <a:pt x="197913" y="59069"/>
                  </a:lnTo>
                  <a:lnTo>
                    <a:pt x="197618" y="60351"/>
                  </a:lnTo>
                  <a:lnTo>
                    <a:pt x="197223" y="61633"/>
                  </a:lnTo>
                  <a:lnTo>
                    <a:pt x="196730" y="62816"/>
                  </a:lnTo>
                  <a:lnTo>
                    <a:pt x="196237" y="64098"/>
                  </a:lnTo>
                  <a:lnTo>
                    <a:pt x="195645" y="65282"/>
                  </a:lnTo>
                  <a:lnTo>
                    <a:pt x="195054" y="66465"/>
                  </a:lnTo>
                  <a:lnTo>
                    <a:pt x="194955" y="66564"/>
                  </a:lnTo>
                  <a:lnTo>
                    <a:pt x="194955" y="66564"/>
                  </a:lnTo>
                  <a:lnTo>
                    <a:pt x="194265" y="67747"/>
                  </a:lnTo>
                  <a:lnTo>
                    <a:pt x="193574" y="68832"/>
                  </a:lnTo>
                  <a:lnTo>
                    <a:pt x="192687" y="69916"/>
                  </a:lnTo>
                  <a:lnTo>
                    <a:pt x="191898" y="70903"/>
                  </a:lnTo>
                  <a:lnTo>
                    <a:pt x="191011" y="71790"/>
                  </a:lnTo>
                  <a:lnTo>
                    <a:pt x="190024" y="72776"/>
                  </a:lnTo>
                  <a:lnTo>
                    <a:pt x="189038" y="73565"/>
                  </a:lnTo>
                  <a:lnTo>
                    <a:pt x="188052" y="74354"/>
                  </a:lnTo>
                  <a:lnTo>
                    <a:pt x="187066" y="75143"/>
                  </a:lnTo>
                  <a:lnTo>
                    <a:pt x="185981" y="75833"/>
                  </a:lnTo>
                  <a:lnTo>
                    <a:pt x="184897" y="76425"/>
                  </a:lnTo>
                  <a:lnTo>
                    <a:pt x="183713" y="77016"/>
                  </a:lnTo>
                  <a:lnTo>
                    <a:pt x="182530" y="77608"/>
                  </a:lnTo>
                  <a:lnTo>
                    <a:pt x="181347" y="78003"/>
                  </a:lnTo>
                  <a:lnTo>
                    <a:pt x="180163" y="78496"/>
                  </a:lnTo>
                  <a:lnTo>
                    <a:pt x="178980" y="78791"/>
                  </a:lnTo>
                  <a:lnTo>
                    <a:pt x="178980" y="78791"/>
                  </a:lnTo>
                  <a:lnTo>
                    <a:pt x="177797" y="79087"/>
                  </a:lnTo>
                  <a:lnTo>
                    <a:pt x="176515" y="79383"/>
                  </a:lnTo>
                  <a:lnTo>
                    <a:pt x="175233" y="79580"/>
                  </a:lnTo>
                  <a:lnTo>
                    <a:pt x="173951" y="79679"/>
                  </a:lnTo>
                  <a:lnTo>
                    <a:pt x="172669" y="79679"/>
                  </a:lnTo>
                  <a:lnTo>
                    <a:pt x="171485" y="79679"/>
                  </a:lnTo>
                  <a:lnTo>
                    <a:pt x="170204" y="79679"/>
                  </a:lnTo>
                  <a:lnTo>
                    <a:pt x="168922" y="79482"/>
                  </a:lnTo>
                  <a:lnTo>
                    <a:pt x="167640" y="79285"/>
                  </a:lnTo>
                  <a:lnTo>
                    <a:pt x="166358" y="79087"/>
                  </a:lnTo>
                  <a:lnTo>
                    <a:pt x="165076" y="78791"/>
                  </a:lnTo>
                  <a:lnTo>
                    <a:pt x="163794" y="78397"/>
                  </a:lnTo>
                  <a:lnTo>
                    <a:pt x="162610" y="77904"/>
                  </a:lnTo>
                  <a:lnTo>
                    <a:pt x="161329" y="77411"/>
                  </a:lnTo>
                  <a:lnTo>
                    <a:pt x="160145" y="76819"/>
                  </a:lnTo>
                  <a:lnTo>
                    <a:pt x="158962" y="76129"/>
                  </a:lnTo>
                  <a:lnTo>
                    <a:pt x="158962" y="76129"/>
                  </a:lnTo>
                  <a:lnTo>
                    <a:pt x="158962" y="76129"/>
                  </a:lnTo>
                  <a:lnTo>
                    <a:pt x="158962" y="76129"/>
                  </a:lnTo>
                  <a:lnTo>
                    <a:pt x="157778" y="75439"/>
                  </a:lnTo>
                  <a:lnTo>
                    <a:pt x="156694" y="74650"/>
                  </a:lnTo>
                  <a:lnTo>
                    <a:pt x="155609" y="73861"/>
                  </a:lnTo>
                  <a:lnTo>
                    <a:pt x="154623" y="73072"/>
                  </a:lnTo>
                  <a:lnTo>
                    <a:pt x="153637" y="72185"/>
                  </a:lnTo>
                  <a:lnTo>
                    <a:pt x="152749" y="71198"/>
                  </a:lnTo>
                  <a:lnTo>
                    <a:pt x="151862" y="70212"/>
                  </a:lnTo>
                  <a:lnTo>
                    <a:pt x="151073" y="69226"/>
                  </a:lnTo>
                  <a:lnTo>
                    <a:pt x="150284" y="68141"/>
                  </a:lnTo>
                  <a:lnTo>
                    <a:pt x="149594" y="67057"/>
                  </a:lnTo>
                  <a:lnTo>
                    <a:pt x="149002" y="65972"/>
                  </a:lnTo>
                  <a:lnTo>
                    <a:pt x="148410" y="64887"/>
                  </a:lnTo>
                  <a:lnTo>
                    <a:pt x="147819" y="63704"/>
                  </a:lnTo>
                  <a:lnTo>
                    <a:pt x="147424" y="62521"/>
                  </a:lnTo>
                  <a:lnTo>
                    <a:pt x="146931" y="61337"/>
                  </a:lnTo>
                  <a:lnTo>
                    <a:pt x="146635" y="60154"/>
                  </a:lnTo>
                  <a:lnTo>
                    <a:pt x="146635" y="60154"/>
                  </a:lnTo>
                  <a:lnTo>
                    <a:pt x="146142" y="58379"/>
                  </a:lnTo>
                  <a:lnTo>
                    <a:pt x="146142" y="58379"/>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sp>
          <p:nvSpPr>
            <p:cNvPr id="1000" name="Google Shape;1000;p153"/>
            <p:cNvSpPr/>
            <p:nvPr/>
          </p:nvSpPr>
          <p:spPr>
            <a:xfrm>
              <a:off x="4887325" y="3736375"/>
              <a:ext cx="816025" cy="816025"/>
            </a:xfrm>
            <a:custGeom>
              <a:avLst/>
              <a:gdLst/>
              <a:ahLst/>
              <a:cxnLst/>
              <a:rect l="l" t="t" r="r" b="b"/>
              <a:pathLst>
                <a:path w="32641" h="32641" fill="none" extrusionOk="0">
                  <a:moveTo>
                    <a:pt x="0" y="15975"/>
                  </a:moveTo>
                  <a:lnTo>
                    <a:pt x="0" y="15975"/>
                  </a:lnTo>
                  <a:lnTo>
                    <a:pt x="0" y="16271"/>
                  </a:lnTo>
                  <a:lnTo>
                    <a:pt x="0" y="16271"/>
                  </a:lnTo>
                  <a:lnTo>
                    <a:pt x="0" y="16665"/>
                  </a:lnTo>
                  <a:lnTo>
                    <a:pt x="0" y="16665"/>
                  </a:lnTo>
                  <a:lnTo>
                    <a:pt x="197" y="18638"/>
                  </a:lnTo>
                  <a:lnTo>
                    <a:pt x="296" y="19525"/>
                  </a:lnTo>
                  <a:lnTo>
                    <a:pt x="592" y="20511"/>
                  </a:lnTo>
                  <a:lnTo>
                    <a:pt x="592" y="20511"/>
                  </a:lnTo>
                  <a:lnTo>
                    <a:pt x="986" y="21991"/>
                  </a:lnTo>
                  <a:lnTo>
                    <a:pt x="1578" y="23371"/>
                  </a:lnTo>
                  <a:lnTo>
                    <a:pt x="2367" y="24752"/>
                  </a:lnTo>
                  <a:lnTo>
                    <a:pt x="3254" y="26034"/>
                  </a:lnTo>
                  <a:lnTo>
                    <a:pt x="4241" y="27217"/>
                  </a:lnTo>
                  <a:lnTo>
                    <a:pt x="5325" y="28400"/>
                  </a:lnTo>
                  <a:lnTo>
                    <a:pt x="6509" y="29386"/>
                  </a:lnTo>
                  <a:lnTo>
                    <a:pt x="7889" y="30274"/>
                  </a:lnTo>
                  <a:lnTo>
                    <a:pt x="7889" y="30274"/>
                  </a:lnTo>
                  <a:lnTo>
                    <a:pt x="8579" y="30668"/>
                  </a:lnTo>
                  <a:lnTo>
                    <a:pt x="8579" y="30668"/>
                  </a:lnTo>
                  <a:lnTo>
                    <a:pt x="9960" y="31359"/>
                  </a:lnTo>
                  <a:lnTo>
                    <a:pt x="11439" y="31950"/>
                  </a:lnTo>
                  <a:lnTo>
                    <a:pt x="13017" y="32345"/>
                  </a:lnTo>
                  <a:lnTo>
                    <a:pt x="14496" y="32542"/>
                  </a:lnTo>
                  <a:lnTo>
                    <a:pt x="16074" y="32641"/>
                  </a:lnTo>
                  <a:lnTo>
                    <a:pt x="17553" y="32542"/>
                  </a:lnTo>
                  <a:lnTo>
                    <a:pt x="19032" y="32443"/>
                  </a:lnTo>
                  <a:lnTo>
                    <a:pt x="20610" y="32049"/>
                  </a:lnTo>
                  <a:lnTo>
                    <a:pt x="20610" y="32049"/>
                  </a:lnTo>
                  <a:lnTo>
                    <a:pt x="21991" y="31654"/>
                  </a:lnTo>
                  <a:lnTo>
                    <a:pt x="23470" y="30964"/>
                  </a:lnTo>
                  <a:lnTo>
                    <a:pt x="24752" y="30274"/>
                  </a:lnTo>
                  <a:lnTo>
                    <a:pt x="26034" y="29386"/>
                  </a:lnTo>
                  <a:lnTo>
                    <a:pt x="27316" y="28400"/>
                  </a:lnTo>
                  <a:lnTo>
                    <a:pt x="28400" y="27316"/>
                  </a:lnTo>
                  <a:lnTo>
                    <a:pt x="29386" y="26132"/>
                  </a:lnTo>
                  <a:lnTo>
                    <a:pt x="30373" y="24752"/>
                  </a:lnTo>
                  <a:lnTo>
                    <a:pt x="30373" y="24752"/>
                  </a:lnTo>
                  <a:lnTo>
                    <a:pt x="30668" y="24160"/>
                  </a:lnTo>
                  <a:lnTo>
                    <a:pt x="30668" y="24160"/>
                  </a:lnTo>
                  <a:lnTo>
                    <a:pt x="31359" y="22779"/>
                  </a:lnTo>
                  <a:lnTo>
                    <a:pt x="31950" y="21202"/>
                  </a:lnTo>
                  <a:lnTo>
                    <a:pt x="32345" y="19722"/>
                  </a:lnTo>
                  <a:lnTo>
                    <a:pt x="32542" y="18145"/>
                  </a:lnTo>
                  <a:lnTo>
                    <a:pt x="32641" y="16665"/>
                  </a:lnTo>
                  <a:lnTo>
                    <a:pt x="32641" y="15088"/>
                  </a:lnTo>
                  <a:lnTo>
                    <a:pt x="32443" y="13609"/>
                  </a:lnTo>
                  <a:lnTo>
                    <a:pt x="32148" y="12031"/>
                  </a:lnTo>
                  <a:lnTo>
                    <a:pt x="32148" y="12031"/>
                  </a:lnTo>
                  <a:lnTo>
                    <a:pt x="31655" y="10650"/>
                  </a:lnTo>
                  <a:lnTo>
                    <a:pt x="31063" y="9171"/>
                  </a:lnTo>
                  <a:lnTo>
                    <a:pt x="30274" y="7790"/>
                  </a:lnTo>
                  <a:lnTo>
                    <a:pt x="29485" y="6508"/>
                  </a:lnTo>
                  <a:lnTo>
                    <a:pt x="28400" y="5325"/>
                  </a:lnTo>
                  <a:lnTo>
                    <a:pt x="27316" y="4240"/>
                  </a:lnTo>
                  <a:lnTo>
                    <a:pt x="26132" y="3156"/>
                  </a:lnTo>
                  <a:lnTo>
                    <a:pt x="24752" y="2268"/>
                  </a:lnTo>
                  <a:lnTo>
                    <a:pt x="24456" y="2170"/>
                  </a:lnTo>
                  <a:lnTo>
                    <a:pt x="24456" y="2170"/>
                  </a:lnTo>
                  <a:lnTo>
                    <a:pt x="22977" y="1381"/>
                  </a:lnTo>
                  <a:lnTo>
                    <a:pt x="21498" y="789"/>
                  </a:lnTo>
                  <a:lnTo>
                    <a:pt x="19920" y="395"/>
                  </a:lnTo>
                  <a:lnTo>
                    <a:pt x="18342" y="99"/>
                  </a:lnTo>
                  <a:lnTo>
                    <a:pt x="16764" y="0"/>
                  </a:lnTo>
                  <a:lnTo>
                    <a:pt x="15186" y="0"/>
                  </a:lnTo>
                  <a:lnTo>
                    <a:pt x="13609" y="197"/>
                  </a:lnTo>
                  <a:lnTo>
                    <a:pt x="12129" y="493"/>
                  </a:lnTo>
                  <a:lnTo>
                    <a:pt x="12129" y="493"/>
                  </a:lnTo>
                  <a:lnTo>
                    <a:pt x="10650" y="986"/>
                  </a:lnTo>
                  <a:lnTo>
                    <a:pt x="9270" y="1578"/>
                  </a:lnTo>
                  <a:lnTo>
                    <a:pt x="7889" y="2268"/>
                  </a:lnTo>
                  <a:lnTo>
                    <a:pt x="6607" y="3156"/>
                  </a:lnTo>
                  <a:lnTo>
                    <a:pt x="5424" y="4142"/>
                  </a:lnTo>
                  <a:lnTo>
                    <a:pt x="4339" y="5227"/>
                  </a:lnTo>
                  <a:lnTo>
                    <a:pt x="3254" y="6410"/>
                  </a:lnTo>
                  <a:lnTo>
                    <a:pt x="2367" y="7790"/>
                  </a:lnTo>
                  <a:lnTo>
                    <a:pt x="2367" y="7790"/>
                  </a:lnTo>
                  <a:lnTo>
                    <a:pt x="1972" y="8481"/>
                  </a:lnTo>
                  <a:lnTo>
                    <a:pt x="1972" y="8481"/>
                  </a:lnTo>
                  <a:lnTo>
                    <a:pt x="1479" y="9368"/>
                  </a:lnTo>
                  <a:lnTo>
                    <a:pt x="1085" y="10354"/>
                  </a:lnTo>
                  <a:lnTo>
                    <a:pt x="789" y="11242"/>
                  </a:lnTo>
                  <a:lnTo>
                    <a:pt x="493" y="12129"/>
                  </a:lnTo>
                  <a:lnTo>
                    <a:pt x="99" y="14102"/>
                  </a:lnTo>
                  <a:lnTo>
                    <a:pt x="0" y="15975"/>
                  </a:lnTo>
                  <a:lnTo>
                    <a:pt x="0" y="15975"/>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sp>
          <p:nvSpPr>
            <p:cNvPr id="1001" name="Google Shape;1001;p153"/>
            <p:cNvSpPr/>
            <p:nvPr/>
          </p:nvSpPr>
          <p:spPr>
            <a:xfrm>
              <a:off x="1916650" y="3736375"/>
              <a:ext cx="816025" cy="816025"/>
            </a:xfrm>
            <a:custGeom>
              <a:avLst/>
              <a:gdLst/>
              <a:ahLst/>
              <a:cxnLst/>
              <a:rect l="l" t="t" r="r" b="b"/>
              <a:pathLst>
                <a:path w="32641" h="32641" fill="none" extrusionOk="0">
                  <a:moveTo>
                    <a:pt x="493" y="12031"/>
                  </a:moveTo>
                  <a:lnTo>
                    <a:pt x="493" y="12031"/>
                  </a:lnTo>
                  <a:lnTo>
                    <a:pt x="198" y="13609"/>
                  </a:lnTo>
                  <a:lnTo>
                    <a:pt x="0" y="15186"/>
                  </a:lnTo>
                  <a:lnTo>
                    <a:pt x="0" y="16764"/>
                  </a:lnTo>
                  <a:lnTo>
                    <a:pt x="99" y="18342"/>
                  </a:lnTo>
                  <a:lnTo>
                    <a:pt x="395" y="19920"/>
                  </a:lnTo>
                  <a:lnTo>
                    <a:pt x="789" y="21399"/>
                  </a:lnTo>
                  <a:lnTo>
                    <a:pt x="1381" y="22977"/>
                  </a:lnTo>
                  <a:lnTo>
                    <a:pt x="2170" y="24456"/>
                  </a:lnTo>
                  <a:lnTo>
                    <a:pt x="2170" y="24456"/>
                  </a:lnTo>
                  <a:lnTo>
                    <a:pt x="2170" y="24456"/>
                  </a:lnTo>
                  <a:lnTo>
                    <a:pt x="3057" y="25836"/>
                  </a:lnTo>
                  <a:lnTo>
                    <a:pt x="4043" y="27118"/>
                  </a:lnTo>
                  <a:lnTo>
                    <a:pt x="5227" y="28302"/>
                  </a:lnTo>
                  <a:lnTo>
                    <a:pt x="6410" y="29288"/>
                  </a:lnTo>
                  <a:lnTo>
                    <a:pt x="7791" y="30175"/>
                  </a:lnTo>
                  <a:lnTo>
                    <a:pt x="9171" y="30964"/>
                  </a:lnTo>
                  <a:lnTo>
                    <a:pt x="10552" y="31556"/>
                  </a:lnTo>
                  <a:lnTo>
                    <a:pt x="12031" y="32049"/>
                  </a:lnTo>
                  <a:lnTo>
                    <a:pt x="12031" y="32049"/>
                  </a:lnTo>
                  <a:lnTo>
                    <a:pt x="13609" y="32443"/>
                  </a:lnTo>
                  <a:lnTo>
                    <a:pt x="15187" y="32641"/>
                  </a:lnTo>
                  <a:lnTo>
                    <a:pt x="16764" y="32641"/>
                  </a:lnTo>
                  <a:lnTo>
                    <a:pt x="18342" y="32542"/>
                  </a:lnTo>
                  <a:lnTo>
                    <a:pt x="19920" y="32246"/>
                  </a:lnTo>
                  <a:lnTo>
                    <a:pt x="21399" y="31852"/>
                  </a:lnTo>
                  <a:lnTo>
                    <a:pt x="22977" y="31260"/>
                  </a:lnTo>
                  <a:lnTo>
                    <a:pt x="24456" y="30471"/>
                  </a:lnTo>
                  <a:lnTo>
                    <a:pt x="24456" y="30471"/>
                  </a:lnTo>
                  <a:lnTo>
                    <a:pt x="24456" y="30471"/>
                  </a:lnTo>
                  <a:lnTo>
                    <a:pt x="25837" y="29584"/>
                  </a:lnTo>
                  <a:lnTo>
                    <a:pt x="27119" y="28499"/>
                  </a:lnTo>
                  <a:lnTo>
                    <a:pt x="28302" y="27414"/>
                  </a:lnTo>
                  <a:lnTo>
                    <a:pt x="29288" y="26132"/>
                  </a:lnTo>
                  <a:lnTo>
                    <a:pt x="30175" y="24850"/>
                  </a:lnTo>
                  <a:lnTo>
                    <a:pt x="30964" y="23470"/>
                  </a:lnTo>
                  <a:lnTo>
                    <a:pt x="31556" y="21991"/>
                  </a:lnTo>
                  <a:lnTo>
                    <a:pt x="32049" y="20511"/>
                  </a:lnTo>
                  <a:lnTo>
                    <a:pt x="32049" y="20511"/>
                  </a:lnTo>
                  <a:lnTo>
                    <a:pt x="32444" y="19032"/>
                  </a:lnTo>
                  <a:lnTo>
                    <a:pt x="32641" y="17454"/>
                  </a:lnTo>
                  <a:lnTo>
                    <a:pt x="32641" y="15877"/>
                  </a:lnTo>
                  <a:lnTo>
                    <a:pt x="32542" y="14299"/>
                  </a:lnTo>
                  <a:lnTo>
                    <a:pt x="32246" y="12721"/>
                  </a:lnTo>
                  <a:lnTo>
                    <a:pt x="31852" y="11143"/>
                  </a:lnTo>
                  <a:lnTo>
                    <a:pt x="31260" y="9664"/>
                  </a:lnTo>
                  <a:lnTo>
                    <a:pt x="30471" y="8185"/>
                  </a:lnTo>
                  <a:lnTo>
                    <a:pt x="30471" y="8086"/>
                  </a:lnTo>
                  <a:lnTo>
                    <a:pt x="30471" y="8086"/>
                  </a:lnTo>
                  <a:lnTo>
                    <a:pt x="29584" y="6706"/>
                  </a:lnTo>
                  <a:lnTo>
                    <a:pt x="28499" y="5424"/>
                  </a:lnTo>
                  <a:lnTo>
                    <a:pt x="27414" y="4339"/>
                  </a:lnTo>
                  <a:lnTo>
                    <a:pt x="26132" y="3254"/>
                  </a:lnTo>
                  <a:lnTo>
                    <a:pt x="24850" y="2367"/>
                  </a:lnTo>
                  <a:lnTo>
                    <a:pt x="23470" y="1578"/>
                  </a:lnTo>
                  <a:lnTo>
                    <a:pt x="21991" y="986"/>
                  </a:lnTo>
                  <a:lnTo>
                    <a:pt x="20512" y="493"/>
                  </a:lnTo>
                  <a:lnTo>
                    <a:pt x="20512" y="493"/>
                  </a:lnTo>
                  <a:lnTo>
                    <a:pt x="19032" y="197"/>
                  </a:lnTo>
                  <a:lnTo>
                    <a:pt x="17455" y="0"/>
                  </a:lnTo>
                  <a:lnTo>
                    <a:pt x="15877" y="0"/>
                  </a:lnTo>
                  <a:lnTo>
                    <a:pt x="14299" y="99"/>
                  </a:lnTo>
                  <a:lnTo>
                    <a:pt x="12721" y="395"/>
                  </a:lnTo>
                  <a:lnTo>
                    <a:pt x="11143" y="789"/>
                  </a:lnTo>
                  <a:lnTo>
                    <a:pt x="9664" y="1381"/>
                  </a:lnTo>
                  <a:lnTo>
                    <a:pt x="8185" y="2170"/>
                  </a:lnTo>
                  <a:lnTo>
                    <a:pt x="8086" y="2170"/>
                  </a:lnTo>
                  <a:lnTo>
                    <a:pt x="8086" y="2170"/>
                  </a:lnTo>
                  <a:lnTo>
                    <a:pt x="8086" y="2170"/>
                  </a:lnTo>
                  <a:lnTo>
                    <a:pt x="6706" y="3057"/>
                  </a:lnTo>
                  <a:lnTo>
                    <a:pt x="5424" y="4043"/>
                  </a:lnTo>
                  <a:lnTo>
                    <a:pt x="4339" y="5227"/>
                  </a:lnTo>
                  <a:lnTo>
                    <a:pt x="3255" y="6410"/>
                  </a:lnTo>
                  <a:lnTo>
                    <a:pt x="2367" y="7790"/>
                  </a:lnTo>
                  <a:lnTo>
                    <a:pt x="1578" y="9171"/>
                  </a:lnTo>
                  <a:lnTo>
                    <a:pt x="986" y="10552"/>
                  </a:lnTo>
                  <a:lnTo>
                    <a:pt x="493" y="12031"/>
                  </a:lnTo>
                  <a:lnTo>
                    <a:pt x="493" y="12031"/>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sp>
          <p:nvSpPr>
            <p:cNvPr id="1002" name="Google Shape;1002;p153"/>
            <p:cNvSpPr/>
            <p:nvPr/>
          </p:nvSpPr>
          <p:spPr>
            <a:xfrm>
              <a:off x="1662725" y="238125"/>
              <a:ext cx="3481000" cy="4565725"/>
            </a:xfrm>
            <a:custGeom>
              <a:avLst/>
              <a:gdLst/>
              <a:ahLst/>
              <a:cxnLst/>
              <a:rect l="l" t="t" r="r" b="b"/>
              <a:pathLst>
                <a:path w="139240" h="182629" fill="none" extrusionOk="0">
                  <a:moveTo>
                    <a:pt x="35106" y="131252"/>
                  </a:moveTo>
                  <a:lnTo>
                    <a:pt x="55026" y="96738"/>
                  </a:lnTo>
                  <a:lnTo>
                    <a:pt x="55026" y="96738"/>
                  </a:lnTo>
                  <a:lnTo>
                    <a:pt x="53251" y="95358"/>
                  </a:lnTo>
                  <a:lnTo>
                    <a:pt x="51476" y="93977"/>
                  </a:lnTo>
                  <a:lnTo>
                    <a:pt x="49799" y="92498"/>
                  </a:lnTo>
                  <a:lnTo>
                    <a:pt x="48221" y="91019"/>
                  </a:lnTo>
                  <a:lnTo>
                    <a:pt x="48221" y="91019"/>
                  </a:lnTo>
                  <a:lnTo>
                    <a:pt x="46446" y="89145"/>
                  </a:lnTo>
                  <a:lnTo>
                    <a:pt x="44770" y="87173"/>
                  </a:lnTo>
                  <a:lnTo>
                    <a:pt x="43192" y="85201"/>
                  </a:lnTo>
                  <a:lnTo>
                    <a:pt x="41713" y="83130"/>
                  </a:lnTo>
                  <a:lnTo>
                    <a:pt x="40332" y="80960"/>
                  </a:lnTo>
                  <a:lnTo>
                    <a:pt x="39051" y="78692"/>
                  </a:lnTo>
                  <a:lnTo>
                    <a:pt x="37867" y="76424"/>
                  </a:lnTo>
                  <a:lnTo>
                    <a:pt x="36782" y="74057"/>
                  </a:lnTo>
                  <a:lnTo>
                    <a:pt x="35796" y="71592"/>
                  </a:lnTo>
                  <a:lnTo>
                    <a:pt x="35007" y="69127"/>
                  </a:lnTo>
                  <a:lnTo>
                    <a:pt x="34317" y="66563"/>
                  </a:lnTo>
                  <a:lnTo>
                    <a:pt x="33725" y="63999"/>
                  </a:lnTo>
                  <a:lnTo>
                    <a:pt x="33232" y="61435"/>
                  </a:lnTo>
                  <a:lnTo>
                    <a:pt x="32838" y="58773"/>
                  </a:lnTo>
                  <a:lnTo>
                    <a:pt x="32641" y="56011"/>
                  </a:lnTo>
                  <a:lnTo>
                    <a:pt x="32641" y="53250"/>
                  </a:lnTo>
                  <a:lnTo>
                    <a:pt x="32641" y="53250"/>
                  </a:lnTo>
                  <a:lnTo>
                    <a:pt x="32641" y="50588"/>
                  </a:lnTo>
                  <a:lnTo>
                    <a:pt x="32838" y="47827"/>
                  </a:lnTo>
                  <a:lnTo>
                    <a:pt x="33232" y="45164"/>
                  </a:lnTo>
                  <a:lnTo>
                    <a:pt x="33725" y="42600"/>
                  </a:lnTo>
                  <a:lnTo>
                    <a:pt x="34317" y="39938"/>
                  </a:lnTo>
                  <a:lnTo>
                    <a:pt x="35007" y="37472"/>
                  </a:lnTo>
                  <a:lnTo>
                    <a:pt x="35796" y="35007"/>
                  </a:lnTo>
                  <a:lnTo>
                    <a:pt x="36782" y="32542"/>
                  </a:lnTo>
                  <a:lnTo>
                    <a:pt x="37867" y="30175"/>
                  </a:lnTo>
                  <a:lnTo>
                    <a:pt x="39051" y="27907"/>
                  </a:lnTo>
                  <a:lnTo>
                    <a:pt x="40332" y="25639"/>
                  </a:lnTo>
                  <a:lnTo>
                    <a:pt x="41713" y="23470"/>
                  </a:lnTo>
                  <a:lnTo>
                    <a:pt x="43192" y="21399"/>
                  </a:lnTo>
                  <a:lnTo>
                    <a:pt x="44770" y="19427"/>
                  </a:lnTo>
                  <a:lnTo>
                    <a:pt x="46446" y="17454"/>
                  </a:lnTo>
                  <a:lnTo>
                    <a:pt x="48221" y="15581"/>
                  </a:lnTo>
                  <a:lnTo>
                    <a:pt x="48221" y="15581"/>
                  </a:lnTo>
                  <a:lnTo>
                    <a:pt x="50095" y="13806"/>
                  </a:lnTo>
                  <a:lnTo>
                    <a:pt x="51969" y="12129"/>
                  </a:lnTo>
                  <a:lnTo>
                    <a:pt x="54039" y="10551"/>
                  </a:lnTo>
                  <a:lnTo>
                    <a:pt x="56110" y="9072"/>
                  </a:lnTo>
                  <a:lnTo>
                    <a:pt x="58280" y="7692"/>
                  </a:lnTo>
                  <a:lnTo>
                    <a:pt x="60449" y="6410"/>
                  </a:lnTo>
                  <a:lnTo>
                    <a:pt x="62816" y="5226"/>
                  </a:lnTo>
                  <a:lnTo>
                    <a:pt x="65183" y="4142"/>
                  </a:lnTo>
                  <a:lnTo>
                    <a:pt x="67549" y="3254"/>
                  </a:lnTo>
                  <a:lnTo>
                    <a:pt x="70015" y="2367"/>
                  </a:lnTo>
                  <a:lnTo>
                    <a:pt x="72578" y="1676"/>
                  </a:lnTo>
                  <a:lnTo>
                    <a:pt x="75142" y="1085"/>
                  </a:lnTo>
                  <a:lnTo>
                    <a:pt x="77805" y="592"/>
                  </a:lnTo>
                  <a:lnTo>
                    <a:pt x="80467" y="296"/>
                  </a:lnTo>
                  <a:lnTo>
                    <a:pt x="83130" y="99"/>
                  </a:lnTo>
                  <a:lnTo>
                    <a:pt x="85891" y="0"/>
                  </a:lnTo>
                  <a:lnTo>
                    <a:pt x="85891" y="0"/>
                  </a:lnTo>
                  <a:lnTo>
                    <a:pt x="88652" y="99"/>
                  </a:lnTo>
                  <a:lnTo>
                    <a:pt x="91315" y="296"/>
                  </a:lnTo>
                  <a:lnTo>
                    <a:pt x="93977" y="592"/>
                  </a:lnTo>
                  <a:lnTo>
                    <a:pt x="96640" y="1085"/>
                  </a:lnTo>
                  <a:lnTo>
                    <a:pt x="99204" y="1676"/>
                  </a:lnTo>
                  <a:lnTo>
                    <a:pt x="101767" y="2367"/>
                  </a:lnTo>
                  <a:lnTo>
                    <a:pt x="104233" y="3254"/>
                  </a:lnTo>
                  <a:lnTo>
                    <a:pt x="106599" y="4142"/>
                  </a:lnTo>
                  <a:lnTo>
                    <a:pt x="108966" y="5226"/>
                  </a:lnTo>
                  <a:lnTo>
                    <a:pt x="111333" y="6410"/>
                  </a:lnTo>
                  <a:lnTo>
                    <a:pt x="113502" y="7692"/>
                  </a:lnTo>
                  <a:lnTo>
                    <a:pt x="115672" y="9072"/>
                  </a:lnTo>
                  <a:lnTo>
                    <a:pt x="117743" y="10551"/>
                  </a:lnTo>
                  <a:lnTo>
                    <a:pt x="119813" y="12129"/>
                  </a:lnTo>
                  <a:lnTo>
                    <a:pt x="121687" y="13806"/>
                  </a:lnTo>
                  <a:lnTo>
                    <a:pt x="123561" y="15581"/>
                  </a:lnTo>
                  <a:lnTo>
                    <a:pt x="123561" y="15581"/>
                  </a:lnTo>
                  <a:lnTo>
                    <a:pt x="125336" y="17454"/>
                  </a:lnTo>
                  <a:lnTo>
                    <a:pt x="127012" y="19427"/>
                  </a:lnTo>
                  <a:lnTo>
                    <a:pt x="128590" y="21399"/>
                  </a:lnTo>
                  <a:lnTo>
                    <a:pt x="130069" y="23470"/>
                  </a:lnTo>
                  <a:lnTo>
                    <a:pt x="131450" y="25639"/>
                  </a:lnTo>
                  <a:lnTo>
                    <a:pt x="132731" y="27907"/>
                  </a:lnTo>
                  <a:lnTo>
                    <a:pt x="133915" y="30175"/>
                  </a:lnTo>
                  <a:lnTo>
                    <a:pt x="135000" y="32542"/>
                  </a:lnTo>
                  <a:lnTo>
                    <a:pt x="135986" y="35007"/>
                  </a:lnTo>
                  <a:lnTo>
                    <a:pt x="136775" y="37472"/>
                  </a:lnTo>
                  <a:lnTo>
                    <a:pt x="137465" y="39938"/>
                  </a:lnTo>
                  <a:lnTo>
                    <a:pt x="138155" y="42600"/>
                  </a:lnTo>
                  <a:lnTo>
                    <a:pt x="138550" y="45164"/>
                  </a:lnTo>
                  <a:lnTo>
                    <a:pt x="138944" y="47827"/>
                  </a:lnTo>
                  <a:lnTo>
                    <a:pt x="139141" y="50588"/>
                  </a:lnTo>
                  <a:lnTo>
                    <a:pt x="139240" y="53250"/>
                  </a:lnTo>
                  <a:lnTo>
                    <a:pt x="139240" y="53250"/>
                  </a:lnTo>
                  <a:lnTo>
                    <a:pt x="139141" y="55716"/>
                  </a:lnTo>
                  <a:lnTo>
                    <a:pt x="138944" y="58181"/>
                  </a:lnTo>
                  <a:lnTo>
                    <a:pt x="138648" y="60548"/>
                  </a:lnTo>
                  <a:lnTo>
                    <a:pt x="138352" y="63013"/>
                  </a:lnTo>
                  <a:lnTo>
                    <a:pt x="137859" y="65281"/>
                  </a:lnTo>
                  <a:lnTo>
                    <a:pt x="137268" y="67648"/>
                  </a:lnTo>
                  <a:lnTo>
                    <a:pt x="136577" y="69916"/>
                  </a:lnTo>
                  <a:lnTo>
                    <a:pt x="135788" y="72085"/>
                  </a:lnTo>
                  <a:lnTo>
                    <a:pt x="135788" y="72085"/>
                  </a:lnTo>
                  <a:lnTo>
                    <a:pt x="134802" y="74353"/>
                  </a:lnTo>
                  <a:lnTo>
                    <a:pt x="133816" y="76523"/>
                  </a:lnTo>
                  <a:lnTo>
                    <a:pt x="132731" y="78692"/>
                  </a:lnTo>
                  <a:lnTo>
                    <a:pt x="131548" y="80763"/>
                  </a:lnTo>
                  <a:lnTo>
                    <a:pt x="130266" y="82834"/>
                  </a:lnTo>
                  <a:lnTo>
                    <a:pt x="128886" y="84806"/>
                  </a:lnTo>
                  <a:lnTo>
                    <a:pt x="127406" y="86680"/>
                  </a:lnTo>
                  <a:lnTo>
                    <a:pt x="125927" y="88553"/>
                  </a:lnTo>
                  <a:lnTo>
                    <a:pt x="125927" y="88553"/>
                  </a:lnTo>
                  <a:lnTo>
                    <a:pt x="125138" y="89244"/>
                  </a:lnTo>
                  <a:lnTo>
                    <a:pt x="124251" y="89737"/>
                  </a:lnTo>
                  <a:lnTo>
                    <a:pt x="123363" y="90033"/>
                  </a:lnTo>
                  <a:lnTo>
                    <a:pt x="122377" y="90230"/>
                  </a:lnTo>
                  <a:lnTo>
                    <a:pt x="121490" y="90131"/>
                  </a:lnTo>
                  <a:lnTo>
                    <a:pt x="120504" y="89934"/>
                  </a:lnTo>
                  <a:lnTo>
                    <a:pt x="119616" y="89539"/>
                  </a:lnTo>
                  <a:lnTo>
                    <a:pt x="118729" y="88948"/>
                  </a:lnTo>
                  <a:lnTo>
                    <a:pt x="118729" y="88948"/>
                  </a:lnTo>
                  <a:lnTo>
                    <a:pt x="118038" y="88159"/>
                  </a:lnTo>
                  <a:lnTo>
                    <a:pt x="117545" y="87370"/>
                  </a:lnTo>
                  <a:lnTo>
                    <a:pt x="117249" y="86483"/>
                  </a:lnTo>
                  <a:lnTo>
                    <a:pt x="117052" y="85496"/>
                  </a:lnTo>
                  <a:lnTo>
                    <a:pt x="117052" y="84510"/>
                  </a:lnTo>
                  <a:lnTo>
                    <a:pt x="117249" y="83524"/>
                  </a:lnTo>
                  <a:lnTo>
                    <a:pt x="117743" y="82637"/>
                  </a:lnTo>
                  <a:lnTo>
                    <a:pt x="118334" y="81848"/>
                  </a:lnTo>
                  <a:lnTo>
                    <a:pt x="118334" y="81848"/>
                  </a:lnTo>
                  <a:lnTo>
                    <a:pt x="119518" y="80369"/>
                  </a:lnTo>
                  <a:lnTo>
                    <a:pt x="120701" y="78791"/>
                  </a:lnTo>
                  <a:lnTo>
                    <a:pt x="121884" y="77213"/>
                  </a:lnTo>
                  <a:lnTo>
                    <a:pt x="122870" y="75537"/>
                  </a:lnTo>
                  <a:lnTo>
                    <a:pt x="123856" y="73860"/>
                  </a:lnTo>
                  <a:lnTo>
                    <a:pt x="124744" y="72184"/>
                  </a:lnTo>
                  <a:lnTo>
                    <a:pt x="125533" y="70409"/>
                  </a:lnTo>
                  <a:lnTo>
                    <a:pt x="126322" y="68535"/>
                  </a:lnTo>
                  <a:lnTo>
                    <a:pt x="126322" y="68535"/>
                  </a:lnTo>
                  <a:lnTo>
                    <a:pt x="126913" y="66760"/>
                  </a:lnTo>
                  <a:lnTo>
                    <a:pt x="127505" y="64887"/>
                  </a:lnTo>
                  <a:lnTo>
                    <a:pt x="127998" y="63112"/>
                  </a:lnTo>
                  <a:lnTo>
                    <a:pt x="128393" y="61139"/>
                  </a:lnTo>
                  <a:lnTo>
                    <a:pt x="128688" y="59266"/>
                  </a:lnTo>
                  <a:lnTo>
                    <a:pt x="128886" y="57293"/>
                  </a:lnTo>
                  <a:lnTo>
                    <a:pt x="128984" y="55321"/>
                  </a:lnTo>
                  <a:lnTo>
                    <a:pt x="129083" y="53250"/>
                  </a:lnTo>
                  <a:lnTo>
                    <a:pt x="129083" y="53250"/>
                  </a:lnTo>
                  <a:lnTo>
                    <a:pt x="128984" y="51081"/>
                  </a:lnTo>
                  <a:lnTo>
                    <a:pt x="128886" y="48911"/>
                  </a:lnTo>
                  <a:lnTo>
                    <a:pt x="128590" y="46742"/>
                  </a:lnTo>
                  <a:lnTo>
                    <a:pt x="128195" y="44573"/>
                  </a:lnTo>
                  <a:lnTo>
                    <a:pt x="127702" y="42502"/>
                  </a:lnTo>
                  <a:lnTo>
                    <a:pt x="127111" y="40431"/>
                  </a:lnTo>
                  <a:lnTo>
                    <a:pt x="126420" y="38459"/>
                  </a:lnTo>
                  <a:lnTo>
                    <a:pt x="125631" y="36486"/>
                  </a:lnTo>
                  <a:lnTo>
                    <a:pt x="124843" y="34613"/>
                  </a:lnTo>
                  <a:lnTo>
                    <a:pt x="123856" y="32739"/>
                  </a:lnTo>
                  <a:lnTo>
                    <a:pt x="122772" y="30865"/>
                  </a:lnTo>
                  <a:lnTo>
                    <a:pt x="121687" y="29189"/>
                  </a:lnTo>
                  <a:lnTo>
                    <a:pt x="120504" y="27414"/>
                  </a:lnTo>
                  <a:lnTo>
                    <a:pt x="119222" y="25836"/>
                  </a:lnTo>
                  <a:lnTo>
                    <a:pt x="117841" y="24258"/>
                  </a:lnTo>
                  <a:lnTo>
                    <a:pt x="116461" y="22779"/>
                  </a:lnTo>
                  <a:lnTo>
                    <a:pt x="116461" y="22779"/>
                  </a:lnTo>
                  <a:lnTo>
                    <a:pt x="114883" y="21300"/>
                  </a:lnTo>
                  <a:lnTo>
                    <a:pt x="113404" y="20018"/>
                  </a:lnTo>
                  <a:lnTo>
                    <a:pt x="111727" y="18736"/>
                  </a:lnTo>
                  <a:lnTo>
                    <a:pt x="110051" y="17454"/>
                  </a:lnTo>
                  <a:lnTo>
                    <a:pt x="108276" y="16370"/>
                  </a:lnTo>
                  <a:lnTo>
                    <a:pt x="106501" y="15285"/>
                  </a:lnTo>
                  <a:lnTo>
                    <a:pt x="104627" y="14397"/>
                  </a:lnTo>
                  <a:lnTo>
                    <a:pt x="102655" y="13510"/>
                  </a:lnTo>
                  <a:lnTo>
                    <a:pt x="100781" y="12721"/>
                  </a:lnTo>
                  <a:lnTo>
                    <a:pt x="98711" y="12031"/>
                  </a:lnTo>
                  <a:lnTo>
                    <a:pt x="96640" y="11439"/>
                  </a:lnTo>
                  <a:lnTo>
                    <a:pt x="94569" y="11045"/>
                  </a:lnTo>
                  <a:lnTo>
                    <a:pt x="92498" y="10650"/>
                  </a:lnTo>
                  <a:lnTo>
                    <a:pt x="90329" y="10354"/>
                  </a:lnTo>
                  <a:lnTo>
                    <a:pt x="88159" y="10157"/>
                  </a:lnTo>
                  <a:lnTo>
                    <a:pt x="85891" y="10157"/>
                  </a:lnTo>
                  <a:lnTo>
                    <a:pt x="85891" y="10157"/>
                  </a:lnTo>
                  <a:lnTo>
                    <a:pt x="83623" y="10157"/>
                  </a:lnTo>
                  <a:lnTo>
                    <a:pt x="81453" y="10354"/>
                  </a:lnTo>
                  <a:lnTo>
                    <a:pt x="79284" y="10650"/>
                  </a:lnTo>
                  <a:lnTo>
                    <a:pt x="77213" y="11045"/>
                  </a:lnTo>
                  <a:lnTo>
                    <a:pt x="75142" y="11439"/>
                  </a:lnTo>
                  <a:lnTo>
                    <a:pt x="73072" y="12031"/>
                  </a:lnTo>
                  <a:lnTo>
                    <a:pt x="71001" y="12721"/>
                  </a:lnTo>
                  <a:lnTo>
                    <a:pt x="69127" y="13510"/>
                  </a:lnTo>
                  <a:lnTo>
                    <a:pt x="67155" y="14397"/>
                  </a:lnTo>
                  <a:lnTo>
                    <a:pt x="65281" y="15285"/>
                  </a:lnTo>
                  <a:lnTo>
                    <a:pt x="63506" y="16370"/>
                  </a:lnTo>
                  <a:lnTo>
                    <a:pt x="61731" y="17454"/>
                  </a:lnTo>
                  <a:lnTo>
                    <a:pt x="60055" y="18736"/>
                  </a:lnTo>
                  <a:lnTo>
                    <a:pt x="58378" y="20018"/>
                  </a:lnTo>
                  <a:lnTo>
                    <a:pt x="56899" y="21300"/>
                  </a:lnTo>
                  <a:lnTo>
                    <a:pt x="55321" y="22779"/>
                  </a:lnTo>
                  <a:lnTo>
                    <a:pt x="55321" y="22779"/>
                  </a:lnTo>
                  <a:lnTo>
                    <a:pt x="53941" y="24258"/>
                  </a:lnTo>
                  <a:lnTo>
                    <a:pt x="52560" y="25836"/>
                  </a:lnTo>
                  <a:lnTo>
                    <a:pt x="51278" y="27414"/>
                  </a:lnTo>
                  <a:lnTo>
                    <a:pt x="50095" y="29189"/>
                  </a:lnTo>
                  <a:lnTo>
                    <a:pt x="49010" y="30865"/>
                  </a:lnTo>
                  <a:lnTo>
                    <a:pt x="47926" y="32739"/>
                  </a:lnTo>
                  <a:lnTo>
                    <a:pt x="46939" y="34613"/>
                  </a:lnTo>
                  <a:lnTo>
                    <a:pt x="46151" y="36486"/>
                  </a:lnTo>
                  <a:lnTo>
                    <a:pt x="45362" y="38459"/>
                  </a:lnTo>
                  <a:lnTo>
                    <a:pt x="44671" y="40431"/>
                  </a:lnTo>
                  <a:lnTo>
                    <a:pt x="44080" y="42502"/>
                  </a:lnTo>
                  <a:lnTo>
                    <a:pt x="43587" y="44573"/>
                  </a:lnTo>
                  <a:lnTo>
                    <a:pt x="43192" y="46742"/>
                  </a:lnTo>
                  <a:lnTo>
                    <a:pt x="42896" y="48911"/>
                  </a:lnTo>
                  <a:lnTo>
                    <a:pt x="42798" y="51081"/>
                  </a:lnTo>
                  <a:lnTo>
                    <a:pt x="42699" y="53250"/>
                  </a:lnTo>
                  <a:lnTo>
                    <a:pt x="42699" y="53250"/>
                  </a:lnTo>
                  <a:lnTo>
                    <a:pt x="42798" y="55518"/>
                  </a:lnTo>
                  <a:lnTo>
                    <a:pt x="42896" y="57688"/>
                  </a:lnTo>
                  <a:lnTo>
                    <a:pt x="43192" y="59857"/>
                  </a:lnTo>
                  <a:lnTo>
                    <a:pt x="43587" y="62027"/>
                  </a:lnTo>
                  <a:lnTo>
                    <a:pt x="44080" y="64098"/>
                  </a:lnTo>
                  <a:lnTo>
                    <a:pt x="44671" y="66168"/>
                  </a:lnTo>
                  <a:lnTo>
                    <a:pt x="45362" y="68141"/>
                  </a:lnTo>
                  <a:lnTo>
                    <a:pt x="46151" y="70113"/>
                  </a:lnTo>
                  <a:lnTo>
                    <a:pt x="46939" y="71987"/>
                  </a:lnTo>
                  <a:lnTo>
                    <a:pt x="47926" y="73860"/>
                  </a:lnTo>
                  <a:lnTo>
                    <a:pt x="49010" y="75635"/>
                  </a:lnTo>
                  <a:lnTo>
                    <a:pt x="50095" y="77410"/>
                  </a:lnTo>
                  <a:lnTo>
                    <a:pt x="51278" y="79087"/>
                  </a:lnTo>
                  <a:lnTo>
                    <a:pt x="52560" y="80763"/>
                  </a:lnTo>
                  <a:lnTo>
                    <a:pt x="53941" y="82341"/>
                  </a:lnTo>
                  <a:lnTo>
                    <a:pt x="55321" y="83820"/>
                  </a:lnTo>
                  <a:lnTo>
                    <a:pt x="55321" y="83820"/>
                  </a:lnTo>
                  <a:lnTo>
                    <a:pt x="56899" y="85299"/>
                  </a:lnTo>
                  <a:lnTo>
                    <a:pt x="58378" y="86581"/>
                  </a:lnTo>
                  <a:lnTo>
                    <a:pt x="60055" y="87863"/>
                  </a:lnTo>
                  <a:lnTo>
                    <a:pt x="61731" y="89145"/>
                  </a:lnTo>
                  <a:lnTo>
                    <a:pt x="63506" y="90230"/>
                  </a:lnTo>
                  <a:lnTo>
                    <a:pt x="65281" y="91216"/>
                  </a:lnTo>
                  <a:lnTo>
                    <a:pt x="67155" y="92202"/>
                  </a:lnTo>
                  <a:lnTo>
                    <a:pt x="69127" y="93090"/>
                  </a:lnTo>
                  <a:lnTo>
                    <a:pt x="71001" y="93878"/>
                  </a:lnTo>
                  <a:lnTo>
                    <a:pt x="73072" y="94569"/>
                  </a:lnTo>
                  <a:lnTo>
                    <a:pt x="75142" y="95160"/>
                  </a:lnTo>
                  <a:lnTo>
                    <a:pt x="77213" y="95555"/>
                  </a:lnTo>
                  <a:lnTo>
                    <a:pt x="79284" y="95949"/>
                  </a:lnTo>
                  <a:lnTo>
                    <a:pt x="81453" y="96245"/>
                  </a:lnTo>
                  <a:lnTo>
                    <a:pt x="83623" y="96442"/>
                  </a:lnTo>
                  <a:lnTo>
                    <a:pt x="85891" y="96442"/>
                  </a:lnTo>
                  <a:lnTo>
                    <a:pt x="85891" y="96442"/>
                  </a:lnTo>
                  <a:lnTo>
                    <a:pt x="88159" y="96442"/>
                  </a:lnTo>
                  <a:lnTo>
                    <a:pt x="90131" y="96245"/>
                  </a:lnTo>
                  <a:lnTo>
                    <a:pt x="90131" y="96245"/>
                  </a:lnTo>
                  <a:lnTo>
                    <a:pt x="92202" y="96048"/>
                  </a:lnTo>
                  <a:lnTo>
                    <a:pt x="94372" y="95653"/>
                  </a:lnTo>
                  <a:lnTo>
                    <a:pt x="94372" y="95653"/>
                  </a:lnTo>
                  <a:lnTo>
                    <a:pt x="95456" y="95555"/>
                  </a:lnTo>
                  <a:lnTo>
                    <a:pt x="96442" y="95653"/>
                  </a:lnTo>
                  <a:lnTo>
                    <a:pt x="97330" y="95949"/>
                  </a:lnTo>
                  <a:lnTo>
                    <a:pt x="98217" y="96344"/>
                  </a:lnTo>
                  <a:lnTo>
                    <a:pt x="98908" y="97034"/>
                  </a:lnTo>
                  <a:lnTo>
                    <a:pt x="99598" y="97724"/>
                  </a:lnTo>
                  <a:lnTo>
                    <a:pt x="100091" y="98612"/>
                  </a:lnTo>
                  <a:lnTo>
                    <a:pt x="100387" y="99598"/>
                  </a:lnTo>
                  <a:lnTo>
                    <a:pt x="100387" y="99598"/>
                  </a:lnTo>
                  <a:lnTo>
                    <a:pt x="100486" y="100584"/>
                  </a:lnTo>
                  <a:lnTo>
                    <a:pt x="100387" y="101570"/>
                  </a:lnTo>
                  <a:lnTo>
                    <a:pt x="100091" y="102556"/>
                  </a:lnTo>
                  <a:lnTo>
                    <a:pt x="99598" y="103444"/>
                  </a:lnTo>
                  <a:lnTo>
                    <a:pt x="99006" y="104134"/>
                  </a:lnTo>
                  <a:lnTo>
                    <a:pt x="98217" y="104824"/>
                  </a:lnTo>
                  <a:lnTo>
                    <a:pt x="97330" y="105219"/>
                  </a:lnTo>
                  <a:lnTo>
                    <a:pt x="96344" y="105515"/>
                  </a:lnTo>
                  <a:lnTo>
                    <a:pt x="96344" y="105515"/>
                  </a:lnTo>
                  <a:lnTo>
                    <a:pt x="93879" y="106008"/>
                  </a:lnTo>
                  <a:lnTo>
                    <a:pt x="91117" y="106303"/>
                  </a:lnTo>
                  <a:lnTo>
                    <a:pt x="91117" y="106303"/>
                  </a:lnTo>
                  <a:lnTo>
                    <a:pt x="88455" y="106501"/>
                  </a:lnTo>
                  <a:lnTo>
                    <a:pt x="85891" y="106599"/>
                  </a:lnTo>
                  <a:lnTo>
                    <a:pt x="85891" y="106599"/>
                  </a:lnTo>
                  <a:lnTo>
                    <a:pt x="82933" y="106501"/>
                  </a:lnTo>
                  <a:lnTo>
                    <a:pt x="80073" y="106303"/>
                  </a:lnTo>
                  <a:lnTo>
                    <a:pt x="77213" y="105909"/>
                  </a:lnTo>
                  <a:lnTo>
                    <a:pt x="74353" y="105317"/>
                  </a:lnTo>
                  <a:lnTo>
                    <a:pt x="71592" y="104627"/>
                  </a:lnTo>
                  <a:lnTo>
                    <a:pt x="68930" y="103838"/>
                  </a:lnTo>
                  <a:lnTo>
                    <a:pt x="66267" y="102852"/>
                  </a:lnTo>
                  <a:lnTo>
                    <a:pt x="63703" y="101767"/>
                  </a:lnTo>
                  <a:lnTo>
                    <a:pt x="43784" y="136281"/>
                  </a:lnTo>
                  <a:lnTo>
                    <a:pt x="43784" y="136281"/>
                  </a:lnTo>
                  <a:lnTo>
                    <a:pt x="45263" y="137662"/>
                  </a:lnTo>
                  <a:lnTo>
                    <a:pt x="46644" y="139141"/>
                  </a:lnTo>
                  <a:lnTo>
                    <a:pt x="47926" y="140818"/>
                  </a:lnTo>
                  <a:lnTo>
                    <a:pt x="49109" y="142593"/>
                  </a:lnTo>
                  <a:lnTo>
                    <a:pt x="49109" y="142593"/>
                  </a:lnTo>
                  <a:lnTo>
                    <a:pt x="49405" y="142987"/>
                  </a:lnTo>
                  <a:lnTo>
                    <a:pt x="49602" y="143480"/>
                  </a:lnTo>
                  <a:lnTo>
                    <a:pt x="49602" y="143480"/>
                  </a:lnTo>
                  <a:lnTo>
                    <a:pt x="50194" y="144663"/>
                  </a:lnTo>
                  <a:lnTo>
                    <a:pt x="50785" y="145847"/>
                  </a:lnTo>
                  <a:lnTo>
                    <a:pt x="51278" y="147030"/>
                  </a:lnTo>
                  <a:lnTo>
                    <a:pt x="51673" y="148312"/>
                  </a:lnTo>
                  <a:lnTo>
                    <a:pt x="52067" y="149495"/>
                  </a:lnTo>
                  <a:lnTo>
                    <a:pt x="52363" y="150777"/>
                  </a:lnTo>
                  <a:lnTo>
                    <a:pt x="52560" y="151961"/>
                  </a:lnTo>
                  <a:lnTo>
                    <a:pt x="52758" y="153243"/>
                  </a:lnTo>
                  <a:lnTo>
                    <a:pt x="52856" y="154426"/>
                  </a:lnTo>
                  <a:lnTo>
                    <a:pt x="52856" y="155708"/>
                  </a:lnTo>
                  <a:lnTo>
                    <a:pt x="52856" y="158173"/>
                  </a:lnTo>
                  <a:lnTo>
                    <a:pt x="52560" y="160639"/>
                  </a:lnTo>
                  <a:lnTo>
                    <a:pt x="51969" y="163104"/>
                  </a:lnTo>
                  <a:lnTo>
                    <a:pt x="51969" y="163104"/>
                  </a:lnTo>
                  <a:lnTo>
                    <a:pt x="51278" y="165372"/>
                  </a:lnTo>
                  <a:lnTo>
                    <a:pt x="50292" y="167739"/>
                  </a:lnTo>
                  <a:lnTo>
                    <a:pt x="49109" y="169908"/>
                  </a:lnTo>
                  <a:lnTo>
                    <a:pt x="48419" y="170894"/>
                  </a:lnTo>
                  <a:lnTo>
                    <a:pt x="47728" y="171979"/>
                  </a:lnTo>
                  <a:lnTo>
                    <a:pt x="46939" y="172965"/>
                  </a:lnTo>
                  <a:lnTo>
                    <a:pt x="46151" y="173951"/>
                  </a:lnTo>
                  <a:lnTo>
                    <a:pt x="45263" y="174839"/>
                  </a:lnTo>
                  <a:lnTo>
                    <a:pt x="44277" y="175726"/>
                  </a:lnTo>
                  <a:lnTo>
                    <a:pt x="43291" y="176515"/>
                  </a:lnTo>
                  <a:lnTo>
                    <a:pt x="42305" y="177403"/>
                  </a:lnTo>
                  <a:lnTo>
                    <a:pt x="41220" y="178093"/>
                  </a:lnTo>
                  <a:lnTo>
                    <a:pt x="40135" y="178783"/>
                  </a:lnTo>
                  <a:lnTo>
                    <a:pt x="40135" y="178783"/>
                  </a:lnTo>
                  <a:lnTo>
                    <a:pt x="39642" y="179178"/>
                  </a:lnTo>
                  <a:lnTo>
                    <a:pt x="39248" y="179375"/>
                  </a:lnTo>
                  <a:lnTo>
                    <a:pt x="39248" y="179375"/>
                  </a:lnTo>
                  <a:lnTo>
                    <a:pt x="38064" y="179966"/>
                  </a:lnTo>
                  <a:lnTo>
                    <a:pt x="36881" y="180558"/>
                  </a:lnTo>
                  <a:lnTo>
                    <a:pt x="35599" y="181051"/>
                  </a:lnTo>
                  <a:lnTo>
                    <a:pt x="34416" y="181446"/>
                  </a:lnTo>
                  <a:lnTo>
                    <a:pt x="33232" y="181741"/>
                  </a:lnTo>
                  <a:lnTo>
                    <a:pt x="31950" y="182037"/>
                  </a:lnTo>
                  <a:lnTo>
                    <a:pt x="30669" y="182333"/>
                  </a:lnTo>
                  <a:lnTo>
                    <a:pt x="29485" y="182530"/>
                  </a:lnTo>
                  <a:lnTo>
                    <a:pt x="28203" y="182629"/>
                  </a:lnTo>
                  <a:lnTo>
                    <a:pt x="27020" y="182629"/>
                  </a:lnTo>
                  <a:lnTo>
                    <a:pt x="24456" y="182629"/>
                  </a:lnTo>
                  <a:lnTo>
                    <a:pt x="21991" y="182333"/>
                  </a:lnTo>
                  <a:lnTo>
                    <a:pt x="19624" y="181741"/>
                  </a:lnTo>
                  <a:lnTo>
                    <a:pt x="19624" y="181741"/>
                  </a:lnTo>
                  <a:lnTo>
                    <a:pt x="17257" y="181051"/>
                  </a:lnTo>
                  <a:lnTo>
                    <a:pt x="14989" y="180065"/>
                  </a:lnTo>
                  <a:lnTo>
                    <a:pt x="13806" y="179473"/>
                  </a:lnTo>
                  <a:lnTo>
                    <a:pt x="12721" y="178882"/>
                  </a:lnTo>
                  <a:lnTo>
                    <a:pt x="11735" y="178191"/>
                  </a:lnTo>
                  <a:lnTo>
                    <a:pt x="10650" y="177403"/>
                  </a:lnTo>
                  <a:lnTo>
                    <a:pt x="9664" y="176614"/>
                  </a:lnTo>
                  <a:lnTo>
                    <a:pt x="8678" y="175825"/>
                  </a:lnTo>
                  <a:lnTo>
                    <a:pt x="7791" y="174937"/>
                  </a:lnTo>
                  <a:lnTo>
                    <a:pt x="6903" y="174050"/>
                  </a:lnTo>
                  <a:lnTo>
                    <a:pt x="6016" y="173064"/>
                  </a:lnTo>
                  <a:lnTo>
                    <a:pt x="5227" y="171979"/>
                  </a:lnTo>
                  <a:lnTo>
                    <a:pt x="4438" y="170894"/>
                  </a:lnTo>
                  <a:lnTo>
                    <a:pt x="3748" y="169809"/>
                  </a:lnTo>
                  <a:lnTo>
                    <a:pt x="3748" y="169809"/>
                  </a:lnTo>
                  <a:lnTo>
                    <a:pt x="3353" y="169119"/>
                  </a:lnTo>
                  <a:lnTo>
                    <a:pt x="3353" y="169119"/>
                  </a:lnTo>
                  <a:lnTo>
                    <a:pt x="2761" y="167936"/>
                  </a:lnTo>
                  <a:lnTo>
                    <a:pt x="2170" y="166753"/>
                  </a:lnTo>
                  <a:lnTo>
                    <a:pt x="1677" y="165471"/>
                  </a:lnTo>
                  <a:lnTo>
                    <a:pt x="1282" y="164287"/>
                  </a:lnTo>
                  <a:lnTo>
                    <a:pt x="888" y="163005"/>
                  </a:lnTo>
                  <a:lnTo>
                    <a:pt x="592" y="161822"/>
                  </a:lnTo>
                  <a:lnTo>
                    <a:pt x="395" y="160540"/>
                  </a:lnTo>
                  <a:lnTo>
                    <a:pt x="198" y="159357"/>
                  </a:lnTo>
                  <a:lnTo>
                    <a:pt x="99" y="158075"/>
                  </a:lnTo>
                  <a:lnTo>
                    <a:pt x="0" y="156793"/>
                  </a:lnTo>
                  <a:lnTo>
                    <a:pt x="0" y="155511"/>
                  </a:lnTo>
                  <a:lnTo>
                    <a:pt x="99" y="154327"/>
                  </a:lnTo>
                  <a:lnTo>
                    <a:pt x="395" y="151862"/>
                  </a:lnTo>
                  <a:lnTo>
                    <a:pt x="888" y="149397"/>
                  </a:lnTo>
                  <a:lnTo>
                    <a:pt x="888" y="149397"/>
                  </a:lnTo>
                  <a:lnTo>
                    <a:pt x="1282" y="148213"/>
                  </a:lnTo>
                  <a:lnTo>
                    <a:pt x="1677" y="147030"/>
                  </a:lnTo>
                  <a:lnTo>
                    <a:pt x="2170" y="145847"/>
                  </a:lnTo>
                  <a:lnTo>
                    <a:pt x="2663" y="144663"/>
                  </a:lnTo>
                  <a:lnTo>
                    <a:pt x="3255" y="143480"/>
                  </a:lnTo>
                  <a:lnTo>
                    <a:pt x="3945" y="142395"/>
                  </a:lnTo>
                  <a:lnTo>
                    <a:pt x="4635" y="141311"/>
                  </a:lnTo>
                  <a:lnTo>
                    <a:pt x="5325" y="140325"/>
                  </a:lnTo>
                  <a:lnTo>
                    <a:pt x="6213" y="139338"/>
                  </a:lnTo>
                  <a:lnTo>
                    <a:pt x="7002" y="138352"/>
                  </a:lnTo>
                  <a:lnTo>
                    <a:pt x="7889" y="137366"/>
                  </a:lnTo>
                  <a:lnTo>
                    <a:pt x="8875" y="136479"/>
                  </a:lnTo>
                  <a:lnTo>
                    <a:pt x="9861" y="135591"/>
                  </a:lnTo>
                  <a:lnTo>
                    <a:pt x="10946" y="134802"/>
                  </a:lnTo>
                  <a:lnTo>
                    <a:pt x="12031" y="134112"/>
                  </a:lnTo>
                  <a:lnTo>
                    <a:pt x="13214" y="133323"/>
                  </a:lnTo>
                  <a:lnTo>
                    <a:pt x="13214" y="133323"/>
                  </a:lnTo>
                  <a:lnTo>
                    <a:pt x="13214" y="133323"/>
                  </a:lnTo>
                  <a:lnTo>
                    <a:pt x="14398" y="132731"/>
                  </a:lnTo>
                  <a:lnTo>
                    <a:pt x="15680" y="132140"/>
                  </a:lnTo>
                  <a:lnTo>
                    <a:pt x="16863" y="131548"/>
                  </a:lnTo>
                  <a:lnTo>
                    <a:pt x="18145" y="131154"/>
                  </a:lnTo>
                  <a:lnTo>
                    <a:pt x="19427" y="130759"/>
                  </a:lnTo>
                  <a:lnTo>
                    <a:pt x="20610" y="130463"/>
                  </a:lnTo>
                  <a:lnTo>
                    <a:pt x="21892" y="130168"/>
                  </a:lnTo>
                  <a:lnTo>
                    <a:pt x="23174" y="129970"/>
                  </a:lnTo>
                  <a:lnTo>
                    <a:pt x="24456" y="129872"/>
                  </a:lnTo>
                  <a:lnTo>
                    <a:pt x="25738" y="129773"/>
                  </a:lnTo>
                  <a:lnTo>
                    <a:pt x="27020" y="129773"/>
                  </a:lnTo>
                  <a:lnTo>
                    <a:pt x="28302" y="129872"/>
                  </a:lnTo>
                  <a:lnTo>
                    <a:pt x="29584" y="129970"/>
                  </a:lnTo>
                  <a:lnTo>
                    <a:pt x="30866" y="130168"/>
                  </a:lnTo>
                  <a:lnTo>
                    <a:pt x="32049" y="130365"/>
                  </a:lnTo>
                  <a:lnTo>
                    <a:pt x="33331" y="130661"/>
                  </a:lnTo>
                  <a:lnTo>
                    <a:pt x="33331" y="130661"/>
                  </a:lnTo>
                  <a:lnTo>
                    <a:pt x="35106" y="131252"/>
                  </a:lnTo>
                  <a:lnTo>
                    <a:pt x="35106" y="131252"/>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sp>
          <p:nvSpPr>
            <p:cNvPr id="1003" name="Google Shape;1003;p153"/>
            <p:cNvSpPr/>
            <p:nvPr/>
          </p:nvSpPr>
          <p:spPr>
            <a:xfrm>
              <a:off x="3149300" y="908675"/>
              <a:ext cx="3478525" cy="4568200"/>
            </a:xfrm>
            <a:custGeom>
              <a:avLst/>
              <a:gdLst/>
              <a:ahLst/>
              <a:cxnLst/>
              <a:rect l="l" t="t" r="r" b="b"/>
              <a:pathLst>
                <a:path w="139141" h="182728" fill="none" extrusionOk="0">
                  <a:moveTo>
                    <a:pt x="44967" y="115573"/>
                  </a:moveTo>
                  <a:lnTo>
                    <a:pt x="44967" y="115573"/>
                  </a:lnTo>
                  <a:lnTo>
                    <a:pt x="44474" y="116560"/>
                  </a:lnTo>
                  <a:lnTo>
                    <a:pt x="43882" y="117348"/>
                  </a:lnTo>
                  <a:lnTo>
                    <a:pt x="43192" y="118039"/>
                  </a:lnTo>
                  <a:lnTo>
                    <a:pt x="42403" y="118532"/>
                  </a:lnTo>
                  <a:lnTo>
                    <a:pt x="41516" y="118828"/>
                  </a:lnTo>
                  <a:lnTo>
                    <a:pt x="40529" y="119025"/>
                  </a:lnTo>
                  <a:lnTo>
                    <a:pt x="39543" y="119025"/>
                  </a:lnTo>
                  <a:lnTo>
                    <a:pt x="38557" y="118828"/>
                  </a:lnTo>
                  <a:lnTo>
                    <a:pt x="38557" y="118828"/>
                  </a:lnTo>
                  <a:lnTo>
                    <a:pt x="37571" y="118335"/>
                  </a:lnTo>
                  <a:lnTo>
                    <a:pt x="36782" y="117743"/>
                  </a:lnTo>
                  <a:lnTo>
                    <a:pt x="36092" y="117053"/>
                  </a:lnTo>
                  <a:lnTo>
                    <a:pt x="35599" y="116264"/>
                  </a:lnTo>
                  <a:lnTo>
                    <a:pt x="35303" y="115278"/>
                  </a:lnTo>
                  <a:lnTo>
                    <a:pt x="35106" y="114390"/>
                  </a:lnTo>
                  <a:lnTo>
                    <a:pt x="35106" y="113404"/>
                  </a:lnTo>
                  <a:lnTo>
                    <a:pt x="35402" y="112418"/>
                  </a:lnTo>
                  <a:lnTo>
                    <a:pt x="35402" y="112418"/>
                  </a:lnTo>
                  <a:lnTo>
                    <a:pt x="36289" y="109953"/>
                  </a:lnTo>
                  <a:lnTo>
                    <a:pt x="37275" y="107487"/>
                  </a:lnTo>
                  <a:lnTo>
                    <a:pt x="37275" y="107487"/>
                  </a:lnTo>
                  <a:lnTo>
                    <a:pt x="38459" y="105121"/>
                  </a:lnTo>
                  <a:lnTo>
                    <a:pt x="39741" y="102754"/>
                  </a:lnTo>
                  <a:lnTo>
                    <a:pt x="39741" y="102754"/>
                  </a:lnTo>
                  <a:lnTo>
                    <a:pt x="39741" y="102754"/>
                  </a:lnTo>
                  <a:lnTo>
                    <a:pt x="39741" y="102754"/>
                  </a:lnTo>
                  <a:lnTo>
                    <a:pt x="41220" y="100289"/>
                  </a:lnTo>
                  <a:lnTo>
                    <a:pt x="42896" y="97823"/>
                  </a:lnTo>
                  <a:lnTo>
                    <a:pt x="44671" y="95555"/>
                  </a:lnTo>
                  <a:lnTo>
                    <a:pt x="46545" y="93386"/>
                  </a:lnTo>
                  <a:lnTo>
                    <a:pt x="48517" y="91414"/>
                  </a:lnTo>
                  <a:lnTo>
                    <a:pt x="50588" y="89441"/>
                  </a:lnTo>
                  <a:lnTo>
                    <a:pt x="52757" y="87666"/>
                  </a:lnTo>
                  <a:lnTo>
                    <a:pt x="54927" y="85990"/>
                  </a:lnTo>
                  <a:lnTo>
                    <a:pt x="35007" y="51476"/>
                  </a:lnTo>
                  <a:lnTo>
                    <a:pt x="35007" y="51476"/>
                  </a:lnTo>
                  <a:lnTo>
                    <a:pt x="32936" y="52067"/>
                  </a:lnTo>
                  <a:lnTo>
                    <a:pt x="30866" y="52560"/>
                  </a:lnTo>
                  <a:lnTo>
                    <a:pt x="28696" y="52856"/>
                  </a:lnTo>
                  <a:lnTo>
                    <a:pt x="26428" y="52955"/>
                  </a:lnTo>
                  <a:lnTo>
                    <a:pt x="26428" y="52955"/>
                  </a:lnTo>
                  <a:lnTo>
                    <a:pt x="25047" y="52856"/>
                  </a:lnTo>
                  <a:lnTo>
                    <a:pt x="23765" y="52758"/>
                  </a:lnTo>
                  <a:lnTo>
                    <a:pt x="22385" y="52560"/>
                  </a:lnTo>
                  <a:lnTo>
                    <a:pt x="21103" y="52363"/>
                  </a:lnTo>
                  <a:lnTo>
                    <a:pt x="19821" y="52067"/>
                  </a:lnTo>
                  <a:lnTo>
                    <a:pt x="18539" y="51772"/>
                  </a:lnTo>
                  <a:lnTo>
                    <a:pt x="17356" y="51279"/>
                  </a:lnTo>
                  <a:lnTo>
                    <a:pt x="16172" y="50785"/>
                  </a:lnTo>
                  <a:lnTo>
                    <a:pt x="14989" y="50292"/>
                  </a:lnTo>
                  <a:lnTo>
                    <a:pt x="13806" y="49701"/>
                  </a:lnTo>
                  <a:lnTo>
                    <a:pt x="12721" y="49109"/>
                  </a:lnTo>
                  <a:lnTo>
                    <a:pt x="11636" y="48419"/>
                  </a:lnTo>
                  <a:lnTo>
                    <a:pt x="10650" y="47630"/>
                  </a:lnTo>
                  <a:lnTo>
                    <a:pt x="9565" y="46841"/>
                  </a:lnTo>
                  <a:lnTo>
                    <a:pt x="8678" y="46052"/>
                  </a:lnTo>
                  <a:lnTo>
                    <a:pt x="7692" y="45165"/>
                  </a:lnTo>
                  <a:lnTo>
                    <a:pt x="7692" y="45165"/>
                  </a:lnTo>
                  <a:lnTo>
                    <a:pt x="6804" y="44277"/>
                  </a:lnTo>
                  <a:lnTo>
                    <a:pt x="6015" y="43291"/>
                  </a:lnTo>
                  <a:lnTo>
                    <a:pt x="5227" y="42305"/>
                  </a:lnTo>
                  <a:lnTo>
                    <a:pt x="4536" y="41220"/>
                  </a:lnTo>
                  <a:lnTo>
                    <a:pt x="3846" y="40135"/>
                  </a:lnTo>
                  <a:lnTo>
                    <a:pt x="3156" y="39051"/>
                  </a:lnTo>
                  <a:lnTo>
                    <a:pt x="2564" y="37966"/>
                  </a:lnTo>
                  <a:lnTo>
                    <a:pt x="2071" y="36783"/>
                  </a:lnTo>
                  <a:lnTo>
                    <a:pt x="1578" y="35599"/>
                  </a:lnTo>
                  <a:lnTo>
                    <a:pt x="1183" y="34317"/>
                  </a:lnTo>
                  <a:lnTo>
                    <a:pt x="789" y="33035"/>
                  </a:lnTo>
                  <a:lnTo>
                    <a:pt x="493" y="31753"/>
                  </a:lnTo>
                  <a:lnTo>
                    <a:pt x="296" y="30471"/>
                  </a:lnTo>
                  <a:lnTo>
                    <a:pt x="99" y="29189"/>
                  </a:lnTo>
                  <a:lnTo>
                    <a:pt x="0" y="27809"/>
                  </a:lnTo>
                  <a:lnTo>
                    <a:pt x="0" y="26428"/>
                  </a:lnTo>
                  <a:lnTo>
                    <a:pt x="0" y="26428"/>
                  </a:lnTo>
                  <a:lnTo>
                    <a:pt x="0" y="25146"/>
                  </a:lnTo>
                  <a:lnTo>
                    <a:pt x="99" y="23766"/>
                  </a:lnTo>
                  <a:lnTo>
                    <a:pt x="296" y="22484"/>
                  </a:lnTo>
                  <a:lnTo>
                    <a:pt x="493" y="21103"/>
                  </a:lnTo>
                  <a:lnTo>
                    <a:pt x="789" y="19920"/>
                  </a:lnTo>
                  <a:lnTo>
                    <a:pt x="1183" y="18638"/>
                  </a:lnTo>
                  <a:lnTo>
                    <a:pt x="1578" y="17356"/>
                  </a:lnTo>
                  <a:lnTo>
                    <a:pt x="2071" y="16173"/>
                  </a:lnTo>
                  <a:lnTo>
                    <a:pt x="2564" y="14989"/>
                  </a:lnTo>
                  <a:lnTo>
                    <a:pt x="3156" y="13905"/>
                  </a:lnTo>
                  <a:lnTo>
                    <a:pt x="3846" y="12820"/>
                  </a:lnTo>
                  <a:lnTo>
                    <a:pt x="4536" y="11735"/>
                  </a:lnTo>
                  <a:lnTo>
                    <a:pt x="5227" y="10650"/>
                  </a:lnTo>
                  <a:lnTo>
                    <a:pt x="6015" y="9664"/>
                  </a:lnTo>
                  <a:lnTo>
                    <a:pt x="6903" y="8678"/>
                  </a:lnTo>
                  <a:lnTo>
                    <a:pt x="7692" y="7791"/>
                  </a:lnTo>
                  <a:lnTo>
                    <a:pt x="7692" y="7791"/>
                  </a:lnTo>
                  <a:lnTo>
                    <a:pt x="7692" y="7791"/>
                  </a:lnTo>
                  <a:lnTo>
                    <a:pt x="8678" y="6903"/>
                  </a:lnTo>
                  <a:lnTo>
                    <a:pt x="9565" y="6114"/>
                  </a:lnTo>
                  <a:lnTo>
                    <a:pt x="10650" y="5325"/>
                  </a:lnTo>
                  <a:lnTo>
                    <a:pt x="11636" y="4537"/>
                  </a:lnTo>
                  <a:lnTo>
                    <a:pt x="12721" y="3846"/>
                  </a:lnTo>
                  <a:lnTo>
                    <a:pt x="13806" y="3255"/>
                  </a:lnTo>
                  <a:lnTo>
                    <a:pt x="14989" y="2663"/>
                  </a:lnTo>
                  <a:lnTo>
                    <a:pt x="16172" y="2071"/>
                  </a:lnTo>
                  <a:lnTo>
                    <a:pt x="17356" y="1677"/>
                  </a:lnTo>
                  <a:lnTo>
                    <a:pt x="18539" y="1184"/>
                  </a:lnTo>
                  <a:lnTo>
                    <a:pt x="19821" y="888"/>
                  </a:lnTo>
                  <a:lnTo>
                    <a:pt x="21103" y="592"/>
                  </a:lnTo>
                  <a:lnTo>
                    <a:pt x="22385" y="296"/>
                  </a:lnTo>
                  <a:lnTo>
                    <a:pt x="23765" y="198"/>
                  </a:lnTo>
                  <a:lnTo>
                    <a:pt x="25047" y="99"/>
                  </a:lnTo>
                  <a:lnTo>
                    <a:pt x="26428" y="0"/>
                  </a:lnTo>
                  <a:lnTo>
                    <a:pt x="26428" y="0"/>
                  </a:lnTo>
                  <a:lnTo>
                    <a:pt x="27809" y="99"/>
                  </a:lnTo>
                  <a:lnTo>
                    <a:pt x="29091" y="198"/>
                  </a:lnTo>
                  <a:lnTo>
                    <a:pt x="30471" y="296"/>
                  </a:lnTo>
                  <a:lnTo>
                    <a:pt x="31753" y="592"/>
                  </a:lnTo>
                  <a:lnTo>
                    <a:pt x="33035" y="888"/>
                  </a:lnTo>
                  <a:lnTo>
                    <a:pt x="34317" y="1184"/>
                  </a:lnTo>
                  <a:lnTo>
                    <a:pt x="35500" y="1677"/>
                  </a:lnTo>
                  <a:lnTo>
                    <a:pt x="36684" y="2071"/>
                  </a:lnTo>
                  <a:lnTo>
                    <a:pt x="37867" y="2663"/>
                  </a:lnTo>
                  <a:lnTo>
                    <a:pt x="39050" y="3255"/>
                  </a:lnTo>
                  <a:lnTo>
                    <a:pt x="40135" y="3846"/>
                  </a:lnTo>
                  <a:lnTo>
                    <a:pt x="41220" y="4537"/>
                  </a:lnTo>
                  <a:lnTo>
                    <a:pt x="42206" y="5325"/>
                  </a:lnTo>
                  <a:lnTo>
                    <a:pt x="43291" y="6114"/>
                  </a:lnTo>
                  <a:lnTo>
                    <a:pt x="44178" y="6903"/>
                  </a:lnTo>
                  <a:lnTo>
                    <a:pt x="45164" y="7791"/>
                  </a:lnTo>
                  <a:lnTo>
                    <a:pt x="45164" y="7791"/>
                  </a:lnTo>
                  <a:lnTo>
                    <a:pt x="45953" y="8678"/>
                  </a:lnTo>
                  <a:lnTo>
                    <a:pt x="46841" y="9664"/>
                  </a:lnTo>
                  <a:lnTo>
                    <a:pt x="47629" y="10650"/>
                  </a:lnTo>
                  <a:lnTo>
                    <a:pt x="48320" y="11735"/>
                  </a:lnTo>
                  <a:lnTo>
                    <a:pt x="49010" y="12721"/>
                  </a:lnTo>
                  <a:lnTo>
                    <a:pt x="49700" y="13905"/>
                  </a:lnTo>
                  <a:lnTo>
                    <a:pt x="50292" y="14989"/>
                  </a:lnTo>
                  <a:lnTo>
                    <a:pt x="50785" y="16173"/>
                  </a:lnTo>
                  <a:lnTo>
                    <a:pt x="51278" y="17356"/>
                  </a:lnTo>
                  <a:lnTo>
                    <a:pt x="51673" y="18638"/>
                  </a:lnTo>
                  <a:lnTo>
                    <a:pt x="52067" y="19821"/>
                  </a:lnTo>
                  <a:lnTo>
                    <a:pt x="52363" y="21103"/>
                  </a:lnTo>
                  <a:lnTo>
                    <a:pt x="52560" y="22484"/>
                  </a:lnTo>
                  <a:lnTo>
                    <a:pt x="52757" y="23766"/>
                  </a:lnTo>
                  <a:lnTo>
                    <a:pt x="52856" y="25146"/>
                  </a:lnTo>
                  <a:lnTo>
                    <a:pt x="52856" y="26428"/>
                  </a:lnTo>
                  <a:lnTo>
                    <a:pt x="52856" y="26428"/>
                  </a:lnTo>
                  <a:lnTo>
                    <a:pt x="52856" y="27809"/>
                  </a:lnTo>
                  <a:lnTo>
                    <a:pt x="52757" y="29189"/>
                  </a:lnTo>
                  <a:lnTo>
                    <a:pt x="52560" y="30471"/>
                  </a:lnTo>
                  <a:lnTo>
                    <a:pt x="52363" y="31753"/>
                  </a:lnTo>
                  <a:lnTo>
                    <a:pt x="52067" y="33035"/>
                  </a:lnTo>
                  <a:lnTo>
                    <a:pt x="51673" y="34317"/>
                  </a:lnTo>
                  <a:lnTo>
                    <a:pt x="51278" y="35599"/>
                  </a:lnTo>
                  <a:lnTo>
                    <a:pt x="50785" y="36783"/>
                  </a:lnTo>
                  <a:lnTo>
                    <a:pt x="50292" y="37966"/>
                  </a:lnTo>
                  <a:lnTo>
                    <a:pt x="49700" y="39051"/>
                  </a:lnTo>
                  <a:lnTo>
                    <a:pt x="49010" y="40135"/>
                  </a:lnTo>
                  <a:lnTo>
                    <a:pt x="48320" y="41220"/>
                  </a:lnTo>
                  <a:lnTo>
                    <a:pt x="47629" y="42305"/>
                  </a:lnTo>
                  <a:lnTo>
                    <a:pt x="46841" y="43291"/>
                  </a:lnTo>
                  <a:lnTo>
                    <a:pt x="45953" y="44277"/>
                  </a:lnTo>
                  <a:lnTo>
                    <a:pt x="45164" y="45165"/>
                  </a:lnTo>
                  <a:lnTo>
                    <a:pt x="45164" y="45165"/>
                  </a:lnTo>
                  <a:lnTo>
                    <a:pt x="44770" y="45460"/>
                  </a:lnTo>
                  <a:lnTo>
                    <a:pt x="44770" y="45460"/>
                  </a:lnTo>
                  <a:lnTo>
                    <a:pt x="43784" y="46447"/>
                  </a:lnTo>
                  <a:lnTo>
                    <a:pt x="63703" y="80961"/>
                  </a:lnTo>
                  <a:lnTo>
                    <a:pt x="63703" y="80961"/>
                  </a:lnTo>
                  <a:lnTo>
                    <a:pt x="65774" y="80073"/>
                  </a:lnTo>
                  <a:lnTo>
                    <a:pt x="67845" y="79284"/>
                  </a:lnTo>
                  <a:lnTo>
                    <a:pt x="69916" y="78594"/>
                  </a:lnTo>
                  <a:lnTo>
                    <a:pt x="72085" y="77904"/>
                  </a:lnTo>
                  <a:lnTo>
                    <a:pt x="72085" y="77904"/>
                  </a:lnTo>
                  <a:lnTo>
                    <a:pt x="74550" y="77312"/>
                  </a:lnTo>
                  <a:lnTo>
                    <a:pt x="77016" y="76819"/>
                  </a:lnTo>
                  <a:lnTo>
                    <a:pt x="79580" y="76523"/>
                  </a:lnTo>
                  <a:lnTo>
                    <a:pt x="82144" y="76227"/>
                  </a:lnTo>
                  <a:lnTo>
                    <a:pt x="84707" y="76129"/>
                  </a:lnTo>
                  <a:lnTo>
                    <a:pt x="87271" y="76129"/>
                  </a:lnTo>
                  <a:lnTo>
                    <a:pt x="89835" y="76227"/>
                  </a:lnTo>
                  <a:lnTo>
                    <a:pt x="92399" y="76523"/>
                  </a:lnTo>
                  <a:lnTo>
                    <a:pt x="94963" y="76918"/>
                  </a:lnTo>
                  <a:lnTo>
                    <a:pt x="97527" y="77411"/>
                  </a:lnTo>
                  <a:lnTo>
                    <a:pt x="100091" y="78101"/>
                  </a:lnTo>
                  <a:lnTo>
                    <a:pt x="102655" y="78791"/>
                  </a:lnTo>
                  <a:lnTo>
                    <a:pt x="105120" y="79777"/>
                  </a:lnTo>
                  <a:lnTo>
                    <a:pt x="107585" y="80763"/>
                  </a:lnTo>
                  <a:lnTo>
                    <a:pt x="110051" y="81947"/>
                  </a:lnTo>
                  <a:lnTo>
                    <a:pt x="112516" y="83229"/>
                  </a:lnTo>
                  <a:lnTo>
                    <a:pt x="112516" y="83229"/>
                  </a:lnTo>
                  <a:lnTo>
                    <a:pt x="114784" y="84708"/>
                  </a:lnTo>
                  <a:lnTo>
                    <a:pt x="117052" y="86187"/>
                  </a:lnTo>
                  <a:lnTo>
                    <a:pt x="119221" y="87863"/>
                  </a:lnTo>
                  <a:lnTo>
                    <a:pt x="121292" y="89540"/>
                  </a:lnTo>
                  <a:lnTo>
                    <a:pt x="123166" y="91414"/>
                  </a:lnTo>
                  <a:lnTo>
                    <a:pt x="125040" y="93287"/>
                  </a:lnTo>
                  <a:lnTo>
                    <a:pt x="126716" y="95259"/>
                  </a:lnTo>
                  <a:lnTo>
                    <a:pt x="128392" y="97232"/>
                  </a:lnTo>
                  <a:lnTo>
                    <a:pt x="129872" y="99401"/>
                  </a:lnTo>
                  <a:lnTo>
                    <a:pt x="131252" y="101571"/>
                  </a:lnTo>
                  <a:lnTo>
                    <a:pt x="132534" y="103740"/>
                  </a:lnTo>
                  <a:lnTo>
                    <a:pt x="133717" y="106008"/>
                  </a:lnTo>
                  <a:lnTo>
                    <a:pt x="134802" y="108375"/>
                  </a:lnTo>
                  <a:lnTo>
                    <a:pt x="135788" y="110741"/>
                  </a:lnTo>
                  <a:lnTo>
                    <a:pt x="136577" y="113207"/>
                  </a:lnTo>
                  <a:lnTo>
                    <a:pt x="137366" y="115672"/>
                  </a:lnTo>
                  <a:lnTo>
                    <a:pt x="137366" y="115672"/>
                  </a:lnTo>
                  <a:lnTo>
                    <a:pt x="137958" y="118137"/>
                  </a:lnTo>
                  <a:lnTo>
                    <a:pt x="138451" y="120603"/>
                  </a:lnTo>
                  <a:lnTo>
                    <a:pt x="138747" y="123167"/>
                  </a:lnTo>
                  <a:lnTo>
                    <a:pt x="139042" y="125730"/>
                  </a:lnTo>
                  <a:lnTo>
                    <a:pt x="139141" y="128294"/>
                  </a:lnTo>
                  <a:lnTo>
                    <a:pt x="139141" y="130858"/>
                  </a:lnTo>
                  <a:lnTo>
                    <a:pt x="139042" y="133422"/>
                  </a:lnTo>
                  <a:lnTo>
                    <a:pt x="138747" y="135986"/>
                  </a:lnTo>
                  <a:lnTo>
                    <a:pt x="138352" y="138550"/>
                  </a:lnTo>
                  <a:lnTo>
                    <a:pt x="137859" y="141114"/>
                  </a:lnTo>
                  <a:lnTo>
                    <a:pt x="137169" y="143678"/>
                  </a:lnTo>
                  <a:lnTo>
                    <a:pt x="136479" y="146242"/>
                  </a:lnTo>
                  <a:lnTo>
                    <a:pt x="135492" y="148707"/>
                  </a:lnTo>
                  <a:lnTo>
                    <a:pt x="134506" y="151172"/>
                  </a:lnTo>
                  <a:lnTo>
                    <a:pt x="133323" y="153638"/>
                  </a:lnTo>
                  <a:lnTo>
                    <a:pt x="132041" y="156103"/>
                  </a:lnTo>
                  <a:lnTo>
                    <a:pt x="132041" y="156103"/>
                  </a:lnTo>
                  <a:lnTo>
                    <a:pt x="130562" y="158371"/>
                  </a:lnTo>
                  <a:lnTo>
                    <a:pt x="129083" y="160639"/>
                  </a:lnTo>
                  <a:lnTo>
                    <a:pt x="127406" y="162808"/>
                  </a:lnTo>
                  <a:lnTo>
                    <a:pt x="125730" y="164781"/>
                  </a:lnTo>
                  <a:lnTo>
                    <a:pt x="123856" y="166753"/>
                  </a:lnTo>
                  <a:lnTo>
                    <a:pt x="121983" y="168627"/>
                  </a:lnTo>
                  <a:lnTo>
                    <a:pt x="120010" y="170303"/>
                  </a:lnTo>
                  <a:lnTo>
                    <a:pt x="118038" y="171881"/>
                  </a:lnTo>
                  <a:lnTo>
                    <a:pt x="115869" y="173459"/>
                  </a:lnTo>
                  <a:lnTo>
                    <a:pt x="113699" y="174839"/>
                  </a:lnTo>
                  <a:lnTo>
                    <a:pt x="111530" y="176121"/>
                  </a:lnTo>
                  <a:lnTo>
                    <a:pt x="109262" y="177304"/>
                  </a:lnTo>
                  <a:lnTo>
                    <a:pt x="106895" y="178389"/>
                  </a:lnTo>
                  <a:lnTo>
                    <a:pt x="104528" y="179277"/>
                  </a:lnTo>
                  <a:lnTo>
                    <a:pt x="102063" y="180164"/>
                  </a:lnTo>
                  <a:lnTo>
                    <a:pt x="99598" y="180854"/>
                  </a:lnTo>
                  <a:lnTo>
                    <a:pt x="99598" y="180854"/>
                  </a:lnTo>
                  <a:lnTo>
                    <a:pt x="97132" y="181446"/>
                  </a:lnTo>
                  <a:lnTo>
                    <a:pt x="94667" y="181939"/>
                  </a:lnTo>
                  <a:lnTo>
                    <a:pt x="92103" y="182334"/>
                  </a:lnTo>
                  <a:lnTo>
                    <a:pt x="89539" y="182531"/>
                  </a:lnTo>
                  <a:lnTo>
                    <a:pt x="86975" y="182728"/>
                  </a:lnTo>
                  <a:lnTo>
                    <a:pt x="84412" y="182728"/>
                  </a:lnTo>
                  <a:lnTo>
                    <a:pt x="81848" y="182531"/>
                  </a:lnTo>
                  <a:lnTo>
                    <a:pt x="79284" y="182334"/>
                  </a:lnTo>
                  <a:lnTo>
                    <a:pt x="76720" y="181939"/>
                  </a:lnTo>
                  <a:lnTo>
                    <a:pt x="74156" y="181446"/>
                  </a:lnTo>
                  <a:lnTo>
                    <a:pt x="71592" y="180756"/>
                  </a:lnTo>
                  <a:lnTo>
                    <a:pt x="69028" y="179967"/>
                  </a:lnTo>
                  <a:lnTo>
                    <a:pt x="66563" y="179079"/>
                  </a:lnTo>
                  <a:lnTo>
                    <a:pt x="64098" y="177995"/>
                  </a:lnTo>
                  <a:lnTo>
                    <a:pt x="61632" y="176811"/>
                  </a:lnTo>
                  <a:lnTo>
                    <a:pt x="59266" y="175529"/>
                  </a:lnTo>
                  <a:lnTo>
                    <a:pt x="59266" y="175529"/>
                  </a:lnTo>
                  <a:lnTo>
                    <a:pt x="57096" y="174247"/>
                  </a:lnTo>
                  <a:lnTo>
                    <a:pt x="55025" y="172867"/>
                  </a:lnTo>
                  <a:lnTo>
                    <a:pt x="53152" y="171486"/>
                  </a:lnTo>
                  <a:lnTo>
                    <a:pt x="51278" y="169908"/>
                  </a:lnTo>
                  <a:lnTo>
                    <a:pt x="49503" y="168331"/>
                  </a:lnTo>
                  <a:lnTo>
                    <a:pt x="47728" y="166654"/>
                  </a:lnTo>
                  <a:lnTo>
                    <a:pt x="46150" y="164978"/>
                  </a:lnTo>
                  <a:lnTo>
                    <a:pt x="44671" y="163203"/>
                  </a:lnTo>
                  <a:lnTo>
                    <a:pt x="44671" y="163203"/>
                  </a:lnTo>
                  <a:lnTo>
                    <a:pt x="43093" y="161329"/>
                  </a:lnTo>
                  <a:lnTo>
                    <a:pt x="41713" y="159357"/>
                  </a:lnTo>
                  <a:lnTo>
                    <a:pt x="40431" y="157286"/>
                  </a:lnTo>
                  <a:lnTo>
                    <a:pt x="39248" y="155215"/>
                  </a:lnTo>
                  <a:lnTo>
                    <a:pt x="38163" y="153046"/>
                  </a:lnTo>
                  <a:lnTo>
                    <a:pt x="37078" y="150876"/>
                  </a:lnTo>
                  <a:lnTo>
                    <a:pt x="36191" y="148707"/>
                  </a:lnTo>
                  <a:lnTo>
                    <a:pt x="35402" y="146439"/>
                  </a:lnTo>
                  <a:lnTo>
                    <a:pt x="35402" y="146439"/>
                  </a:lnTo>
                  <a:lnTo>
                    <a:pt x="35106" y="145453"/>
                  </a:lnTo>
                  <a:lnTo>
                    <a:pt x="35106" y="144467"/>
                  </a:lnTo>
                  <a:lnTo>
                    <a:pt x="35303" y="143481"/>
                  </a:lnTo>
                  <a:lnTo>
                    <a:pt x="35599" y="142593"/>
                  </a:lnTo>
                  <a:lnTo>
                    <a:pt x="36191" y="141706"/>
                  </a:lnTo>
                  <a:lnTo>
                    <a:pt x="36782" y="141015"/>
                  </a:lnTo>
                  <a:lnTo>
                    <a:pt x="37670" y="140424"/>
                  </a:lnTo>
                  <a:lnTo>
                    <a:pt x="38557" y="140029"/>
                  </a:lnTo>
                  <a:lnTo>
                    <a:pt x="38557" y="140029"/>
                  </a:lnTo>
                  <a:lnTo>
                    <a:pt x="39543" y="139832"/>
                  </a:lnTo>
                  <a:lnTo>
                    <a:pt x="40529" y="139832"/>
                  </a:lnTo>
                  <a:lnTo>
                    <a:pt x="41516" y="139931"/>
                  </a:lnTo>
                  <a:lnTo>
                    <a:pt x="42403" y="140325"/>
                  </a:lnTo>
                  <a:lnTo>
                    <a:pt x="43192" y="140818"/>
                  </a:lnTo>
                  <a:lnTo>
                    <a:pt x="43981" y="141508"/>
                  </a:lnTo>
                  <a:lnTo>
                    <a:pt x="44474" y="142297"/>
                  </a:lnTo>
                  <a:lnTo>
                    <a:pt x="44967" y="143185"/>
                  </a:lnTo>
                  <a:lnTo>
                    <a:pt x="44967" y="143185"/>
                  </a:lnTo>
                  <a:lnTo>
                    <a:pt x="45559" y="145058"/>
                  </a:lnTo>
                  <a:lnTo>
                    <a:pt x="46348" y="146833"/>
                  </a:lnTo>
                  <a:lnTo>
                    <a:pt x="47136" y="148608"/>
                  </a:lnTo>
                  <a:lnTo>
                    <a:pt x="48024" y="150285"/>
                  </a:lnTo>
                  <a:lnTo>
                    <a:pt x="49010" y="151961"/>
                  </a:lnTo>
                  <a:lnTo>
                    <a:pt x="50095" y="153638"/>
                  </a:lnTo>
                  <a:lnTo>
                    <a:pt x="51278" y="155215"/>
                  </a:lnTo>
                  <a:lnTo>
                    <a:pt x="52461" y="156793"/>
                  </a:lnTo>
                  <a:lnTo>
                    <a:pt x="52461" y="156793"/>
                  </a:lnTo>
                  <a:lnTo>
                    <a:pt x="53743" y="158272"/>
                  </a:lnTo>
                  <a:lnTo>
                    <a:pt x="55025" y="159653"/>
                  </a:lnTo>
                  <a:lnTo>
                    <a:pt x="56406" y="161033"/>
                  </a:lnTo>
                  <a:lnTo>
                    <a:pt x="57786" y="162315"/>
                  </a:lnTo>
                  <a:lnTo>
                    <a:pt x="59364" y="163499"/>
                  </a:lnTo>
                  <a:lnTo>
                    <a:pt x="60942" y="164682"/>
                  </a:lnTo>
                  <a:lnTo>
                    <a:pt x="62520" y="165767"/>
                  </a:lnTo>
                  <a:lnTo>
                    <a:pt x="64295" y="166852"/>
                  </a:lnTo>
                  <a:lnTo>
                    <a:pt x="64295" y="166852"/>
                  </a:lnTo>
                  <a:lnTo>
                    <a:pt x="66168" y="167838"/>
                  </a:lnTo>
                  <a:lnTo>
                    <a:pt x="68141" y="168824"/>
                  </a:lnTo>
                  <a:lnTo>
                    <a:pt x="70212" y="169711"/>
                  </a:lnTo>
                  <a:lnTo>
                    <a:pt x="72184" y="170402"/>
                  </a:lnTo>
                  <a:lnTo>
                    <a:pt x="74255" y="170993"/>
                  </a:lnTo>
                  <a:lnTo>
                    <a:pt x="76325" y="171585"/>
                  </a:lnTo>
                  <a:lnTo>
                    <a:pt x="78396" y="171979"/>
                  </a:lnTo>
                  <a:lnTo>
                    <a:pt x="80467" y="172275"/>
                  </a:lnTo>
                  <a:lnTo>
                    <a:pt x="82637" y="172472"/>
                  </a:lnTo>
                  <a:lnTo>
                    <a:pt x="84707" y="172571"/>
                  </a:lnTo>
                  <a:lnTo>
                    <a:pt x="86778" y="172571"/>
                  </a:lnTo>
                  <a:lnTo>
                    <a:pt x="88849" y="172472"/>
                  </a:lnTo>
                  <a:lnTo>
                    <a:pt x="90920" y="172275"/>
                  </a:lnTo>
                  <a:lnTo>
                    <a:pt x="92991" y="171979"/>
                  </a:lnTo>
                  <a:lnTo>
                    <a:pt x="95062" y="171585"/>
                  </a:lnTo>
                  <a:lnTo>
                    <a:pt x="97034" y="171092"/>
                  </a:lnTo>
                  <a:lnTo>
                    <a:pt x="97034" y="171092"/>
                  </a:lnTo>
                  <a:lnTo>
                    <a:pt x="99006" y="170500"/>
                  </a:lnTo>
                  <a:lnTo>
                    <a:pt x="100978" y="169810"/>
                  </a:lnTo>
                  <a:lnTo>
                    <a:pt x="102951" y="169120"/>
                  </a:lnTo>
                  <a:lnTo>
                    <a:pt x="104824" y="168232"/>
                  </a:lnTo>
                  <a:lnTo>
                    <a:pt x="106698" y="167246"/>
                  </a:lnTo>
                  <a:lnTo>
                    <a:pt x="108473" y="166260"/>
                  </a:lnTo>
                  <a:lnTo>
                    <a:pt x="110248" y="165077"/>
                  </a:lnTo>
                  <a:lnTo>
                    <a:pt x="111924" y="163893"/>
                  </a:lnTo>
                  <a:lnTo>
                    <a:pt x="113601" y="162513"/>
                  </a:lnTo>
                  <a:lnTo>
                    <a:pt x="115178" y="161132"/>
                  </a:lnTo>
                  <a:lnTo>
                    <a:pt x="116658" y="159653"/>
                  </a:lnTo>
                  <a:lnTo>
                    <a:pt x="118137" y="158075"/>
                  </a:lnTo>
                  <a:lnTo>
                    <a:pt x="119517" y="156399"/>
                  </a:lnTo>
                  <a:lnTo>
                    <a:pt x="120898" y="154722"/>
                  </a:lnTo>
                  <a:lnTo>
                    <a:pt x="122081" y="152849"/>
                  </a:lnTo>
                  <a:lnTo>
                    <a:pt x="123265" y="150975"/>
                  </a:lnTo>
                  <a:lnTo>
                    <a:pt x="123265" y="150975"/>
                  </a:lnTo>
                  <a:lnTo>
                    <a:pt x="124349" y="149003"/>
                  </a:lnTo>
                  <a:lnTo>
                    <a:pt x="125237" y="147031"/>
                  </a:lnTo>
                  <a:lnTo>
                    <a:pt x="126124" y="145058"/>
                  </a:lnTo>
                  <a:lnTo>
                    <a:pt x="126815" y="142987"/>
                  </a:lnTo>
                  <a:lnTo>
                    <a:pt x="127505" y="141015"/>
                  </a:lnTo>
                  <a:lnTo>
                    <a:pt x="127998" y="138944"/>
                  </a:lnTo>
                  <a:lnTo>
                    <a:pt x="128392" y="136874"/>
                  </a:lnTo>
                  <a:lnTo>
                    <a:pt x="128688" y="134704"/>
                  </a:lnTo>
                  <a:lnTo>
                    <a:pt x="128885" y="132633"/>
                  </a:lnTo>
                  <a:lnTo>
                    <a:pt x="129083" y="130562"/>
                  </a:lnTo>
                  <a:lnTo>
                    <a:pt x="129083" y="128492"/>
                  </a:lnTo>
                  <a:lnTo>
                    <a:pt x="128984" y="126421"/>
                  </a:lnTo>
                  <a:lnTo>
                    <a:pt x="128787" y="124350"/>
                  </a:lnTo>
                  <a:lnTo>
                    <a:pt x="128491" y="122279"/>
                  </a:lnTo>
                  <a:lnTo>
                    <a:pt x="128097" y="120208"/>
                  </a:lnTo>
                  <a:lnTo>
                    <a:pt x="127603" y="118236"/>
                  </a:lnTo>
                  <a:lnTo>
                    <a:pt x="127603" y="118236"/>
                  </a:lnTo>
                  <a:lnTo>
                    <a:pt x="127012" y="116264"/>
                  </a:lnTo>
                  <a:lnTo>
                    <a:pt x="126322" y="114291"/>
                  </a:lnTo>
                  <a:lnTo>
                    <a:pt x="125533" y="112319"/>
                  </a:lnTo>
                  <a:lnTo>
                    <a:pt x="124645" y="110446"/>
                  </a:lnTo>
                  <a:lnTo>
                    <a:pt x="123758" y="108572"/>
                  </a:lnTo>
                  <a:lnTo>
                    <a:pt x="122673" y="106797"/>
                  </a:lnTo>
                  <a:lnTo>
                    <a:pt x="121490" y="105022"/>
                  </a:lnTo>
                  <a:lnTo>
                    <a:pt x="120306" y="103346"/>
                  </a:lnTo>
                  <a:lnTo>
                    <a:pt x="119024" y="101669"/>
                  </a:lnTo>
                  <a:lnTo>
                    <a:pt x="117644" y="100091"/>
                  </a:lnTo>
                  <a:lnTo>
                    <a:pt x="116165" y="98612"/>
                  </a:lnTo>
                  <a:lnTo>
                    <a:pt x="114587" y="97133"/>
                  </a:lnTo>
                  <a:lnTo>
                    <a:pt x="112910" y="95752"/>
                  </a:lnTo>
                  <a:lnTo>
                    <a:pt x="111135" y="94372"/>
                  </a:lnTo>
                  <a:lnTo>
                    <a:pt x="109360" y="93189"/>
                  </a:lnTo>
                  <a:lnTo>
                    <a:pt x="107487" y="92005"/>
                  </a:lnTo>
                  <a:lnTo>
                    <a:pt x="107487" y="92005"/>
                  </a:lnTo>
                  <a:lnTo>
                    <a:pt x="105514" y="90920"/>
                  </a:lnTo>
                  <a:lnTo>
                    <a:pt x="103542" y="90033"/>
                  </a:lnTo>
                  <a:lnTo>
                    <a:pt x="101570" y="89145"/>
                  </a:lnTo>
                  <a:lnTo>
                    <a:pt x="99499" y="88455"/>
                  </a:lnTo>
                  <a:lnTo>
                    <a:pt x="97428" y="87765"/>
                  </a:lnTo>
                  <a:lnTo>
                    <a:pt x="95357" y="87272"/>
                  </a:lnTo>
                  <a:lnTo>
                    <a:pt x="93287" y="86877"/>
                  </a:lnTo>
                  <a:lnTo>
                    <a:pt x="91216" y="86582"/>
                  </a:lnTo>
                  <a:lnTo>
                    <a:pt x="89145" y="86286"/>
                  </a:lnTo>
                  <a:lnTo>
                    <a:pt x="87074" y="86187"/>
                  </a:lnTo>
                  <a:lnTo>
                    <a:pt x="84905" y="86187"/>
                  </a:lnTo>
                  <a:lnTo>
                    <a:pt x="82834" y="86286"/>
                  </a:lnTo>
                  <a:lnTo>
                    <a:pt x="80763" y="86483"/>
                  </a:lnTo>
                  <a:lnTo>
                    <a:pt x="78692" y="86779"/>
                  </a:lnTo>
                  <a:lnTo>
                    <a:pt x="76720" y="87173"/>
                  </a:lnTo>
                  <a:lnTo>
                    <a:pt x="74649" y="87666"/>
                  </a:lnTo>
                  <a:lnTo>
                    <a:pt x="74649" y="87666"/>
                  </a:lnTo>
                  <a:lnTo>
                    <a:pt x="72677" y="88258"/>
                  </a:lnTo>
                  <a:lnTo>
                    <a:pt x="70705" y="88948"/>
                  </a:lnTo>
                  <a:lnTo>
                    <a:pt x="68831" y="89737"/>
                  </a:lnTo>
                  <a:lnTo>
                    <a:pt x="66957" y="90625"/>
                  </a:lnTo>
                  <a:lnTo>
                    <a:pt x="65084" y="91512"/>
                  </a:lnTo>
                  <a:lnTo>
                    <a:pt x="63309" y="92597"/>
                  </a:lnTo>
                  <a:lnTo>
                    <a:pt x="61534" y="93780"/>
                  </a:lnTo>
                  <a:lnTo>
                    <a:pt x="59759" y="94964"/>
                  </a:lnTo>
                  <a:lnTo>
                    <a:pt x="58181" y="96245"/>
                  </a:lnTo>
                  <a:lnTo>
                    <a:pt x="56603" y="97626"/>
                  </a:lnTo>
                  <a:lnTo>
                    <a:pt x="55025" y="99105"/>
                  </a:lnTo>
                  <a:lnTo>
                    <a:pt x="53546" y="100683"/>
                  </a:lnTo>
                  <a:lnTo>
                    <a:pt x="52166" y="102359"/>
                  </a:lnTo>
                  <a:lnTo>
                    <a:pt x="50884" y="104134"/>
                  </a:lnTo>
                  <a:lnTo>
                    <a:pt x="49602" y="105909"/>
                  </a:lnTo>
                  <a:lnTo>
                    <a:pt x="48418" y="107783"/>
                  </a:lnTo>
                  <a:lnTo>
                    <a:pt x="48418" y="107783"/>
                  </a:lnTo>
                  <a:lnTo>
                    <a:pt x="48418" y="107783"/>
                  </a:lnTo>
                  <a:lnTo>
                    <a:pt x="47432" y="109657"/>
                  </a:lnTo>
                  <a:lnTo>
                    <a:pt x="46545" y="111629"/>
                  </a:lnTo>
                  <a:lnTo>
                    <a:pt x="46545" y="111629"/>
                  </a:lnTo>
                  <a:lnTo>
                    <a:pt x="45657" y="113601"/>
                  </a:lnTo>
                  <a:lnTo>
                    <a:pt x="44967" y="115573"/>
                  </a:lnTo>
                  <a:lnTo>
                    <a:pt x="44967" y="115573"/>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23125" tIns="23125" rIns="23125" bIns="23125" anchor="ctr" anchorCtr="0">
              <a:noAutofit/>
            </a:bodyPr>
            <a:lstStyle/>
            <a:p>
              <a:pPr marL="0" lvl="0" indent="0" algn="l" rtl="0">
                <a:spcBef>
                  <a:spcPts val="0"/>
                </a:spcBef>
                <a:spcAft>
                  <a:spcPts val="0"/>
                </a:spcAft>
                <a:buNone/>
              </a:pPr>
              <a:endParaRPr/>
            </a:p>
          </p:txBody>
        </p:sp>
      </p:grpSp>
      <p:grpSp>
        <p:nvGrpSpPr>
          <p:cNvPr id="1004" name="Google Shape;1004;p153"/>
          <p:cNvGrpSpPr/>
          <p:nvPr/>
        </p:nvGrpSpPr>
        <p:grpSpPr>
          <a:xfrm>
            <a:off x="3446445" y="1924737"/>
            <a:ext cx="2171504" cy="1830579"/>
            <a:chOff x="3445020" y="6075200"/>
            <a:chExt cx="2877307" cy="2425572"/>
          </a:xfrm>
        </p:grpSpPr>
        <p:grpSp>
          <p:nvGrpSpPr>
            <p:cNvPr id="1005" name="Google Shape;1005;p153"/>
            <p:cNvGrpSpPr/>
            <p:nvPr/>
          </p:nvGrpSpPr>
          <p:grpSpPr>
            <a:xfrm>
              <a:off x="4682752" y="7309449"/>
              <a:ext cx="249858" cy="421039"/>
              <a:chOff x="4927050" y="3472025"/>
              <a:chExt cx="580525" cy="978250"/>
            </a:xfrm>
          </p:grpSpPr>
          <p:sp>
            <p:nvSpPr>
              <p:cNvPr id="1006" name="Google Shape;1006;p153"/>
              <p:cNvSpPr/>
              <p:nvPr/>
            </p:nvSpPr>
            <p:spPr>
              <a:xfrm>
                <a:off x="5358850" y="4014875"/>
                <a:ext cx="148725" cy="299250"/>
              </a:xfrm>
              <a:custGeom>
                <a:avLst/>
                <a:gdLst/>
                <a:ahLst/>
                <a:cxnLst/>
                <a:rect l="l" t="t" r="r" b="b"/>
                <a:pathLst>
                  <a:path w="5949" h="11970" extrusionOk="0">
                    <a:moveTo>
                      <a:pt x="3225" y="1"/>
                    </a:moveTo>
                    <a:lnTo>
                      <a:pt x="2938" y="73"/>
                    </a:lnTo>
                    <a:lnTo>
                      <a:pt x="2723" y="216"/>
                    </a:lnTo>
                    <a:lnTo>
                      <a:pt x="2437" y="359"/>
                    </a:lnTo>
                    <a:lnTo>
                      <a:pt x="2293" y="574"/>
                    </a:lnTo>
                    <a:lnTo>
                      <a:pt x="2222" y="933"/>
                    </a:lnTo>
                    <a:lnTo>
                      <a:pt x="1792" y="2653"/>
                    </a:lnTo>
                    <a:lnTo>
                      <a:pt x="1290" y="4229"/>
                    </a:lnTo>
                    <a:lnTo>
                      <a:pt x="717" y="5591"/>
                    </a:lnTo>
                    <a:lnTo>
                      <a:pt x="144" y="6737"/>
                    </a:lnTo>
                    <a:lnTo>
                      <a:pt x="0" y="7096"/>
                    </a:lnTo>
                    <a:lnTo>
                      <a:pt x="0" y="7454"/>
                    </a:lnTo>
                    <a:lnTo>
                      <a:pt x="144" y="7812"/>
                    </a:lnTo>
                    <a:lnTo>
                      <a:pt x="359" y="8099"/>
                    </a:lnTo>
                    <a:lnTo>
                      <a:pt x="4443" y="11826"/>
                    </a:lnTo>
                    <a:lnTo>
                      <a:pt x="4658" y="11969"/>
                    </a:lnTo>
                    <a:lnTo>
                      <a:pt x="4945" y="11969"/>
                    </a:lnTo>
                    <a:lnTo>
                      <a:pt x="5160" y="11826"/>
                    </a:lnTo>
                    <a:lnTo>
                      <a:pt x="5232" y="11754"/>
                    </a:lnTo>
                    <a:lnTo>
                      <a:pt x="5303" y="11611"/>
                    </a:lnTo>
                    <a:lnTo>
                      <a:pt x="5805" y="8171"/>
                    </a:lnTo>
                    <a:lnTo>
                      <a:pt x="5948" y="6809"/>
                    </a:lnTo>
                    <a:lnTo>
                      <a:pt x="5948" y="5376"/>
                    </a:lnTo>
                    <a:lnTo>
                      <a:pt x="5733" y="4014"/>
                    </a:lnTo>
                    <a:lnTo>
                      <a:pt x="5590" y="3369"/>
                    </a:lnTo>
                    <a:lnTo>
                      <a:pt x="5375" y="2724"/>
                    </a:lnTo>
                    <a:lnTo>
                      <a:pt x="5088" y="1936"/>
                    </a:lnTo>
                    <a:lnTo>
                      <a:pt x="4802" y="1291"/>
                    </a:lnTo>
                    <a:lnTo>
                      <a:pt x="4443" y="718"/>
                    </a:lnTo>
                    <a:lnTo>
                      <a:pt x="4013" y="288"/>
                    </a:lnTo>
                    <a:lnTo>
                      <a:pt x="3798" y="73"/>
                    </a:lnTo>
                    <a:lnTo>
                      <a:pt x="3512" y="1"/>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sp>
            <p:nvSpPr>
              <p:cNvPr id="1007" name="Google Shape;1007;p153"/>
              <p:cNvSpPr/>
              <p:nvPr/>
            </p:nvSpPr>
            <p:spPr>
              <a:xfrm>
                <a:off x="4927050" y="4014875"/>
                <a:ext cx="148750" cy="299250"/>
              </a:xfrm>
              <a:custGeom>
                <a:avLst/>
                <a:gdLst/>
                <a:ahLst/>
                <a:cxnLst/>
                <a:rect l="l" t="t" r="r" b="b"/>
                <a:pathLst>
                  <a:path w="5950" h="11970" extrusionOk="0">
                    <a:moveTo>
                      <a:pt x="2509" y="1"/>
                    </a:moveTo>
                    <a:lnTo>
                      <a:pt x="2222" y="144"/>
                    </a:lnTo>
                    <a:lnTo>
                      <a:pt x="1936" y="288"/>
                    </a:lnTo>
                    <a:lnTo>
                      <a:pt x="1577" y="718"/>
                    </a:lnTo>
                    <a:lnTo>
                      <a:pt x="1219" y="1219"/>
                    </a:lnTo>
                    <a:lnTo>
                      <a:pt x="932" y="1793"/>
                    </a:lnTo>
                    <a:lnTo>
                      <a:pt x="717" y="2438"/>
                    </a:lnTo>
                    <a:lnTo>
                      <a:pt x="431" y="3154"/>
                    </a:lnTo>
                    <a:lnTo>
                      <a:pt x="287" y="3871"/>
                    </a:lnTo>
                    <a:lnTo>
                      <a:pt x="144" y="4588"/>
                    </a:lnTo>
                    <a:lnTo>
                      <a:pt x="73" y="5304"/>
                    </a:lnTo>
                    <a:lnTo>
                      <a:pt x="1" y="6021"/>
                    </a:lnTo>
                    <a:lnTo>
                      <a:pt x="1" y="6737"/>
                    </a:lnTo>
                    <a:lnTo>
                      <a:pt x="73" y="7454"/>
                    </a:lnTo>
                    <a:lnTo>
                      <a:pt x="144" y="8242"/>
                    </a:lnTo>
                    <a:lnTo>
                      <a:pt x="717" y="11611"/>
                    </a:lnTo>
                    <a:lnTo>
                      <a:pt x="717" y="11754"/>
                    </a:lnTo>
                    <a:lnTo>
                      <a:pt x="789" y="11826"/>
                    </a:lnTo>
                    <a:lnTo>
                      <a:pt x="1004" y="11969"/>
                    </a:lnTo>
                    <a:lnTo>
                      <a:pt x="1291" y="11969"/>
                    </a:lnTo>
                    <a:lnTo>
                      <a:pt x="1577" y="11826"/>
                    </a:lnTo>
                    <a:lnTo>
                      <a:pt x="5591" y="8099"/>
                    </a:lnTo>
                    <a:lnTo>
                      <a:pt x="5877" y="7812"/>
                    </a:lnTo>
                    <a:lnTo>
                      <a:pt x="5949" y="7454"/>
                    </a:lnTo>
                    <a:lnTo>
                      <a:pt x="5949" y="7096"/>
                    </a:lnTo>
                    <a:lnTo>
                      <a:pt x="5877" y="6737"/>
                    </a:lnTo>
                    <a:lnTo>
                      <a:pt x="5304" y="5591"/>
                    </a:lnTo>
                    <a:lnTo>
                      <a:pt x="4731" y="4229"/>
                    </a:lnTo>
                    <a:lnTo>
                      <a:pt x="4229" y="2653"/>
                    </a:lnTo>
                    <a:lnTo>
                      <a:pt x="3799" y="933"/>
                    </a:lnTo>
                    <a:lnTo>
                      <a:pt x="3656" y="574"/>
                    </a:lnTo>
                    <a:lnTo>
                      <a:pt x="3512" y="359"/>
                    </a:lnTo>
                    <a:lnTo>
                      <a:pt x="3297" y="216"/>
                    </a:lnTo>
                    <a:lnTo>
                      <a:pt x="3011" y="73"/>
                    </a:lnTo>
                    <a:lnTo>
                      <a:pt x="2796" y="1"/>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sp>
            <p:nvSpPr>
              <p:cNvPr id="1008" name="Google Shape;1008;p153"/>
              <p:cNvSpPr/>
              <p:nvPr/>
            </p:nvSpPr>
            <p:spPr>
              <a:xfrm>
                <a:off x="5147425" y="4263925"/>
                <a:ext cx="139775" cy="186350"/>
              </a:xfrm>
              <a:custGeom>
                <a:avLst/>
                <a:gdLst/>
                <a:ahLst/>
                <a:cxnLst/>
                <a:rect l="l" t="t" r="r" b="b"/>
                <a:pathLst>
                  <a:path w="5591" h="7454" extrusionOk="0">
                    <a:moveTo>
                      <a:pt x="2581" y="0"/>
                    </a:moveTo>
                    <a:lnTo>
                      <a:pt x="1649" y="72"/>
                    </a:lnTo>
                    <a:lnTo>
                      <a:pt x="1219" y="72"/>
                    </a:lnTo>
                    <a:lnTo>
                      <a:pt x="861" y="144"/>
                    </a:lnTo>
                    <a:lnTo>
                      <a:pt x="646" y="215"/>
                    </a:lnTo>
                    <a:lnTo>
                      <a:pt x="359" y="359"/>
                    </a:lnTo>
                    <a:lnTo>
                      <a:pt x="216" y="574"/>
                    </a:lnTo>
                    <a:lnTo>
                      <a:pt x="72" y="789"/>
                    </a:lnTo>
                    <a:lnTo>
                      <a:pt x="1" y="1004"/>
                    </a:lnTo>
                    <a:lnTo>
                      <a:pt x="1" y="1219"/>
                    </a:lnTo>
                    <a:lnTo>
                      <a:pt x="72" y="1792"/>
                    </a:lnTo>
                    <a:lnTo>
                      <a:pt x="216" y="2294"/>
                    </a:lnTo>
                    <a:lnTo>
                      <a:pt x="431" y="2867"/>
                    </a:lnTo>
                    <a:lnTo>
                      <a:pt x="789" y="3369"/>
                    </a:lnTo>
                    <a:lnTo>
                      <a:pt x="1434" y="4372"/>
                    </a:lnTo>
                    <a:lnTo>
                      <a:pt x="1936" y="5375"/>
                    </a:lnTo>
                    <a:lnTo>
                      <a:pt x="2294" y="6379"/>
                    </a:lnTo>
                    <a:lnTo>
                      <a:pt x="2509" y="7310"/>
                    </a:lnTo>
                    <a:lnTo>
                      <a:pt x="2652" y="7454"/>
                    </a:lnTo>
                    <a:lnTo>
                      <a:pt x="3011" y="7454"/>
                    </a:lnTo>
                    <a:lnTo>
                      <a:pt x="3082" y="7310"/>
                    </a:lnTo>
                    <a:lnTo>
                      <a:pt x="3369" y="6379"/>
                    </a:lnTo>
                    <a:lnTo>
                      <a:pt x="3727" y="5375"/>
                    </a:lnTo>
                    <a:lnTo>
                      <a:pt x="4229" y="4372"/>
                    </a:lnTo>
                    <a:lnTo>
                      <a:pt x="4874" y="3369"/>
                    </a:lnTo>
                    <a:lnTo>
                      <a:pt x="5161" y="2867"/>
                    </a:lnTo>
                    <a:lnTo>
                      <a:pt x="5447" y="2294"/>
                    </a:lnTo>
                    <a:lnTo>
                      <a:pt x="5591" y="1792"/>
                    </a:lnTo>
                    <a:lnTo>
                      <a:pt x="5591" y="1219"/>
                    </a:lnTo>
                    <a:lnTo>
                      <a:pt x="5591" y="1004"/>
                    </a:lnTo>
                    <a:lnTo>
                      <a:pt x="5519" y="789"/>
                    </a:lnTo>
                    <a:lnTo>
                      <a:pt x="5376" y="574"/>
                    </a:lnTo>
                    <a:lnTo>
                      <a:pt x="5232" y="359"/>
                    </a:lnTo>
                    <a:lnTo>
                      <a:pt x="5017" y="215"/>
                    </a:lnTo>
                    <a:lnTo>
                      <a:pt x="4731" y="144"/>
                    </a:lnTo>
                    <a:lnTo>
                      <a:pt x="4372" y="72"/>
                    </a:lnTo>
                    <a:lnTo>
                      <a:pt x="4014" y="72"/>
                    </a:lnTo>
                    <a:lnTo>
                      <a:pt x="3082" y="0"/>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a:p>
            </p:txBody>
          </p:sp>
          <p:sp>
            <p:nvSpPr>
              <p:cNvPr id="1009" name="Google Shape;1009;p153"/>
              <p:cNvSpPr/>
              <p:nvPr/>
            </p:nvSpPr>
            <p:spPr>
              <a:xfrm>
                <a:off x="5038150" y="3472025"/>
                <a:ext cx="360125" cy="765050"/>
              </a:xfrm>
              <a:custGeom>
                <a:avLst/>
                <a:gdLst/>
                <a:ahLst/>
                <a:cxnLst/>
                <a:rect l="l" t="t" r="r" b="b"/>
                <a:pathLst>
                  <a:path w="14405" h="30602" extrusionOk="0">
                    <a:moveTo>
                      <a:pt x="7310" y="8098"/>
                    </a:moveTo>
                    <a:lnTo>
                      <a:pt x="7883" y="8170"/>
                    </a:lnTo>
                    <a:lnTo>
                      <a:pt x="8457" y="8313"/>
                    </a:lnTo>
                    <a:lnTo>
                      <a:pt x="8958" y="8600"/>
                    </a:lnTo>
                    <a:lnTo>
                      <a:pt x="9388" y="8958"/>
                    </a:lnTo>
                    <a:lnTo>
                      <a:pt x="9747" y="9388"/>
                    </a:lnTo>
                    <a:lnTo>
                      <a:pt x="10033" y="9890"/>
                    </a:lnTo>
                    <a:lnTo>
                      <a:pt x="10177" y="10463"/>
                    </a:lnTo>
                    <a:lnTo>
                      <a:pt x="10248" y="11037"/>
                    </a:lnTo>
                    <a:lnTo>
                      <a:pt x="10177" y="11682"/>
                    </a:lnTo>
                    <a:lnTo>
                      <a:pt x="10033" y="12183"/>
                    </a:lnTo>
                    <a:lnTo>
                      <a:pt x="9747" y="12685"/>
                    </a:lnTo>
                    <a:lnTo>
                      <a:pt x="9388" y="13187"/>
                    </a:lnTo>
                    <a:lnTo>
                      <a:pt x="8958" y="13545"/>
                    </a:lnTo>
                    <a:lnTo>
                      <a:pt x="8457" y="13760"/>
                    </a:lnTo>
                    <a:lnTo>
                      <a:pt x="7883" y="13975"/>
                    </a:lnTo>
                    <a:lnTo>
                      <a:pt x="7310" y="14047"/>
                    </a:lnTo>
                    <a:lnTo>
                      <a:pt x="6737" y="13975"/>
                    </a:lnTo>
                    <a:lnTo>
                      <a:pt x="6163" y="13760"/>
                    </a:lnTo>
                    <a:lnTo>
                      <a:pt x="5662" y="13545"/>
                    </a:lnTo>
                    <a:lnTo>
                      <a:pt x="5232" y="13187"/>
                    </a:lnTo>
                    <a:lnTo>
                      <a:pt x="4873" y="12685"/>
                    </a:lnTo>
                    <a:lnTo>
                      <a:pt x="4587" y="12183"/>
                    </a:lnTo>
                    <a:lnTo>
                      <a:pt x="4372" y="11682"/>
                    </a:lnTo>
                    <a:lnTo>
                      <a:pt x="4372" y="11037"/>
                    </a:lnTo>
                    <a:lnTo>
                      <a:pt x="4372" y="10463"/>
                    </a:lnTo>
                    <a:lnTo>
                      <a:pt x="4587" y="9890"/>
                    </a:lnTo>
                    <a:lnTo>
                      <a:pt x="4873" y="9388"/>
                    </a:lnTo>
                    <a:lnTo>
                      <a:pt x="5232" y="8958"/>
                    </a:lnTo>
                    <a:lnTo>
                      <a:pt x="5662" y="8600"/>
                    </a:lnTo>
                    <a:lnTo>
                      <a:pt x="6163" y="8313"/>
                    </a:lnTo>
                    <a:lnTo>
                      <a:pt x="6737" y="8170"/>
                    </a:lnTo>
                    <a:lnTo>
                      <a:pt x="7310" y="8098"/>
                    </a:lnTo>
                    <a:close/>
                    <a:moveTo>
                      <a:pt x="7310" y="15767"/>
                    </a:moveTo>
                    <a:lnTo>
                      <a:pt x="7668" y="15838"/>
                    </a:lnTo>
                    <a:lnTo>
                      <a:pt x="8098" y="15910"/>
                    </a:lnTo>
                    <a:lnTo>
                      <a:pt x="8385" y="16125"/>
                    </a:lnTo>
                    <a:lnTo>
                      <a:pt x="8672" y="16340"/>
                    </a:lnTo>
                    <a:lnTo>
                      <a:pt x="8958" y="16627"/>
                    </a:lnTo>
                    <a:lnTo>
                      <a:pt x="9102" y="16985"/>
                    </a:lnTo>
                    <a:lnTo>
                      <a:pt x="9245" y="17343"/>
                    </a:lnTo>
                    <a:lnTo>
                      <a:pt x="9317" y="17773"/>
                    </a:lnTo>
                    <a:lnTo>
                      <a:pt x="9245" y="18132"/>
                    </a:lnTo>
                    <a:lnTo>
                      <a:pt x="9102" y="18562"/>
                    </a:lnTo>
                    <a:lnTo>
                      <a:pt x="8958" y="18848"/>
                    </a:lnTo>
                    <a:lnTo>
                      <a:pt x="8672" y="19135"/>
                    </a:lnTo>
                    <a:lnTo>
                      <a:pt x="8385" y="19422"/>
                    </a:lnTo>
                    <a:lnTo>
                      <a:pt x="8098" y="19565"/>
                    </a:lnTo>
                    <a:lnTo>
                      <a:pt x="7668" y="19708"/>
                    </a:lnTo>
                    <a:lnTo>
                      <a:pt x="7310" y="19780"/>
                    </a:lnTo>
                    <a:lnTo>
                      <a:pt x="6880" y="19708"/>
                    </a:lnTo>
                    <a:lnTo>
                      <a:pt x="6522" y="19565"/>
                    </a:lnTo>
                    <a:lnTo>
                      <a:pt x="6163" y="19422"/>
                    </a:lnTo>
                    <a:lnTo>
                      <a:pt x="5877" y="19135"/>
                    </a:lnTo>
                    <a:lnTo>
                      <a:pt x="5662" y="18848"/>
                    </a:lnTo>
                    <a:lnTo>
                      <a:pt x="5447" y="18562"/>
                    </a:lnTo>
                    <a:lnTo>
                      <a:pt x="5375" y="18132"/>
                    </a:lnTo>
                    <a:lnTo>
                      <a:pt x="5303" y="17773"/>
                    </a:lnTo>
                    <a:lnTo>
                      <a:pt x="5375" y="17343"/>
                    </a:lnTo>
                    <a:lnTo>
                      <a:pt x="5447" y="16985"/>
                    </a:lnTo>
                    <a:lnTo>
                      <a:pt x="5662" y="16627"/>
                    </a:lnTo>
                    <a:lnTo>
                      <a:pt x="5877" y="16340"/>
                    </a:lnTo>
                    <a:lnTo>
                      <a:pt x="6163" y="16125"/>
                    </a:lnTo>
                    <a:lnTo>
                      <a:pt x="6522" y="15910"/>
                    </a:lnTo>
                    <a:lnTo>
                      <a:pt x="6880" y="15838"/>
                    </a:lnTo>
                    <a:lnTo>
                      <a:pt x="7310" y="15767"/>
                    </a:lnTo>
                    <a:close/>
                    <a:moveTo>
                      <a:pt x="7167" y="0"/>
                    </a:moveTo>
                    <a:lnTo>
                      <a:pt x="6952" y="72"/>
                    </a:lnTo>
                    <a:lnTo>
                      <a:pt x="6737" y="215"/>
                    </a:lnTo>
                    <a:lnTo>
                      <a:pt x="6020" y="1004"/>
                    </a:lnTo>
                    <a:lnTo>
                      <a:pt x="5088" y="2150"/>
                    </a:lnTo>
                    <a:lnTo>
                      <a:pt x="4085" y="3655"/>
                    </a:lnTo>
                    <a:lnTo>
                      <a:pt x="3512" y="4515"/>
                    </a:lnTo>
                    <a:lnTo>
                      <a:pt x="3010" y="5447"/>
                    </a:lnTo>
                    <a:lnTo>
                      <a:pt x="2508" y="6450"/>
                    </a:lnTo>
                    <a:lnTo>
                      <a:pt x="2007" y="7525"/>
                    </a:lnTo>
                    <a:lnTo>
                      <a:pt x="1505" y="8672"/>
                    </a:lnTo>
                    <a:lnTo>
                      <a:pt x="1075" y="9890"/>
                    </a:lnTo>
                    <a:lnTo>
                      <a:pt x="717" y="11252"/>
                    </a:lnTo>
                    <a:lnTo>
                      <a:pt x="430" y="12613"/>
                    </a:lnTo>
                    <a:lnTo>
                      <a:pt x="215" y="13975"/>
                    </a:lnTo>
                    <a:lnTo>
                      <a:pt x="0" y="15480"/>
                    </a:lnTo>
                    <a:lnTo>
                      <a:pt x="0" y="16770"/>
                    </a:lnTo>
                    <a:lnTo>
                      <a:pt x="0" y="17988"/>
                    </a:lnTo>
                    <a:lnTo>
                      <a:pt x="72" y="19135"/>
                    </a:lnTo>
                    <a:lnTo>
                      <a:pt x="143" y="20282"/>
                    </a:lnTo>
                    <a:lnTo>
                      <a:pt x="358" y="21285"/>
                    </a:lnTo>
                    <a:lnTo>
                      <a:pt x="502" y="22360"/>
                    </a:lnTo>
                    <a:lnTo>
                      <a:pt x="788" y="23292"/>
                    </a:lnTo>
                    <a:lnTo>
                      <a:pt x="1075" y="24152"/>
                    </a:lnTo>
                    <a:lnTo>
                      <a:pt x="1648" y="25800"/>
                    </a:lnTo>
                    <a:lnTo>
                      <a:pt x="2293" y="27233"/>
                    </a:lnTo>
                    <a:lnTo>
                      <a:pt x="2867" y="28380"/>
                    </a:lnTo>
                    <a:lnTo>
                      <a:pt x="3512" y="29311"/>
                    </a:lnTo>
                    <a:lnTo>
                      <a:pt x="3655" y="29598"/>
                    </a:lnTo>
                    <a:lnTo>
                      <a:pt x="3942" y="29885"/>
                    </a:lnTo>
                    <a:lnTo>
                      <a:pt x="4515" y="30243"/>
                    </a:lnTo>
                    <a:lnTo>
                      <a:pt x="5160" y="30530"/>
                    </a:lnTo>
                    <a:lnTo>
                      <a:pt x="5447" y="30601"/>
                    </a:lnTo>
                    <a:lnTo>
                      <a:pt x="8887" y="30601"/>
                    </a:lnTo>
                    <a:lnTo>
                      <a:pt x="9245" y="30530"/>
                    </a:lnTo>
                    <a:lnTo>
                      <a:pt x="9890" y="30243"/>
                    </a:lnTo>
                    <a:lnTo>
                      <a:pt x="10463" y="29885"/>
                    </a:lnTo>
                    <a:lnTo>
                      <a:pt x="10678" y="29598"/>
                    </a:lnTo>
                    <a:lnTo>
                      <a:pt x="10893" y="29311"/>
                    </a:lnTo>
                    <a:lnTo>
                      <a:pt x="11467" y="28380"/>
                    </a:lnTo>
                    <a:lnTo>
                      <a:pt x="12112" y="27233"/>
                    </a:lnTo>
                    <a:lnTo>
                      <a:pt x="12757" y="25800"/>
                    </a:lnTo>
                    <a:lnTo>
                      <a:pt x="13330" y="24152"/>
                    </a:lnTo>
                    <a:lnTo>
                      <a:pt x="13616" y="23292"/>
                    </a:lnTo>
                    <a:lnTo>
                      <a:pt x="13831" y="22360"/>
                    </a:lnTo>
                    <a:lnTo>
                      <a:pt x="14046" y="21285"/>
                    </a:lnTo>
                    <a:lnTo>
                      <a:pt x="14190" y="20282"/>
                    </a:lnTo>
                    <a:lnTo>
                      <a:pt x="14333" y="19135"/>
                    </a:lnTo>
                    <a:lnTo>
                      <a:pt x="14405" y="17988"/>
                    </a:lnTo>
                    <a:lnTo>
                      <a:pt x="14405" y="16770"/>
                    </a:lnTo>
                    <a:lnTo>
                      <a:pt x="14333" y="15480"/>
                    </a:lnTo>
                    <a:lnTo>
                      <a:pt x="14190" y="13975"/>
                    </a:lnTo>
                    <a:lnTo>
                      <a:pt x="13975" y="12613"/>
                    </a:lnTo>
                    <a:lnTo>
                      <a:pt x="13616" y="11252"/>
                    </a:lnTo>
                    <a:lnTo>
                      <a:pt x="13258" y="9890"/>
                    </a:lnTo>
                    <a:lnTo>
                      <a:pt x="12828" y="8672"/>
                    </a:lnTo>
                    <a:lnTo>
                      <a:pt x="12398" y="7525"/>
                    </a:lnTo>
                    <a:lnTo>
                      <a:pt x="11897" y="6450"/>
                    </a:lnTo>
                    <a:lnTo>
                      <a:pt x="11323" y="5447"/>
                    </a:lnTo>
                    <a:lnTo>
                      <a:pt x="10822" y="4515"/>
                    </a:lnTo>
                    <a:lnTo>
                      <a:pt x="10320" y="3655"/>
                    </a:lnTo>
                    <a:lnTo>
                      <a:pt x="9245" y="2150"/>
                    </a:lnTo>
                    <a:lnTo>
                      <a:pt x="8385" y="1004"/>
                    </a:lnTo>
                    <a:lnTo>
                      <a:pt x="7668" y="215"/>
                    </a:lnTo>
                    <a:lnTo>
                      <a:pt x="7453" y="72"/>
                    </a:lnTo>
                    <a:lnTo>
                      <a:pt x="7167" y="0"/>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grpSp>
        <p:pic>
          <p:nvPicPr>
            <p:cNvPr id="1010" name="Google Shape;1010;p153"/>
            <p:cNvPicPr preferRelativeResize="0"/>
            <p:nvPr/>
          </p:nvPicPr>
          <p:blipFill>
            <a:blip r:embed="rId3">
              <a:alphaModFix/>
            </a:blip>
            <a:stretch>
              <a:fillRect/>
            </a:stretch>
          </p:blipFill>
          <p:spPr>
            <a:xfrm>
              <a:off x="4682832" y="6815140"/>
              <a:ext cx="615826" cy="123414"/>
            </a:xfrm>
            <a:prstGeom prst="rect">
              <a:avLst/>
            </a:prstGeom>
            <a:noFill/>
            <a:ln>
              <a:noFill/>
            </a:ln>
          </p:spPr>
        </p:pic>
        <p:grpSp>
          <p:nvGrpSpPr>
            <p:cNvPr id="1011" name="Google Shape;1011;p153"/>
            <p:cNvGrpSpPr/>
            <p:nvPr/>
          </p:nvGrpSpPr>
          <p:grpSpPr>
            <a:xfrm>
              <a:off x="3446144" y="6075754"/>
              <a:ext cx="1200080" cy="804474"/>
              <a:chOff x="704175" y="238125"/>
              <a:chExt cx="2592525" cy="1737900"/>
            </a:xfrm>
          </p:grpSpPr>
          <p:sp>
            <p:nvSpPr>
              <p:cNvPr id="1012" name="Google Shape;1012;p153"/>
              <p:cNvSpPr/>
              <p:nvPr/>
            </p:nvSpPr>
            <p:spPr>
              <a:xfrm>
                <a:off x="704175" y="238125"/>
                <a:ext cx="2592525" cy="1737900"/>
              </a:xfrm>
              <a:custGeom>
                <a:avLst/>
                <a:gdLst/>
                <a:ahLst/>
                <a:cxnLst/>
                <a:rect l="l" t="t" r="r" b="b"/>
                <a:pathLst>
                  <a:path w="103701" h="69516" extrusionOk="0">
                    <a:moveTo>
                      <a:pt x="56688" y="0"/>
                    </a:moveTo>
                    <a:lnTo>
                      <a:pt x="56043" y="72"/>
                    </a:lnTo>
                    <a:lnTo>
                      <a:pt x="55470" y="143"/>
                    </a:lnTo>
                    <a:lnTo>
                      <a:pt x="54896" y="287"/>
                    </a:lnTo>
                    <a:lnTo>
                      <a:pt x="54323" y="502"/>
                    </a:lnTo>
                    <a:lnTo>
                      <a:pt x="53821" y="717"/>
                    </a:lnTo>
                    <a:lnTo>
                      <a:pt x="53320" y="1075"/>
                    </a:lnTo>
                    <a:lnTo>
                      <a:pt x="52818" y="1362"/>
                    </a:lnTo>
                    <a:lnTo>
                      <a:pt x="52388" y="1792"/>
                    </a:lnTo>
                    <a:lnTo>
                      <a:pt x="1721" y="52459"/>
                    </a:lnTo>
                    <a:lnTo>
                      <a:pt x="1362" y="52817"/>
                    </a:lnTo>
                    <a:lnTo>
                      <a:pt x="1076" y="53247"/>
                    </a:lnTo>
                    <a:lnTo>
                      <a:pt x="789" y="53677"/>
                    </a:lnTo>
                    <a:lnTo>
                      <a:pt x="502" y="54179"/>
                    </a:lnTo>
                    <a:lnTo>
                      <a:pt x="359" y="54681"/>
                    </a:lnTo>
                    <a:lnTo>
                      <a:pt x="144" y="55182"/>
                    </a:lnTo>
                    <a:lnTo>
                      <a:pt x="72" y="55684"/>
                    </a:lnTo>
                    <a:lnTo>
                      <a:pt x="1" y="56186"/>
                    </a:lnTo>
                    <a:lnTo>
                      <a:pt x="35117" y="56186"/>
                    </a:lnTo>
                    <a:lnTo>
                      <a:pt x="35403" y="55397"/>
                    </a:lnTo>
                    <a:lnTo>
                      <a:pt x="35762" y="54681"/>
                    </a:lnTo>
                    <a:lnTo>
                      <a:pt x="36192" y="54036"/>
                    </a:lnTo>
                    <a:lnTo>
                      <a:pt x="36765" y="53391"/>
                    </a:lnTo>
                    <a:lnTo>
                      <a:pt x="37267" y="52961"/>
                    </a:lnTo>
                    <a:lnTo>
                      <a:pt x="37768" y="52531"/>
                    </a:lnTo>
                    <a:lnTo>
                      <a:pt x="38342" y="52244"/>
                    </a:lnTo>
                    <a:lnTo>
                      <a:pt x="38987" y="51958"/>
                    </a:lnTo>
                    <a:lnTo>
                      <a:pt x="39560" y="51743"/>
                    </a:lnTo>
                    <a:lnTo>
                      <a:pt x="40205" y="51599"/>
                    </a:lnTo>
                    <a:lnTo>
                      <a:pt x="40850" y="51456"/>
                    </a:lnTo>
                    <a:lnTo>
                      <a:pt x="42068" y="51456"/>
                    </a:lnTo>
                    <a:lnTo>
                      <a:pt x="42713" y="51599"/>
                    </a:lnTo>
                    <a:lnTo>
                      <a:pt x="43358" y="51743"/>
                    </a:lnTo>
                    <a:lnTo>
                      <a:pt x="43932" y="51958"/>
                    </a:lnTo>
                    <a:lnTo>
                      <a:pt x="44576" y="52244"/>
                    </a:lnTo>
                    <a:lnTo>
                      <a:pt x="45150" y="52531"/>
                    </a:lnTo>
                    <a:lnTo>
                      <a:pt x="45651" y="52961"/>
                    </a:lnTo>
                    <a:lnTo>
                      <a:pt x="46153" y="53391"/>
                    </a:lnTo>
                    <a:lnTo>
                      <a:pt x="46726" y="54036"/>
                    </a:lnTo>
                    <a:lnTo>
                      <a:pt x="47156" y="54681"/>
                    </a:lnTo>
                    <a:lnTo>
                      <a:pt x="47515" y="55397"/>
                    </a:lnTo>
                    <a:lnTo>
                      <a:pt x="47801" y="56186"/>
                    </a:lnTo>
                    <a:lnTo>
                      <a:pt x="73314" y="56186"/>
                    </a:lnTo>
                    <a:lnTo>
                      <a:pt x="73959" y="56329"/>
                    </a:lnTo>
                    <a:lnTo>
                      <a:pt x="74533" y="56472"/>
                    </a:lnTo>
                    <a:lnTo>
                      <a:pt x="75034" y="56616"/>
                    </a:lnTo>
                    <a:lnTo>
                      <a:pt x="75536" y="56902"/>
                    </a:lnTo>
                    <a:lnTo>
                      <a:pt x="76038" y="57189"/>
                    </a:lnTo>
                    <a:lnTo>
                      <a:pt x="76539" y="57547"/>
                    </a:lnTo>
                    <a:lnTo>
                      <a:pt x="76969" y="57906"/>
                    </a:lnTo>
                    <a:lnTo>
                      <a:pt x="77328" y="58336"/>
                    </a:lnTo>
                    <a:lnTo>
                      <a:pt x="77686" y="58837"/>
                    </a:lnTo>
                    <a:lnTo>
                      <a:pt x="77973" y="59267"/>
                    </a:lnTo>
                    <a:lnTo>
                      <a:pt x="78188" y="59841"/>
                    </a:lnTo>
                    <a:lnTo>
                      <a:pt x="78403" y="60342"/>
                    </a:lnTo>
                    <a:lnTo>
                      <a:pt x="78546" y="60916"/>
                    </a:lnTo>
                    <a:lnTo>
                      <a:pt x="78618" y="61489"/>
                    </a:lnTo>
                    <a:lnTo>
                      <a:pt x="78689" y="62134"/>
                    </a:lnTo>
                    <a:lnTo>
                      <a:pt x="78689" y="67366"/>
                    </a:lnTo>
                    <a:lnTo>
                      <a:pt x="78689" y="67796"/>
                    </a:lnTo>
                    <a:lnTo>
                      <a:pt x="78833" y="68154"/>
                    </a:lnTo>
                    <a:lnTo>
                      <a:pt x="79048" y="68512"/>
                    </a:lnTo>
                    <a:lnTo>
                      <a:pt x="79263" y="68871"/>
                    </a:lnTo>
                    <a:lnTo>
                      <a:pt x="79621" y="69086"/>
                    </a:lnTo>
                    <a:lnTo>
                      <a:pt x="79979" y="69301"/>
                    </a:lnTo>
                    <a:lnTo>
                      <a:pt x="80337" y="69444"/>
                    </a:lnTo>
                    <a:lnTo>
                      <a:pt x="80767" y="69516"/>
                    </a:lnTo>
                    <a:lnTo>
                      <a:pt x="101837" y="69516"/>
                    </a:lnTo>
                    <a:lnTo>
                      <a:pt x="101837" y="49449"/>
                    </a:lnTo>
                    <a:lnTo>
                      <a:pt x="101837" y="48661"/>
                    </a:lnTo>
                    <a:lnTo>
                      <a:pt x="101980" y="47873"/>
                    </a:lnTo>
                    <a:lnTo>
                      <a:pt x="102124" y="47084"/>
                    </a:lnTo>
                    <a:lnTo>
                      <a:pt x="102339" y="46368"/>
                    </a:lnTo>
                    <a:lnTo>
                      <a:pt x="102625" y="45579"/>
                    </a:lnTo>
                    <a:lnTo>
                      <a:pt x="102912" y="44934"/>
                    </a:lnTo>
                    <a:lnTo>
                      <a:pt x="103342" y="44218"/>
                    </a:lnTo>
                    <a:lnTo>
                      <a:pt x="103700" y="43573"/>
                    </a:lnTo>
                    <a:lnTo>
                      <a:pt x="93094" y="32966"/>
                    </a:lnTo>
                    <a:lnTo>
                      <a:pt x="92377" y="33324"/>
                    </a:lnTo>
                    <a:lnTo>
                      <a:pt x="91589" y="33611"/>
                    </a:lnTo>
                    <a:lnTo>
                      <a:pt x="90801" y="33754"/>
                    </a:lnTo>
                    <a:lnTo>
                      <a:pt x="89367" y="33754"/>
                    </a:lnTo>
                    <a:lnTo>
                      <a:pt x="88722" y="33683"/>
                    </a:lnTo>
                    <a:lnTo>
                      <a:pt x="88077" y="33539"/>
                    </a:lnTo>
                    <a:lnTo>
                      <a:pt x="87504" y="33324"/>
                    </a:lnTo>
                    <a:lnTo>
                      <a:pt x="86859" y="33038"/>
                    </a:lnTo>
                    <a:lnTo>
                      <a:pt x="86357" y="32679"/>
                    </a:lnTo>
                    <a:lnTo>
                      <a:pt x="85784" y="32321"/>
                    </a:lnTo>
                    <a:lnTo>
                      <a:pt x="85282" y="31819"/>
                    </a:lnTo>
                    <a:lnTo>
                      <a:pt x="84852" y="31318"/>
                    </a:lnTo>
                    <a:lnTo>
                      <a:pt x="84422" y="30816"/>
                    </a:lnTo>
                    <a:lnTo>
                      <a:pt x="84064" y="30243"/>
                    </a:lnTo>
                    <a:lnTo>
                      <a:pt x="83849" y="29670"/>
                    </a:lnTo>
                    <a:lnTo>
                      <a:pt x="83634" y="29025"/>
                    </a:lnTo>
                    <a:lnTo>
                      <a:pt x="83491" y="28451"/>
                    </a:lnTo>
                    <a:lnTo>
                      <a:pt x="83347" y="27806"/>
                    </a:lnTo>
                    <a:lnTo>
                      <a:pt x="83347" y="27161"/>
                    </a:lnTo>
                    <a:lnTo>
                      <a:pt x="83347" y="26516"/>
                    </a:lnTo>
                    <a:lnTo>
                      <a:pt x="83491" y="25871"/>
                    </a:lnTo>
                    <a:lnTo>
                      <a:pt x="83634" y="25226"/>
                    </a:lnTo>
                    <a:lnTo>
                      <a:pt x="83849" y="24653"/>
                    </a:lnTo>
                    <a:lnTo>
                      <a:pt x="84064" y="24080"/>
                    </a:lnTo>
                    <a:lnTo>
                      <a:pt x="84422" y="23506"/>
                    </a:lnTo>
                    <a:lnTo>
                      <a:pt x="84852" y="22933"/>
                    </a:lnTo>
                    <a:lnTo>
                      <a:pt x="85282" y="22431"/>
                    </a:lnTo>
                    <a:lnTo>
                      <a:pt x="85927" y="21930"/>
                    </a:lnTo>
                    <a:lnTo>
                      <a:pt x="86572" y="21428"/>
                    </a:lnTo>
                    <a:lnTo>
                      <a:pt x="87289" y="21070"/>
                    </a:lnTo>
                    <a:lnTo>
                      <a:pt x="88077" y="20783"/>
                    </a:lnTo>
                    <a:lnTo>
                      <a:pt x="88077" y="72"/>
                    </a:lnTo>
                    <a:lnTo>
                      <a:pt x="88077"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489"/>
              </a:p>
            </p:txBody>
          </p:sp>
          <p:sp>
            <p:nvSpPr>
              <p:cNvPr id="1013" name="Google Shape;1013;p153"/>
              <p:cNvSpPr/>
              <p:nvPr/>
            </p:nvSpPr>
            <p:spPr>
              <a:xfrm>
                <a:off x="1669875" y="1619475"/>
                <a:ext cx="141550" cy="141550"/>
              </a:xfrm>
              <a:custGeom>
                <a:avLst/>
                <a:gdLst/>
                <a:ahLst/>
                <a:cxnLst/>
                <a:rect l="l" t="t" r="r" b="b"/>
                <a:pathLst>
                  <a:path w="5662" h="5662" extrusionOk="0">
                    <a:moveTo>
                      <a:pt x="2867" y="0"/>
                    </a:moveTo>
                    <a:lnTo>
                      <a:pt x="2294" y="72"/>
                    </a:lnTo>
                    <a:lnTo>
                      <a:pt x="1792" y="215"/>
                    </a:lnTo>
                    <a:lnTo>
                      <a:pt x="1290" y="502"/>
                    </a:lnTo>
                    <a:lnTo>
                      <a:pt x="860" y="860"/>
                    </a:lnTo>
                    <a:lnTo>
                      <a:pt x="502" y="1290"/>
                    </a:lnTo>
                    <a:lnTo>
                      <a:pt x="215" y="1792"/>
                    </a:lnTo>
                    <a:lnTo>
                      <a:pt x="72" y="2293"/>
                    </a:lnTo>
                    <a:lnTo>
                      <a:pt x="0" y="2867"/>
                    </a:lnTo>
                    <a:lnTo>
                      <a:pt x="72" y="3368"/>
                    </a:lnTo>
                    <a:lnTo>
                      <a:pt x="215" y="3870"/>
                    </a:lnTo>
                    <a:lnTo>
                      <a:pt x="502" y="4372"/>
                    </a:lnTo>
                    <a:lnTo>
                      <a:pt x="860" y="4802"/>
                    </a:lnTo>
                    <a:lnTo>
                      <a:pt x="1290" y="5160"/>
                    </a:lnTo>
                    <a:lnTo>
                      <a:pt x="1792" y="5447"/>
                    </a:lnTo>
                    <a:lnTo>
                      <a:pt x="2294" y="5590"/>
                    </a:lnTo>
                    <a:lnTo>
                      <a:pt x="2867" y="5662"/>
                    </a:lnTo>
                    <a:lnTo>
                      <a:pt x="3369" y="5590"/>
                    </a:lnTo>
                    <a:lnTo>
                      <a:pt x="3870" y="5447"/>
                    </a:lnTo>
                    <a:lnTo>
                      <a:pt x="4372" y="5160"/>
                    </a:lnTo>
                    <a:lnTo>
                      <a:pt x="4802" y="4802"/>
                    </a:lnTo>
                    <a:lnTo>
                      <a:pt x="5160" y="4372"/>
                    </a:lnTo>
                    <a:lnTo>
                      <a:pt x="5447" y="3870"/>
                    </a:lnTo>
                    <a:lnTo>
                      <a:pt x="5590" y="3368"/>
                    </a:lnTo>
                    <a:lnTo>
                      <a:pt x="5662" y="2867"/>
                    </a:lnTo>
                    <a:lnTo>
                      <a:pt x="5590" y="2293"/>
                    </a:lnTo>
                    <a:lnTo>
                      <a:pt x="5447" y="1792"/>
                    </a:lnTo>
                    <a:lnTo>
                      <a:pt x="5160" y="1290"/>
                    </a:lnTo>
                    <a:lnTo>
                      <a:pt x="4802" y="860"/>
                    </a:lnTo>
                    <a:lnTo>
                      <a:pt x="4372" y="502"/>
                    </a:lnTo>
                    <a:lnTo>
                      <a:pt x="3870" y="215"/>
                    </a:lnTo>
                    <a:lnTo>
                      <a:pt x="3369" y="72"/>
                    </a:lnTo>
                    <a:lnTo>
                      <a:pt x="2867"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489"/>
              </a:p>
            </p:txBody>
          </p:sp>
        </p:grpSp>
        <p:grpSp>
          <p:nvGrpSpPr>
            <p:cNvPr id="1014" name="Google Shape;1014;p153"/>
            <p:cNvGrpSpPr/>
            <p:nvPr/>
          </p:nvGrpSpPr>
          <p:grpSpPr>
            <a:xfrm>
              <a:off x="3445323" y="6769919"/>
              <a:ext cx="1179342" cy="624510"/>
              <a:chOff x="702400" y="1737725"/>
              <a:chExt cx="2547725" cy="1349125"/>
            </a:xfrm>
          </p:grpSpPr>
          <p:sp>
            <p:nvSpPr>
              <p:cNvPr id="1015" name="Google Shape;1015;p153"/>
              <p:cNvSpPr/>
              <p:nvPr/>
            </p:nvSpPr>
            <p:spPr>
              <a:xfrm>
                <a:off x="2666025" y="2698025"/>
                <a:ext cx="141550" cy="139775"/>
              </a:xfrm>
              <a:custGeom>
                <a:avLst/>
                <a:gdLst/>
                <a:ahLst/>
                <a:cxnLst/>
                <a:rect l="l" t="t" r="r" b="b"/>
                <a:pathLst>
                  <a:path w="5662" h="5591" extrusionOk="0">
                    <a:moveTo>
                      <a:pt x="2293" y="1"/>
                    </a:moveTo>
                    <a:lnTo>
                      <a:pt x="1792" y="144"/>
                    </a:lnTo>
                    <a:lnTo>
                      <a:pt x="1290" y="431"/>
                    </a:lnTo>
                    <a:lnTo>
                      <a:pt x="860" y="789"/>
                    </a:lnTo>
                    <a:lnTo>
                      <a:pt x="502" y="1219"/>
                    </a:lnTo>
                    <a:lnTo>
                      <a:pt x="215" y="1721"/>
                    </a:lnTo>
                    <a:lnTo>
                      <a:pt x="72" y="2222"/>
                    </a:lnTo>
                    <a:lnTo>
                      <a:pt x="0" y="2796"/>
                    </a:lnTo>
                    <a:lnTo>
                      <a:pt x="72" y="3297"/>
                    </a:lnTo>
                    <a:lnTo>
                      <a:pt x="215" y="3871"/>
                    </a:lnTo>
                    <a:lnTo>
                      <a:pt x="502" y="4372"/>
                    </a:lnTo>
                    <a:lnTo>
                      <a:pt x="860" y="4802"/>
                    </a:lnTo>
                    <a:lnTo>
                      <a:pt x="1290" y="5161"/>
                    </a:lnTo>
                    <a:lnTo>
                      <a:pt x="1792" y="5376"/>
                    </a:lnTo>
                    <a:lnTo>
                      <a:pt x="2293" y="5519"/>
                    </a:lnTo>
                    <a:lnTo>
                      <a:pt x="2867" y="5591"/>
                    </a:lnTo>
                    <a:lnTo>
                      <a:pt x="3368" y="5519"/>
                    </a:lnTo>
                    <a:lnTo>
                      <a:pt x="3870" y="5376"/>
                    </a:lnTo>
                    <a:lnTo>
                      <a:pt x="4372" y="5161"/>
                    </a:lnTo>
                    <a:lnTo>
                      <a:pt x="4802" y="4802"/>
                    </a:lnTo>
                    <a:lnTo>
                      <a:pt x="5160" y="4372"/>
                    </a:lnTo>
                    <a:lnTo>
                      <a:pt x="5447" y="3871"/>
                    </a:lnTo>
                    <a:lnTo>
                      <a:pt x="5590" y="3297"/>
                    </a:lnTo>
                    <a:lnTo>
                      <a:pt x="5662" y="2796"/>
                    </a:lnTo>
                    <a:lnTo>
                      <a:pt x="5590" y="2222"/>
                    </a:lnTo>
                    <a:lnTo>
                      <a:pt x="5447" y="1721"/>
                    </a:lnTo>
                    <a:lnTo>
                      <a:pt x="5160" y="1219"/>
                    </a:lnTo>
                    <a:lnTo>
                      <a:pt x="4802" y="789"/>
                    </a:lnTo>
                    <a:lnTo>
                      <a:pt x="4372" y="431"/>
                    </a:lnTo>
                    <a:lnTo>
                      <a:pt x="3870" y="144"/>
                    </a:lnTo>
                    <a:lnTo>
                      <a:pt x="3368" y="1"/>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16" name="Google Shape;1016;p153"/>
              <p:cNvSpPr/>
              <p:nvPr/>
            </p:nvSpPr>
            <p:spPr>
              <a:xfrm>
                <a:off x="702400" y="1737725"/>
                <a:ext cx="2547725" cy="1349125"/>
              </a:xfrm>
              <a:custGeom>
                <a:avLst/>
                <a:gdLst/>
                <a:ahLst/>
                <a:cxnLst/>
                <a:rect l="l" t="t" r="r" b="b"/>
                <a:pathLst>
                  <a:path w="101909" h="53965" extrusionOk="0">
                    <a:moveTo>
                      <a:pt x="0" y="0"/>
                    </a:moveTo>
                    <a:lnTo>
                      <a:pt x="0" y="36836"/>
                    </a:lnTo>
                    <a:lnTo>
                      <a:pt x="72" y="37409"/>
                    </a:lnTo>
                    <a:lnTo>
                      <a:pt x="143" y="37983"/>
                    </a:lnTo>
                    <a:lnTo>
                      <a:pt x="287" y="38556"/>
                    </a:lnTo>
                    <a:lnTo>
                      <a:pt x="502" y="39129"/>
                    </a:lnTo>
                    <a:lnTo>
                      <a:pt x="717" y="39631"/>
                    </a:lnTo>
                    <a:lnTo>
                      <a:pt x="1075" y="40133"/>
                    </a:lnTo>
                    <a:lnTo>
                      <a:pt x="1362" y="40634"/>
                    </a:lnTo>
                    <a:lnTo>
                      <a:pt x="1792" y="41064"/>
                    </a:lnTo>
                    <a:lnTo>
                      <a:pt x="12685" y="51958"/>
                    </a:lnTo>
                    <a:lnTo>
                      <a:pt x="13115" y="52316"/>
                    </a:lnTo>
                    <a:lnTo>
                      <a:pt x="13545" y="52674"/>
                    </a:lnTo>
                    <a:lnTo>
                      <a:pt x="14046" y="53033"/>
                    </a:lnTo>
                    <a:lnTo>
                      <a:pt x="14620" y="53248"/>
                    </a:lnTo>
                    <a:lnTo>
                      <a:pt x="15193" y="53463"/>
                    </a:lnTo>
                    <a:lnTo>
                      <a:pt x="15766" y="53606"/>
                    </a:lnTo>
                    <a:lnTo>
                      <a:pt x="16340" y="53678"/>
                    </a:lnTo>
                    <a:lnTo>
                      <a:pt x="16913" y="53749"/>
                    </a:lnTo>
                    <a:lnTo>
                      <a:pt x="65144" y="53749"/>
                    </a:lnTo>
                    <a:lnTo>
                      <a:pt x="65932" y="53964"/>
                    </a:lnTo>
                    <a:lnTo>
                      <a:pt x="66147" y="53749"/>
                    </a:lnTo>
                    <a:lnTo>
                      <a:pt x="75535" y="44361"/>
                    </a:lnTo>
                    <a:lnTo>
                      <a:pt x="75320" y="43859"/>
                    </a:lnTo>
                    <a:lnTo>
                      <a:pt x="75105" y="43358"/>
                    </a:lnTo>
                    <a:lnTo>
                      <a:pt x="74819" y="42354"/>
                    </a:lnTo>
                    <a:lnTo>
                      <a:pt x="74747" y="41351"/>
                    </a:lnTo>
                    <a:lnTo>
                      <a:pt x="74819" y="40276"/>
                    </a:lnTo>
                    <a:lnTo>
                      <a:pt x="75034" y="39273"/>
                    </a:lnTo>
                    <a:lnTo>
                      <a:pt x="75392" y="38269"/>
                    </a:lnTo>
                    <a:lnTo>
                      <a:pt x="75679" y="37768"/>
                    </a:lnTo>
                    <a:lnTo>
                      <a:pt x="75965" y="37338"/>
                    </a:lnTo>
                    <a:lnTo>
                      <a:pt x="76324" y="36908"/>
                    </a:lnTo>
                    <a:lnTo>
                      <a:pt x="76682" y="36478"/>
                    </a:lnTo>
                    <a:lnTo>
                      <a:pt x="77112" y="36119"/>
                    </a:lnTo>
                    <a:lnTo>
                      <a:pt x="77542" y="35761"/>
                    </a:lnTo>
                    <a:lnTo>
                      <a:pt x="77972" y="35474"/>
                    </a:lnTo>
                    <a:lnTo>
                      <a:pt x="78474" y="35259"/>
                    </a:lnTo>
                    <a:lnTo>
                      <a:pt x="79405" y="34829"/>
                    </a:lnTo>
                    <a:lnTo>
                      <a:pt x="80480" y="34614"/>
                    </a:lnTo>
                    <a:lnTo>
                      <a:pt x="81483" y="34543"/>
                    </a:lnTo>
                    <a:lnTo>
                      <a:pt x="82558" y="34686"/>
                    </a:lnTo>
                    <a:lnTo>
                      <a:pt x="83562" y="34901"/>
                    </a:lnTo>
                    <a:lnTo>
                      <a:pt x="84063" y="35116"/>
                    </a:lnTo>
                    <a:lnTo>
                      <a:pt x="84493" y="35331"/>
                    </a:lnTo>
                    <a:lnTo>
                      <a:pt x="90585" y="29311"/>
                    </a:lnTo>
                    <a:lnTo>
                      <a:pt x="91015" y="28881"/>
                    </a:lnTo>
                    <a:lnTo>
                      <a:pt x="91517" y="28523"/>
                    </a:lnTo>
                    <a:lnTo>
                      <a:pt x="92018" y="28236"/>
                    </a:lnTo>
                    <a:lnTo>
                      <a:pt x="92520" y="28021"/>
                    </a:lnTo>
                    <a:lnTo>
                      <a:pt x="93022" y="27806"/>
                    </a:lnTo>
                    <a:lnTo>
                      <a:pt x="93595" y="27663"/>
                    </a:lnTo>
                    <a:lnTo>
                      <a:pt x="94168" y="27591"/>
                    </a:lnTo>
                    <a:lnTo>
                      <a:pt x="94813" y="27520"/>
                    </a:lnTo>
                    <a:lnTo>
                      <a:pt x="101908" y="27520"/>
                    </a:lnTo>
                    <a:lnTo>
                      <a:pt x="101908" y="13330"/>
                    </a:lnTo>
                    <a:lnTo>
                      <a:pt x="80838" y="13330"/>
                    </a:lnTo>
                    <a:lnTo>
                      <a:pt x="80265" y="13258"/>
                    </a:lnTo>
                    <a:lnTo>
                      <a:pt x="79692" y="13187"/>
                    </a:lnTo>
                    <a:lnTo>
                      <a:pt x="79119" y="13043"/>
                    </a:lnTo>
                    <a:lnTo>
                      <a:pt x="78545" y="12828"/>
                    </a:lnTo>
                    <a:lnTo>
                      <a:pt x="78044" y="12613"/>
                    </a:lnTo>
                    <a:lnTo>
                      <a:pt x="77542" y="12327"/>
                    </a:lnTo>
                    <a:lnTo>
                      <a:pt x="77112" y="11968"/>
                    </a:lnTo>
                    <a:lnTo>
                      <a:pt x="76682" y="11610"/>
                    </a:lnTo>
                    <a:lnTo>
                      <a:pt x="76252" y="11180"/>
                    </a:lnTo>
                    <a:lnTo>
                      <a:pt x="75965" y="10678"/>
                    </a:lnTo>
                    <a:lnTo>
                      <a:pt x="75607" y="10177"/>
                    </a:lnTo>
                    <a:lnTo>
                      <a:pt x="75392" y="9675"/>
                    </a:lnTo>
                    <a:lnTo>
                      <a:pt x="75177" y="9173"/>
                    </a:lnTo>
                    <a:lnTo>
                      <a:pt x="75034" y="8600"/>
                    </a:lnTo>
                    <a:lnTo>
                      <a:pt x="74962" y="7955"/>
                    </a:lnTo>
                    <a:lnTo>
                      <a:pt x="74890" y="7382"/>
                    </a:lnTo>
                    <a:lnTo>
                      <a:pt x="74890" y="2150"/>
                    </a:lnTo>
                    <a:lnTo>
                      <a:pt x="74890" y="1720"/>
                    </a:lnTo>
                    <a:lnTo>
                      <a:pt x="74747" y="1290"/>
                    </a:lnTo>
                    <a:lnTo>
                      <a:pt x="74532" y="932"/>
                    </a:lnTo>
                    <a:lnTo>
                      <a:pt x="74317" y="645"/>
                    </a:lnTo>
                    <a:lnTo>
                      <a:pt x="73959" y="358"/>
                    </a:lnTo>
                    <a:lnTo>
                      <a:pt x="73600" y="215"/>
                    </a:lnTo>
                    <a:lnTo>
                      <a:pt x="73242" y="72"/>
                    </a:lnTo>
                    <a:lnTo>
                      <a:pt x="72812" y="0"/>
                    </a:lnTo>
                    <a:lnTo>
                      <a:pt x="47872" y="0"/>
                    </a:lnTo>
                    <a:lnTo>
                      <a:pt x="47586" y="788"/>
                    </a:lnTo>
                    <a:lnTo>
                      <a:pt x="47227" y="1505"/>
                    </a:lnTo>
                    <a:lnTo>
                      <a:pt x="46797" y="2150"/>
                    </a:lnTo>
                    <a:lnTo>
                      <a:pt x="46224" y="2795"/>
                    </a:lnTo>
                    <a:lnTo>
                      <a:pt x="45722" y="3297"/>
                    </a:lnTo>
                    <a:lnTo>
                      <a:pt x="45221" y="3655"/>
                    </a:lnTo>
                    <a:lnTo>
                      <a:pt x="44647" y="4013"/>
                    </a:lnTo>
                    <a:lnTo>
                      <a:pt x="44003" y="4228"/>
                    </a:lnTo>
                    <a:lnTo>
                      <a:pt x="43429" y="4443"/>
                    </a:lnTo>
                    <a:lnTo>
                      <a:pt x="42784" y="4658"/>
                    </a:lnTo>
                    <a:lnTo>
                      <a:pt x="42139" y="4730"/>
                    </a:lnTo>
                    <a:lnTo>
                      <a:pt x="40921" y="4730"/>
                    </a:lnTo>
                    <a:lnTo>
                      <a:pt x="40276" y="4658"/>
                    </a:lnTo>
                    <a:lnTo>
                      <a:pt x="39631" y="4443"/>
                    </a:lnTo>
                    <a:lnTo>
                      <a:pt x="39058" y="4228"/>
                    </a:lnTo>
                    <a:lnTo>
                      <a:pt x="38413" y="4013"/>
                    </a:lnTo>
                    <a:lnTo>
                      <a:pt x="37911" y="3655"/>
                    </a:lnTo>
                    <a:lnTo>
                      <a:pt x="37338" y="3297"/>
                    </a:lnTo>
                    <a:lnTo>
                      <a:pt x="36836" y="2795"/>
                    </a:lnTo>
                    <a:lnTo>
                      <a:pt x="36263" y="2150"/>
                    </a:lnTo>
                    <a:lnTo>
                      <a:pt x="35833" y="1505"/>
                    </a:lnTo>
                    <a:lnTo>
                      <a:pt x="35474" y="788"/>
                    </a:lnTo>
                    <a:lnTo>
                      <a:pt x="35188"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17" name="Google Shape;1017;p153"/>
            <p:cNvGrpSpPr/>
            <p:nvPr/>
          </p:nvGrpSpPr>
          <p:grpSpPr>
            <a:xfrm>
              <a:off x="4245642" y="7133168"/>
              <a:ext cx="929700" cy="734819"/>
              <a:chOff x="2431325" y="2522450"/>
              <a:chExt cx="2008425" cy="1587425"/>
            </a:xfrm>
          </p:grpSpPr>
          <p:sp>
            <p:nvSpPr>
              <p:cNvPr id="1018" name="Google Shape;1018;p153"/>
              <p:cNvSpPr/>
              <p:nvPr/>
            </p:nvSpPr>
            <p:spPr>
              <a:xfrm>
                <a:off x="4298200" y="3407525"/>
                <a:ext cx="141550" cy="141550"/>
              </a:xfrm>
              <a:custGeom>
                <a:avLst/>
                <a:gdLst/>
                <a:ahLst/>
                <a:cxnLst/>
                <a:rect l="l" t="t" r="r" b="b"/>
                <a:pathLst>
                  <a:path w="5662" h="5662" extrusionOk="0">
                    <a:moveTo>
                      <a:pt x="2795" y="0"/>
                    </a:moveTo>
                    <a:lnTo>
                      <a:pt x="2294" y="72"/>
                    </a:lnTo>
                    <a:lnTo>
                      <a:pt x="1792" y="215"/>
                    </a:lnTo>
                    <a:lnTo>
                      <a:pt x="1290" y="502"/>
                    </a:lnTo>
                    <a:lnTo>
                      <a:pt x="860" y="860"/>
                    </a:lnTo>
                    <a:lnTo>
                      <a:pt x="502" y="1290"/>
                    </a:lnTo>
                    <a:lnTo>
                      <a:pt x="215" y="1792"/>
                    </a:lnTo>
                    <a:lnTo>
                      <a:pt x="72" y="2294"/>
                    </a:lnTo>
                    <a:lnTo>
                      <a:pt x="0" y="2867"/>
                    </a:lnTo>
                    <a:lnTo>
                      <a:pt x="72" y="3369"/>
                    </a:lnTo>
                    <a:lnTo>
                      <a:pt x="215" y="3942"/>
                    </a:lnTo>
                    <a:lnTo>
                      <a:pt x="502" y="4372"/>
                    </a:lnTo>
                    <a:lnTo>
                      <a:pt x="860" y="4874"/>
                    </a:lnTo>
                    <a:lnTo>
                      <a:pt x="1290" y="5232"/>
                    </a:lnTo>
                    <a:lnTo>
                      <a:pt x="1792" y="5447"/>
                    </a:lnTo>
                    <a:lnTo>
                      <a:pt x="2294" y="5590"/>
                    </a:lnTo>
                    <a:lnTo>
                      <a:pt x="2867" y="5662"/>
                    </a:lnTo>
                    <a:lnTo>
                      <a:pt x="3369" y="5590"/>
                    </a:lnTo>
                    <a:lnTo>
                      <a:pt x="3870" y="5447"/>
                    </a:lnTo>
                    <a:lnTo>
                      <a:pt x="4372" y="5232"/>
                    </a:lnTo>
                    <a:lnTo>
                      <a:pt x="4802" y="4874"/>
                    </a:lnTo>
                    <a:lnTo>
                      <a:pt x="5160" y="4372"/>
                    </a:lnTo>
                    <a:lnTo>
                      <a:pt x="5447" y="3942"/>
                    </a:lnTo>
                    <a:lnTo>
                      <a:pt x="5590" y="3369"/>
                    </a:lnTo>
                    <a:lnTo>
                      <a:pt x="5662" y="2867"/>
                    </a:lnTo>
                    <a:lnTo>
                      <a:pt x="5590" y="2294"/>
                    </a:lnTo>
                    <a:lnTo>
                      <a:pt x="5447" y="1792"/>
                    </a:lnTo>
                    <a:lnTo>
                      <a:pt x="5160" y="1290"/>
                    </a:lnTo>
                    <a:lnTo>
                      <a:pt x="4802" y="860"/>
                    </a:lnTo>
                    <a:lnTo>
                      <a:pt x="4372" y="502"/>
                    </a:lnTo>
                    <a:lnTo>
                      <a:pt x="3870" y="215"/>
                    </a:lnTo>
                    <a:lnTo>
                      <a:pt x="3369" y="72"/>
                    </a:lnTo>
                    <a:lnTo>
                      <a:pt x="2795"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19" name="Google Shape;1019;p153"/>
              <p:cNvSpPr/>
              <p:nvPr/>
            </p:nvSpPr>
            <p:spPr>
              <a:xfrm>
                <a:off x="2431325" y="2522450"/>
                <a:ext cx="1890175" cy="1587425"/>
              </a:xfrm>
              <a:custGeom>
                <a:avLst/>
                <a:gdLst/>
                <a:ahLst/>
                <a:cxnLst/>
                <a:rect l="l" t="t" r="r" b="b"/>
                <a:pathLst>
                  <a:path w="75607" h="63497" extrusionOk="0">
                    <a:moveTo>
                      <a:pt x="25226" y="1"/>
                    </a:moveTo>
                    <a:lnTo>
                      <a:pt x="24796" y="144"/>
                    </a:lnTo>
                    <a:lnTo>
                      <a:pt x="24438" y="359"/>
                    </a:lnTo>
                    <a:lnTo>
                      <a:pt x="24151" y="574"/>
                    </a:lnTo>
                    <a:lnTo>
                      <a:pt x="18060" y="6665"/>
                    </a:lnTo>
                    <a:lnTo>
                      <a:pt x="18275" y="7167"/>
                    </a:lnTo>
                    <a:lnTo>
                      <a:pt x="18490" y="7669"/>
                    </a:lnTo>
                    <a:lnTo>
                      <a:pt x="18776" y="8672"/>
                    </a:lnTo>
                    <a:lnTo>
                      <a:pt x="18848" y="9675"/>
                    </a:lnTo>
                    <a:lnTo>
                      <a:pt x="18776" y="10750"/>
                    </a:lnTo>
                    <a:lnTo>
                      <a:pt x="18561" y="11754"/>
                    </a:lnTo>
                    <a:lnTo>
                      <a:pt x="18203" y="12757"/>
                    </a:lnTo>
                    <a:lnTo>
                      <a:pt x="17916" y="13187"/>
                    </a:lnTo>
                    <a:lnTo>
                      <a:pt x="17630" y="13689"/>
                    </a:lnTo>
                    <a:lnTo>
                      <a:pt x="17271" y="14119"/>
                    </a:lnTo>
                    <a:lnTo>
                      <a:pt x="16913" y="14477"/>
                    </a:lnTo>
                    <a:lnTo>
                      <a:pt x="16411" y="14979"/>
                    </a:lnTo>
                    <a:lnTo>
                      <a:pt x="15910" y="15337"/>
                    </a:lnTo>
                    <a:lnTo>
                      <a:pt x="15336" y="15695"/>
                    </a:lnTo>
                    <a:lnTo>
                      <a:pt x="14691" y="15982"/>
                    </a:lnTo>
                    <a:lnTo>
                      <a:pt x="14118" y="16197"/>
                    </a:lnTo>
                    <a:lnTo>
                      <a:pt x="13473" y="16340"/>
                    </a:lnTo>
                    <a:lnTo>
                      <a:pt x="12828" y="16412"/>
                    </a:lnTo>
                    <a:lnTo>
                      <a:pt x="12255" y="16484"/>
                    </a:lnTo>
                    <a:lnTo>
                      <a:pt x="11395" y="16412"/>
                    </a:lnTo>
                    <a:lnTo>
                      <a:pt x="10607" y="16269"/>
                    </a:lnTo>
                    <a:lnTo>
                      <a:pt x="9818" y="15982"/>
                    </a:lnTo>
                    <a:lnTo>
                      <a:pt x="9102" y="15695"/>
                    </a:lnTo>
                    <a:lnTo>
                      <a:pt x="0" y="24725"/>
                    </a:lnTo>
                    <a:lnTo>
                      <a:pt x="36979" y="61705"/>
                    </a:lnTo>
                    <a:lnTo>
                      <a:pt x="37481" y="62135"/>
                    </a:lnTo>
                    <a:lnTo>
                      <a:pt x="37911" y="62493"/>
                    </a:lnTo>
                    <a:lnTo>
                      <a:pt x="38413" y="62780"/>
                    </a:lnTo>
                    <a:lnTo>
                      <a:pt x="38986" y="62995"/>
                    </a:lnTo>
                    <a:lnTo>
                      <a:pt x="39559" y="63210"/>
                    </a:lnTo>
                    <a:lnTo>
                      <a:pt x="40133" y="63353"/>
                    </a:lnTo>
                    <a:lnTo>
                      <a:pt x="40706" y="63425"/>
                    </a:lnTo>
                    <a:lnTo>
                      <a:pt x="41279" y="63496"/>
                    </a:lnTo>
                    <a:lnTo>
                      <a:pt x="75607" y="63496"/>
                    </a:lnTo>
                    <a:lnTo>
                      <a:pt x="75607" y="44648"/>
                    </a:lnTo>
                    <a:lnTo>
                      <a:pt x="74819" y="44362"/>
                    </a:lnTo>
                    <a:lnTo>
                      <a:pt x="74102" y="44003"/>
                    </a:lnTo>
                    <a:lnTo>
                      <a:pt x="73457" y="43502"/>
                    </a:lnTo>
                    <a:lnTo>
                      <a:pt x="72812" y="42928"/>
                    </a:lnTo>
                    <a:lnTo>
                      <a:pt x="72382" y="42427"/>
                    </a:lnTo>
                    <a:lnTo>
                      <a:pt x="71952" y="41925"/>
                    </a:lnTo>
                    <a:lnTo>
                      <a:pt x="71594" y="41352"/>
                    </a:lnTo>
                    <a:lnTo>
                      <a:pt x="71379" y="40778"/>
                    </a:lnTo>
                    <a:lnTo>
                      <a:pt x="71164" y="40133"/>
                    </a:lnTo>
                    <a:lnTo>
                      <a:pt x="71020" y="39488"/>
                    </a:lnTo>
                    <a:lnTo>
                      <a:pt x="70877" y="38915"/>
                    </a:lnTo>
                    <a:lnTo>
                      <a:pt x="70877" y="38270"/>
                    </a:lnTo>
                    <a:lnTo>
                      <a:pt x="70877" y="37625"/>
                    </a:lnTo>
                    <a:lnTo>
                      <a:pt x="71020" y="36980"/>
                    </a:lnTo>
                    <a:lnTo>
                      <a:pt x="71164" y="36335"/>
                    </a:lnTo>
                    <a:lnTo>
                      <a:pt x="71379" y="35762"/>
                    </a:lnTo>
                    <a:lnTo>
                      <a:pt x="71594" y="35188"/>
                    </a:lnTo>
                    <a:lnTo>
                      <a:pt x="71952" y="34615"/>
                    </a:lnTo>
                    <a:lnTo>
                      <a:pt x="72382" y="34042"/>
                    </a:lnTo>
                    <a:lnTo>
                      <a:pt x="72812" y="33540"/>
                    </a:lnTo>
                    <a:lnTo>
                      <a:pt x="73457" y="32967"/>
                    </a:lnTo>
                    <a:lnTo>
                      <a:pt x="74102" y="32537"/>
                    </a:lnTo>
                    <a:lnTo>
                      <a:pt x="74819" y="32178"/>
                    </a:lnTo>
                    <a:lnTo>
                      <a:pt x="75607" y="31892"/>
                    </a:lnTo>
                    <a:lnTo>
                      <a:pt x="75607" y="9819"/>
                    </a:lnTo>
                    <a:lnTo>
                      <a:pt x="41709" y="9819"/>
                    </a:lnTo>
                    <a:lnTo>
                      <a:pt x="40706" y="9604"/>
                    </a:lnTo>
                    <a:lnTo>
                      <a:pt x="39774" y="9389"/>
                    </a:lnTo>
                    <a:lnTo>
                      <a:pt x="38843" y="9030"/>
                    </a:lnTo>
                    <a:lnTo>
                      <a:pt x="37983" y="8672"/>
                    </a:lnTo>
                    <a:lnTo>
                      <a:pt x="37194" y="8170"/>
                    </a:lnTo>
                    <a:lnTo>
                      <a:pt x="36406" y="7597"/>
                    </a:lnTo>
                    <a:lnTo>
                      <a:pt x="35689" y="6952"/>
                    </a:lnTo>
                    <a:lnTo>
                      <a:pt x="35044" y="6235"/>
                    </a:lnTo>
                    <a:lnTo>
                      <a:pt x="34471" y="5519"/>
                    </a:lnTo>
                    <a:lnTo>
                      <a:pt x="33969" y="4659"/>
                    </a:lnTo>
                    <a:lnTo>
                      <a:pt x="33539" y="3799"/>
                    </a:lnTo>
                    <a:lnTo>
                      <a:pt x="33181" y="2939"/>
                    </a:lnTo>
                    <a:lnTo>
                      <a:pt x="32966" y="2007"/>
                    </a:lnTo>
                    <a:lnTo>
                      <a:pt x="32823" y="1004"/>
                    </a:lnTo>
                    <a:lnTo>
                      <a:pt x="32751" y="1"/>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20" name="Google Shape;1020;p153"/>
            <p:cNvGrpSpPr/>
            <p:nvPr/>
          </p:nvGrpSpPr>
          <p:grpSpPr>
            <a:xfrm>
              <a:off x="5164556" y="7099990"/>
              <a:ext cx="1157771" cy="1400782"/>
              <a:chOff x="4416450" y="2450775"/>
              <a:chExt cx="2501125" cy="3026100"/>
            </a:xfrm>
          </p:grpSpPr>
          <p:sp>
            <p:nvSpPr>
              <p:cNvPr id="1021" name="Google Shape;1021;p153"/>
              <p:cNvSpPr/>
              <p:nvPr/>
            </p:nvSpPr>
            <p:spPr>
              <a:xfrm>
                <a:off x="5824675" y="3081450"/>
                <a:ext cx="139775" cy="141550"/>
              </a:xfrm>
              <a:custGeom>
                <a:avLst/>
                <a:gdLst/>
                <a:ahLst/>
                <a:cxnLst/>
                <a:rect l="l" t="t" r="r" b="b"/>
                <a:pathLst>
                  <a:path w="5591" h="5662" extrusionOk="0">
                    <a:moveTo>
                      <a:pt x="2795" y="0"/>
                    </a:moveTo>
                    <a:lnTo>
                      <a:pt x="2222" y="72"/>
                    </a:lnTo>
                    <a:lnTo>
                      <a:pt x="1720" y="215"/>
                    </a:lnTo>
                    <a:lnTo>
                      <a:pt x="1218" y="502"/>
                    </a:lnTo>
                    <a:lnTo>
                      <a:pt x="788" y="860"/>
                    </a:lnTo>
                    <a:lnTo>
                      <a:pt x="430" y="1290"/>
                    </a:lnTo>
                    <a:lnTo>
                      <a:pt x="215" y="1720"/>
                    </a:lnTo>
                    <a:lnTo>
                      <a:pt x="0" y="2293"/>
                    </a:lnTo>
                    <a:lnTo>
                      <a:pt x="0" y="2795"/>
                    </a:lnTo>
                    <a:lnTo>
                      <a:pt x="0" y="3368"/>
                    </a:lnTo>
                    <a:lnTo>
                      <a:pt x="215" y="3870"/>
                    </a:lnTo>
                    <a:lnTo>
                      <a:pt x="430" y="4372"/>
                    </a:lnTo>
                    <a:lnTo>
                      <a:pt x="788" y="4802"/>
                    </a:lnTo>
                    <a:lnTo>
                      <a:pt x="1218" y="5160"/>
                    </a:lnTo>
                    <a:lnTo>
                      <a:pt x="1720" y="5447"/>
                    </a:lnTo>
                    <a:lnTo>
                      <a:pt x="2222" y="5590"/>
                    </a:lnTo>
                    <a:lnTo>
                      <a:pt x="2795" y="5662"/>
                    </a:lnTo>
                    <a:lnTo>
                      <a:pt x="3297" y="5590"/>
                    </a:lnTo>
                    <a:lnTo>
                      <a:pt x="3870" y="5447"/>
                    </a:lnTo>
                    <a:lnTo>
                      <a:pt x="4300" y="5160"/>
                    </a:lnTo>
                    <a:lnTo>
                      <a:pt x="4802" y="4802"/>
                    </a:lnTo>
                    <a:lnTo>
                      <a:pt x="5160" y="4372"/>
                    </a:lnTo>
                    <a:lnTo>
                      <a:pt x="5375" y="3870"/>
                    </a:lnTo>
                    <a:lnTo>
                      <a:pt x="5518" y="3368"/>
                    </a:lnTo>
                    <a:lnTo>
                      <a:pt x="5590" y="2795"/>
                    </a:lnTo>
                    <a:lnTo>
                      <a:pt x="5518" y="2293"/>
                    </a:lnTo>
                    <a:lnTo>
                      <a:pt x="5375" y="1792"/>
                    </a:lnTo>
                    <a:lnTo>
                      <a:pt x="5160" y="1290"/>
                    </a:lnTo>
                    <a:lnTo>
                      <a:pt x="4802" y="860"/>
                    </a:lnTo>
                    <a:lnTo>
                      <a:pt x="4372" y="502"/>
                    </a:lnTo>
                    <a:lnTo>
                      <a:pt x="3870" y="215"/>
                    </a:lnTo>
                    <a:lnTo>
                      <a:pt x="3368" y="72"/>
                    </a:lnTo>
                    <a:lnTo>
                      <a:pt x="2795"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22" name="Google Shape;1022;p153"/>
              <p:cNvSpPr/>
              <p:nvPr/>
            </p:nvSpPr>
            <p:spPr>
              <a:xfrm>
                <a:off x="4416450" y="2450775"/>
                <a:ext cx="2501125" cy="3026100"/>
              </a:xfrm>
              <a:custGeom>
                <a:avLst/>
                <a:gdLst/>
                <a:ahLst/>
                <a:cxnLst/>
                <a:rect l="l" t="t" r="r" b="b"/>
                <a:pathLst>
                  <a:path w="100045" h="121044" extrusionOk="0">
                    <a:moveTo>
                      <a:pt x="15050" y="1"/>
                    </a:moveTo>
                    <a:lnTo>
                      <a:pt x="15050" y="2724"/>
                    </a:lnTo>
                    <a:lnTo>
                      <a:pt x="14978" y="3728"/>
                    </a:lnTo>
                    <a:lnTo>
                      <a:pt x="14835" y="4731"/>
                    </a:lnTo>
                    <a:lnTo>
                      <a:pt x="14620" y="5663"/>
                    </a:lnTo>
                    <a:lnTo>
                      <a:pt x="14262" y="6594"/>
                    </a:lnTo>
                    <a:lnTo>
                      <a:pt x="13832" y="7454"/>
                    </a:lnTo>
                    <a:lnTo>
                      <a:pt x="13330" y="8314"/>
                    </a:lnTo>
                    <a:lnTo>
                      <a:pt x="12757" y="9102"/>
                    </a:lnTo>
                    <a:lnTo>
                      <a:pt x="12112" y="9747"/>
                    </a:lnTo>
                    <a:lnTo>
                      <a:pt x="11395" y="10392"/>
                    </a:lnTo>
                    <a:lnTo>
                      <a:pt x="10678" y="10966"/>
                    </a:lnTo>
                    <a:lnTo>
                      <a:pt x="9818" y="11467"/>
                    </a:lnTo>
                    <a:lnTo>
                      <a:pt x="8958" y="11897"/>
                    </a:lnTo>
                    <a:lnTo>
                      <a:pt x="8027" y="12256"/>
                    </a:lnTo>
                    <a:lnTo>
                      <a:pt x="7095" y="12471"/>
                    </a:lnTo>
                    <a:lnTo>
                      <a:pt x="6092" y="12686"/>
                    </a:lnTo>
                    <a:lnTo>
                      <a:pt x="0" y="12686"/>
                    </a:lnTo>
                    <a:lnTo>
                      <a:pt x="0" y="34759"/>
                    </a:lnTo>
                    <a:lnTo>
                      <a:pt x="789" y="35045"/>
                    </a:lnTo>
                    <a:lnTo>
                      <a:pt x="1505" y="35404"/>
                    </a:lnTo>
                    <a:lnTo>
                      <a:pt x="2150" y="35834"/>
                    </a:lnTo>
                    <a:lnTo>
                      <a:pt x="2795" y="36407"/>
                    </a:lnTo>
                    <a:lnTo>
                      <a:pt x="3225" y="36909"/>
                    </a:lnTo>
                    <a:lnTo>
                      <a:pt x="3655" y="37482"/>
                    </a:lnTo>
                    <a:lnTo>
                      <a:pt x="4013" y="38055"/>
                    </a:lnTo>
                    <a:lnTo>
                      <a:pt x="4228" y="38629"/>
                    </a:lnTo>
                    <a:lnTo>
                      <a:pt x="4443" y="39202"/>
                    </a:lnTo>
                    <a:lnTo>
                      <a:pt x="4587" y="39847"/>
                    </a:lnTo>
                    <a:lnTo>
                      <a:pt x="4730" y="40492"/>
                    </a:lnTo>
                    <a:lnTo>
                      <a:pt x="4730" y="41137"/>
                    </a:lnTo>
                    <a:lnTo>
                      <a:pt x="4730" y="41782"/>
                    </a:lnTo>
                    <a:lnTo>
                      <a:pt x="4587" y="42355"/>
                    </a:lnTo>
                    <a:lnTo>
                      <a:pt x="4443" y="43000"/>
                    </a:lnTo>
                    <a:lnTo>
                      <a:pt x="4228" y="43645"/>
                    </a:lnTo>
                    <a:lnTo>
                      <a:pt x="4013" y="44219"/>
                    </a:lnTo>
                    <a:lnTo>
                      <a:pt x="3655" y="44792"/>
                    </a:lnTo>
                    <a:lnTo>
                      <a:pt x="3225" y="45294"/>
                    </a:lnTo>
                    <a:lnTo>
                      <a:pt x="2795" y="45795"/>
                    </a:lnTo>
                    <a:lnTo>
                      <a:pt x="2150" y="46369"/>
                    </a:lnTo>
                    <a:lnTo>
                      <a:pt x="1505" y="46870"/>
                    </a:lnTo>
                    <a:lnTo>
                      <a:pt x="789" y="47229"/>
                    </a:lnTo>
                    <a:lnTo>
                      <a:pt x="0" y="47515"/>
                    </a:lnTo>
                    <a:lnTo>
                      <a:pt x="0" y="66865"/>
                    </a:lnTo>
                    <a:lnTo>
                      <a:pt x="502" y="67152"/>
                    </a:lnTo>
                    <a:lnTo>
                      <a:pt x="932" y="67438"/>
                    </a:lnTo>
                    <a:lnTo>
                      <a:pt x="1434" y="67725"/>
                    </a:lnTo>
                    <a:lnTo>
                      <a:pt x="1792" y="68083"/>
                    </a:lnTo>
                    <a:lnTo>
                      <a:pt x="18347" y="84638"/>
                    </a:lnTo>
                    <a:lnTo>
                      <a:pt x="18777" y="85140"/>
                    </a:lnTo>
                    <a:lnTo>
                      <a:pt x="19135" y="85570"/>
                    </a:lnTo>
                    <a:lnTo>
                      <a:pt x="19422" y="86071"/>
                    </a:lnTo>
                    <a:lnTo>
                      <a:pt x="19708" y="86645"/>
                    </a:lnTo>
                    <a:lnTo>
                      <a:pt x="19995" y="87146"/>
                    </a:lnTo>
                    <a:lnTo>
                      <a:pt x="20210" y="87720"/>
                    </a:lnTo>
                    <a:lnTo>
                      <a:pt x="20353" y="88293"/>
                    </a:lnTo>
                    <a:lnTo>
                      <a:pt x="20497" y="88866"/>
                    </a:lnTo>
                    <a:lnTo>
                      <a:pt x="27878" y="114952"/>
                    </a:lnTo>
                    <a:lnTo>
                      <a:pt x="28165" y="116171"/>
                    </a:lnTo>
                    <a:lnTo>
                      <a:pt x="28595" y="117317"/>
                    </a:lnTo>
                    <a:lnTo>
                      <a:pt x="29168" y="118321"/>
                    </a:lnTo>
                    <a:lnTo>
                      <a:pt x="29526" y="118822"/>
                    </a:lnTo>
                    <a:lnTo>
                      <a:pt x="29885" y="119252"/>
                    </a:lnTo>
                    <a:lnTo>
                      <a:pt x="30243" y="119611"/>
                    </a:lnTo>
                    <a:lnTo>
                      <a:pt x="30673" y="119969"/>
                    </a:lnTo>
                    <a:lnTo>
                      <a:pt x="31175" y="120256"/>
                    </a:lnTo>
                    <a:lnTo>
                      <a:pt x="31605" y="120542"/>
                    </a:lnTo>
                    <a:lnTo>
                      <a:pt x="32178" y="120757"/>
                    </a:lnTo>
                    <a:lnTo>
                      <a:pt x="32680" y="120901"/>
                    </a:lnTo>
                    <a:lnTo>
                      <a:pt x="33253" y="120972"/>
                    </a:lnTo>
                    <a:lnTo>
                      <a:pt x="33898" y="121044"/>
                    </a:lnTo>
                    <a:lnTo>
                      <a:pt x="50811" y="121044"/>
                    </a:lnTo>
                    <a:lnTo>
                      <a:pt x="51456" y="120972"/>
                    </a:lnTo>
                    <a:lnTo>
                      <a:pt x="52029" y="120901"/>
                    </a:lnTo>
                    <a:lnTo>
                      <a:pt x="52603" y="120757"/>
                    </a:lnTo>
                    <a:lnTo>
                      <a:pt x="53176" y="120542"/>
                    </a:lnTo>
                    <a:lnTo>
                      <a:pt x="53678" y="120327"/>
                    </a:lnTo>
                    <a:lnTo>
                      <a:pt x="54179" y="119969"/>
                    </a:lnTo>
                    <a:lnTo>
                      <a:pt x="54681" y="119611"/>
                    </a:lnTo>
                    <a:lnTo>
                      <a:pt x="55111" y="119252"/>
                    </a:lnTo>
                    <a:lnTo>
                      <a:pt x="55469" y="118822"/>
                    </a:lnTo>
                    <a:lnTo>
                      <a:pt x="55828" y="118392"/>
                    </a:lnTo>
                    <a:lnTo>
                      <a:pt x="56114" y="117891"/>
                    </a:lnTo>
                    <a:lnTo>
                      <a:pt x="56401" y="117317"/>
                    </a:lnTo>
                    <a:lnTo>
                      <a:pt x="56616" y="116816"/>
                    </a:lnTo>
                    <a:lnTo>
                      <a:pt x="56759" y="116171"/>
                    </a:lnTo>
                    <a:lnTo>
                      <a:pt x="56831" y="115597"/>
                    </a:lnTo>
                    <a:lnTo>
                      <a:pt x="56831" y="114952"/>
                    </a:lnTo>
                    <a:lnTo>
                      <a:pt x="49163" y="82918"/>
                    </a:lnTo>
                    <a:lnTo>
                      <a:pt x="49163" y="82345"/>
                    </a:lnTo>
                    <a:lnTo>
                      <a:pt x="49234" y="81700"/>
                    </a:lnTo>
                    <a:lnTo>
                      <a:pt x="49378" y="81198"/>
                    </a:lnTo>
                    <a:lnTo>
                      <a:pt x="49593" y="80625"/>
                    </a:lnTo>
                    <a:lnTo>
                      <a:pt x="49879" y="80051"/>
                    </a:lnTo>
                    <a:lnTo>
                      <a:pt x="50166" y="79550"/>
                    </a:lnTo>
                    <a:lnTo>
                      <a:pt x="50524" y="79120"/>
                    </a:lnTo>
                    <a:lnTo>
                      <a:pt x="50883" y="78618"/>
                    </a:lnTo>
                    <a:lnTo>
                      <a:pt x="61417" y="68083"/>
                    </a:lnTo>
                    <a:lnTo>
                      <a:pt x="61919" y="67725"/>
                    </a:lnTo>
                    <a:lnTo>
                      <a:pt x="62349" y="67367"/>
                    </a:lnTo>
                    <a:lnTo>
                      <a:pt x="62851" y="67080"/>
                    </a:lnTo>
                    <a:lnTo>
                      <a:pt x="63424" y="66793"/>
                    </a:lnTo>
                    <a:lnTo>
                      <a:pt x="63926" y="66578"/>
                    </a:lnTo>
                    <a:lnTo>
                      <a:pt x="64499" y="66435"/>
                    </a:lnTo>
                    <a:lnTo>
                      <a:pt x="65144" y="66363"/>
                    </a:lnTo>
                    <a:lnTo>
                      <a:pt x="75464" y="66363"/>
                    </a:lnTo>
                    <a:lnTo>
                      <a:pt x="76037" y="66292"/>
                    </a:lnTo>
                    <a:lnTo>
                      <a:pt x="76682" y="66220"/>
                    </a:lnTo>
                    <a:lnTo>
                      <a:pt x="77255" y="66077"/>
                    </a:lnTo>
                    <a:lnTo>
                      <a:pt x="77757" y="65862"/>
                    </a:lnTo>
                    <a:lnTo>
                      <a:pt x="78330" y="65647"/>
                    </a:lnTo>
                    <a:lnTo>
                      <a:pt x="78832" y="65360"/>
                    </a:lnTo>
                    <a:lnTo>
                      <a:pt x="79334" y="65002"/>
                    </a:lnTo>
                    <a:lnTo>
                      <a:pt x="79764" y="64572"/>
                    </a:lnTo>
                    <a:lnTo>
                      <a:pt x="98253" y="46082"/>
                    </a:lnTo>
                    <a:lnTo>
                      <a:pt x="98683" y="45580"/>
                    </a:lnTo>
                    <a:lnTo>
                      <a:pt x="99042" y="45150"/>
                    </a:lnTo>
                    <a:lnTo>
                      <a:pt x="99328" y="44649"/>
                    </a:lnTo>
                    <a:lnTo>
                      <a:pt x="99615" y="44075"/>
                    </a:lnTo>
                    <a:lnTo>
                      <a:pt x="99758" y="43502"/>
                    </a:lnTo>
                    <a:lnTo>
                      <a:pt x="99902" y="42929"/>
                    </a:lnTo>
                    <a:lnTo>
                      <a:pt x="100045" y="42355"/>
                    </a:lnTo>
                    <a:lnTo>
                      <a:pt x="100045" y="41782"/>
                    </a:lnTo>
                    <a:lnTo>
                      <a:pt x="100045" y="29957"/>
                    </a:lnTo>
                    <a:lnTo>
                      <a:pt x="65502" y="29957"/>
                    </a:lnTo>
                    <a:lnTo>
                      <a:pt x="65216" y="30745"/>
                    </a:lnTo>
                    <a:lnTo>
                      <a:pt x="64857" y="31462"/>
                    </a:lnTo>
                    <a:lnTo>
                      <a:pt x="64356" y="32107"/>
                    </a:lnTo>
                    <a:lnTo>
                      <a:pt x="63782" y="32752"/>
                    </a:lnTo>
                    <a:lnTo>
                      <a:pt x="63281" y="33182"/>
                    </a:lnTo>
                    <a:lnTo>
                      <a:pt x="62779" y="33612"/>
                    </a:lnTo>
                    <a:lnTo>
                      <a:pt x="62206" y="33899"/>
                    </a:lnTo>
                    <a:lnTo>
                      <a:pt x="61632" y="34185"/>
                    </a:lnTo>
                    <a:lnTo>
                      <a:pt x="60987" y="34400"/>
                    </a:lnTo>
                    <a:lnTo>
                      <a:pt x="60414" y="34544"/>
                    </a:lnTo>
                    <a:lnTo>
                      <a:pt x="59769" y="34687"/>
                    </a:lnTo>
                    <a:lnTo>
                      <a:pt x="58479" y="34687"/>
                    </a:lnTo>
                    <a:lnTo>
                      <a:pt x="57834" y="34544"/>
                    </a:lnTo>
                    <a:lnTo>
                      <a:pt x="57189" y="34400"/>
                    </a:lnTo>
                    <a:lnTo>
                      <a:pt x="56616" y="34185"/>
                    </a:lnTo>
                    <a:lnTo>
                      <a:pt x="56043" y="33899"/>
                    </a:lnTo>
                    <a:lnTo>
                      <a:pt x="55469" y="33612"/>
                    </a:lnTo>
                    <a:lnTo>
                      <a:pt x="54896" y="33182"/>
                    </a:lnTo>
                    <a:lnTo>
                      <a:pt x="54394" y="32752"/>
                    </a:lnTo>
                    <a:lnTo>
                      <a:pt x="53893" y="32107"/>
                    </a:lnTo>
                    <a:lnTo>
                      <a:pt x="53391" y="31462"/>
                    </a:lnTo>
                    <a:lnTo>
                      <a:pt x="53033" y="30745"/>
                    </a:lnTo>
                    <a:lnTo>
                      <a:pt x="52746" y="29957"/>
                    </a:lnTo>
                    <a:lnTo>
                      <a:pt x="31103" y="29957"/>
                    </a:lnTo>
                    <a:lnTo>
                      <a:pt x="30530" y="29814"/>
                    </a:lnTo>
                    <a:lnTo>
                      <a:pt x="29956" y="29670"/>
                    </a:lnTo>
                    <a:lnTo>
                      <a:pt x="29383" y="29527"/>
                    </a:lnTo>
                    <a:lnTo>
                      <a:pt x="28881" y="29240"/>
                    </a:lnTo>
                    <a:lnTo>
                      <a:pt x="28380" y="28954"/>
                    </a:lnTo>
                    <a:lnTo>
                      <a:pt x="27950" y="28595"/>
                    </a:lnTo>
                    <a:lnTo>
                      <a:pt x="27520" y="28237"/>
                    </a:lnTo>
                    <a:lnTo>
                      <a:pt x="27090" y="27807"/>
                    </a:lnTo>
                    <a:lnTo>
                      <a:pt x="26803" y="27377"/>
                    </a:lnTo>
                    <a:lnTo>
                      <a:pt x="26445" y="26876"/>
                    </a:lnTo>
                    <a:lnTo>
                      <a:pt x="26230" y="26302"/>
                    </a:lnTo>
                    <a:lnTo>
                      <a:pt x="26015" y="25801"/>
                    </a:lnTo>
                    <a:lnTo>
                      <a:pt x="25871" y="25227"/>
                    </a:lnTo>
                    <a:lnTo>
                      <a:pt x="25800" y="24654"/>
                    </a:lnTo>
                    <a:lnTo>
                      <a:pt x="25728" y="24009"/>
                    </a:lnTo>
                    <a:lnTo>
                      <a:pt x="25728" y="2151"/>
                    </a:lnTo>
                    <a:lnTo>
                      <a:pt x="25728" y="1721"/>
                    </a:lnTo>
                    <a:lnTo>
                      <a:pt x="25585" y="1291"/>
                    </a:lnTo>
                    <a:lnTo>
                      <a:pt x="25370" y="933"/>
                    </a:lnTo>
                    <a:lnTo>
                      <a:pt x="25155" y="646"/>
                    </a:lnTo>
                    <a:lnTo>
                      <a:pt x="24796" y="359"/>
                    </a:lnTo>
                    <a:lnTo>
                      <a:pt x="24438" y="216"/>
                    </a:lnTo>
                    <a:lnTo>
                      <a:pt x="24080" y="73"/>
                    </a:lnTo>
                    <a:lnTo>
                      <a:pt x="23650" y="1"/>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23" name="Google Shape;1023;p153"/>
            <p:cNvGrpSpPr/>
            <p:nvPr/>
          </p:nvGrpSpPr>
          <p:grpSpPr>
            <a:xfrm>
              <a:off x="5338711" y="6610681"/>
              <a:ext cx="983616" cy="792033"/>
              <a:chOff x="4792675" y="1393725"/>
              <a:chExt cx="2124900" cy="1711025"/>
            </a:xfrm>
          </p:grpSpPr>
          <p:sp>
            <p:nvSpPr>
              <p:cNvPr id="1024" name="Google Shape;1024;p153"/>
              <p:cNvSpPr/>
              <p:nvPr/>
            </p:nvSpPr>
            <p:spPr>
              <a:xfrm>
                <a:off x="4792675" y="1393725"/>
                <a:ext cx="2124900" cy="1711025"/>
              </a:xfrm>
              <a:custGeom>
                <a:avLst/>
                <a:gdLst/>
                <a:ahLst/>
                <a:cxnLst/>
                <a:rect l="l" t="t" r="r" b="b"/>
                <a:pathLst>
                  <a:path w="84996" h="68441" extrusionOk="0">
                    <a:moveTo>
                      <a:pt x="84924" y="0"/>
                    </a:moveTo>
                    <a:lnTo>
                      <a:pt x="59626" y="25370"/>
                    </a:lnTo>
                    <a:lnTo>
                      <a:pt x="59196" y="25728"/>
                    </a:lnTo>
                    <a:lnTo>
                      <a:pt x="58695" y="26087"/>
                    </a:lnTo>
                    <a:lnTo>
                      <a:pt x="58265" y="26373"/>
                    </a:lnTo>
                    <a:lnTo>
                      <a:pt x="57692" y="26660"/>
                    </a:lnTo>
                    <a:lnTo>
                      <a:pt x="57190" y="26803"/>
                    </a:lnTo>
                    <a:lnTo>
                      <a:pt x="56617" y="26947"/>
                    </a:lnTo>
                    <a:lnTo>
                      <a:pt x="56043" y="27018"/>
                    </a:lnTo>
                    <a:lnTo>
                      <a:pt x="55470" y="27090"/>
                    </a:lnTo>
                    <a:lnTo>
                      <a:pt x="37984" y="27090"/>
                    </a:lnTo>
                    <a:lnTo>
                      <a:pt x="37697" y="27806"/>
                    </a:lnTo>
                    <a:lnTo>
                      <a:pt x="37339" y="28523"/>
                    </a:lnTo>
                    <a:lnTo>
                      <a:pt x="36837" y="29240"/>
                    </a:lnTo>
                    <a:lnTo>
                      <a:pt x="36264" y="29885"/>
                    </a:lnTo>
                    <a:lnTo>
                      <a:pt x="35762" y="30315"/>
                    </a:lnTo>
                    <a:lnTo>
                      <a:pt x="35260" y="30745"/>
                    </a:lnTo>
                    <a:lnTo>
                      <a:pt x="34687" y="31031"/>
                    </a:lnTo>
                    <a:lnTo>
                      <a:pt x="34114" y="31318"/>
                    </a:lnTo>
                    <a:lnTo>
                      <a:pt x="33469" y="31533"/>
                    </a:lnTo>
                    <a:lnTo>
                      <a:pt x="32895" y="31676"/>
                    </a:lnTo>
                    <a:lnTo>
                      <a:pt x="32250" y="31748"/>
                    </a:lnTo>
                    <a:lnTo>
                      <a:pt x="31605" y="31820"/>
                    </a:lnTo>
                    <a:lnTo>
                      <a:pt x="30960" y="31748"/>
                    </a:lnTo>
                    <a:lnTo>
                      <a:pt x="30315" y="31676"/>
                    </a:lnTo>
                    <a:lnTo>
                      <a:pt x="29670" y="31533"/>
                    </a:lnTo>
                    <a:lnTo>
                      <a:pt x="29097" y="31318"/>
                    </a:lnTo>
                    <a:lnTo>
                      <a:pt x="28524" y="31031"/>
                    </a:lnTo>
                    <a:lnTo>
                      <a:pt x="27950" y="30745"/>
                    </a:lnTo>
                    <a:lnTo>
                      <a:pt x="27377" y="30315"/>
                    </a:lnTo>
                    <a:lnTo>
                      <a:pt x="26875" y="29885"/>
                    </a:lnTo>
                    <a:lnTo>
                      <a:pt x="26374" y="29240"/>
                    </a:lnTo>
                    <a:lnTo>
                      <a:pt x="25872" y="28523"/>
                    </a:lnTo>
                    <a:lnTo>
                      <a:pt x="25514" y="27806"/>
                    </a:lnTo>
                    <a:lnTo>
                      <a:pt x="25227" y="27090"/>
                    </a:lnTo>
                    <a:lnTo>
                      <a:pt x="1" y="27090"/>
                    </a:lnTo>
                    <a:lnTo>
                      <a:pt x="1" y="38485"/>
                    </a:lnTo>
                    <a:lnTo>
                      <a:pt x="9174" y="38485"/>
                    </a:lnTo>
                    <a:lnTo>
                      <a:pt x="9819" y="38628"/>
                    </a:lnTo>
                    <a:lnTo>
                      <a:pt x="10392" y="38771"/>
                    </a:lnTo>
                    <a:lnTo>
                      <a:pt x="10894" y="38915"/>
                    </a:lnTo>
                    <a:lnTo>
                      <a:pt x="11396" y="39201"/>
                    </a:lnTo>
                    <a:lnTo>
                      <a:pt x="11897" y="39488"/>
                    </a:lnTo>
                    <a:lnTo>
                      <a:pt x="12399" y="39846"/>
                    </a:lnTo>
                    <a:lnTo>
                      <a:pt x="12757" y="40205"/>
                    </a:lnTo>
                    <a:lnTo>
                      <a:pt x="13187" y="40635"/>
                    </a:lnTo>
                    <a:lnTo>
                      <a:pt x="13546" y="41065"/>
                    </a:lnTo>
                    <a:lnTo>
                      <a:pt x="13832" y="41566"/>
                    </a:lnTo>
                    <a:lnTo>
                      <a:pt x="14047" y="42140"/>
                    </a:lnTo>
                    <a:lnTo>
                      <a:pt x="14262" y="42641"/>
                    </a:lnTo>
                    <a:lnTo>
                      <a:pt x="14406" y="43215"/>
                    </a:lnTo>
                    <a:lnTo>
                      <a:pt x="14477" y="43788"/>
                    </a:lnTo>
                    <a:lnTo>
                      <a:pt x="14549" y="44433"/>
                    </a:lnTo>
                    <a:lnTo>
                      <a:pt x="14549" y="66291"/>
                    </a:lnTo>
                    <a:lnTo>
                      <a:pt x="14549" y="66721"/>
                    </a:lnTo>
                    <a:lnTo>
                      <a:pt x="14692" y="67151"/>
                    </a:lnTo>
                    <a:lnTo>
                      <a:pt x="14907" y="67509"/>
                    </a:lnTo>
                    <a:lnTo>
                      <a:pt x="15122" y="67796"/>
                    </a:lnTo>
                    <a:lnTo>
                      <a:pt x="15481" y="68083"/>
                    </a:lnTo>
                    <a:lnTo>
                      <a:pt x="15839" y="68226"/>
                    </a:lnTo>
                    <a:lnTo>
                      <a:pt x="16197" y="68369"/>
                    </a:lnTo>
                    <a:lnTo>
                      <a:pt x="16627" y="68441"/>
                    </a:lnTo>
                    <a:lnTo>
                      <a:pt x="37697" y="68441"/>
                    </a:lnTo>
                    <a:lnTo>
                      <a:pt x="37984" y="67653"/>
                    </a:lnTo>
                    <a:lnTo>
                      <a:pt x="38342" y="66936"/>
                    </a:lnTo>
                    <a:lnTo>
                      <a:pt x="38844" y="66291"/>
                    </a:lnTo>
                    <a:lnTo>
                      <a:pt x="39345" y="65646"/>
                    </a:lnTo>
                    <a:lnTo>
                      <a:pt x="39847" y="65216"/>
                    </a:lnTo>
                    <a:lnTo>
                      <a:pt x="40349" y="64786"/>
                    </a:lnTo>
                    <a:lnTo>
                      <a:pt x="40922" y="64499"/>
                    </a:lnTo>
                    <a:lnTo>
                      <a:pt x="41495" y="64213"/>
                    </a:lnTo>
                    <a:lnTo>
                      <a:pt x="42140" y="63998"/>
                    </a:lnTo>
                    <a:lnTo>
                      <a:pt x="42785" y="63783"/>
                    </a:lnTo>
                    <a:lnTo>
                      <a:pt x="43430" y="63711"/>
                    </a:lnTo>
                    <a:lnTo>
                      <a:pt x="44720" y="63711"/>
                    </a:lnTo>
                    <a:lnTo>
                      <a:pt x="45365" y="63783"/>
                    </a:lnTo>
                    <a:lnTo>
                      <a:pt x="46010" y="63998"/>
                    </a:lnTo>
                    <a:lnTo>
                      <a:pt x="46583" y="64213"/>
                    </a:lnTo>
                    <a:lnTo>
                      <a:pt x="47157" y="64499"/>
                    </a:lnTo>
                    <a:lnTo>
                      <a:pt x="47730" y="64786"/>
                    </a:lnTo>
                    <a:lnTo>
                      <a:pt x="48303" y="65216"/>
                    </a:lnTo>
                    <a:lnTo>
                      <a:pt x="48733" y="65646"/>
                    </a:lnTo>
                    <a:lnTo>
                      <a:pt x="49307" y="66291"/>
                    </a:lnTo>
                    <a:lnTo>
                      <a:pt x="49808" y="66936"/>
                    </a:lnTo>
                    <a:lnTo>
                      <a:pt x="50167" y="67653"/>
                    </a:lnTo>
                    <a:lnTo>
                      <a:pt x="50453" y="68441"/>
                    </a:lnTo>
                    <a:lnTo>
                      <a:pt x="84996" y="68441"/>
                    </a:lnTo>
                    <a:lnTo>
                      <a:pt x="84996" y="789"/>
                    </a:lnTo>
                    <a:lnTo>
                      <a:pt x="84924"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25" name="Google Shape;1025;p153"/>
              <p:cNvSpPr/>
              <p:nvPr/>
            </p:nvSpPr>
            <p:spPr>
              <a:xfrm>
                <a:off x="5512925" y="1952700"/>
                <a:ext cx="139775" cy="139775"/>
              </a:xfrm>
              <a:custGeom>
                <a:avLst/>
                <a:gdLst/>
                <a:ahLst/>
                <a:cxnLst/>
                <a:rect l="l" t="t" r="r" b="b"/>
                <a:pathLst>
                  <a:path w="5591" h="5591" fill="none" extrusionOk="0">
                    <a:moveTo>
                      <a:pt x="4802" y="4803"/>
                    </a:moveTo>
                    <a:lnTo>
                      <a:pt x="4802" y="4803"/>
                    </a:lnTo>
                    <a:lnTo>
                      <a:pt x="5160" y="4373"/>
                    </a:lnTo>
                    <a:lnTo>
                      <a:pt x="5375" y="3871"/>
                    </a:lnTo>
                    <a:lnTo>
                      <a:pt x="5519" y="3369"/>
                    </a:lnTo>
                    <a:lnTo>
                      <a:pt x="5590" y="2796"/>
                    </a:lnTo>
                    <a:lnTo>
                      <a:pt x="5519" y="2294"/>
                    </a:lnTo>
                    <a:lnTo>
                      <a:pt x="5375" y="1721"/>
                    </a:lnTo>
                    <a:lnTo>
                      <a:pt x="5160" y="1291"/>
                    </a:lnTo>
                    <a:lnTo>
                      <a:pt x="4802" y="789"/>
                    </a:lnTo>
                    <a:lnTo>
                      <a:pt x="4802" y="789"/>
                    </a:lnTo>
                    <a:lnTo>
                      <a:pt x="4300" y="431"/>
                    </a:lnTo>
                    <a:lnTo>
                      <a:pt x="3870" y="216"/>
                    </a:lnTo>
                    <a:lnTo>
                      <a:pt x="3297" y="73"/>
                    </a:lnTo>
                    <a:lnTo>
                      <a:pt x="2795" y="1"/>
                    </a:lnTo>
                    <a:lnTo>
                      <a:pt x="2795" y="1"/>
                    </a:lnTo>
                    <a:lnTo>
                      <a:pt x="2222" y="73"/>
                    </a:lnTo>
                    <a:lnTo>
                      <a:pt x="1720" y="216"/>
                    </a:lnTo>
                    <a:lnTo>
                      <a:pt x="1219" y="431"/>
                    </a:lnTo>
                    <a:lnTo>
                      <a:pt x="789" y="789"/>
                    </a:lnTo>
                    <a:lnTo>
                      <a:pt x="789" y="789"/>
                    </a:lnTo>
                    <a:lnTo>
                      <a:pt x="430" y="1291"/>
                    </a:lnTo>
                    <a:lnTo>
                      <a:pt x="144" y="1721"/>
                    </a:lnTo>
                    <a:lnTo>
                      <a:pt x="0" y="2294"/>
                    </a:lnTo>
                    <a:lnTo>
                      <a:pt x="0" y="2796"/>
                    </a:lnTo>
                    <a:lnTo>
                      <a:pt x="0" y="3369"/>
                    </a:lnTo>
                    <a:lnTo>
                      <a:pt x="144" y="3871"/>
                    </a:lnTo>
                    <a:lnTo>
                      <a:pt x="430" y="4373"/>
                    </a:lnTo>
                    <a:lnTo>
                      <a:pt x="789" y="4803"/>
                    </a:lnTo>
                    <a:lnTo>
                      <a:pt x="789" y="4803"/>
                    </a:lnTo>
                    <a:lnTo>
                      <a:pt x="1219" y="5161"/>
                    </a:lnTo>
                    <a:lnTo>
                      <a:pt x="1720" y="5447"/>
                    </a:lnTo>
                    <a:lnTo>
                      <a:pt x="2222" y="5591"/>
                    </a:lnTo>
                    <a:lnTo>
                      <a:pt x="2795" y="5591"/>
                    </a:lnTo>
                    <a:lnTo>
                      <a:pt x="3297" y="5591"/>
                    </a:lnTo>
                    <a:lnTo>
                      <a:pt x="3870" y="5447"/>
                    </a:lnTo>
                    <a:lnTo>
                      <a:pt x="4300" y="5161"/>
                    </a:lnTo>
                    <a:lnTo>
                      <a:pt x="4802" y="4803"/>
                    </a:lnTo>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618"/>
              </a:p>
            </p:txBody>
          </p:sp>
        </p:grpSp>
        <p:grpSp>
          <p:nvGrpSpPr>
            <p:cNvPr id="1026" name="Google Shape;1026;p153"/>
            <p:cNvGrpSpPr/>
            <p:nvPr/>
          </p:nvGrpSpPr>
          <p:grpSpPr>
            <a:xfrm>
              <a:off x="5338711" y="6075754"/>
              <a:ext cx="962057" cy="804474"/>
              <a:chOff x="4792675" y="238125"/>
              <a:chExt cx="2078325" cy="1737900"/>
            </a:xfrm>
          </p:grpSpPr>
          <p:sp>
            <p:nvSpPr>
              <p:cNvPr id="1027" name="Google Shape;1027;p153"/>
              <p:cNvSpPr/>
              <p:nvPr/>
            </p:nvSpPr>
            <p:spPr>
              <a:xfrm>
                <a:off x="5075775" y="702150"/>
                <a:ext cx="139750" cy="141550"/>
              </a:xfrm>
              <a:custGeom>
                <a:avLst/>
                <a:gdLst/>
                <a:ahLst/>
                <a:cxnLst/>
                <a:rect l="l" t="t" r="r" b="b"/>
                <a:pathLst>
                  <a:path w="5590" h="5662" extrusionOk="0">
                    <a:moveTo>
                      <a:pt x="2795" y="0"/>
                    </a:moveTo>
                    <a:lnTo>
                      <a:pt x="2293" y="72"/>
                    </a:lnTo>
                    <a:lnTo>
                      <a:pt x="1720" y="215"/>
                    </a:lnTo>
                    <a:lnTo>
                      <a:pt x="1290" y="430"/>
                    </a:lnTo>
                    <a:lnTo>
                      <a:pt x="788" y="789"/>
                    </a:lnTo>
                    <a:lnTo>
                      <a:pt x="430" y="1290"/>
                    </a:lnTo>
                    <a:lnTo>
                      <a:pt x="215" y="1720"/>
                    </a:lnTo>
                    <a:lnTo>
                      <a:pt x="72" y="2294"/>
                    </a:lnTo>
                    <a:lnTo>
                      <a:pt x="0" y="2795"/>
                    </a:lnTo>
                    <a:lnTo>
                      <a:pt x="72" y="3369"/>
                    </a:lnTo>
                    <a:lnTo>
                      <a:pt x="215" y="3870"/>
                    </a:lnTo>
                    <a:lnTo>
                      <a:pt x="430" y="4372"/>
                    </a:lnTo>
                    <a:lnTo>
                      <a:pt x="788" y="4802"/>
                    </a:lnTo>
                    <a:lnTo>
                      <a:pt x="1290" y="5160"/>
                    </a:lnTo>
                    <a:lnTo>
                      <a:pt x="1720" y="5447"/>
                    </a:lnTo>
                    <a:lnTo>
                      <a:pt x="2293" y="5590"/>
                    </a:lnTo>
                    <a:lnTo>
                      <a:pt x="2795" y="5662"/>
                    </a:lnTo>
                    <a:lnTo>
                      <a:pt x="3368" y="5590"/>
                    </a:lnTo>
                    <a:lnTo>
                      <a:pt x="3870" y="5447"/>
                    </a:lnTo>
                    <a:lnTo>
                      <a:pt x="4372" y="5160"/>
                    </a:lnTo>
                    <a:lnTo>
                      <a:pt x="4802" y="4802"/>
                    </a:lnTo>
                    <a:lnTo>
                      <a:pt x="5160" y="4372"/>
                    </a:lnTo>
                    <a:lnTo>
                      <a:pt x="5447" y="3870"/>
                    </a:lnTo>
                    <a:lnTo>
                      <a:pt x="5590" y="3369"/>
                    </a:lnTo>
                    <a:lnTo>
                      <a:pt x="5590" y="2795"/>
                    </a:lnTo>
                    <a:lnTo>
                      <a:pt x="5590" y="2294"/>
                    </a:lnTo>
                    <a:lnTo>
                      <a:pt x="5447" y="1720"/>
                    </a:lnTo>
                    <a:lnTo>
                      <a:pt x="5160" y="1290"/>
                    </a:lnTo>
                    <a:lnTo>
                      <a:pt x="4802" y="789"/>
                    </a:lnTo>
                    <a:lnTo>
                      <a:pt x="4372" y="430"/>
                    </a:lnTo>
                    <a:lnTo>
                      <a:pt x="3870" y="215"/>
                    </a:lnTo>
                    <a:lnTo>
                      <a:pt x="3368" y="72"/>
                    </a:lnTo>
                    <a:lnTo>
                      <a:pt x="2795"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28" name="Google Shape;1028;p153"/>
              <p:cNvSpPr/>
              <p:nvPr/>
            </p:nvSpPr>
            <p:spPr>
              <a:xfrm>
                <a:off x="4792675" y="238125"/>
                <a:ext cx="2078325" cy="1737900"/>
              </a:xfrm>
              <a:custGeom>
                <a:avLst/>
                <a:gdLst/>
                <a:ahLst/>
                <a:cxnLst/>
                <a:rect l="l" t="t" r="r" b="b"/>
                <a:pathLst>
                  <a:path w="83133" h="69516" extrusionOk="0">
                    <a:moveTo>
                      <a:pt x="16054" y="0"/>
                    </a:moveTo>
                    <a:lnTo>
                      <a:pt x="16054" y="14978"/>
                    </a:lnTo>
                    <a:lnTo>
                      <a:pt x="16771" y="15265"/>
                    </a:lnTo>
                    <a:lnTo>
                      <a:pt x="17487" y="15623"/>
                    </a:lnTo>
                    <a:lnTo>
                      <a:pt x="18204" y="16125"/>
                    </a:lnTo>
                    <a:lnTo>
                      <a:pt x="18849" y="16698"/>
                    </a:lnTo>
                    <a:lnTo>
                      <a:pt x="19279" y="17200"/>
                    </a:lnTo>
                    <a:lnTo>
                      <a:pt x="19709" y="17701"/>
                    </a:lnTo>
                    <a:lnTo>
                      <a:pt x="19996" y="18275"/>
                    </a:lnTo>
                    <a:lnTo>
                      <a:pt x="20282" y="18848"/>
                    </a:lnTo>
                    <a:lnTo>
                      <a:pt x="20497" y="19493"/>
                    </a:lnTo>
                    <a:lnTo>
                      <a:pt x="20641" y="20138"/>
                    </a:lnTo>
                    <a:lnTo>
                      <a:pt x="20712" y="20711"/>
                    </a:lnTo>
                    <a:lnTo>
                      <a:pt x="20784" y="21356"/>
                    </a:lnTo>
                    <a:lnTo>
                      <a:pt x="20712" y="22001"/>
                    </a:lnTo>
                    <a:lnTo>
                      <a:pt x="20641" y="22646"/>
                    </a:lnTo>
                    <a:lnTo>
                      <a:pt x="20497" y="23291"/>
                    </a:lnTo>
                    <a:lnTo>
                      <a:pt x="20282" y="23865"/>
                    </a:lnTo>
                    <a:lnTo>
                      <a:pt x="19996" y="24438"/>
                    </a:lnTo>
                    <a:lnTo>
                      <a:pt x="19709" y="25011"/>
                    </a:lnTo>
                    <a:lnTo>
                      <a:pt x="19279" y="25585"/>
                    </a:lnTo>
                    <a:lnTo>
                      <a:pt x="18849" y="26086"/>
                    </a:lnTo>
                    <a:lnTo>
                      <a:pt x="18204" y="26660"/>
                    </a:lnTo>
                    <a:lnTo>
                      <a:pt x="17487" y="27090"/>
                    </a:lnTo>
                    <a:lnTo>
                      <a:pt x="16771" y="27448"/>
                    </a:lnTo>
                    <a:lnTo>
                      <a:pt x="16054" y="27735"/>
                    </a:lnTo>
                    <a:lnTo>
                      <a:pt x="16054" y="48876"/>
                    </a:lnTo>
                    <a:lnTo>
                      <a:pt x="15982" y="49521"/>
                    </a:lnTo>
                    <a:lnTo>
                      <a:pt x="15911" y="50094"/>
                    </a:lnTo>
                    <a:lnTo>
                      <a:pt x="15767" y="50668"/>
                    </a:lnTo>
                    <a:lnTo>
                      <a:pt x="15552" y="51169"/>
                    </a:lnTo>
                    <a:lnTo>
                      <a:pt x="15337" y="51743"/>
                    </a:lnTo>
                    <a:lnTo>
                      <a:pt x="15051" y="52173"/>
                    </a:lnTo>
                    <a:lnTo>
                      <a:pt x="14692" y="52674"/>
                    </a:lnTo>
                    <a:lnTo>
                      <a:pt x="14334" y="53104"/>
                    </a:lnTo>
                    <a:lnTo>
                      <a:pt x="13904" y="53462"/>
                    </a:lnTo>
                    <a:lnTo>
                      <a:pt x="13402" y="53821"/>
                    </a:lnTo>
                    <a:lnTo>
                      <a:pt x="12901" y="54107"/>
                    </a:lnTo>
                    <a:lnTo>
                      <a:pt x="12399" y="54322"/>
                    </a:lnTo>
                    <a:lnTo>
                      <a:pt x="11897" y="54537"/>
                    </a:lnTo>
                    <a:lnTo>
                      <a:pt x="11324" y="54681"/>
                    </a:lnTo>
                    <a:lnTo>
                      <a:pt x="10679" y="54752"/>
                    </a:lnTo>
                    <a:lnTo>
                      <a:pt x="10106" y="54824"/>
                    </a:lnTo>
                    <a:lnTo>
                      <a:pt x="1" y="54824"/>
                    </a:lnTo>
                    <a:lnTo>
                      <a:pt x="1" y="69516"/>
                    </a:lnTo>
                    <a:lnTo>
                      <a:pt x="25227" y="69516"/>
                    </a:lnTo>
                    <a:lnTo>
                      <a:pt x="25514" y="68727"/>
                    </a:lnTo>
                    <a:lnTo>
                      <a:pt x="25872" y="68011"/>
                    </a:lnTo>
                    <a:lnTo>
                      <a:pt x="26374" y="67294"/>
                    </a:lnTo>
                    <a:lnTo>
                      <a:pt x="26875" y="66721"/>
                    </a:lnTo>
                    <a:lnTo>
                      <a:pt x="27377" y="66219"/>
                    </a:lnTo>
                    <a:lnTo>
                      <a:pt x="27950" y="65861"/>
                    </a:lnTo>
                    <a:lnTo>
                      <a:pt x="28524" y="65502"/>
                    </a:lnTo>
                    <a:lnTo>
                      <a:pt x="29097" y="65216"/>
                    </a:lnTo>
                    <a:lnTo>
                      <a:pt x="29670" y="65001"/>
                    </a:lnTo>
                    <a:lnTo>
                      <a:pt x="30315" y="64857"/>
                    </a:lnTo>
                    <a:lnTo>
                      <a:pt x="30960" y="64786"/>
                    </a:lnTo>
                    <a:lnTo>
                      <a:pt x="32250" y="64786"/>
                    </a:lnTo>
                    <a:lnTo>
                      <a:pt x="32895" y="64857"/>
                    </a:lnTo>
                    <a:lnTo>
                      <a:pt x="33469" y="65001"/>
                    </a:lnTo>
                    <a:lnTo>
                      <a:pt x="34114" y="65216"/>
                    </a:lnTo>
                    <a:lnTo>
                      <a:pt x="34687" y="65502"/>
                    </a:lnTo>
                    <a:lnTo>
                      <a:pt x="35260" y="65861"/>
                    </a:lnTo>
                    <a:lnTo>
                      <a:pt x="35762" y="66219"/>
                    </a:lnTo>
                    <a:lnTo>
                      <a:pt x="36264" y="66721"/>
                    </a:lnTo>
                    <a:lnTo>
                      <a:pt x="36837" y="67294"/>
                    </a:lnTo>
                    <a:lnTo>
                      <a:pt x="37339" y="68011"/>
                    </a:lnTo>
                    <a:lnTo>
                      <a:pt x="37697" y="68727"/>
                    </a:lnTo>
                    <a:lnTo>
                      <a:pt x="37984" y="69516"/>
                    </a:lnTo>
                    <a:lnTo>
                      <a:pt x="55470" y="69516"/>
                    </a:lnTo>
                    <a:lnTo>
                      <a:pt x="55828" y="69444"/>
                    </a:lnTo>
                    <a:lnTo>
                      <a:pt x="56258" y="69301"/>
                    </a:lnTo>
                    <a:lnTo>
                      <a:pt x="56617" y="69157"/>
                    </a:lnTo>
                    <a:lnTo>
                      <a:pt x="56903" y="68871"/>
                    </a:lnTo>
                    <a:lnTo>
                      <a:pt x="83133" y="42641"/>
                    </a:lnTo>
                    <a:lnTo>
                      <a:pt x="41853" y="1792"/>
                    </a:lnTo>
                    <a:lnTo>
                      <a:pt x="41423" y="1362"/>
                    </a:lnTo>
                    <a:lnTo>
                      <a:pt x="40922" y="1003"/>
                    </a:lnTo>
                    <a:lnTo>
                      <a:pt x="40420" y="717"/>
                    </a:lnTo>
                    <a:lnTo>
                      <a:pt x="39919" y="502"/>
                    </a:lnTo>
                    <a:lnTo>
                      <a:pt x="39345" y="287"/>
                    </a:lnTo>
                    <a:lnTo>
                      <a:pt x="38772" y="143"/>
                    </a:lnTo>
                    <a:lnTo>
                      <a:pt x="38199" y="72"/>
                    </a:lnTo>
                    <a:lnTo>
                      <a:pt x="37625"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29" name="Google Shape;1029;p153"/>
            <p:cNvGrpSpPr/>
            <p:nvPr/>
          </p:nvGrpSpPr>
          <p:grpSpPr>
            <a:xfrm>
              <a:off x="4454630" y="6075754"/>
              <a:ext cx="1025092" cy="590498"/>
              <a:chOff x="2882800" y="238125"/>
              <a:chExt cx="2214500" cy="1275650"/>
            </a:xfrm>
          </p:grpSpPr>
          <p:sp>
            <p:nvSpPr>
              <p:cNvPr id="1030" name="Google Shape;1030;p153"/>
              <p:cNvSpPr/>
              <p:nvPr/>
            </p:nvSpPr>
            <p:spPr>
              <a:xfrm>
                <a:off x="3001050" y="238125"/>
                <a:ext cx="2096250" cy="1275650"/>
              </a:xfrm>
              <a:custGeom>
                <a:avLst/>
                <a:gdLst/>
                <a:ahLst/>
                <a:cxnLst/>
                <a:rect l="l" t="t" r="r" b="b"/>
                <a:pathLst>
                  <a:path w="83850" h="51026" extrusionOk="0">
                    <a:moveTo>
                      <a:pt x="1" y="0"/>
                    </a:moveTo>
                    <a:lnTo>
                      <a:pt x="1" y="72"/>
                    </a:lnTo>
                    <a:lnTo>
                      <a:pt x="1" y="20783"/>
                    </a:lnTo>
                    <a:lnTo>
                      <a:pt x="789" y="21070"/>
                    </a:lnTo>
                    <a:lnTo>
                      <a:pt x="1506" y="21428"/>
                    </a:lnTo>
                    <a:lnTo>
                      <a:pt x="2151" y="21930"/>
                    </a:lnTo>
                    <a:lnTo>
                      <a:pt x="2796" y="22431"/>
                    </a:lnTo>
                    <a:lnTo>
                      <a:pt x="3154" y="22861"/>
                    </a:lnTo>
                    <a:lnTo>
                      <a:pt x="3512" y="23291"/>
                    </a:lnTo>
                    <a:lnTo>
                      <a:pt x="3799" y="23721"/>
                    </a:lnTo>
                    <a:lnTo>
                      <a:pt x="4086" y="24223"/>
                    </a:lnTo>
                    <a:lnTo>
                      <a:pt x="4444" y="25226"/>
                    </a:lnTo>
                    <a:lnTo>
                      <a:pt x="4659" y="26230"/>
                    </a:lnTo>
                    <a:lnTo>
                      <a:pt x="4731" y="27233"/>
                    </a:lnTo>
                    <a:lnTo>
                      <a:pt x="4659" y="28308"/>
                    </a:lnTo>
                    <a:lnTo>
                      <a:pt x="4372" y="29311"/>
                    </a:lnTo>
                    <a:lnTo>
                      <a:pt x="4157" y="29813"/>
                    </a:lnTo>
                    <a:lnTo>
                      <a:pt x="3942" y="30315"/>
                    </a:lnTo>
                    <a:lnTo>
                      <a:pt x="14692" y="40993"/>
                    </a:lnTo>
                    <a:lnTo>
                      <a:pt x="15265" y="40634"/>
                    </a:lnTo>
                    <a:lnTo>
                      <a:pt x="15839" y="40348"/>
                    </a:lnTo>
                    <a:lnTo>
                      <a:pt x="16484" y="40133"/>
                    </a:lnTo>
                    <a:lnTo>
                      <a:pt x="17129" y="39918"/>
                    </a:lnTo>
                    <a:lnTo>
                      <a:pt x="17774" y="39703"/>
                    </a:lnTo>
                    <a:lnTo>
                      <a:pt x="18490" y="39631"/>
                    </a:lnTo>
                    <a:lnTo>
                      <a:pt x="19207" y="39559"/>
                    </a:lnTo>
                    <a:lnTo>
                      <a:pt x="19924" y="39488"/>
                    </a:lnTo>
                    <a:lnTo>
                      <a:pt x="61704" y="39488"/>
                    </a:lnTo>
                    <a:lnTo>
                      <a:pt x="62708" y="39559"/>
                    </a:lnTo>
                    <a:lnTo>
                      <a:pt x="63711" y="39703"/>
                    </a:lnTo>
                    <a:lnTo>
                      <a:pt x="64643" y="39918"/>
                    </a:lnTo>
                    <a:lnTo>
                      <a:pt x="65574" y="40276"/>
                    </a:lnTo>
                    <a:lnTo>
                      <a:pt x="66434" y="40706"/>
                    </a:lnTo>
                    <a:lnTo>
                      <a:pt x="67294" y="41208"/>
                    </a:lnTo>
                    <a:lnTo>
                      <a:pt x="68011" y="41781"/>
                    </a:lnTo>
                    <a:lnTo>
                      <a:pt x="68728" y="42426"/>
                    </a:lnTo>
                    <a:lnTo>
                      <a:pt x="69373" y="43143"/>
                    </a:lnTo>
                    <a:lnTo>
                      <a:pt x="69946" y="43931"/>
                    </a:lnTo>
                    <a:lnTo>
                      <a:pt x="70448" y="44719"/>
                    </a:lnTo>
                    <a:lnTo>
                      <a:pt x="70878" y="45579"/>
                    </a:lnTo>
                    <a:lnTo>
                      <a:pt x="71236" y="46511"/>
                    </a:lnTo>
                    <a:lnTo>
                      <a:pt x="71451" y="47443"/>
                    </a:lnTo>
                    <a:lnTo>
                      <a:pt x="71594" y="48446"/>
                    </a:lnTo>
                    <a:lnTo>
                      <a:pt x="71666" y="49449"/>
                    </a:lnTo>
                    <a:lnTo>
                      <a:pt x="71666" y="51026"/>
                    </a:lnTo>
                    <a:lnTo>
                      <a:pt x="81771" y="51026"/>
                    </a:lnTo>
                    <a:lnTo>
                      <a:pt x="82201" y="50954"/>
                    </a:lnTo>
                    <a:lnTo>
                      <a:pt x="82559" y="50811"/>
                    </a:lnTo>
                    <a:lnTo>
                      <a:pt x="82917" y="50668"/>
                    </a:lnTo>
                    <a:lnTo>
                      <a:pt x="83276" y="50381"/>
                    </a:lnTo>
                    <a:lnTo>
                      <a:pt x="83491" y="50094"/>
                    </a:lnTo>
                    <a:lnTo>
                      <a:pt x="83706" y="49736"/>
                    </a:lnTo>
                    <a:lnTo>
                      <a:pt x="83849" y="49306"/>
                    </a:lnTo>
                    <a:lnTo>
                      <a:pt x="83849" y="48876"/>
                    </a:lnTo>
                    <a:lnTo>
                      <a:pt x="83849" y="27735"/>
                    </a:lnTo>
                    <a:lnTo>
                      <a:pt x="83132" y="27448"/>
                    </a:lnTo>
                    <a:lnTo>
                      <a:pt x="82416" y="27090"/>
                    </a:lnTo>
                    <a:lnTo>
                      <a:pt x="81699" y="26660"/>
                    </a:lnTo>
                    <a:lnTo>
                      <a:pt x="81126" y="26086"/>
                    </a:lnTo>
                    <a:lnTo>
                      <a:pt x="80624" y="25585"/>
                    </a:lnTo>
                    <a:lnTo>
                      <a:pt x="80266" y="25011"/>
                    </a:lnTo>
                    <a:lnTo>
                      <a:pt x="79907" y="24438"/>
                    </a:lnTo>
                    <a:lnTo>
                      <a:pt x="79621" y="23865"/>
                    </a:lnTo>
                    <a:lnTo>
                      <a:pt x="79406" y="23291"/>
                    </a:lnTo>
                    <a:lnTo>
                      <a:pt x="79262" y="22646"/>
                    </a:lnTo>
                    <a:lnTo>
                      <a:pt x="79191" y="22001"/>
                    </a:lnTo>
                    <a:lnTo>
                      <a:pt x="79191" y="21356"/>
                    </a:lnTo>
                    <a:lnTo>
                      <a:pt x="79191" y="20711"/>
                    </a:lnTo>
                    <a:lnTo>
                      <a:pt x="79262" y="20138"/>
                    </a:lnTo>
                    <a:lnTo>
                      <a:pt x="79406" y="19493"/>
                    </a:lnTo>
                    <a:lnTo>
                      <a:pt x="79621" y="18848"/>
                    </a:lnTo>
                    <a:lnTo>
                      <a:pt x="79907" y="18275"/>
                    </a:lnTo>
                    <a:lnTo>
                      <a:pt x="80266" y="17701"/>
                    </a:lnTo>
                    <a:lnTo>
                      <a:pt x="80624" y="17200"/>
                    </a:lnTo>
                    <a:lnTo>
                      <a:pt x="81126" y="16698"/>
                    </a:lnTo>
                    <a:lnTo>
                      <a:pt x="81699" y="16125"/>
                    </a:lnTo>
                    <a:lnTo>
                      <a:pt x="82416" y="15623"/>
                    </a:lnTo>
                    <a:lnTo>
                      <a:pt x="83132" y="15265"/>
                    </a:lnTo>
                    <a:lnTo>
                      <a:pt x="83849" y="14978"/>
                    </a:lnTo>
                    <a:lnTo>
                      <a:pt x="83849"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31" name="Google Shape;1031;p153"/>
              <p:cNvSpPr/>
              <p:nvPr/>
            </p:nvSpPr>
            <p:spPr>
              <a:xfrm>
                <a:off x="2882800" y="847275"/>
                <a:ext cx="141575" cy="139775"/>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chemeClr val="accent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32" name="Google Shape;1032;p153"/>
            <p:cNvGrpSpPr/>
            <p:nvPr/>
          </p:nvGrpSpPr>
          <p:grpSpPr>
            <a:xfrm>
              <a:off x="4821119" y="6132990"/>
              <a:ext cx="342422" cy="342436"/>
              <a:chOff x="3767566" y="375383"/>
              <a:chExt cx="650375" cy="650400"/>
            </a:xfrm>
          </p:grpSpPr>
          <p:sp>
            <p:nvSpPr>
              <p:cNvPr id="1033" name="Google Shape;1033;p153"/>
              <p:cNvSpPr/>
              <p:nvPr/>
            </p:nvSpPr>
            <p:spPr>
              <a:xfrm>
                <a:off x="4102591" y="525883"/>
                <a:ext cx="315350" cy="489150"/>
              </a:xfrm>
              <a:custGeom>
                <a:avLst/>
                <a:gdLst/>
                <a:ahLst/>
                <a:cxnLst/>
                <a:rect l="l" t="t" r="r" b="b"/>
                <a:pathLst>
                  <a:path w="12614" h="19566" extrusionOk="0">
                    <a:moveTo>
                      <a:pt x="10392" y="1"/>
                    </a:moveTo>
                    <a:lnTo>
                      <a:pt x="10249" y="72"/>
                    </a:lnTo>
                    <a:lnTo>
                      <a:pt x="10177" y="216"/>
                    </a:lnTo>
                    <a:lnTo>
                      <a:pt x="9389" y="2437"/>
                    </a:lnTo>
                    <a:lnTo>
                      <a:pt x="9246" y="2796"/>
                    </a:lnTo>
                    <a:lnTo>
                      <a:pt x="8959" y="3082"/>
                    </a:lnTo>
                    <a:lnTo>
                      <a:pt x="8672" y="3226"/>
                    </a:lnTo>
                    <a:lnTo>
                      <a:pt x="8314" y="3369"/>
                    </a:lnTo>
                    <a:lnTo>
                      <a:pt x="5519" y="3871"/>
                    </a:lnTo>
                    <a:lnTo>
                      <a:pt x="5376" y="3871"/>
                    </a:lnTo>
                    <a:lnTo>
                      <a:pt x="5304" y="4014"/>
                    </a:lnTo>
                    <a:lnTo>
                      <a:pt x="5304" y="4086"/>
                    </a:lnTo>
                    <a:lnTo>
                      <a:pt x="5304" y="4229"/>
                    </a:lnTo>
                    <a:lnTo>
                      <a:pt x="5591" y="4802"/>
                    </a:lnTo>
                    <a:lnTo>
                      <a:pt x="5734" y="5376"/>
                    </a:lnTo>
                    <a:lnTo>
                      <a:pt x="5877" y="6021"/>
                    </a:lnTo>
                    <a:lnTo>
                      <a:pt x="5949" y="6666"/>
                    </a:lnTo>
                    <a:lnTo>
                      <a:pt x="5949" y="7239"/>
                    </a:lnTo>
                    <a:lnTo>
                      <a:pt x="5877" y="7884"/>
                    </a:lnTo>
                    <a:lnTo>
                      <a:pt x="5734" y="8529"/>
                    </a:lnTo>
                    <a:lnTo>
                      <a:pt x="5591" y="9102"/>
                    </a:lnTo>
                    <a:lnTo>
                      <a:pt x="5304" y="9747"/>
                    </a:lnTo>
                    <a:lnTo>
                      <a:pt x="4946" y="10392"/>
                    </a:lnTo>
                    <a:lnTo>
                      <a:pt x="4516" y="10966"/>
                    </a:lnTo>
                    <a:lnTo>
                      <a:pt x="4086" y="11467"/>
                    </a:lnTo>
                    <a:lnTo>
                      <a:pt x="3512" y="11969"/>
                    </a:lnTo>
                    <a:lnTo>
                      <a:pt x="2939" y="12399"/>
                    </a:lnTo>
                    <a:lnTo>
                      <a:pt x="2294" y="12757"/>
                    </a:lnTo>
                    <a:lnTo>
                      <a:pt x="1649" y="12972"/>
                    </a:lnTo>
                    <a:lnTo>
                      <a:pt x="1434" y="13116"/>
                    </a:lnTo>
                    <a:lnTo>
                      <a:pt x="1291" y="13187"/>
                    </a:lnTo>
                    <a:lnTo>
                      <a:pt x="1147" y="13331"/>
                    </a:lnTo>
                    <a:lnTo>
                      <a:pt x="1076" y="13546"/>
                    </a:lnTo>
                    <a:lnTo>
                      <a:pt x="72" y="16269"/>
                    </a:lnTo>
                    <a:lnTo>
                      <a:pt x="1" y="16484"/>
                    </a:lnTo>
                    <a:lnTo>
                      <a:pt x="72" y="16771"/>
                    </a:lnTo>
                    <a:lnTo>
                      <a:pt x="144" y="16986"/>
                    </a:lnTo>
                    <a:lnTo>
                      <a:pt x="216" y="17129"/>
                    </a:lnTo>
                    <a:lnTo>
                      <a:pt x="2079" y="19279"/>
                    </a:lnTo>
                    <a:lnTo>
                      <a:pt x="2222" y="19422"/>
                    </a:lnTo>
                    <a:lnTo>
                      <a:pt x="2437" y="19494"/>
                    </a:lnTo>
                    <a:lnTo>
                      <a:pt x="2724" y="19565"/>
                    </a:lnTo>
                    <a:lnTo>
                      <a:pt x="2939" y="19494"/>
                    </a:lnTo>
                    <a:lnTo>
                      <a:pt x="3727" y="19279"/>
                    </a:lnTo>
                    <a:lnTo>
                      <a:pt x="4444" y="18992"/>
                    </a:lnTo>
                    <a:lnTo>
                      <a:pt x="5161" y="18705"/>
                    </a:lnTo>
                    <a:lnTo>
                      <a:pt x="5877" y="18347"/>
                    </a:lnTo>
                    <a:lnTo>
                      <a:pt x="6522" y="17917"/>
                    </a:lnTo>
                    <a:lnTo>
                      <a:pt x="7167" y="17487"/>
                    </a:lnTo>
                    <a:lnTo>
                      <a:pt x="7812" y="16986"/>
                    </a:lnTo>
                    <a:lnTo>
                      <a:pt x="8386" y="16484"/>
                    </a:lnTo>
                    <a:lnTo>
                      <a:pt x="8959" y="15982"/>
                    </a:lnTo>
                    <a:lnTo>
                      <a:pt x="9461" y="15409"/>
                    </a:lnTo>
                    <a:lnTo>
                      <a:pt x="9962" y="14764"/>
                    </a:lnTo>
                    <a:lnTo>
                      <a:pt x="10392" y="14119"/>
                    </a:lnTo>
                    <a:lnTo>
                      <a:pt x="10822" y="13474"/>
                    </a:lnTo>
                    <a:lnTo>
                      <a:pt x="11181" y="12757"/>
                    </a:lnTo>
                    <a:lnTo>
                      <a:pt x="11539" y="12041"/>
                    </a:lnTo>
                    <a:lnTo>
                      <a:pt x="11826" y="11324"/>
                    </a:lnTo>
                    <a:lnTo>
                      <a:pt x="12256" y="9891"/>
                    </a:lnTo>
                    <a:lnTo>
                      <a:pt x="12471" y="8457"/>
                    </a:lnTo>
                    <a:lnTo>
                      <a:pt x="12614" y="7024"/>
                    </a:lnTo>
                    <a:lnTo>
                      <a:pt x="12542" y="5591"/>
                    </a:lnTo>
                    <a:lnTo>
                      <a:pt x="12256" y="4157"/>
                    </a:lnTo>
                    <a:lnTo>
                      <a:pt x="11897" y="2796"/>
                    </a:lnTo>
                    <a:lnTo>
                      <a:pt x="11324" y="1434"/>
                    </a:lnTo>
                    <a:lnTo>
                      <a:pt x="10607" y="144"/>
                    </a:lnTo>
                    <a:lnTo>
                      <a:pt x="10536"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34" name="Google Shape;1034;p153"/>
              <p:cNvSpPr/>
              <p:nvPr/>
            </p:nvSpPr>
            <p:spPr>
              <a:xfrm>
                <a:off x="3805191" y="375383"/>
                <a:ext cx="523175" cy="236525"/>
              </a:xfrm>
              <a:custGeom>
                <a:avLst/>
                <a:gdLst/>
                <a:ahLst/>
                <a:cxnLst/>
                <a:rect l="l" t="t" r="r" b="b"/>
                <a:pathLst>
                  <a:path w="20927" h="9461" extrusionOk="0">
                    <a:moveTo>
                      <a:pt x="11252" y="1"/>
                    </a:moveTo>
                    <a:lnTo>
                      <a:pt x="10105" y="73"/>
                    </a:lnTo>
                    <a:lnTo>
                      <a:pt x="8959" y="216"/>
                    </a:lnTo>
                    <a:lnTo>
                      <a:pt x="7884" y="503"/>
                    </a:lnTo>
                    <a:lnTo>
                      <a:pt x="6809" y="861"/>
                    </a:lnTo>
                    <a:lnTo>
                      <a:pt x="5734" y="1291"/>
                    </a:lnTo>
                    <a:lnTo>
                      <a:pt x="4730" y="1864"/>
                    </a:lnTo>
                    <a:lnTo>
                      <a:pt x="3799" y="2509"/>
                    </a:lnTo>
                    <a:lnTo>
                      <a:pt x="2939" y="3226"/>
                    </a:lnTo>
                    <a:lnTo>
                      <a:pt x="2079" y="4014"/>
                    </a:lnTo>
                    <a:lnTo>
                      <a:pt x="1290" y="4874"/>
                    </a:lnTo>
                    <a:lnTo>
                      <a:pt x="645" y="5806"/>
                    </a:lnTo>
                    <a:lnTo>
                      <a:pt x="0" y="6809"/>
                    </a:lnTo>
                    <a:lnTo>
                      <a:pt x="0" y="6952"/>
                    </a:lnTo>
                    <a:lnTo>
                      <a:pt x="0" y="7096"/>
                    </a:lnTo>
                    <a:lnTo>
                      <a:pt x="144" y="7167"/>
                    </a:lnTo>
                    <a:lnTo>
                      <a:pt x="287" y="7167"/>
                    </a:lnTo>
                    <a:lnTo>
                      <a:pt x="2652" y="6737"/>
                    </a:lnTo>
                    <a:lnTo>
                      <a:pt x="3225" y="6737"/>
                    </a:lnTo>
                    <a:lnTo>
                      <a:pt x="3512" y="6809"/>
                    </a:lnTo>
                    <a:lnTo>
                      <a:pt x="3727" y="6952"/>
                    </a:lnTo>
                    <a:lnTo>
                      <a:pt x="3942" y="7167"/>
                    </a:lnTo>
                    <a:lnTo>
                      <a:pt x="5805" y="9389"/>
                    </a:lnTo>
                    <a:lnTo>
                      <a:pt x="5877" y="9461"/>
                    </a:lnTo>
                    <a:lnTo>
                      <a:pt x="6092" y="9461"/>
                    </a:lnTo>
                    <a:lnTo>
                      <a:pt x="6164" y="9389"/>
                    </a:lnTo>
                    <a:lnTo>
                      <a:pt x="6522" y="8959"/>
                    </a:lnTo>
                    <a:lnTo>
                      <a:pt x="6880" y="8529"/>
                    </a:lnTo>
                    <a:lnTo>
                      <a:pt x="7239" y="8171"/>
                    </a:lnTo>
                    <a:lnTo>
                      <a:pt x="7669" y="7884"/>
                    </a:lnTo>
                    <a:lnTo>
                      <a:pt x="8529" y="7311"/>
                    </a:lnTo>
                    <a:lnTo>
                      <a:pt x="9460" y="6881"/>
                    </a:lnTo>
                    <a:lnTo>
                      <a:pt x="10463" y="6666"/>
                    </a:lnTo>
                    <a:lnTo>
                      <a:pt x="11538" y="6594"/>
                    </a:lnTo>
                    <a:lnTo>
                      <a:pt x="12040" y="6594"/>
                    </a:lnTo>
                    <a:lnTo>
                      <a:pt x="12542" y="6666"/>
                    </a:lnTo>
                    <a:lnTo>
                      <a:pt x="13115" y="6809"/>
                    </a:lnTo>
                    <a:lnTo>
                      <a:pt x="13617" y="6952"/>
                    </a:lnTo>
                    <a:lnTo>
                      <a:pt x="14190" y="7167"/>
                    </a:lnTo>
                    <a:lnTo>
                      <a:pt x="14692" y="7454"/>
                    </a:lnTo>
                    <a:lnTo>
                      <a:pt x="15193" y="7812"/>
                    </a:lnTo>
                    <a:lnTo>
                      <a:pt x="15695" y="8171"/>
                    </a:lnTo>
                    <a:lnTo>
                      <a:pt x="15838" y="8314"/>
                    </a:lnTo>
                    <a:lnTo>
                      <a:pt x="16053" y="8386"/>
                    </a:lnTo>
                    <a:lnTo>
                      <a:pt x="16412" y="8386"/>
                    </a:lnTo>
                    <a:lnTo>
                      <a:pt x="19278" y="7884"/>
                    </a:lnTo>
                    <a:lnTo>
                      <a:pt x="19493" y="7812"/>
                    </a:lnTo>
                    <a:lnTo>
                      <a:pt x="19708" y="7669"/>
                    </a:lnTo>
                    <a:lnTo>
                      <a:pt x="19852" y="7526"/>
                    </a:lnTo>
                    <a:lnTo>
                      <a:pt x="19923" y="7311"/>
                    </a:lnTo>
                    <a:lnTo>
                      <a:pt x="20855" y="4659"/>
                    </a:lnTo>
                    <a:lnTo>
                      <a:pt x="20927" y="4444"/>
                    </a:lnTo>
                    <a:lnTo>
                      <a:pt x="20927" y="4229"/>
                    </a:lnTo>
                    <a:lnTo>
                      <a:pt x="20783" y="3942"/>
                    </a:lnTo>
                    <a:lnTo>
                      <a:pt x="20640" y="3799"/>
                    </a:lnTo>
                    <a:lnTo>
                      <a:pt x="19565" y="2796"/>
                    </a:lnTo>
                    <a:lnTo>
                      <a:pt x="18418" y="2008"/>
                    </a:lnTo>
                    <a:lnTo>
                      <a:pt x="17128" y="1291"/>
                    </a:lnTo>
                    <a:lnTo>
                      <a:pt x="15838" y="718"/>
                    </a:lnTo>
                    <a:lnTo>
                      <a:pt x="14692" y="359"/>
                    </a:lnTo>
                    <a:lnTo>
                      <a:pt x="13545" y="144"/>
                    </a:lnTo>
                    <a:lnTo>
                      <a:pt x="12398"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a:p>
            </p:txBody>
          </p:sp>
          <p:sp>
            <p:nvSpPr>
              <p:cNvPr id="1035" name="Google Shape;1035;p153"/>
              <p:cNvSpPr/>
              <p:nvPr/>
            </p:nvSpPr>
            <p:spPr>
              <a:xfrm>
                <a:off x="3767566" y="586808"/>
                <a:ext cx="340425" cy="438975"/>
              </a:xfrm>
              <a:custGeom>
                <a:avLst/>
                <a:gdLst/>
                <a:ahLst/>
                <a:cxnLst/>
                <a:rect l="l" t="t" r="r" b="b"/>
                <a:pathLst>
                  <a:path w="13617" h="17559" extrusionOk="0">
                    <a:moveTo>
                      <a:pt x="3799" y="0"/>
                    </a:moveTo>
                    <a:lnTo>
                      <a:pt x="1075" y="502"/>
                    </a:lnTo>
                    <a:lnTo>
                      <a:pt x="860" y="574"/>
                    </a:lnTo>
                    <a:lnTo>
                      <a:pt x="645" y="717"/>
                    </a:lnTo>
                    <a:lnTo>
                      <a:pt x="502" y="932"/>
                    </a:lnTo>
                    <a:lnTo>
                      <a:pt x="430" y="1147"/>
                    </a:lnTo>
                    <a:lnTo>
                      <a:pt x="144" y="2365"/>
                    </a:lnTo>
                    <a:lnTo>
                      <a:pt x="0" y="3584"/>
                    </a:lnTo>
                    <a:lnTo>
                      <a:pt x="0" y="4802"/>
                    </a:lnTo>
                    <a:lnTo>
                      <a:pt x="72" y="6020"/>
                    </a:lnTo>
                    <a:lnTo>
                      <a:pt x="287" y="7239"/>
                    </a:lnTo>
                    <a:lnTo>
                      <a:pt x="574" y="8385"/>
                    </a:lnTo>
                    <a:lnTo>
                      <a:pt x="1004" y="9460"/>
                    </a:lnTo>
                    <a:lnTo>
                      <a:pt x="1505" y="10535"/>
                    </a:lnTo>
                    <a:lnTo>
                      <a:pt x="2079" y="11610"/>
                    </a:lnTo>
                    <a:lnTo>
                      <a:pt x="2795" y="12542"/>
                    </a:lnTo>
                    <a:lnTo>
                      <a:pt x="3584" y="13474"/>
                    </a:lnTo>
                    <a:lnTo>
                      <a:pt x="4444" y="14334"/>
                    </a:lnTo>
                    <a:lnTo>
                      <a:pt x="5375" y="15050"/>
                    </a:lnTo>
                    <a:lnTo>
                      <a:pt x="6379" y="15695"/>
                    </a:lnTo>
                    <a:lnTo>
                      <a:pt x="7454" y="16268"/>
                    </a:lnTo>
                    <a:lnTo>
                      <a:pt x="8600" y="16770"/>
                    </a:lnTo>
                    <a:lnTo>
                      <a:pt x="9747" y="17128"/>
                    </a:lnTo>
                    <a:lnTo>
                      <a:pt x="10965" y="17343"/>
                    </a:lnTo>
                    <a:lnTo>
                      <a:pt x="12183" y="17487"/>
                    </a:lnTo>
                    <a:lnTo>
                      <a:pt x="13330" y="17558"/>
                    </a:lnTo>
                    <a:lnTo>
                      <a:pt x="13473" y="17487"/>
                    </a:lnTo>
                    <a:lnTo>
                      <a:pt x="13617" y="17343"/>
                    </a:lnTo>
                    <a:lnTo>
                      <a:pt x="13617" y="17200"/>
                    </a:lnTo>
                    <a:lnTo>
                      <a:pt x="13545" y="17128"/>
                    </a:lnTo>
                    <a:lnTo>
                      <a:pt x="11968" y="15265"/>
                    </a:lnTo>
                    <a:lnTo>
                      <a:pt x="11753" y="14979"/>
                    </a:lnTo>
                    <a:lnTo>
                      <a:pt x="11682" y="14620"/>
                    </a:lnTo>
                    <a:lnTo>
                      <a:pt x="11610" y="14262"/>
                    </a:lnTo>
                    <a:lnTo>
                      <a:pt x="11682" y="13904"/>
                    </a:lnTo>
                    <a:lnTo>
                      <a:pt x="12685" y="11252"/>
                    </a:lnTo>
                    <a:lnTo>
                      <a:pt x="12685" y="11109"/>
                    </a:lnTo>
                    <a:lnTo>
                      <a:pt x="12685" y="11037"/>
                    </a:lnTo>
                    <a:lnTo>
                      <a:pt x="12613" y="10894"/>
                    </a:lnTo>
                    <a:lnTo>
                      <a:pt x="12470" y="10894"/>
                    </a:lnTo>
                    <a:lnTo>
                      <a:pt x="11610" y="10750"/>
                    </a:lnTo>
                    <a:lnTo>
                      <a:pt x="10822" y="10535"/>
                    </a:lnTo>
                    <a:lnTo>
                      <a:pt x="10320" y="10320"/>
                    </a:lnTo>
                    <a:lnTo>
                      <a:pt x="9747" y="10034"/>
                    </a:lnTo>
                    <a:lnTo>
                      <a:pt x="9317" y="9747"/>
                    </a:lnTo>
                    <a:lnTo>
                      <a:pt x="8815" y="9389"/>
                    </a:lnTo>
                    <a:lnTo>
                      <a:pt x="8457" y="9030"/>
                    </a:lnTo>
                    <a:lnTo>
                      <a:pt x="8027" y="8600"/>
                    </a:lnTo>
                    <a:lnTo>
                      <a:pt x="7740" y="8170"/>
                    </a:lnTo>
                    <a:lnTo>
                      <a:pt x="7454" y="7669"/>
                    </a:lnTo>
                    <a:lnTo>
                      <a:pt x="7167" y="7167"/>
                    </a:lnTo>
                    <a:lnTo>
                      <a:pt x="6952" y="6665"/>
                    </a:lnTo>
                    <a:lnTo>
                      <a:pt x="6809" y="6092"/>
                    </a:lnTo>
                    <a:lnTo>
                      <a:pt x="6665" y="5590"/>
                    </a:lnTo>
                    <a:lnTo>
                      <a:pt x="6594" y="5017"/>
                    </a:lnTo>
                    <a:lnTo>
                      <a:pt x="6594" y="4444"/>
                    </a:lnTo>
                    <a:lnTo>
                      <a:pt x="6594" y="3870"/>
                    </a:lnTo>
                    <a:lnTo>
                      <a:pt x="6737" y="3297"/>
                    </a:lnTo>
                    <a:lnTo>
                      <a:pt x="6737" y="3082"/>
                    </a:lnTo>
                    <a:lnTo>
                      <a:pt x="6665" y="2867"/>
                    </a:lnTo>
                    <a:lnTo>
                      <a:pt x="6594" y="2724"/>
                    </a:lnTo>
                    <a:lnTo>
                      <a:pt x="6522" y="2509"/>
                    </a:lnTo>
                    <a:lnTo>
                      <a:pt x="4659" y="287"/>
                    </a:lnTo>
                    <a:lnTo>
                      <a:pt x="4444" y="144"/>
                    </a:lnTo>
                    <a:lnTo>
                      <a:pt x="4300" y="72"/>
                    </a:lnTo>
                    <a:lnTo>
                      <a:pt x="4014" y="0"/>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a:p>
            </p:txBody>
          </p:sp>
        </p:grpSp>
        <p:sp>
          <p:nvSpPr>
            <p:cNvPr id="1036" name="Google Shape;1036;p153"/>
            <p:cNvSpPr/>
            <p:nvPr/>
          </p:nvSpPr>
          <p:spPr>
            <a:xfrm>
              <a:off x="4642201" y="7320772"/>
              <a:ext cx="246556" cy="359381"/>
            </a:xfrm>
            <a:custGeom>
              <a:avLst/>
              <a:gdLst/>
              <a:ahLst/>
              <a:cxnLst/>
              <a:rect l="l" t="t" r="r" b="b"/>
              <a:pathLst>
                <a:path w="23005" h="33540" extrusionOk="0">
                  <a:moveTo>
                    <a:pt x="11968" y="26230"/>
                  </a:moveTo>
                  <a:lnTo>
                    <a:pt x="12327" y="26373"/>
                  </a:lnTo>
                  <a:lnTo>
                    <a:pt x="12685" y="26588"/>
                  </a:lnTo>
                  <a:lnTo>
                    <a:pt x="12972" y="26803"/>
                  </a:lnTo>
                  <a:lnTo>
                    <a:pt x="13258" y="27090"/>
                  </a:lnTo>
                  <a:lnTo>
                    <a:pt x="13473" y="27448"/>
                  </a:lnTo>
                  <a:lnTo>
                    <a:pt x="13545" y="27878"/>
                  </a:lnTo>
                  <a:lnTo>
                    <a:pt x="13617" y="28308"/>
                  </a:lnTo>
                  <a:lnTo>
                    <a:pt x="13545" y="28738"/>
                  </a:lnTo>
                  <a:lnTo>
                    <a:pt x="13473" y="29096"/>
                  </a:lnTo>
                  <a:lnTo>
                    <a:pt x="13258" y="29455"/>
                  </a:lnTo>
                  <a:lnTo>
                    <a:pt x="12972" y="29741"/>
                  </a:lnTo>
                  <a:lnTo>
                    <a:pt x="12685" y="30028"/>
                  </a:lnTo>
                  <a:lnTo>
                    <a:pt x="12327" y="30243"/>
                  </a:lnTo>
                  <a:lnTo>
                    <a:pt x="11968" y="30315"/>
                  </a:lnTo>
                  <a:lnTo>
                    <a:pt x="11538" y="30386"/>
                  </a:lnTo>
                  <a:lnTo>
                    <a:pt x="11108" y="30315"/>
                  </a:lnTo>
                  <a:lnTo>
                    <a:pt x="10678" y="30243"/>
                  </a:lnTo>
                  <a:lnTo>
                    <a:pt x="10320" y="30028"/>
                  </a:lnTo>
                  <a:lnTo>
                    <a:pt x="10033" y="29741"/>
                  </a:lnTo>
                  <a:lnTo>
                    <a:pt x="9818" y="29455"/>
                  </a:lnTo>
                  <a:lnTo>
                    <a:pt x="9603" y="29096"/>
                  </a:lnTo>
                  <a:lnTo>
                    <a:pt x="9460" y="28738"/>
                  </a:lnTo>
                  <a:lnTo>
                    <a:pt x="9460" y="28308"/>
                  </a:lnTo>
                  <a:lnTo>
                    <a:pt x="9460" y="27878"/>
                  </a:lnTo>
                  <a:lnTo>
                    <a:pt x="9603" y="27448"/>
                  </a:lnTo>
                  <a:lnTo>
                    <a:pt x="9818" y="27090"/>
                  </a:lnTo>
                  <a:lnTo>
                    <a:pt x="10033" y="26803"/>
                  </a:lnTo>
                  <a:lnTo>
                    <a:pt x="10320" y="26588"/>
                  </a:lnTo>
                  <a:lnTo>
                    <a:pt x="10678" y="26373"/>
                  </a:lnTo>
                  <a:lnTo>
                    <a:pt x="11108" y="26230"/>
                  </a:lnTo>
                  <a:close/>
                  <a:moveTo>
                    <a:pt x="4157" y="0"/>
                  </a:moveTo>
                  <a:lnTo>
                    <a:pt x="3798" y="72"/>
                  </a:lnTo>
                  <a:lnTo>
                    <a:pt x="3368" y="144"/>
                  </a:lnTo>
                  <a:lnTo>
                    <a:pt x="2580" y="358"/>
                  </a:lnTo>
                  <a:lnTo>
                    <a:pt x="1863" y="717"/>
                  </a:lnTo>
                  <a:lnTo>
                    <a:pt x="1218" y="1218"/>
                  </a:lnTo>
                  <a:lnTo>
                    <a:pt x="717" y="1863"/>
                  </a:lnTo>
                  <a:lnTo>
                    <a:pt x="358" y="2580"/>
                  </a:lnTo>
                  <a:lnTo>
                    <a:pt x="72" y="3368"/>
                  </a:lnTo>
                  <a:lnTo>
                    <a:pt x="0" y="3798"/>
                  </a:lnTo>
                  <a:lnTo>
                    <a:pt x="0" y="4228"/>
                  </a:lnTo>
                  <a:lnTo>
                    <a:pt x="0" y="29311"/>
                  </a:lnTo>
                  <a:lnTo>
                    <a:pt x="0" y="29741"/>
                  </a:lnTo>
                  <a:lnTo>
                    <a:pt x="72" y="30171"/>
                  </a:lnTo>
                  <a:lnTo>
                    <a:pt x="358" y="30960"/>
                  </a:lnTo>
                  <a:lnTo>
                    <a:pt x="717" y="31676"/>
                  </a:lnTo>
                  <a:lnTo>
                    <a:pt x="1218" y="32321"/>
                  </a:lnTo>
                  <a:lnTo>
                    <a:pt x="1863" y="32823"/>
                  </a:lnTo>
                  <a:lnTo>
                    <a:pt x="2580" y="33181"/>
                  </a:lnTo>
                  <a:lnTo>
                    <a:pt x="3368" y="33468"/>
                  </a:lnTo>
                  <a:lnTo>
                    <a:pt x="3798" y="33540"/>
                  </a:lnTo>
                  <a:lnTo>
                    <a:pt x="19278" y="33540"/>
                  </a:lnTo>
                  <a:lnTo>
                    <a:pt x="19708" y="33468"/>
                  </a:lnTo>
                  <a:lnTo>
                    <a:pt x="20496" y="33181"/>
                  </a:lnTo>
                  <a:lnTo>
                    <a:pt x="21213" y="32823"/>
                  </a:lnTo>
                  <a:lnTo>
                    <a:pt x="21786" y="32321"/>
                  </a:lnTo>
                  <a:lnTo>
                    <a:pt x="22288" y="31676"/>
                  </a:lnTo>
                  <a:lnTo>
                    <a:pt x="22718" y="30960"/>
                  </a:lnTo>
                  <a:lnTo>
                    <a:pt x="22933" y="30171"/>
                  </a:lnTo>
                  <a:lnTo>
                    <a:pt x="23005" y="29741"/>
                  </a:lnTo>
                  <a:lnTo>
                    <a:pt x="23005" y="29311"/>
                  </a:lnTo>
                  <a:lnTo>
                    <a:pt x="23005" y="4228"/>
                  </a:lnTo>
                  <a:lnTo>
                    <a:pt x="23005" y="3798"/>
                  </a:lnTo>
                  <a:lnTo>
                    <a:pt x="22933" y="3368"/>
                  </a:lnTo>
                  <a:lnTo>
                    <a:pt x="22718" y="2580"/>
                  </a:lnTo>
                  <a:lnTo>
                    <a:pt x="22288" y="1863"/>
                  </a:lnTo>
                  <a:lnTo>
                    <a:pt x="21786" y="1218"/>
                  </a:lnTo>
                  <a:lnTo>
                    <a:pt x="21213" y="717"/>
                  </a:lnTo>
                  <a:lnTo>
                    <a:pt x="20496" y="358"/>
                  </a:lnTo>
                  <a:lnTo>
                    <a:pt x="19708" y="144"/>
                  </a:lnTo>
                  <a:lnTo>
                    <a:pt x="19278" y="72"/>
                  </a:lnTo>
                  <a:lnTo>
                    <a:pt x="18848" y="0"/>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37" name="Google Shape;1037;p153"/>
            <p:cNvSpPr/>
            <p:nvPr/>
          </p:nvSpPr>
          <p:spPr>
            <a:xfrm>
              <a:off x="3958643" y="6300001"/>
              <a:ext cx="326391" cy="326391"/>
            </a:xfrm>
            <a:custGeom>
              <a:avLst/>
              <a:gdLst/>
              <a:ahLst/>
              <a:cxnLst/>
              <a:rect l="l" t="t" r="r" b="b"/>
              <a:pathLst>
                <a:path w="24797" h="24797" extrusionOk="0">
                  <a:moveTo>
                    <a:pt x="7812" y="6021"/>
                  </a:moveTo>
                  <a:lnTo>
                    <a:pt x="7740" y="6236"/>
                  </a:lnTo>
                  <a:lnTo>
                    <a:pt x="7740" y="8887"/>
                  </a:lnTo>
                  <a:lnTo>
                    <a:pt x="7812" y="9030"/>
                  </a:lnTo>
                  <a:lnTo>
                    <a:pt x="8027" y="9102"/>
                  </a:lnTo>
                  <a:lnTo>
                    <a:pt x="9747" y="9102"/>
                  </a:lnTo>
                  <a:lnTo>
                    <a:pt x="9890" y="9030"/>
                  </a:lnTo>
                  <a:lnTo>
                    <a:pt x="9962" y="8887"/>
                  </a:lnTo>
                  <a:lnTo>
                    <a:pt x="9962" y="6236"/>
                  </a:lnTo>
                  <a:lnTo>
                    <a:pt x="9890" y="6021"/>
                  </a:lnTo>
                  <a:close/>
                  <a:moveTo>
                    <a:pt x="10249" y="3799"/>
                  </a:moveTo>
                  <a:lnTo>
                    <a:pt x="10679" y="3942"/>
                  </a:lnTo>
                  <a:lnTo>
                    <a:pt x="11109" y="4157"/>
                  </a:lnTo>
                  <a:lnTo>
                    <a:pt x="11467" y="4516"/>
                  </a:lnTo>
                  <a:lnTo>
                    <a:pt x="11754" y="4874"/>
                  </a:lnTo>
                  <a:lnTo>
                    <a:pt x="12040" y="5232"/>
                  </a:lnTo>
                  <a:lnTo>
                    <a:pt x="12112" y="5734"/>
                  </a:lnTo>
                  <a:lnTo>
                    <a:pt x="12183" y="6236"/>
                  </a:lnTo>
                  <a:lnTo>
                    <a:pt x="12183" y="8887"/>
                  </a:lnTo>
                  <a:lnTo>
                    <a:pt x="12112" y="9389"/>
                  </a:lnTo>
                  <a:lnTo>
                    <a:pt x="12040" y="9819"/>
                  </a:lnTo>
                  <a:lnTo>
                    <a:pt x="11754" y="10249"/>
                  </a:lnTo>
                  <a:lnTo>
                    <a:pt x="11467" y="10607"/>
                  </a:lnTo>
                  <a:lnTo>
                    <a:pt x="11109" y="10894"/>
                  </a:lnTo>
                  <a:lnTo>
                    <a:pt x="10679" y="11109"/>
                  </a:lnTo>
                  <a:lnTo>
                    <a:pt x="10249" y="11252"/>
                  </a:lnTo>
                  <a:lnTo>
                    <a:pt x="9747" y="11324"/>
                  </a:lnTo>
                  <a:lnTo>
                    <a:pt x="8027" y="11324"/>
                  </a:lnTo>
                  <a:lnTo>
                    <a:pt x="7525" y="11252"/>
                  </a:lnTo>
                  <a:lnTo>
                    <a:pt x="7024" y="11109"/>
                  </a:lnTo>
                  <a:lnTo>
                    <a:pt x="6665" y="10894"/>
                  </a:lnTo>
                  <a:lnTo>
                    <a:pt x="6307" y="10607"/>
                  </a:lnTo>
                  <a:lnTo>
                    <a:pt x="5949" y="10249"/>
                  </a:lnTo>
                  <a:lnTo>
                    <a:pt x="5734" y="9819"/>
                  </a:lnTo>
                  <a:lnTo>
                    <a:pt x="5590" y="9389"/>
                  </a:lnTo>
                  <a:lnTo>
                    <a:pt x="5590" y="8887"/>
                  </a:lnTo>
                  <a:lnTo>
                    <a:pt x="5590" y="6236"/>
                  </a:lnTo>
                  <a:lnTo>
                    <a:pt x="5590" y="5734"/>
                  </a:lnTo>
                  <a:lnTo>
                    <a:pt x="5734" y="5232"/>
                  </a:lnTo>
                  <a:lnTo>
                    <a:pt x="5949" y="4874"/>
                  </a:lnTo>
                  <a:lnTo>
                    <a:pt x="6307" y="4516"/>
                  </a:lnTo>
                  <a:lnTo>
                    <a:pt x="6665" y="4157"/>
                  </a:lnTo>
                  <a:lnTo>
                    <a:pt x="7024" y="3942"/>
                  </a:lnTo>
                  <a:lnTo>
                    <a:pt x="7525" y="3799"/>
                  </a:lnTo>
                  <a:close/>
                  <a:moveTo>
                    <a:pt x="16627" y="3799"/>
                  </a:moveTo>
                  <a:lnTo>
                    <a:pt x="16842" y="3871"/>
                  </a:lnTo>
                  <a:lnTo>
                    <a:pt x="17200" y="4086"/>
                  </a:lnTo>
                  <a:lnTo>
                    <a:pt x="17415" y="4444"/>
                  </a:lnTo>
                  <a:lnTo>
                    <a:pt x="17487" y="4659"/>
                  </a:lnTo>
                  <a:lnTo>
                    <a:pt x="17487" y="4874"/>
                  </a:lnTo>
                  <a:lnTo>
                    <a:pt x="17487" y="10177"/>
                  </a:lnTo>
                  <a:lnTo>
                    <a:pt x="17487" y="10392"/>
                  </a:lnTo>
                  <a:lnTo>
                    <a:pt x="17415" y="10607"/>
                  </a:lnTo>
                  <a:lnTo>
                    <a:pt x="17200" y="10965"/>
                  </a:lnTo>
                  <a:lnTo>
                    <a:pt x="16842" y="11180"/>
                  </a:lnTo>
                  <a:lnTo>
                    <a:pt x="16627" y="11252"/>
                  </a:lnTo>
                  <a:lnTo>
                    <a:pt x="16412" y="11324"/>
                  </a:lnTo>
                  <a:lnTo>
                    <a:pt x="16197" y="11252"/>
                  </a:lnTo>
                  <a:lnTo>
                    <a:pt x="15982" y="11180"/>
                  </a:lnTo>
                  <a:lnTo>
                    <a:pt x="15623" y="10965"/>
                  </a:lnTo>
                  <a:lnTo>
                    <a:pt x="15408" y="10607"/>
                  </a:lnTo>
                  <a:lnTo>
                    <a:pt x="15337" y="10392"/>
                  </a:lnTo>
                  <a:lnTo>
                    <a:pt x="15265" y="10177"/>
                  </a:lnTo>
                  <a:lnTo>
                    <a:pt x="15265" y="5949"/>
                  </a:lnTo>
                  <a:lnTo>
                    <a:pt x="14978" y="5806"/>
                  </a:lnTo>
                  <a:lnTo>
                    <a:pt x="14692" y="5591"/>
                  </a:lnTo>
                  <a:lnTo>
                    <a:pt x="14477" y="5232"/>
                  </a:lnTo>
                  <a:lnTo>
                    <a:pt x="14405" y="4874"/>
                  </a:lnTo>
                  <a:lnTo>
                    <a:pt x="14405" y="4659"/>
                  </a:lnTo>
                  <a:lnTo>
                    <a:pt x="14477" y="4444"/>
                  </a:lnTo>
                  <a:lnTo>
                    <a:pt x="14763" y="4086"/>
                  </a:lnTo>
                  <a:lnTo>
                    <a:pt x="15050" y="3871"/>
                  </a:lnTo>
                  <a:lnTo>
                    <a:pt x="15265" y="3799"/>
                  </a:lnTo>
                  <a:close/>
                  <a:moveTo>
                    <a:pt x="15050" y="15695"/>
                  </a:moveTo>
                  <a:lnTo>
                    <a:pt x="14907" y="15767"/>
                  </a:lnTo>
                  <a:lnTo>
                    <a:pt x="14835" y="15910"/>
                  </a:lnTo>
                  <a:lnTo>
                    <a:pt x="14835" y="18562"/>
                  </a:lnTo>
                  <a:lnTo>
                    <a:pt x="14907" y="18777"/>
                  </a:lnTo>
                  <a:lnTo>
                    <a:pt x="15050" y="18849"/>
                  </a:lnTo>
                  <a:lnTo>
                    <a:pt x="16842" y="18849"/>
                  </a:lnTo>
                  <a:lnTo>
                    <a:pt x="16985" y="18777"/>
                  </a:lnTo>
                  <a:lnTo>
                    <a:pt x="17057" y="18562"/>
                  </a:lnTo>
                  <a:lnTo>
                    <a:pt x="17057" y="15910"/>
                  </a:lnTo>
                  <a:lnTo>
                    <a:pt x="16985" y="15767"/>
                  </a:lnTo>
                  <a:lnTo>
                    <a:pt x="16842" y="15695"/>
                  </a:lnTo>
                  <a:close/>
                  <a:moveTo>
                    <a:pt x="9317" y="13474"/>
                  </a:moveTo>
                  <a:lnTo>
                    <a:pt x="9532" y="13545"/>
                  </a:lnTo>
                  <a:lnTo>
                    <a:pt x="9747" y="13617"/>
                  </a:lnTo>
                  <a:lnTo>
                    <a:pt x="10105" y="13832"/>
                  </a:lnTo>
                  <a:lnTo>
                    <a:pt x="10320" y="14190"/>
                  </a:lnTo>
                  <a:lnTo>
                    <a:pt x="10392" y="14405"/>
                  </a:lnTo>
                  <a:lnTo>
                    <a:pt x="10392" y="14620"/>
                  </a:lnTo>
                  <a:lnTo>
                    <a:pt x="10392" y="19924"/>
                  </a:lnTo>
                  <a:lnTo>
                    <a:pt x="10392" y="20139"/>
                  </a:lnTo>
                  <a:lnTo>
                    <a:pt x="10320" y="20354"/>
                  </a:lnTo>
                  <a:lnTo>
                    <a:pt x="10105" y="20712"/>
                  </a:lnTo>
                  <a:lnTo>
                    <a:pt x="9747" y="20927"/>
                  </a:lnTo>
                  <a:lnTo>
                    <a:pt x="9532" y="20999"/>
                  </a:lnTo>
                  <a:lnTo>
                    <a:pt x="9102" y="20999"/>
                  </a:lnTo>
                  <a:lnTo>
                    <a:pt x="8887" y="20927"/>
                  </a:lnTo>
                  <a:lnTo>
                    <a:pt x="8529" y="20712"/>
                  </a:lnTo>
                  <a:lnTo>
                    <a:pt x="8314" y="20354"/>
                  </a:lnTo>
                  <a:lnTo>
                    <a:pt x="8242" y="20139"/>
                  </a:lnTo>
                  <a:lnTo>
                    <a:pt x="8242" y="19924"/>
                  </a:lnTo>
                  <a:lnTo>
                    <a:pt x="8242" y="15695"/>
                  </a:lnTo>
                  <a:lnTo>
                    <a:pt x="7884" y="15552"/>
                  </a:lnTo>
                  <a:lnTo>
                    <a:pt x="7597" y="15337"/>
                  </a:lnTo>
                  <a:lnTo>
                    <a:pt x="7382" y="14979"/>
                  </a:lnTo>
                  <a:lnTo>
                    <a:pt x="7310" y="14620"/>
                  </a:lnTo>
                  <a:lnTo>
                    <a:pt x="7382" y="14405"/>
                  </a:lnTo>
                  <a:lnTo>
                    <a:pt x="7382" y="14190"/>
                  </a:lnTo>
                  <a:lnTo>
                    <a:pt x="7669" y="13832"/>
                  </a:lnTo>
                  <a:lnTo>
                    <a:pt x="8027" y="13617"/>
                  </a:lnTo>
                  <a:lnTo>
                    <a:pt x="8242" y="13545"/>
                  </a:lnTo>
                  <a:lnTo>
                    <a:pt x="8457" y="13474"/>
                  </a:lnTo>
                  <a:close/>
                  <a:moveTo>
                    <a:pt x="16842" y="13474"/>
                  </a:moveTo>
                  <a:lnTo>
                    <a:pt x="17343" y="13545"/>
                  </a:lnTo>
                  <a:lnTo>
                    <a:pt x="17773" y="13689"/>
                  </a:lnTo>
                  <a:lnTo>
                    <a:pt x="18203" y="13904"/>
                  </a:lnTo>
                  <a:lnTo>
                    <a:pt x="18562" y="14190"/>
                  </a:lnTo>
                  <a:lnTo>
                    <a:pt x="18848" y="14549"/>
                  </a:lnTo>
                  <a:lnTo>
                    <a:pt x="19063" y="14979"/>
                  </a:lnTo>
                  <a:lnTo>
                    <a:pt x="19207" y="15480"/>
                  </a:lnTo>
                  <a:lnTo>
                    <a:pt x="19278" y="15910"/>
                  </a:lnTo>
                  <a:lnTo>
                    <a:pt x="19278" y="18562"/>
                  </a:lnTo>
                  <a:lnTo>
                    <a:pt x="19207" y="19064"/>
                  </a:lnTo>
                  <a:lnTo>
                    <a:pt x="19063" y="19565"/>
                  </a:lnTo>
                  <a:lnTo>
                    <a:pt x="18848" y="19924"/>
                  </a:lnTo>
                  <a:lnTo>
                    <a:pt x="18562" y="20282"/>
                  </a:lnTo>
                  <a:lnTo>
                    <a:pt x="18203" y="20640"/>
                  </a:lnTo>
                  <a:lnTo>
                    <a:pt x="17773" y="20855"/>
                  </a:lnTo>
                  <a:lnTo>
                    <a:pt x="17343" y="20999"/>
                  </a:lnTo>
                  <a:lnTo>
                    <a:pt x="14548" y="20999"/>
                  </a:lnTo>
                  <a:lnTo>
                    <a:pt x="14118" y="20855"/>
                  </a:lnTo>
                  <a:lnTo>
                    <a:pt x="13688" y="20640"/>
                  </a:lnTo>
                  <a:lnTo>
                    <a:pt x="13330" y="20282"/>
                  </a:lnTo>
                  <a:lnTo>
                    <a:pt x="13043" y="19924"/>
                  </a:lnTo>
                  <a:lnTo>
                    <a:pt x="12828" y="19565"/>
                  </a:lnTo>
                  <a:lnTo>
                    <a:pt x="12685" y="19064"/>
                  </a:lnTo>
                  <a:lnTo>
                    <a:pt x="12613" y="18562"/>
                  </a:lnTo>
                  <a:lnTo>
                    <a:pt x="12613" y="15910"/>
                  </a:lnTo>
                  <a:lnTo>
                    <a:pt x="12685" y="15480"/>
                  </a:lnTo>
                  <a:lnTo>
                    <a:pt x="12828" y="14979"/>
                  </a:lnTo>
                  <a:lnTo>
                    <a:pt x="13043" y="14549"/>
                  </a:lnTo>
                  <a:lnTo>
                    <a:pt x="13330" y="14190"/>
                  </a:lnTo>
                  <a:lnTo>
                    <a:pt x="13688" y="13904"/>
                  </a:lnTo>
                  <a:lnTo>
                    <a:pt x="14118" y="13689"/>
                  </a:lnTo>
                  <a:lnTo>
                    <a:pt x="14548" y="13545"/>
                  </a:lnTo>
                  <a:lnTo>
                    <a:pt x="15050" y="13474"/>
                  </a:lnTo>
                  <a:close/>
                  <a:moveTo>
                    <a:pt x="3584" y="1"/>
                  </a:moveTo>
                  <a:lnTo>
                    <a:pt x="2867" y="72"/>
                  </a:lnTo>
                  <a:lnTo>
                    <a:pt x="2222" y="287"/>
                  </a:lnTo>
                  <a:lnTo>
                    <a:pt x="1577" y="646"/>
                  </a:lnTo>
                  <a:lnTo>
                    <a:pt x="1075" y="1076"/>
                  </a:lnTo>
                  <a:lnTo>
                    <a:pt x="645" y="1577"/>
                  </a:lnTo>
                  <a:lnTo>
                    <a:pt x="287" y="2151"/>
                  </a:lnTo>
                  <a:lnTo>
                    <a:pt x="72" y="2867"/>
                  </a:lnTo>
                  <a:lnTo>
                    <a:pt x="0" y="3584"/>
                  </a:lnTo>
                  <a:lnTo>
                    <a:pt x="0" y="21285"/>
                  </a:lnTo>
                  <a:lnTo>
                    <a:pt x="72" y="21930"/>
                  </a:lnTo>
                  <a:lnTo>
                    <a:pt x="287" y="22647"/>
                  </a:lnTo>
                  <a:lnTo>
                    <a:pt x="645" y="23220"/>
                  </a:lnTo>
                  <a:lnTo>
                    <a:pt x="1075" y="23722"/>
                  </a:lnTo>
                  <a:lnTo>
                    <a:pt x="1577" y="24152"/>
                  </a:lnTo>
                  <a:lnTo>
                    <a:pt x="2222" y="24510"/>
                  </a:lnTo>
                  <a:lnTo>
                    <a:pt x="2867" y="24725"/>
                  </a:lnTo>
                  <a:lnTo>
                    <a:pt x="3584" y="24797"/>
                  </a:lnTo>
                  <a:lnTo>
                    <a:pt x="21285" y="24797"/>
                  </a:lnTo>
                  <a:lnTo>
                    <a:pt x="22002" y="24725"/>
                  </a:lnTo>
                  <a:lnTo>
                    <a:pt x="22647" y="24510"/>
                  </a:lnTo>
                  <a:lnTo>
                    <a:pt x="23220" y="24152"/>
                  </a:lnTo>
                  <a:lnTo>
                    <a:pt x="23793" y="23722"/>
                  </a:lnTo>
                  <a:lnTo>
                    <a:pt x="24223" y="23220"/>
                  </a:lnTo>
                  <a:lnTo>
                    <a:pt x="24510" y="22647"/>
                  </a:lnTo>
                  <a:lnTo>
                    <a:pt x="24725" y="21930"/>
                  </a:lnTo>
                  <a:lnTo>
                    <a:pt x="24797" y="21285"/>
                  </a:lnTo>
                  <a:lnTo>
                    <a:pt x="24797" y="3584"/>
                  </a:lnTo>
                  <a:lnTo>
                    <a:pt x="24725" y="2867"/>
                  </a:lnTo>
                  <a:lnTo>
                    <a:pt x="24510" y="2151"/>
                  </a:lnTo>
                  <a:lnTo>
                    <a:pt x="24223" y="1577"/>
                  </a:lnTo>
                  <a:lnTo>
                    <a:pt x="23793" y="1076"/>
                  </a:lnTo>
                  <a:lnTo>
                    <a:pt x="23220" y="646"/>
                  </a:lnTo>
                  <a:lnTo>
                    <a:pt x="22647" y="287"/>
                  </a:lnTo>
                  <a:lnTo>
                    <a:pt x="22002" y="72"/>
                  </a:lnTo>
                  <a:lnTo>
                    <a:pt x="21285"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38" name="Google Shape;1038;p153"/>
            <p:cNvSpPr/>
            <p:nvPr/>
          </p:nvSpPr>
          <p:spPr>
            <a:xfrm>
              <a:off x="5667149" y="6329938"/>
              <a:ext cx="326391" cy="373565"/>
            </a:xfrm>
            <a:custGeom>
              <a:avLst/>
              <a:gdLst/>
              <a:ahLst/>
              <a:cxnLst/>
              <a:rect l="l" t="t" r="r" b="b"/>
              <a:pathLst>
                <a:path w="24797" h="28381" extrusionOk="0">
                  <a:moveTo>
                    <a:pt x="12398" y="1"/>
                  </a:moveTo>
                  <a:lnTo>
                    <a:pt x="11753" y="72"/>
                  </a:lnTo>
                  <a:lnTo>
                    <a:pt x="11180" y="216"/>
                  </a:lnTo>
                  <a:lnTo>
                    <a:pt x="10678" y="502"/>
                  </a:lnTo>
                  <a:lnTo>
                    <a:pt x="10248" y="932"/>
                  </a:lnTo>
                  <a:lnTo>
                    <a:pt x="9818" y="1362"/>
                  </a:lnTo>
                  <a:lnTo>
                    <a:pt x="9532" y="1864"/>
                  </a:lnTo>
                  <a:lnTo>
                    <a:pt x="9388" y="2437"/>
                  </a:lnTo>
                  <a:lnTo>
                    <a:pt x="9317" y="3082"/>
                  </a:lnTo>
                  <a:lnTo>
                    <a:pt x="9317" y="3584"/>
                  </a:lnTo>
                  <a:lnTo>
                    <a:pt x="9460" y="4014"/>
                  </a:lnTo>
                  <a:lnTo>
                    <a:pt x="9603" y="4372"/>
                  </a:lnTo>
                  <a:lnTo>
                    <a:pt x="9818" y="4802"/>
                  </a:lnTo>
                  <a:lnTo>
                    <a:pt x="10033" y="5089"/>
                  </a:lnTo>
                  <a:lnTo>
                    <a:pt x="10391" y="5447"/>
                  </a:lnTo>
                  <a:lnTo>
                    <a:pt x="10678" y="5662"/>
                  </a:lnTo>
                  <a:lnTo>
                    <a:pt x="11108" y="5877"/>
                  </a:lnTo>
                  <a:lnTo>
                    <a:pt x="11108" y="11396"/>
                  </a:lnTo>
                  <a:lnTo>
                    <a:pt x="10606" y="11611"/>
                  </a:lnTo>
                  <a:lnTo>
                    <a:pt x="6163" y="9102"/>
                  </a:lnTo>
                  <a:lnTo>
                    <a:pt x="6163" y="8672"/>
                  </a:lnTo>
                  <a:lnTo>
                    <a:pt x="6163" y="8242"/>
                  </a:lnTo>
                  <a:lnTo>
                    <a:pt x="6020" y="7812"/>
                  </a:lnTo>
                  <a:lnTo>
                    <a:pt x="5877" y="7454"/>
                  </a:lnTo>
                  <a:lnTo>
                    <a:pt x="5662" y="7096"/>
                  </a:lnTo>
                  <a:lnTo>
                    <a:pt x="5375" y="6737"/>
                  </a:lnTo>
                  <a:lnTo>
                    <a:pt x="5017" y="6451"/>
                  </a:lnTo>
                  <a:lnTo>
                    <a:pt x="4658" y="6164"/>
                  </a:lnTo>
                  <a:lnTo>
                    <a:pt x="4085" y="5949"/>
                  </a:lnTo>
                  <a:lnTo>
                    <a:pt x="3440" y="5806"/>
                  </a:lnTo>
                  <a:lnTo>
                    <a:pt x="2867" y="5734"/>
                  </a:lnTo>
                  <a:lnTo>
                    <a:pt x="2293" y="5877"/>
                  </a:lnTo>
                  <a:lnTo>
                    <a:pt x="1720" y="6092"/>
                  </a:lnTo>
                  <a:lnTo>
                    <a:pt x="1218" y="6379"/>
                  </a:lnTo>
                  <a:lnTo>
                    <a:pt x="788" y="6809"/>
                  </a:lnTo>
                  <a:lnTo>
                    <a:pt x="430" y="7311"/>
                  </a:lnTo>
                  <a:lnTo>
                    <a:pt x="143" y="7884"/>
                  </a:lnTo>
                  <a:lnTo>
                    <a:pt x="0" y="8457"/>
                  </a:lnTo>
                  <a:lnTo>
                    <a:pt x="0" y="9102"/>
                  </a:lnTo>
                  <a:lnTo>
                    <a:pt x="72" y="9676"/>
                  </a:lnTo>
                  <a:lnTo>
                    <a:pt x="287" y="10249"/>
                  </a:lnTo>
                  <a:lnTo>
                    <a:pt x="645" y="10751"/>
                  </a:lnTo>
                  <a:lnTo>
                    <a:pt x="1003" y="11181"/>
                  </a:lnTo>
                  <a:lnTo>
                    <a:pt x="1505" y="11539"/>
                  </a:lnTo>
                  <a:lnTo>
                    <a:pt x="1792" y="11682"/>
                  </a:lnTo>
                  <a:lnTo>
                    <a:pt x="1792" y="16699"/>
                  </a:lnTo>
                  <a:lnTo>
                    <a:pt x="1505" y="16842"/>
                  </a:lnTo>
                  <a:lnTo>
                    <a:pt x="1003" y="17201"/>
                  </a:lnTo>
                  <a:lnTo>
                    <a:pt x="645" y="17630"/>
                  </a:lnTo>
                  <a:lnTo>
                    <a:pt x="287" y="18132"/>
                  </a:lnTo>
                  <a:lnTo>
                    <a:pt x="72" y="18705"/>
                  </a:lnTo>
                  <a:lnTo>
                    <a:pt x="0" y="19279"/>
                  </a:lnTo>
                  <a:lnTo>
                    <a:pt x="0" y="19924"/>
                  </a:lnTo>
                  <a:lnTo>
                    <a:pt x="143" y="20497"/>
                  </a:lnTo>
                  <a:lnTo>
                    <a:pt x="430" y="21070"/>
                  </a:lnTo>
                  <a:lnTo>
                    <a:pt x="788" y="21572"/>
                  </a:lnTo>
                  <a:lnTo>
                    <a:pt x="1218" y="22002"/>
                  </a:lnTo>
                  <a:lnTo>
                    <a:pt x="1720" y="22289"/>
                  </a:lnTo>
                  <a:lnTo>
                    <a:pt x="2293" y="22504"/>
                  </a:lnTo>
                  <a:lnTo>
                    <a:pt x="2867" y="22575"/>
                  </a:lnTo>
                  <a:lnTo>
                    <a:pt x="3440" y="22575"/>
                  </a:lnTo>
                  <a:lnTo>
                    <a:pt x="4085" y="22432"/>
                  </a:lnTo>
                  <a:lnTo>
                    <a:pt x="4658" y="22217"/>
                  </a:lnTo>
                  <a:lnTo>
                    <a:pt x="5017" y="21930"/>
                  </a:lnTo>
                  <a:lnTo>
                    <a:pt x="5375" y="21644"/>
                  </a:lnTo>
                  <a:lnTo>
                    <a:pt x="5662" y="21285"/>
                  </a:lnTo>
                  <a:lnTo>
                    <a:pt x="5877" y="20927"/>
                  </a:lnTo>
                  <a:lnTo>
                    <a:pt x="6020" y="20569"/>
                  </a:lnTo>
                  <a:lnTo>
                    <a:pt x="6163" y="20139"/>
                  </a:lnTo>
                  <a:lnTo>
                    <a:pt x="6163" y="19709"/>
                  </a:lnTo>
                  <a:lnTo>
                    <a:pt x="6163" y="19279"/>
                  </a:lnTo>
                  <a:lnTo>
                    <a:pt x="8958" y="17702"/>
                  </a:lnTo>
                  <a:lnTo>
                    <a:pt x="8528" y="17201"/>
                  </a:lnTo>
                  <a:lnTo>
                    <a:pt x="8170" y="16627"/>
                  </a:lnTo>
                  <a:lnTo>
                    <a:pt x="7883" y="15982"/>
                  </a:lnTo>
                  <a:lnTo>
                    <a:pt x="7668" y="15337"/>
                  </a:lnTo>
                  <a:lnTo>
                    <a:pt x="4873" y="16986"/>
                  </a:lnTo>
                  <a:lnTo>
                    <a:pt x="4443" y="16699"/>
                  </a:lnTo>
                  <a:lnTo>
                    <a:pt x="4443" y="11682"/>
                  </a:lnTo>
                  <a:lnTo>
                    <a:pt x="4873" y="11396"/>
                  </a:lnTo>
                  <a:lnTo>
                    <a:pt x="9317" y="13976"/>
                  </a:lnTo>
                  <a:lnTo>
                    <a:pt x="9317" y="14191"/>
                  </a:lnTo>
                  <a:lnTo>
                    <a:pt x="9317" y="14621"/>
                  </a:lnTo>
                  <a:lnTo>
                    <a:pt x="9460" y="15051"/>
                  </a:lnTo>
                  <a:lnTo>
                    <a:pt x="9603" y="15481"/>
                  </a:lnTo>
                  <a:lnTo>
                    <a:pt x="9818" y="15839"/>
                  </a:lnTo>
                  <a:lnTo>
                    <a:pt x="10033" y="16197"/>
                  </a:lnTo>
                  <a:lnTo>
                    <a:pt x="10320" y="16484"/>
                  </a:lnTo>
                  <a:lnTo>
                    <a:pt x="10678" y="16771"/>
                  </a:lnTo>
                  <a:lnTo>
                    <a:pt x="11036" y="16986"/>
                  </a:lnTo>
                  <a:lnTo>
                    <a:pt x="11036" y="22504"/>
                  </a:lnTo>
                  <a:lnTo>
                    <a:pt x="10678" y="22719"/>
                  </a:lnTo>
                  <a:lnTo>
                    <a:pt x="10320" y="22934"/>
                  </a:lnTo>
                  <a:lnTo>
                    <a:pt x="10033" y="23220"/>
                  </a:lnTo>
                  <a:lnTo>
                    <a:pt x="9818" y="23579"/>
                  </a:lnTo>
                  <a:lnTo>
                    <a:pt x="9603" y="24009"/>
                  </a:lnTo>
                  <a:lnTo>
                    <a:pt x="9460" y="24367"/>
                  </a:lnTo>
                  <a:lnTo>
                    <a:pt x="9317" y="24797"/>
                  </a:lnTo>
                  <a:lnTo>
                    <a:pt x="9317" y="25299"/>
                  </a:lnTo>
                  <a:lnTo>
                    <a:pt x="9388" y="25872"/>
                  </a:lnTo>
                  <a:lnTo>
                    <a:pt x="9532" y="26517"/>
                  </a:lnTo>
                  <a:lnTo>
                    <a:pt x="9818" y="27019"/>
                  </a:lnTo>
                  <a:lnTo>
                    <a:pt x="10177" y="27449"/>
                  </a:lnTo>
                  <a:lnTo>
                    <a:pt x="10678" y="27879"/>
                  </a:lnTo>
                  <a:lnTo>
                    <a:pt x="11180" y="28165"/>
                  </a:lnTo>
                  <a:lnTo>
                    <a:pt x="11753" y="28309"/>
                  </a:lnTo>
                  <a:lnTo>
                    <a:pt x="12398" y="28380"/>
                  </a:lnTo>
                  <a:lnTo>
                    <a:pt x="13043" y="28309"/>
                  </a:lnTo>
                  <a:lnTo>
                    <a:pt x="13616" y="28165"/>
                  </a:lnTo>
                  <a:lnTo>
                    <a:pt x="14118" y="27879"/>
                  </a:lnTo>
                  <a:lnTo>
                    <a:pt x="14620" y="27449"/>
                  </a:lnTo>
                  <a:lnTo>
                    <a:pt x="14978" y="27019"/>
                  </a:lnTo>
                  <a:lnTo>
                    <a:pt x="15265" y="26517"/>
                  </a:lnTo>
                  <a:lnTo>
                    <a:pt x="15480" y="25872"/>
                  </a:lnTo>
                  <a:lnTo>
                    <a:pt x="15480" y="25299"/>
                  </a:lnTo>
                  <a:lnTo>
                    <a:pt x="15480" y="24797"/>
                  </a:lnTo>
                  <a:lnTo>
                    <a:pt x="15408" y="24367"/>
                  </a:lnTo>
                  <a:lnTo>
                    <a:pt x="15193" y="24009"/>
                  </a:lnTo>
                  <a:lnTo>
                    <a:pt x="14978" y="23579"/>
                  </a:lnTo>
                  <a:lnTo>
                    <a:pt x="14763" y="23220"/>
                  </a:lnTo>
                  <a:lnTo>
                    <a:pt x="14476" y="22934"/>
                  </a:lnTo>
                  <a:lnTo>
                    <a:pt x="14118" y="22719"/>
                  </a:lnTo>
                  <a:lnTo>
                    <a:pt x="13760" y="22504"/>
                  </a:lnTo>
                  <a:lnTo>
                    <a:pt x="13760" y="16986"/>
                  </a:lnTo>
                  <a:lnTo>
                    <a:pt x="14190" y="16699"/>
                  </a:lnTo>
                  <a:lnTo>
                    <a:pt x="18633" y="19279"/>
                  </a:lnTo>
                  <a:lnTo>
                    <a:pt x="18633" y="19709"/>
                  </a:lnTo>
                  <a:lnTo>
                    <a:pt x="18705" y="20139"/>
                  </a:lnTo>
                  <a:lnTo>
                    <a:pt x="18776" y="20569"/>
                  </a:lnTo>
                  <a:lnTo>
                    <a:pt x="18991" y="20927"/>
                  </a:lnTo>
                  <a:lnTo>
                    <a:pt x="19206" y="21285"/>
                  </a:lnTo>
                  <a:lnTo>
                    <a:pt x="19493" y="21644"/>
                  </a:lnTo>
                  <a:lnTo>
                    <a:pt x="19780" y="21930"/>
                  </a:lnTo>
                  <a:lnTo>
                    <a:pt x="20138" y="22217"/>
                  </a:lnTo>
                  <a:lnTo>
                    <a:pt x="20711" y="22432"/>
                  </a:lnTo>
                  <a:lnTo>
                    <a:pt x="21356" y="22575"/>
                  </a:lnTo>
                  <a:lnTo>
                    <a:pt x="21930" y="22575"/>
                  </a:lnTo>
                  <a:lnTo>
                    <a:pt x="22503" y="22504"/>
                  </a:lnTo>
                  <a:lnTo>
                    <a:pt x="23076" y="22289"/>
                  </a:lnTo>
                  <a:lnTo>
                    <a:pt x="23578" y="22002"/>
                  </a:lnTo>
                  <a:lnTo>
                    <a:pt x="24008" y="21572"/>
                  </a:lnTo>
                  <a:lnTo>
                    <a:pt x="24438" y="21070"/>
                  </a:lnTo>
                  <a:lnTo>
                    <a:pt x="24653" y="20497"/>
                  </a:lnTo>
                  <a:lnTo>
                    <a:pt x="24796" y="19924"/>
                  </a:lnTo>
                  <a:lnTo>
                    <a:pt x="24796" y="19279"/>
                  </a:lnTo>
                  <a:lnTo>
                    <a:pt x="24725" y="18705"/>
                  </a:lnTo>
                  <a:lnTo>
                    <a:pt x="24510" y="18132"/>
                  </a:lnTo>
                  <a:lnTo>
                    <a:pt x="24223" y="17630"/>
                  </a:lnTo>
                  <a:lnTo>
                    <a:pt x="23793" y="17201"/>
                  </a:lnTo>
                  <a:lnTo>
                    <a:pt x="23291" y="16842"/>
                  </a:lnTo>
                  <a:lnTo>
                    <a:pt x="23076" y="16699"/>
                  </a:lnTo>
                  <a:lnTo>
                    <a:pt x="23076" y="11682"/>
                  </a:lnTo>
                  <a:lnTo>
                    <a:pt x="23291" y="11539"/>
                  </a:lnTo>
                  <a:lnTo>
                    <a:pt x="23793" y="11181"/>
                  </a:lnTo>
                  <a:lnTo>
                    <a:pt x="24223" y="10751"/>
                  </a:lnTo>
                  <a:lnTo>
                    <a:pt x="24510" y="10249"/>
                  </a:lnTo>
                  <a:lnTo>
                    <a:pt x="24725" y="9676"/>
                  </a:lnTo>
                  <a:lnTo>
                    <a:pt x="24796" y="9102"/>
                  </a:lnTo>
                  <a:lnTo>
                    <a:pt x="24796" y="8457"/>
                  </a:lnTo>
                  <a:lnTo>
                    <a:pt x="24653" y="7884"/>
                  </a:lnTo>
                  <a:lnTo>
                    <a:pt x="24438" y="7311"/>
                  </a:lnTo>
                  <a:lnTo>
                    <a:pt x="24008" y="6809"/>
                  </a:lnTo>
                  <a:lnTo>
                    <a:pt x="23578" y="6379"/>
                  </a:lnTo>
                  <a:lnTo>
                    <a:pt x="23076" y="6092"/>
                  </a:lnTo>
                  <a:lnTo>
                    <a:pt x="22503" y="5877"/>
                  </a:lnTo>
                  <a:lnTo>
                    <a:pt x="21930" y="5734"/>
                  </a:lnTo>
                  <a:lnTo>
                    <a:pt x="21356" y="5806"/>
                  </a:lnTo>
                  <a:lnTo>
                    <a:pt x="20711" y="5949"/>
                  </a:lnTo>
                  <a:lnTo>
                    <a:pt x="20138" y="6164"/>
                  </a:lnTo>
                  <a:lnTo>
                    <a:pt x="19780" y="6451"/>
                  </a:lnTo>
                  <a:lnTo>
                    <a:pt x="19493" y="6737"/>
                  </a:lnTo>
                  <a:lnTo>
                    <a:pt x="19206" y="7096"/>
                  </a:lnTo>
                  <a:lnTo>
                    <a:pt x="18991" y="7454"/>
                  </a:lnTo>
                  <a:lnTo>
                    <a:pt x="18776" y="7812"/>
                  </a:lnTo>
                  <a:lnTo>
                    <a:pt x="18705" y="8242"/>
                  </a:lnTo>
                  <a:lnTo>
                    <a:pt x="18633" y="8672"/>
                  </a:lnTo>
                  <a:lnTo>
                    <a:pt x="18633" y="9102"/>
                  </a:lnTo>
                  <a:lnTo>
                    <a:pt x="15838" y="10679"/>
                  </a:lnTo>
                  <a:lnTo>
                    <a:pt x="16268" y="11181"/>
                  </a:lnTo>
                  <a:lnTo>
                    <a:pt x="16626" y="11754"/>
                  </a:lnTo>
                  <a:lnTo>
                    <a:pt x="16913" y="12399"/>
                  </a:lnTo>
                  <a:lnTo>
                    <a:pt x="17128" y="13044"/>
                  </a:lnTo>
                  <a:lnTo>
                    <a:pt x="19923" y="11396"/>
                  </a:lnTo>
                  <a:lnTo>
                    <a:pt x="20425" y="11682"/>
                  </a:lnTo>
                  <a:lnTo>
                    <a:pt x="20425" y="16699"/>
                  </a:lnTo>
                  <a:lnTo>
                    <a:pt x="19923" y="16986"/>
                  </a:lnTo>
                  <a:lnTo>
                    <a:pt x="15480" y="14406"/>
                  </a:lnTo>
                  <a:lnTo>
                    <a:pt x="15551" y="14191"/>
                  </a:lnTo>
                  <a:lnTo>
                    <a:pt x="15480" y="13761"/>
                  </a:lnTo>
                  <a:lnTo>
                    <a:pt x="15408" y="13259"/>
                  </a:lnTo>
                  <a:lnTo>
                    <a:pt x="15265" y="12901"/>
                  </a:lnTo>
                  <a:lnTo>
                    <a:pt x="15050" y="12471"/>
                  </a:lnTo>
                  <a:lnTo>
                    <a:pt x="14763" y="12184"/>
                  </a:lnTo>
                  <a:lnTo>
                    <a:pt x="14476" y="11826"/>
                  </a:lnTo>
                  <a:lnTo>
                    <a:pt x="14118" y="11611"/>
                  </a:lnTo>
                  <a:lnTo>
                    <a:pt x="13760" y="11396"/>
                  </a:lnTo>
                  <a:lnTo>
                    <a:pt x="13760" y="5877"/>
                  </a:lnTo>
                  <a:lnTo>
                    <a:pt x="14118" y="5662"/>
                  </a:lnTo>
                  <a:lnTo>
                    <a:pt x="14476" y="5447"/>
                  </a:lnTo>
                  <a:lnTo>
                    <a:pt x="14763" y="5089"/>
                  </a:lnTo>
                  <a:lnTo>
                    <a:pt x="15050" y="4802"/>
                  </a:lnTo>
                  <a:lnTo>
                    <a:pt x="15193" y="4372"/>
                  </a:lnTo>
                  <a:lnTo>
                    <a:pt x="15408" y="4014"/>
                  </a:lnTo>
                  <a:lnTo>
                    <a:pt x="15480" y="3584"/>
                  </a:lnTo>
                  <a:lnTo>
                    <a:pt x="15480" y="3082"/>
                  </a:lnTo>
                  <a:lnTo>
                    <a:pt x="15480" y="2437"/>
                  </a:lnTo>
                  <a:lnTo>
                    <a:pt x="15265" y="1864"/>
                  </a:lnTo>
                  <a:lnTo>
                    <a:pt x="14978" y="1362"/>
                  </a:lnTo>
                  <a:lnTo>
                    <a:pt x="14620" y="932"/>
                  </a:lnTo>
                  <a:lnTo>
                    <a:pt x="14118" y="502"/>
                  </a:lnTo>
                  <a:lnTo>
                    <a:pt x="13616" y="216"/>
                  </a:lnTo>
                  <a:lnTo>
                    <a:pt x="13043" y="72"/>
                  </a:lnTo>
                  <a:lnTo>
                    <a:pt x="12398"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39" name="Google Shape;1039;p153"/>
            <p:cNvSpPr/>
            <p:nvPr/>
          </p:nvSpPr>
          <p:spPr>
            <a:xfrm>
              <a:off x="5739384" y="6956294"/>
              <a:ext cx="359402" cy="359415"/>
            </a:xfrm>
            <a:custGeom>
              <a:avLst/>
              <a:gdLst/>
              <a:ahLst/>
              <a:cxnLst/>
              <a:rect l="l" t="t" r="r" b="b"/>
              <a:pathLst>
                <a:path w="27305" h="27306" extrusionOk="0">
                  <a:moveTo>
                    <a:pt x="14262" y="7812"/>
                  </a:moveTo>
                  <a:lnTo>
                    <a:pt x="14835" y="7884"/>
                  </a:lnTo>
                  <a:lnTo>
                    <a:pt x="15408" y="8027"/>
                  </a:lnTo>
                  <a:lnTo>
                    <a:pt x="15982" y="8242"/>
                  </a:lnTo>
                  <a:lnTo>
                    <a:pt x="16483" y="8529"/>
                  </a:lnTo>
                  <a:lnTo>
                    <a:pt x="16985" y="8816"/>
                  </a:lnTo>
                  <a:lnTo>
                    <a:pt x="17415" y="9102"/>
                  </a:lnTo>
                  <a:lnTo>
                    <a:pt x="17845" y="9532"/>
                  </a:lnTo>
                  <a:lnTo>
                    <a:pt x="18203" y="9891"/>
                  </a:lnTo>
                  <a:lnTo>
                    <a:pt x="18562" y="10392"/>
                  </a:lnTo>
                  <a:lnTo>
                    <a:pt x="18848" y="10894"/>
                  </a:lnTo>
                  <a:lnTo>
                    <a:pt x="19063" y="11396"/>
                  </a:lnTo>
                  <a:lnTo>
                    <a:pt x="19278" y="11897"/>
                  </a:lnTo>
                  <a:lnTo>
                    <a:pt x="19422" y="12471"/>
                  </a:lnTo>
                  <a:lnTo>
                    <a:pt x="19493" y="13044"/>
                  </a:lnTo>
                  <a:lnTo>
                    <a:pt x="19565" y="13689"/>
                  </a:lnTo>
                  <a:lnTo>
                    <a:pt x="19493" y="14262"/>
                  </a:lnTo>
                  <a:lnTo>
                    <a:pt x="19422" y="14836"/>
                  </a:lnTo>
                  <a:lnTo>
                    <a:pt x="19278" y="15409"/>
                  </a:lnTo>
                  <a:lnTo>
                    <a:pt x="19063" y="15982"/>
                  </a:lnTo>
                  <a:lnTo>
                    <a:pt x="18848" y="16484"/>
                  </a:lnTo>
                  <a:lnTo>
                    <a:pt x="18562" y="16914"/>
                  </a:lnTo>
                  <a:lnTo>
                    <a:pt x="18203" y="17416"/>
                  </a:lnTo>
                  <a:lnTo>
                    <a:pt x="17845" y="17846"/>
                  </a:lnTo>
                  <a:lnTo>
                    <a:pt x="17415" y="18204"/>
                  </a:lnTo>
                  <a:lnTo>
                    <a:pt x="16985" y="18562"/>
                  </a:lnTo>
                  <a:lnTo>
                    <a:pt x="16483" y="18849"/>
                  </a:lnTo>
                  <a:lnTo>
                    <a:pt x="15982" y="19064"/>
                  </a:lnTo>
                  <a:lnTo>
                    <a:pt x="15408" y="19279"/>
                  </a:lnTo>
                  <a:lnTo>
                    <a:pt x="14835" y="19422"/>
                  </a:lnTo>
                  <a:lnTo>
                    <a:pt x="14262" y="19494"/>
                  </a:lnTo>
                  <a:lnTo>
                    <a:pt x="13689" y="19566"/>
                  </a:lnTo>
                  <a:lnTo>
                    <a:pt x="13044" y="19494"/>
                  </a:lnTo>
                  <a:lnTo>
                    <a:pt x="12470" y="19422"/>
                  </a:lnTo>
                  <a:lnTo>
                    <a:pt x="11897" y="19279"/>
                  </a:lnTo>
                  <a:lnTo>
                    <a:pt x="11395" y="19064"/>
                  </a:lnTo>
                  <a:lnTo>
                    <a:pt x="10894" y="18849"/>
                  </a:lnTo>
                  <a:lnTo>
                    <a:pt x="10392" y="18562"/>
                  </a:lnTo>
                  <a:lnTo>
                    <a:pt x="9962" y="18204"/>
                  </a:lnTo>
                  <a:lnTo>
                    <a:pt x="9532" y="17846"/>
                  </a:lnTo>
                  <a:lnTo>
                    <a:pt x="9102" y="17416"/>
                  </a:lnTo>
                  <a:lnTo>
                    <a:pt x="8815" y="16914"/>
                  </a:lnTo>
                  <a:lnTo>
                    <a:pt x="8529" y="16484"/>
                  </a:lnTo>
                  <a:lnTo>
                    <a:pt x="8242" y="15982"/>
                  </a:lnTo>
                  <a:lnTo>
                    <a:pt x="8027" y="15409"/>
                  </a:lnTo>
                  <a:lnTo>
                    <a:pt x="7884" y="14836"/>
                  </a:lnTo>
                  <a:lnTo>
                    <a:pt x="7812" y="14262"/>
                  </a:lnTo>
                  <a:lnTo>
                    <a:pt x="7812" y="13689"/>
                  </a:lnTo>
                  <a:lnTo>
                    <a:pt x="7812" y="13044"/>
                  </a:lnTo>
                  <a:lnTo>
                    <a:pt x="7884" y="12471"/>
                  </a:lnTo>
                  <a:lnTo>
                    <a:pt x="8027" y="11897"/>
                  </a:lnTo>
                  <a:lnTo>
                    <a:pt x="8242" y="11396"/>
                  </a:lnTo>
                  <a:lnTo>
                    <a:pt x="8529" y="10894"/>
                  </a:lnTo>
                  <a:lnTo>
                    <a:pt x="8815" y="10392"/>
                  </a:lnTo>
                  <a:lnTo>
                    <a:pt x="9102" y="9891"/>
                  </a:lnTo>
                  <a:lnTo>
                    <a:pt x="9532" y="9532"/>
                  </a:lnTo>
                  <a:lnTo>
                    <a:pt x="9962" y="9102"/>
                  </a:lnTo>
                  <a:lnTo>
                    <a:pt x="10392" y="8816"/>
                  </a:lnTo>
                  <a:lnTo>
                    <a:pt x="10894" y="8529"/>
                  </a:lnTo>
                  <a:lnTo>
                    <a:pt x="11395" y="8242"/>
                  </a:lnTo>
                  <a:lnTo>
                    <a:pt x="11897" y="8027"/>
                  </a:lnTo>
                  <a:lnTo>
                    <a:pt x="12470" y="7884"/>
                  </a:lnTo>
                  <a:lnTo>
                    <a:pt x="13044" y="7812"/>
                  </a:lnTo>
                  <a:close/>
                  <a:moveTo>
                    <a:pt x="12255" y="1"/>
                  </a:moveTo>
                  <a:lnTo>
                    <a:pt x="12040" y="73"/>
                  </a:lnTo>
                  <a:lnTo>
                    <a:pt x="11897" y="144"/>
                  </a:lnTo>
                  <a:lnTo>
                    <a:pt x="11754" y="288"/>
                  </a:lnTo>
                  <a:lnTo>
                    <a:pt x="11682" y="503"/>
                  </a:lnTo>
                  <a:lnTo>
                    <a:pt x="11395" y="2509"/>
                  </a:lnTo>
                  <a:lnTo>
                    <a:pt x="11180" y="3083"/>
                  </a:lnTo>
                  <a:lnTo>
                    <a:pt x="10894" y="3584"/>
                  </a:lnTo>
                  <a:lnTo>
                    <a:pt x="10464" y="4014"/>
                  </a:lnTo>
                  <a:lnTo>
                    <a:pt x="9890" y="4301"/>
                  </a:lnTo>
                  <a:lnTo>
                    <a:pt x="9675" y="4373"/>
                  </a:lnTo>
                  <a:lnTo>
                    <a:pt x="9102" y="4588"/>
                  </a:lnTo>
                  <a:lnTo>
                    <a:pt x="8529" y="4588"/>
                  </a:lnTo>
                  <a:lnTo>
                    <a:pt x="7884" y="4444"/>
                  </a:lnTo>
                  <a:lnTo>
                    <a:pt x="7382" y="4158"/>
                  </a:lnTo>
                  <a:lnTo>
                    <a:pt x="5734" y="2939"/>
                  </a:lnTo>
                  <a:lnTo>
                    <a:pt x="5590" y="2868"/>
                  </a:lnTo>
                  <a:lnTo>
                    <a:pt x="5160" y="2868"/>
                  </a:lnTo>
                  <a:lnTo>
                    <a:pt x="5017" y="3011"/>
                  </a:lnTo>
                  <a:lnTo>
                    <a:pt x="3010" y="5018"/>
                  </a:lnTo>
                  <a:lnTo>
                    <a:pt x="2867" y="5161"/>
                  </a:lnTo>
                  <a:lnTo>
                    <a:pt x="2867" y="5376"/>
                  </a:lnTo>
                  <a:lnTo>
                    <a:pt x="2867" y="5591"/>
                  </a:lnTo>
                  <a:lnTo>
                    <a:pt x="2939" y="5734"/>
                  </a:lnTo>
                  <a:lnTo>
                    <a:pt x="4157" y="7382"/>
                  </a:lnTo>
                  <a:lnTo>
                    <a:pt x="4444" y="7884"/>
                  </a:lnTo>
                  <a:lnTo>
                    <a:pt x="4587" y="8457"/>
                  </a:lnTo>
                  <a:lnTo>
                    <a:pt x="4587" y="9102"/>
                  </a:lnTo>
                  <a:lnTo>
                    <a:pt x="4444" y="9676"/>
                  </a:lnTo>
                  <a:lnTo>
                    <a:pt x="4300" y="9962"/>
                  </a:lnTo>
                  <a:lnTo>
                    <a:pt x="4014" y="10464"/>
                  </a:lnTo>
                  <a:lnTo>
                    <a:pt x="3584" y="10894"/>
                  </a:lnTo>
                  <a:lnTo>
                    <a:pt x="3082" y="11181"/>
                  </a:lnTo>
                  <a:lnTo>
                    <a:pt x="2509" y="11396"/>
                  </a:lnTo>
                  <a:lnTo>
                    <a:pt x="502" y="11682"/>
                  </a:lnTo>
                  <a:lnTo>
                    <a:pt x="287" y="11754"/>
                  </a:lnTo>
                  <a:lnTo>
                    <a:pt x="144" y="11897"/>
                  </a:lnTo>
                  <a:lnTo>
                    <a:pt x="72" y="12041"/>
                  </a:lnTo>
                  <a:lnTo>
                    <a:pt x="0" y="12256"/>
                  </a:lnTo>
                  <a:lnTo>
                    <a:pt x="0" y="13689"/>
                  </a:lnTo>
                  <a:lnTo>
                    <a:pt x="0" y="15051"/>
                  </a:lnTo>
                  <a:lnTo>
                    <a:pt x="72" y="15266"/>
                  </a:lnTo>
                  <a:lnTo>
                    <a:pt x="144" y="15409"/>
                  </a:lnTo>
                  <a:lnTo>
                    <a:pt x="287" y="15552"/>
                  </a:lnTo>
                  <a:lnTo>
                    <a:pt x="502" y="15624"/>
                  </a:lnTo>
                  <a:lnTo>
                    <a:pt x="2509" y="15911"/>
                  </a:lnTo>
                  <a:lnTo>
                    <a:pt x="3082" y="16126"/>
                  </a:lnTo>
                  <a:lnTo>
                    <a:pt x="3584" y="16412"/>
                  </a:lnTo>
                  <a:lnTo>
                    <a:pt x="4014" y="16842"/>
                  </a:lnTo>
                  <a:lnTo>
                    <a:pt x="4300" y="17416"/>
                  </a:lnTo>
                  <a:lnTo>
                    <a:pt x="4372" y="17631"/>
                  </a:lnTo>
                  <a:lnTo>
                    <a:pt x="4587" y="18204"/>
                  </a:lnTo>
                  <a:lnTo>
                    <a:pt x="4587" y="18849"/>
                  </a:lnTo>
                  <a:lnTo>
                    <a:pt x="4444" y="19422"/>
                  </a:lnTo>
                  <a:lnTo>
                    <a:pt x="4157" y="19924"/>
                  </a:lnTo>
                  <a:lnTo>
                    <a:pt x="2939" y="21572"/>
                  </a:lnTo>
                  <a:lnTo>
                    <a:pt x="2867" y="21787"/>
                  </a:lnTo>
                  <a:lnTo>
                    <a:pt x="2867" y="21931"/>
                  </a:lnTo>
                  <a:lnTo>
                    <a:pt x="2867" y="22146"/>
                  </a:lnTo>
                  <a:lnTo>
                    <a:pt x="3010" y="22361"/>
                  </a:lnTo>
                  <a:lnTo>
                    <a:pt x="5017" y="24296"/>
                  </a:lnTo>
                  <a:lnTo>
                    <a:pt x="5160" y="24439"/>
                  </a:lnTo>
                  <a:lnTo>
                    <a:pt x="5590" y="24439"/>
                  </a:lnTo>
                  <a:lnTo>
                    <a:pt x="5734" y="24367"/>
                  </a:lnTo>
                  <a:lnTo>
                    <a:pt x="7382" y="23149"/>
                  </a:lnTo>
                  <a:lnTo>
                    <a:pt x="7884" y="22862"/>
                  </a:lnTo>
                  <a:lnTo>
                    <a:pt x="8529" y="22719"/>
                  </a:lnTo>
                  <a:lnTo>
                    <a:pt x="9102" y="22719"/>
                  </a:lnTo>
                  <a:lnTo>
                    <a:pt x="9675" y="22934"/>
                  </a:lnTo>
                  <a:lnTo>
                    <a:pt x="9890" y="23006"/>
                  </a:lnTo>
                  <a:lnTo>
                    <a:pt x="10464" y="23292"/>
                  </a:lnTo>
                  <a:lnTo>
                    <a:pt x="10894" y="23722"/>
                  </a:lnTo>
                  <a:lnTo>
                    <a:pt x="11180" y="24224"/>
                  </a:lnTo>
                  <a:lnTo>
                    <a:pt x="11395" y="24869"/>
                  </a:lnTo>
                  <a:lnTo>
                    <a:pt x="11682" y="26804"/>
                  </a:lnTo>
                  <a:lnTo>
                    <a:pt x="11754" y="27019"/>
                  </a:lnTo>
                  <a:lnTo>
                    <a:pt x="11897" y="27162"/>
                  </a:lnTo>
                  <a:lnTo>
                    <a:pt x="12040" y="27305"/>
                  </a:lnTo>
                  <a:lnTo>
                    <a:pt x="15265" y="27305"/>
                  </a:lnTo>
                  <a:lnTo>
                    <a:pt x="15408" y="27162"/>
                  </a:lnTo>
                  <a:lnTo>
                    <a:pt x="15552" y="27019"/>
                  </a:lnTo>
                  <a:lnTo>
                    <a:pt x="15623" y="26804"/>
                  </a:lnTo>
                  <a:lnTo>
                    <a:pt x="15982" y="24869"/>
                  </a:lnTo>
                  <a:lnTo>
                    <a:pt x="16125" y="24224"/>
                  </a:lnTo>
                  <a:lnTo>
                    <a:pt x="16412" y="23722"/>
                  </a:lnTo>
                  <a:lnTo>
                    <a:pt x="16842" y="23292"/>
                  </a:lnTo>
                  <a:lnTo>
                    <a:pt x="17415" y="23006"/>
                  </a:lnTo>
                  <a:lnTo>
                    <a:pt x="17630" y="22934"/>
                  </a:lnTo>
                  <a:lnTo>
                    <a:pt x="18203" y="22719"/>
                  </a:lnTo>
                  <a:lnTo>
                    <a:pt x="18848" y="22719"/>
                  </a:lnTo>
                  <a:lnTo>
                    <a:pt x="19422" y="22862"/>
                  </a:lnTo>
                  <a:lnTo>
                    <a:pt x="19923" y="23149"/>
                  </a:lnTo>
                  <a:lnTo>
                    <a:pt x="21572" y="24367"/>
                  </a:lnTo>
                  <a:lnTo>
                    <a:pt x="21787" y="24439"/>
                  </a:lnTo>
                  <a:lnTo>
                    <a:pt x="22145" y="24439"/>
                  </a:lnTo>
                  <a:lnTo>
                    <a:pt x="22360" y="24296"/>
                  </a:lnTo>
                  <a:lnTo>
                    <a:pt x="24295" y="22361"/>
                  </a:lnTo>
                  <a:lnTo>
                    <a:pt x="24438" y="22146"/>
                  </a:lnTo>
                  <a:lnTo>
                    <a:pt x="24510" y="21931"/>
                  </a:lnTo>
                  <a:lnTo>
                    <a:pt x="24438" y="21787"/>
                  </a:lnTo>
                  <a:lnTo>
                    <a:pt x="24367" y="21572"/>
                  </a:lnTo>
                  <a:lnTo>
                    <a:pt x="23148" y="19924"/>
                  </a:lnTo>
                  <a:lnTo>
                    <a:pt x="22862" y="19422"/>
                  </a:lnTo>
                  <a:lnTo>
                    <a:pt x="22718" y="18849"/>
                  </a:lnTo>
                  <a:lnTo>
                    <a:pt x="22718" y="18276"/>
                  </a:lnTo>
                  <a:lnTo>
                    <a:pt x="22933" y="17631"/>
                  </a:lnTo>
                  <a:lnTo>
                    <a:pt x="23005" y="17344"/>
                  </a:lnTo>
                  <a:lnTo>
                    <a:pt x="23363" y="16842"/>
                  </a:lnTo>
                  <a:lnTo>
                    <a:pt x="23722" y="16412"/>
                  </a:lnTo>
                  <a:lnTo>
                    <a:pt x="24295" y="16126"/>
                  </a:lnTo>
                  <a:lnTo>
                    <a:pt x="24868" y="15911"/>
                  </a:lnTo>
                  <a:lnTo>
                    <a:pt x="26803" y="15624"/>
                  </a:lnTo>
                  <a:lnTo>
                    <a:pt x="27018" y="15552"/>
                  </a:lnTo>
                  <a:lnTo>
                    <a:pt x="27162" y="15409"/>
                  </a:lnTo>
                  <a:lnTo>
                    <a:pt x="27305" y="15266"/>
                  </a:lnTo>
                  <a:lnTo>
                    <a:pt x="27305" y="15051"/>
                  </a:lnTo>
                  <a:lnTo>
                    <a:pt x="27305" y="13689"/>
                  </a:lnTo>
                  <a:lnTo>
                    <a:pt x="27305" y="12256"/>
                  </a:lnTo>
                  <a:lnTo>
                    <a:pt x="27305" y="12041"/>
                  </a:lnTo>
                  <a:lnTo>
                    <a:pt x="27162" y="11897"/>
                  </a:lnTo>
                  <a:lnTo>
                    <a:pt x="27018" y="11754"/>
                  </a:lnTo>
                  <a:lnTo>
                    <a:pt x="26803" y="11682"/>
                  </a:lnTo>
                  <a:lnTo>
                    <a:pt x="24868" y="11396"/>
                  </a:lnTo>
                  <a:lnTo>
                    <a:pt x="24223" y="11181"/>
                  </a:lnTo>
                  <a:lnTo>
                    <a:pt x="23722" y="10894"/>
                  </a:lnTo>
                  <a:lnTo>
                    <a:pt x="23292" y="10464"/>
                  </a:lnTo>
                  <a:lnTo>
                    <a:pt x="23005" y="9891"/>
                  </a:lnTo>
                  <a:lnTo>
                    <a:pt x="22933" y="9676"/>
                  </a:lnTo>
                  <a:lnTo>
                    <a:pt x="22790" y="9102"/>
                  </a:lnTo>
                  <a:lnTo>
                    <a:pt x="22718" y="8529"/>
                  </a:lnTo>
                  <a:lnTo>
                    <a:pt x="22862" y="7884"/>
                  </a:lnTo>
                  <a:lnTo>
                    <a:pt x="23148" y="7382"/>
                  </a:lnTo>
                  <a:lnTo>
                    <a:pt x="24367" y="5734"/>
                  </a:lnTo>
                  <a:lnTo>
                    <a:pt x="24438" y="5591"/>
                  </a:lnTo>
                  <a:lnTo>
                    <a:pt x="24510" y="5376"/>
                  </a:lnTo>
                  <a:lnTo>
                    <a:pt x="24438" y="5161"/>
                  </a:lnTo>
                  <a:lnTo>
                    <a:pt x="24295" y="5018"/>
                  </a:lnTo>
                  <a:lnTo>
                    <a:pt x="22360" y="3011"/>
                  </a:lnTo>
                  <a:lnTo>
                    <a:pt x="22145" y="2868"/>
                  </a:lnTo>
                  <a:lnTo>
                    <a:pt x="21787" y="2868"/>
                  </a:lnTo>
                  <a:lnTo>
                    <a:pt x="21572" y="2939"/>
                  </a:lnTo>
                  <a:lnTo>
                    <a:pt x="19923" y="4158"/>
                  </a:lnTo>
                  <a:lnTo>
                    <a:pt x="19422" y="4444"/>
                  </a:lnTo>
                  <a:lnTo>
                    <a:pt x="18848" y="4588"/>
                  </a:lnTo>
                  <a:lnTo>
                    <a:pt x="18203" y="4588"/>
                  </a:lnTo>
                  <a:lnTo>
                    <a:pt x="17630" y="4373"/>
                  </a:lnTo>
                  <a:lnTo>
                    <a:pt x="17415" y="4301"/>
                  </a:lnTo>
                  <a:lnTo>
                    <a:pt x="16842" y="4014"/>
                  </a:lnTo>
                  <a:lnTo>
                    <a:pt x="16412" y="3584"/>
                  </a:lnTo>
                  <a:lnTo>
                    <a:pt x="16125" y="3083"/>
                  </a:lnTo>
                  <a:lnTo>
                    <a:pt x="15982" y="2509"/>
                  </a:lnTo>
                  <a:lnTo>
                    <a:pt x="15623" y="503"/>
                  </a:lnTo>
                  <a:lnTo>
                    <a:pt x="15552" y="288"/>
                  </a:lnTo>
                  <a:lnTo>
                    <a:pt x="15408" y="144"/>
                  </a:lnTo>
                  <a:lnTo>
                    <a:pt x="15265" y="73"/>
                  </a:lnTo>
                  <a:lnTo>
                    <a:pt x="15050"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40" name="Google Shape;1040;p153"/>
            <p:cNvSpPr/>
            <p:nvPr/>
          </p:nvSpPr>
          <p:spPr>
            <a:xfrm>
              <a:off x="5673855" y="6870812"/>
              <a:ext cx="65535" cy="64702"/>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rgbClr val="5B7386"/>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618"/>
            </a:p>
          </p:txBody>
        </p:sp>
        <p:grpSp>
          <p:nvGrpSpPr>
            <p:cNvPr id="1041" name="Google Shape;1041;p153"/>
            <p:cNvGrpSpPr/>
            <p:nvPr/>
          </p:nvGrpSpPr>
          <p:grpSpPr>
            <a:xfrm>
              <a:off x="3705609" y="6910057"/>
              <a:ext cx="440536" cy="368853"/>
              <a:chOff x="1124495" y="1959530"/>
              <a:chExt cx="836725" cy="700575"/>
            </a:xfrm>
          </p:grpSpPr>
          <p:sp>
            <p:nvSpPr>
              <p:cNvPr id="1042" name="Google Shape;1042;p153"/>
              <p:cNvSpPr/>
              <p:nvPr/>
            </p:nvSpPr>
            <p:spPr>
              <a:xfrm>
                <a:off x="1357420" y="2138705"/>
                <a:ext cx="241900" cy="336850"/>
              </a:xfrm>
              <a:custGeom>
                <a:avLst/>
                <a:gdLst/>
                <a:ahLst/>
                <a:cxnLst/>
                <a:rect l="l" t="t" r="r" b="b"/>
                <a:pathLst>
                  <a:path w="9676" h="13474" extrusionOk="0">
                    <a:moveTo>
                      <a:pt x="4802" y="0"/>
                    </a:moveTo>
                    <a:lnTo>
                      <a:pt x="0" y="6092"/>
                    </a:lnTo>
                    <a:lnTo>
                      <a:pt x="1864" y="6092"/>
                    </a:lnTo>
                    <a:lnTo>
                      <a:pt x="2222" y="6164"/>
                    </a:lnTo>
                    <a:lnTo>
                      <a:pt x="2580" y="6379"/>
                    </a:lnTo>
                    <a:lnTo>
                      <a:pt x="2795" y="6737"/>
                    </a:lnTo>
                    <a:lnTo>
                      <a:pt x="2867" y="7095"/>
                    </a:lnTo>
                    <a:lnTo>
                      <a:pt x="2867" y="13474"/>
                    </a:lnTo>
                    <a:lnTo>
                      <a:pt x="6809" y="13474"/>
                    </a:lnTo>
                    <a:lnTo>
                      <a:pt x="6809" y="7095"/>
                    </a:lnTo>
                    <a:lnTo>
                      <a:pt x="6880" y="6737"/>
                    </a:lnTo>
                    <a:lnTo>
                      <a:pt x="7095" y="6379"/>
                    </a:lnTo>
                    <a:lnTo>
                      <a:pt x="7382" y="6164"/>
                    </a:lnTo>
                    <a:lnTo>
                      <a:pt x="7812" y="6092"/>
                    </a:lnTo>
                    <a:lnTo>
                      <a:pt x="9675" y="6092"/>
                    </a:lnTo>
                    <a:lnTo>
                      <a:pt x="4802" y="0"/>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43" name="Google Shape;1043;p153"/>
              <p:cNvSpPr/>
              <p:nvPr/>
            </p:nvSpPr>
            <p:spPr>
              <a:xfrm>
                <a:off x="1488195" y="2323230"/>
                <a:ext cx="240125" cy="336875"/>
              </a:xfrm>
              <a:custGeom>
                <a:avLst/>
                <a:gdLst/>
                <a:ahLst/>
                <a:cxnLst/>
                <a:rect l="l" t="t" r="r" b="b"/>
                <a:pathLst>
                  <a:path w="9605" h="13475" extrusionOk="0">
                    <a:moveTo>
                      <a:pt x="2868" y="1"/>
                    </a:moveTo>
                    <a:lnTo>
                      <a:pt x="2868" y="6308"/>
                    </a:lnTo>
                    <a:lnTo>
                      <a:pt x="2724" y="6738"/>
                    </a:lnTo>
                    <a:lnTo>
                      <a:pt x="2509" y="7024"/>
                    </a:lnTo>
                    <a:lnTo>
                      <a:pt x="2223" y="7239"/>
                    </a:lnTo>
                    <a:lnTo>
                      <a:pt x="1793" y="7383"/>
                    </a:lnTo>
                    <a:lnTo>
                      <a:pt x="1" y="7383"/>
                    </a:lnTo>
                    <a:lnTo>
                      <a:pt x="2223" y="10177"/>
                    </a:lnTo>
                    <a:lnTo>
                      <a:pt x="4803" y="13474"/>
                    </a:lnTo>
                    <a:lnTo>
                      <a:pt x="9604" y="7383"/>
                    </a:lnTo>
                    <a:lnTo>
                      <a:pt x="7741" y="7383"/>
                    </a:lnTo>
                    <a:lnTo>
                      <a:pt x="7382" y="7239"/>
                    </a:lnTo>
                    <a:lnTo>
                      <a:pt x="7024" y="7024"/>
                    </a:lnTo>
                    <a:lnTo>
                      <a:pt x="6809" y="6738"/>
                    </a:lnTo>
                    <a:lnTo>
                      <a:pt x="6738" y="6308"/>
                    </a:lnTo>
                    <a:lnTo>
                      <a:pt x="6738"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a:p>
            </p:txBody>
          </p:sp>
          <p:sp>
            <p:nvSpPr>
              <p:cNvPr id="1044" name="Google Shape;1044;p153"/>
              <p:cNvSpPr/>
              <p:nvPr/>
            </p:nvSpPr>
            <p:spPr>
              <a:xfrm>
                <a:off x="1124495" y="1959530"/>
                <a:ext cx="836725" cy="516025"/>
              </a:xfrm>
              <a:custGeom>
                <a:avLst/>
                <a:gdLst/>
                <a:ahLst/>
                <a:cxnLst/>
                <a:rect l="l" t="t" r="r" b="b"/>
                <a:pathLst>
                  <a:path w="33469" h="20641" extrusionOk="0">
                    <a:moveTo>
                      <a:pt x="11682" y="1"/>
                    </a:moveTo>
                    <a:lnTo>
                      <a:pt x="11037" y="144"/>
                    </a:lnTo>
                    <a:lnTo>
                      <a:pt x="10392" y="288"/>
                    </a:lnTo>
                    <a:lnTo>
                      <a:pt x="9747" y="503"/>
                    </a:lnTo>
                    <a:lnTo>
                      <a:pt x="9102" y="789"/>
                    </a:lnTo>
                    <a:lnTo>
                      <a:pt x="8529" y="1148"/>
                    </a:lnTo>
                    <a:lnTo>
                      <a:pt x="8027" y="1506"/>
                    </a:lnTo>
                    <a:lnTo>
                      <a:pt x="7526" y="1936"/>
                    </a:lnTo>
                    <a:lnTo>
                      <a:pt x="7096" y="2437"/>
                    </a:lnTo>
                    <a:lnTo>
                      <a:pt x="6666" y="2939"/>
                    </a:lnTo>
                    <a:lnTo>
                      <a:pt x="6307" y="3512"/>
                    </a:lnTo>
                    <a:lnTo>
                      <a:pt x="6021" y="4086"/>
                    </a:lnTo>
                    <a:lnTo>
                      <a:pt x="5734" y="4731"/>
                    </a:lnTo>
                    <a:lnTo>
                      <a:pt x="5591" y="5376"/>
                    </a:lnTo>
                    <a:lnTo>
                      <a:pt x="5447" y="6092"/>
                    </a:lnTo>
                    <a:lnTo>
                      <a:pt x="5376" y="6737"/>
                    </a:lnTo>
                    <a:lnTo>
                      <a:pt x="4802" y="6952"/>
                    </a:lnTo>
                    <a:lnTo>
                      <a:pt x="4301" y="7167"/>
                    </a:lnTo>
                    <a:lnTo>
                      <a:pt x="3728" y="7382"/>
                    </a:lnTo>
                    <a:lnTo>
                      <a:pt x="3226" y="7669"/>
                    </a:lnTo>
                    <a:lnTo>
                      <a:pt x="2796" y="8027"/>
                    </a:lnTo>
                    <a:lnTo>
                      <a:pt x="2294" y="8386"/>
                    </a:lnTo>
                    <a:lnTo>
                      <a:pt x="1936" y="8744"/>
                    </a:lnTo>
                    <a:lnTo>
                      <a:pt x="1506" y="9246"/>
                    </a:lnTo>
                    <a:lnTo>
                      <a:pt x="1219" y="9676"/>
                    </a:lnTo>
                    <a:lnTo>
                      <a:pt x="861" y="10177"/>
                    </a:lnTo>
                    <a:lnTo>
                      <a:pt x="646" y="10679"/>
                    </a:lnTo>
                    <a:lnTo>
                      <a:pt x="431" y="11252"/>
                    </a:lnTo>
                    <a:lnTo>
                      <a:pt x="216" y="11826"/>
                    </a:lnTo>
                    <a:lnTo>
                      <a:pt x="73" y="12399"/>
                    </a:lnTo>
                    <a:lnTo>
                      <a:pt x="1" y="12972"/>
                    </a:lnTo>
                    <a:lnTo>
                      <a:pt x="1" y="13617"/>
                    </a:lnTo>
                    <a:lnTo>
                      <a:pt x="1" y="14334"/>
                    </a:lnTo>
                    <a:lnTo>
                      <a:pt x="144" y="14979"/>
                    </a:lnTo>
                    <a:lnTo>
                      <a:pt x="288" y="15696"/>
                    </a:lnTo>
                    <a:lnTo>
                      <a:pt x="574" y="16341"/>
                    </a:lnTo>
                    <a:lnTo>
                      <a:pt x="861" y="16914"/>
                    </a:lnTo>
                    <a:lnTo>
                      <a:pt x="1219" y="17487"/>
                    </a:lnTo>
                    <a:lnTo>
                      <a:pt x="1578" y="18061"/>
                    </a:lnTo>
                    <a:lnTo>
                      <a:pt x="2079" y="18562"/>
                    </a:lnTo>
                    <a:lnTo>
                      <a:pt x="2581" y="18992"/>
                    </a:lnTo>
                    <a:lnTo>
                      <a:pt x="3083" y="19422"/>
                    </a:lnTo>
                    <a:lnTo>
                      <a:pt x="3656" y="19781"/>
                    </a:lnTo>
                    <a:lnTo>
                      <a:pt x="4301" y="20067"/>
                    </a:lnTo>
                    <a:lnTo>
                      <a:pt x="4946" y="20282"/>
                    </a:lnTo>
                    <a:lnTo>
                      <a:pt x="5591" y="20497"/>
                    </a:lnTo>
                    <a:lnTo>
                      <a:pt x="6307" y="20569"/>
                    </a:lnTo>
                    <a:lnTo>
                      <a:pt x="7024" y="20641"/>
                    </a:lnTo>
                    <a:lnTo>
                      <a:pt x="10894" y="20641"/>
                    </a:lnTo>
                    <a:lnTo>
                      <a:pt x="10894" y="14549"/>
                    </a:lnTo>
                    <a:lnTo>
                      <a:pt x="8816" y="14549"/>
                    </a:lnTo>
                    <a:lnTo>
                      <a:pt x="8529" y="14477"/>
                    </a:lnTo>
                    <a:lnTo>
                      <a:pt x="8242" y="14406"/>
                    </a:lnTo>
                    <a:lnTo>
                      <a:pt x="8027" y="14191"/>
                    </a:lnTo>
                    <a:lnTo>
                      <a:pt x="7884" y="13976"/>
                    </a:lnTo>
                    <a:lnTo>
                      <a:pt x="7812" y="13689"/>
                    </a:lnTo>
                    <a:lnTo>
                      <a:pt x="7741" y="13402"/>
                    </a:lnTo>
                    <a:lnTo>
                      <a:pt x="7812" y="13116"/>
                    </a:lnTo>
                    <a:lnTo>
                      <a:pt x="7956" y="12901"/>
                    </a:lnTo>
                    <a:lnTo>
                      <a:pt x="13331" y="6092"/>
                    </a:lnTo>
                    <a:lnTo>
                      <a:pt x="13546" y="5949"/>
                    </a:lnTo>
                    <a:lnTo>
                      <a:pt x="13689" y="5806"/>
                    </a:lnTo>
                    <a:lnTo>
                      <a:pt x="13904" y="5734"/>
                    </a:lnTo>
                    <a:lnTo>
                      <a:pt x="14406" y="5734"/>
                    </a:lnTo>
                    <a:lnTo>
                      <a:pt x="14621" y="5806"/>
                    </a:lnTo>
                    <a:lnTo>
                      <a:pt x="14764" y="5949"/>
                    </a:lnTo>
                    <a:lnTo>
                      <a:pt x="14979" y="6092"/>
                    </a:lnTo>
                    <a:lnTo>
                      <a:pt x="20282" y="12901"/>
                    </a:lnTo>
                    <a:lnTo>
                      <a:pt x="20497" y="13259"/>
                    </a:lnTo>
                    <a:lnTo>
                      <a:pt x="21572" y="13259"/>
                    </a:lnTo>
                    <a:lnTo>
                      <a:pt x="21930" y="13331"/>
                    </a:lnTo>
                    <a:lnTo>
                      <a:pt x="22289" y="13546"/>
                    </a:lnTo>
                    <a:lnTo>
                      <a:pt x="22504" y="13904"/>
                    </a:lnTo>
                    <a:lnTo>
                      <a:pt x="22575" y="14262"/>
                    </a:lnTo>
                    <a:lnTo>
                      <a:pt x="22575" y="20641"/>
                    </a:lnTo>
                    <a:lnTo>
                      <a:pt x="26445" y="20641"/>
                    </a:lnTo>
                    <a:lnTo>
                      <a:pt x="27162" y="20569"/>
                    </a:lnTo>
                    <a:lnTo>
                      <a:pt x="27879" y="20497"/>
                    </a:lnTo>
                    <a:lnTo>
                      <a:pt x="28524" y="20282"/>
                    </a:lnTo>
                    <a:lnTo>
                      <a:pt x="29169" y="20067"/>
                    </a:lnTo>
                    <a:lnTo>
                      <a:pt x="29814" y="19781"/>
                    </a:lnTo>
                    <a:lnTo>
                      <a:pt x="30387" y="19422"/>
                    </a:lnTo>
                    <a:lnTo>
                      <a:pt x="30960" y="18992"/>
                    </a:lnTo>
                    <a:lnTo>
                      <a:pt x="31462" y="18562"/>
                    </a:lnTo>
                    <a:lnTo>
                      <a:pt x="31892" y="18061"/>
                    </a:lnTo>
                    <a:lnTo>
                      <a:pt x="32322" y="17487"/>
                    </a:lnTo>
                    <a:lnTo>
                      <a:pt x="32609" y="16914"/>
                    </a:lnTo>
                    <a:lnTo>
                      <a:pt x="32967" y="16341"/>
                    </a:lnTo>
                    <a:lnTo>
                      <a:pt x="33182" y="15696"/>
                    </a:lnTo>
                    <a:lnTo>
                      <a:pt x="33325" y="14979"/>
                    </a:lnTo>
                    <a:lnTo>
                      <a:pt x="33469" y="14334"/>
                    </a:lnTo>
                    <a:lnTo>
                      <a:pt x="33469" y="13617"/>
                    </a:lnTo>
                    <a:lnTo>
                      <a:pt x="33469" y="12972"/>
                    </a:lnTo>
                    <a:lnTo>
                      <a:pt x="33397" y="12327"/>
                    </a:lnTo>
                    <a:lnTo>
                      <a:pt x="33254" y="11682"/>
                    </a:lnTo>
                    <a:lnTo>
                      <a:pt x="33039" y="11109"/>
                    </a:lnTo>
                    <a:lnTo>
                      <a:pt x="32824" y="10536"/>
                    </a:lnTo>
                    <a:lnTo>
                      <a:pt x="32537" y="10034"/>
                    </a:lnTo>
                    <a:lnTo>
                      <a:pt x="32179" y="9532"/>
                    </a:lnTo>
                    <a:lnTo>
                      <a:pt x="31820" y="9031"/>
                    </a:lnTo>
                    <a:lnTo>
                      <a:pt x="31390" y="8601"/>
                    </a:lnTo>
                    <a:lnTo>
                      <a:pt x="30960" y="8171"/>
                    </a:lnTo>
                    <a:lnTo>
                      <a:pt x="30459" y="7812"/>
                    </a:lnTo>
                    <a:lnTo>
                      <a:pt x="29957" y="7526"/>
                    </a:lnTo>
                    <a:lnTo>
                      <a:pt x="29455" y="7239"/>
                    </a:lnTo>
                    <a:lnTo>
                      <a:pt x="28882" y="7024"/>
                    </a:lnTo>
                    <a:lnTo>
                      <a:pt x="28237" y="6809"/>
                    </a:lnTo>
                    <a:lnTo>
                      <a:pt x="27664" y="6666"/>
                    </a:lnTo>
                    <a:lnTo>
                      <a:pt x="27234" y="5734"/>
                    </a:lnTo>
                    <a:lnTo>
                      <a:pt x="26589" y="4874"/>
                    </a:lnTo>
                    <a:lnTo>
                      <a:pt x="25944" y="4086"/>
                    </a:lnTo>
                    <a:lnTo>
                      <a:pt x="25084" y="3441"/>
                    </a:lnTo>
                    <a:lnTo>
                      <a:pt x="24224" y="2867"/>
                    </a:lnTo>
                    <a:lnTo>
                      <a:pt x="23220" y="2509"/>
                    </a:lnTo>
                    <a:lnTo>
                      <a:pt x="22217" y="2294"/>
                    </a:lnTo>
                    <a:lnTo>
                      <a:pt x="21644" y="2222"/>
                    </a:lnTo>
                    <a:lnTo>
                      <a:pt x="21071" y="2151"/>
                    </a:lnTo>
                    <a:lnTo>
                      <a:pt x="20282" y="2222"/>
                    </a:lnTo>
                    <a:lnTo>
                      <a:pt x="19494" y="2366"/>
                    </a:lnTo>
                    <a:lnTo>
                      <a:pt x="18777" y="2581"/>
                    </a:lnTo>
                    <a:lnTo>
                      <a:pt x="18061" y="2867"/>
                    </a:lnTo>
                    <a:lnTo>
                      <a:pt x="17559" y="2222"/>
                    </a:lnTo>
                    <a:lnTo>
                      <a:pt x="16986" y="1649"/>
                    </a:lnTo>
                    <a:lnTo>
                      <a:pt x="16341" y="1219"/>
                    </a:lnTo>
                    <a:lnTo>
                      <a:pt x="15624" y="789"/>
                    </a:lnTo>
                    <a:lnTo>
                      <a:pt x="14907" y="431"/>
                    </a:lnTo>
                    <a:lnTo>
                      <a:pt x="14119" y="216"/>
                    </a:lnTo>
                    <a:lnTo>
                      <a:pt x="13259" y="73"/>
                    </a:lnTo>
                    <a:lnTo>
                      <a:pt x="12399" y="1"/>
                    </a:lnTo>
                    <a:close/>
                  </a:path>
                </a:pathLst>
              </a:custGeom>
              <a:solidFill>
                <a:srgbClr val="5B7386"/>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grpSp>
        <p:grpSp>
          <p:nvGrpSpPr>
            <p:cNvPr id="1045" name="Google Shape;1045;p153"/>
            <p:cNvGrpSpPr/>
            <p:nvPr/>
          </p:nvGrpSpPr>
          <p:grpSpPr>
            <a:xfrm>
              <a:off x="4245282" y="7132538"/>
              <a:ext cx="929634" cy="734767"/>
              <a:chOff x="3435772" y="2803232"/>
              <a:chExt cx="1427789" cy="1128500"/>
            </a:xfrm>
          </p:grpSpPr>
          <p:grpSp>
            <p:nvGrpSpPr>
              <p:cNvPr id="1046" name="Google Shape;1046;p153"/>
              <p:cNvGrpSpPr/>
              <p:nvPr/>
            </p:nvGrpSpPr>
            <p:grpSpPr>
              <a:xfrm>
                <a:off x="3435772" y="2803232"/>
                <a:ext cx="1427789" cy="1128500"/>
                <a:chOff x="2431325" y="2522450"/>
                <a:chExt cx="2008425" cy="1587425"/>
              </a:xfrm>
            </p:grpSpPr>
            <p:sp>
              <p:nvSpPr>
                <p:cNvPr id="1047" name="Google Shape;1047;p153"/>
                <p:cNvSpPr/>
                <p:nvPr/>
              </p:nvSpPr>
              <p:spPr>
                <a:xfrm>
                  <a:off x="4298200" y="3407525"/>
                  <a:ext cx="141550" cy="141550"/>
                </a:xfrm>
                <a:custGeom>
                  <a:avLst/>
                  <a:gdLst/>
                  <a:ahLst/>
                  <a:cxnLst/>
                  <a:rect l="l" t="t" r="r" b="b"/>
                  <a:pathLst>
                    <a:path w="5662" h="5662" extrusionOk="0">
                      <a:moveTo>
                        <a:pt x="2795" y="0"/>
                      </a:moveTo>
                      <a:lnTo>
                        <a:pt x="2294" y="72"/>
                      </a:lnTo>
                      <a:lnTo>
                        <a:pt x="1792" y="215"/>
                      </a:lnTo>
                      <a:lnTo>
                        <a:pt x="1290" y="502"/>
                      </a:lnTo>
                      <a:lnTo>
                        <a:pt x="860" y="860"/>
                      </a:lnTo>
                      <a:lnTo>
                        <a:pt x="502" y="1290"/>
                      </a:lnTo>
                      <a:lnTo>
                        <a:pt x="215" y="1792"/>
                      </a:lnTo>
                      <a:lnTo>
                        <a:pt x="72" y="2294"/>
                      </a:lnTo>
                      <a:lnTo>
                        <a:pt x="0" y="2867"/>
                      </a:lnTo>
                      <a:lnTo>
                        <a:pt x="72" y="3369"/>
                      </a:lnTo>
                      <a:lnTo>
                        <a:pt x="215" y="3942"/>
                      </a:lnTo>
                      <a:lnTo>
                        <a:pt x="502" y="4372"/>
                      </a:lnTo>
                      <a:lnTo>
                        <a:pt x="860" y="4874"/>
                      </a:lnTo>
                      <a:lnTo>
                        <a:pt x="1290" y="5232"/>
                      </a:lnTo>
                      <a:lnTo>
                        <a:pt x="1792" y="5447"/>
                      </a:lnTo>
                      <a:lnTo>
                        <a:pt x="2294" y="5590"/>
                      </a:lnTo>
                      <a:lnTo>
                        <a:pt x="2867" y="5662"/>
                      </a:lnTo>
                      <a:lnTo>
                        <a:pt x="3369" y="5590"/>
                      </a:lnTo>
                      <a:lnTo>
                        <a:pt x="3870" y="5447"/>
                      </a:lnTo>
                      <a:lnTo>
                        <a:pt x="4372" y="5232"/>
                      </a:lnTo>
                      <a:lnTo>
                        <a:pt x="4802" y="4874"/>
                      </a:lnTo>
                      <a:lnTo>
                        <a:pt x="5160" y="4372"/>
                      </a:lnTo>
                      <a:lnTo>
                        <a:pt x="5447" y="3942"/>
                      </a:lnTo>
                      <a:lnTo>
                        <a:pt x="5590" y="3369"/>
                      </a:lnTo>
                      <a:lnTo>
                        <a:pt x="5662" y="2867"/>
                      </a:lnTo>
                      <a:lnTo>
                        <a:pt x="5590" y="2294"/>
                      </a:lnTo>
                      <a:lnTo>
                        <a:pt x="5447" y="1792"/>
                      </a:lnTo>
                      <a:lnTo>
                        <a:pt x="5160" y="1290"/>
                      </a:lnTo>
                      <a:lnTo>
                        <a:pt x="4802" y="860"/>
                      </a:lnTo>
                      <a:lnTo>
                        <a:pt x="4372" y="502"/>
                      </a:lnTo>
                      <a:lnTo>
                        <a:pt x="3870" y="215"/>
                      </a:lnTo>
                      <a:lnTo>
                        <a:pt x="3369" y="72"/>
                      </a:lnTo>
                      <a:lnTo>
                        <a:pt x="2795" y="0"/>
                      </a:lnTo>
                      <a:close/>
                    </a:path>
                  </a:pathLst>
                </a:custGeom>
                <a:solidFill>
                  <a:srgbClr val="03916F"/>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48" name="Google Shape;1048;p153"/>
                <p:cNvSpPr/>
                <p:nvPr/>
              </p:nvSpPr>
              <p:spPr>
                <a:xfrm>
                  <a:off x="2431325" y="2522450"/>
                  <a:ext cx="1890175" cy="1587425"/>
                </a:xfrm>
                <a:custGeom>
                  <a:avLst/>
                  <a:gdLst/>
                  <a:ahLst/>
                  <a:cxnLst/>
                  <a:rect l="l" t="t" r="r" b="b"/>
                  <a:pathLst>
                    <a:path w="75607" h="63497" extrusionOk="0">
                      <a:moveTo>
                        <a:pt x="25226" y="1"/>
                      </a:moveTo>
                      <a:lnTo>
                        <a:pt x="24796" y="144"/>
                      </a:lnTo>
                      <a:lnTo>
                        <a:pt x="24438" y="359"/>
                      </a:lnTo>
                      <a:lnTo>
                        <a:pt x="24151" y="574"/>
                      </a:lnTo>
                      <a:lnTo>
                        <a:pt x="18060" y="6665"/>
                      </a:lnTo>
                      <a:lnTo>
                        <a:pt x="18275" y="7167"/>
                      </a:lnTo>
                      <a:lnTo>
                        <a:pt x="18490" y="7669"/>
                      </a:lnTo>
                      <a:lnTo>
                        <a:pt x="18776" y="8672"/>
                      </a:lnTo>
                      <a:lnTo>
                        <a:pt x="18848" y="9675"/>
                      </a:lnTo>
                      <a:lnTo>
                        <a:pt x="18776" y="10750"/>
                      </a:lnTo>
                      <a:lnTo>
                        <a:pt x="18561" y="11754"/>
                      </a:lnTo>
                      <a:lnTo>
                        <a:pt x="18203" y="12757"/>
                      </a:lnTo>
                      <a:lnTo>
                        <a:pt x="17916" y="13187"/>
                      </a:lnTo>
                      <a:lnTo>
                        <a:pt x="17630" y="13689"/>
                      </a:lnTo>
                      <a:lnTo>
                        <a:pt x="17271" y="14119"/>
                      </a:lnTo>
                      <a:lnTo>
                        <a:pt x="16913" y="14477"/>
                      </a:lnTo>
                      <a:lnTo>
                        <a:pt x="16411" y="14979"/>
                      </a:lnTo>
                      <a:lnTo>
                        <a:pt x="15910" y="15337"/>
                      </a:lnTo>
                      <a:lnTo>
                        <a:pt x="15336" y="15695"/>
                      </a:lnTo>
                      <a:lnTo>
                        <a:pt x="14691" y="15982"/>
                      </a:lnTo>
                      <a:lnTo>
                        <a:pt x="14118" y="16197"/>
                      </a:lnTo>
                      <a:lnTo>
                        <a:pt x="13473" y="16340"/>
                      </a:lnTo>
                      <a:lnTo>
                        <a:pt x="12828" y="16412"/>
                      </a:lnTo>
                      <a:lnTo>
                        <a:pt x="12255" y="16484"/>
                      </a:lnTo>
                      <a:lnTo>
                        <a:pt x="11395" y="16412"/>
                      </a:lnTo>
                      <a:lnTo>
                        <a:pt x="10607" y="16269"/>
                      </a:lnTo>
                      <a:lnTo>
                        <a:pt x="9818" y="15982"/>
                      </a:lnTo>
                      <a:lnTo>
                        <a:pt x="9102" y="15695"/>
                      </a:lnTo>
                      <a:lnTo>
                        <a:pt x="0" y="24725"/>
                      </a:lnTo>
                      <a:lnTo>
                        <a:pt x="36979" y="61705"/>
                      </a:lnTo>
                      <a:lnTo>
                        <a:pt x="37481" y="62135"/>
                      </a:lnTo>
                      <a:lnTo>
                        <a:pt x="37911" y="62493"/>
                      </a:lnTo>
                      <a:lnTo>
                        <a:pt x="38413" y="62780"/>
                      </a:lnTo>
                      <a:lnTo>
                        <a:pt x="38986" y="62995"/>
                      </a:lnTo>
                      <a:lnTo>
                        <a:pt x="39559" y="63210"/>
                      </a:lnTo>
                      <a:lnTo>
                        <a:pt x="40133" y="63353"/>
                      </a:lnTo>
                      <a:lnTo>
                        <a:pt x="40706" y="63425"/>
                      </a:lnTo>
                      <a:lnTo>
                        <a:pt x="41279" y="63496"/>
                      </a:lnTo>
                      <a:lnTo>
                        <a:pt x="75607" y="63496"/>
                      </a:lnTo>
                      <a:lnTo>
                        <a:pt x="75607" y="44648"/>
                      </a:lnTo>
                      <a:lnTo>
                        <a:pt x="74819" y="44362"/>
                      </a:lnTo>
                      <a:lnTo>
                        <a:pt x="74102" y="44003"/>
                      </a:lnTo>
                      <a:lnTo>
                        <a:pt x="73457" y="43502"/>
                      </a:lnTo>
                      <a:lnTo>
                        <a:pt x="72812" y="42928"/>
                      </a:lnTo>
                      <a:lnTo>
                        <a:pt x="72382" y="42427"/>
                      </a:lnTo>
                      <a:lnTo>
                        <a:pt x="71952" y="41925"/>
                      </a:lnTo>
                      <a:lnTo>
                        <a:pt x="71594" y="41352"/>
                      </a:lnTo>
                      <a:lnTo>
                        <a:pt x="71379" y="40778"/>
                      </a:lnTo>
                      <a:lnTo>
                        <a:pt x="71164" y="40133"/>
                      </a:lnTo>
                      <a:lnTo>
                        <a:pt x="71020" y="39488"/>
                      </a:lnTo>
                      <a:lnTo>
                        <a:pt x="70877" y="38915"/>
                      </a:lnTo>
                      <a:lnTo>
                        <a:pt x="70877" y="38270"/>
                      </a:lnTo>
                      <a:lnTo>
                        <a:pt x="70877" y="37625"/>
                      </a:lnTo>
                      <a:lnTo>
                        <a:pt x="71020" y="36980"/>
                      </a:lnTo>
                      <a:lnTo>
                        <a:pt x="71164" y="36335"/>
                      </a:lnTo>
                      <a:lnTo>
                        <a:pt x="71379" y="35762"/>
                      </a:lnTo>
                      <a:lnTo>
                        <a:pt x="71594" y="35188"/>
                      </a:lnTo>
                      <a:lnTo>
                        <a:pt x="71952" y="34615"/>
                      </a:lnTo>
                      <a:lnTo>
                        <a:pt x="72382" y="34042"/>
                      </a:lnTo>
                      <a:lnTo>
                        <a:pt x="72812" y="33540"/>
                      </a:lnTo>
                      <a:lnTo>
                        <a:pt x="73457" y="32967"/>
                      </a:lnTo>
                      <a:lnTo>
                        <a:pt x="74102" y="32537"/>
                      </a:lnTo>
                      <a:lnTo>
                        <a:pt x="74819" y="32178"/>
                      </a:lnTo>
                      <a:lnTo>
                        <a:pt x="75607" y="31892"/>
                      </a:lnTo>
                      <a:lnTo>
                        <a:pt x="75607" y="9819"/>
                      </a:lnTo>
                      <a:lnTo>
                        <a:pt x="41709" y="9819"/>
                      </a:lnTo>
                      <a:lnTo>
                        <a:pt x="40706" y="9604"/>
                      </a:lnTo>
                      <a:lnTo>
                        <a:pt x="39774" y="9389"/>
                      </a:lnTo>
                      <a:lnTo>
                        <a:pt x="38843" y="9030"/>
                      </a:lnTo>
                      <a:lnTo>
                        <a:pt x="37983" y="8672"/>
                      </a:lnTo>
                      <a:lnTo>
                        <a:pt x="37194" y="8170"/>
                      </a:lnTo>
                      <a:lnTo>
                        <a:pt x="36406" y="7597"/>
                      </a:lnTo>
                      <a:lnTo>
                        <a:pt x="35689" y="6952"/>
                      </a:lnTo>
                      <a:lnTo>
                        <a:pt x="35044" y="6235"/>
                      </a:lnTo>
                      <a:lnTo>
                        <a:pt x="34471" y="5519"/>
                      </a:lnTo>
                      <a:lnTo>
                        <a:pt x="33969" y="4659"/>
                      </a:lnTo>
                      <a:lnTo>
                        <a:pt x="33539" y="3799"/>
                      </a:lnTo>
                      <a:lnTo>
                        <a:pt x="33181" y="2939"/>
                      </a:lnTo>
                      <a:lnTo>
                        <a:pt x="32966" y="2007"/>
                      </a:lnTo>
                      <a:lnTo>
                        <a:pt x="32823" y="1004"/>
                      </a:lnTo>
                      <a:lnTo>
                        <a:pt x="32751" y="1"/>
                      </a:lnTo>
                      <a:close/>
                    </a:path>
                  </a:pathLst>
                </a:custGeom>
                <a:solidFill>
                  <a:srgbClr val="03916F"/>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sp>
            <p:nvSpPr>
              <p:cNvPr id="1049" name="Google Shape;1049;p153"/>
              <p:cNvSpPr/>
              <p:nvPr/>
            </p:nvSpPr>
            <p:spPr>
              <a:xfrm>
                <a:off x="4045095" y="3091610"/>
                <a:ext cx="378720" cy="552068"/>
              </a:xfrm>
              <a:custGeom>
                <a:avLst/>
                <a:gdLst/>
                <a:ahLst/>
                <a:cxnLst/>
                <a:rect l="l" t="t" r="r" b="b"/>
                <a:pathLst>
                  <a:path w="23005" h="33540" extrusionOk="0">
                    <a:moveTo>
                      <a:pt x="11968" y="26230"/>
                    </a:moveTo>
                    <a:lnTo>
                      <a:pt x="12327" y="26373"/>
                    </a:lnTo>
                    <a:lnTo>
                      <a:pt x="12685" y="26588"/>
                    </a:lnTo>
                    <a:lnTo>
                      <a:pt x="12972" y="26803"/>
                    </a:lnTo>
                    <a:lnTo>
                      <a:pt x="13258" y="27090"/>
                    </a:lnTo>
                    <a:lnTo>
                      <a:pt x="13473" y="27448"/>
                    </a:lnTo>
                    <a:lnTo>
                      <a:pt x="13545" y="27878"/>
                    </a:lnTo>
                    <a:lnTo>
                      <a:pt x="13617" y="28308"/>
                    </a:lnTo>
                    <a:lnTo>
                      <a:pt x="13545" y="28738"/>
                    </a:lnTo>
                    <a:lnTo>
                      <a:pt x="13473" y="29096"/>
                    </a:lnTo>
                    <a:lnTo>
                      <a:pt x="13258" y="29455"/>
                    </a:lnTo>
                    <a:lnTo>
                      <a:pt x="12972" y="29741"/>
                    </a:lnTo>
                    <a:lnTo>
                      <a:pt x="12685" y="30028"/>
                    </a:lnTo>
                    <a:lnTo>
                      <a:pt x="12327" y="30243"/>
                    </a:lnTo>
                    <a:lnTo>
                      <a:pt x="11968" y="30315"/>
                    </a:lnTo>
                    <a:lnTo>
                      <a:pt x="11538" y="30386"/>
                    </a:lnTo>
                    <a:lnTo>
                      <a:pt x="11108" y="30315"/>
                    </a:lnTo>
                    <a:lnTo>
                      <a:pt x="10678" y="30243"/>
                    </a:lnTo>
                    <a:lnTo>
                      <a:pt x="10320" y="30028"/>
                    </a:lnTo>
                    <a:lnTo>
                      <a:pt x="10033" y="29741"/>
                    </a:lnTo>
                    <a:lnTo>
                      <a:pt x="9818" y="29455"/>
                    </a:lnTo>
                    <a:lnTo>
                      <a:pt x="9603" y="29096"/>
                    </a:lnTo>
                    <a:lnTo>
                      <a:pt x="9460" y="28738"/>
                    </a:lnTo>
                    <a:lnTo>
                      <a:pt x="9460" y="28308"/>
                    </a:lnTo>
                    <a:lnTo>
                      <a:pt x="9460" y="27878"/>
                    </a:lnTo>
                    <a:lnTo>
                      <a:pt x="9603" y="27448"/>
                    </a:lnTo>
                    <a:lnTo>
                      <a:pt x="9818" y="27090"/>
                    </a:lnTo>
                    <a:lnTo>
                      <a:pt x="10033" y="26803"/>
                    </a:lnTo>
                    <a:lnTo>
                      <a:pt x="10320" y="26588"/>
                    </a:lnTo>
                    <a:lnTo>
                      <a:pt x="10678" y="26373"/>
                    </a:lnTo>
                    <a:lnTo>
                      <a:pt x="11108" y="26230"/>
                    </a:lnTo>
                    <a:close/>
                    <a:moveTo>
                      <a:pt x="4157" y="0"/>
                    </a:moveTo>
                    <a:lnTo>
                      <a:pt x="3798" y="72"/>
                    </a:lnTo>
                    <a:lnTo>
                      <a:pt x="3368" y="144"/>
                    </a:lnTo>
                    <a:lnTo>
                      <a:pt x="2580" y="358"/>
                    </a:lnTo>
                    <a:lnTo>
                      <a:pt x="1863" y="717"/>
                    </a:lnTo>
                    <a:lnTo>
                      <a:pt x="1218" y="1218"/>
                    </a:lnTo>
                    <a:lnTo>
                      <a:pt x="717" y="1863"/>
                    </a:lnTo>
                    <a:lnTo>
                      <a:pt x="358" y="2580"/>
                    </a:lnTo>
                    <a:lnTo>
                      <a:pt x="72" y="3368"/>
                    </a:lnTo>
                    <a:lnTo>
                      <a:pt x="0" y="3798"/>
                    </a:lnTo>
                    <a:lnTo>
                      <a:pt x="0" y="4228"/>
                    </a:lnTo>
                    <a:lnTo>
                      <a:pt x="0" y="29311"/>
                    </a:lnTo>
                    <a:lnTo>
                      <a:pt x="0" y="29741"/>
                    </a:lnTo>
                    <a:lnTo>
                      <a:pt x="72" y="30171"/>
                    </a:lnTo>
                    <a:lnTo>
                      <a:pt x="358" y="30960"/>
                    </a:lnTo>
                    <a:lnTo>
                      <a:pt x="717" y="31676"/>
                    </a:lnTo>
                    <a:lnTo>
                      <a:pt x="1218" y="32321"/>
                    </a:lnTo>
                    <a:lnTo>
                      <a:pt x="1863" y="32823"/>
                    </a:lnTo>
                    <a:lnTo>
                      <a:pt x="2580" y="33181"/>
                    </a:lnTo>
                    <a:lnTo>
                      <a:pt x="3368" y="33468"/>
                    </a:lnTo>
                    <a:lnTo>
                      <a:pt x="3798" y="33540"/>
                    </a:lnTo>
                    <a:lnTo>
                      <a:pt x="19278" y="33540"/>
                    </a:lnTo>
                    <a:lnTo>
                      <a:pt x="19708" y="33468"/>
                    </a:lnTo>
                    <a:lnTo>
                      <a:pt x="20496" y="33181"/>
                    </a:lnTo>
                    <a:lnTo>
                      <a:pt x="21213" y="32823"/>
                    </a:lnTo>
                    <a:lnTo>
                      <a:pt x="21786" y="32321"/>
                    </a:lnTo>
                    <a:lnTo>
                      <a:pt x="22288" y="31676"/>
                    </a:lnTo>
                    <a:lnTo>
                      <a:pt x="22718" y="30960"/>
                    </a:lnTo>
                    <a:lnTo>
                      <a:pt x="22933" y="30171"/>
                    </a:lnTo>
                    <a:lnTo>
                      <a:pt x="23005" y="29741"/>
                    </a:lnTo>
                    <a:lnTo>
                      <a:pt x="23005" y="29311"/>
                    </a:lnTo>
                    <a:lnTo>
                      <a:pt x="23005" y="4228"/>
                    </a:lnTo>
                    <a:lnTo>
                      <a:pt x="23005" y="3798"/>
                    </a:lnTo>
                    <a:lnTo>
                      <a:pt x="22933" y="3368"/>
                    </a:lnTo>
                    <a:lnTo>
                      <a:pt x="22718" y="2580"/>
                    </a:lnTo>
                    <a:lnTo>
                      <a:pt x="22288" y="1863"/>
                    </a:lnTo>
                    <a:lnTo>
                      <a:pt x="21786" y="1218"/>
                    </a:lnTo>
                    <a:lnTo>
                      <a:pt x="21213" y="717"/>
                    </a:lnTo>
                    <a:lnTo>
                      <a:pt x="20496" y="358"/>
                    </a:lnTo>
                    <a:lnTo>
                      <a:pt x="19708" y="144"/>
                    </a:lnTo>
                    <a:lnTo>
                      <a:pt x="19278" y="72"/>
                    </a:lnTo>
                    <a:lnTo>
                      <a:pt x="18848" y="0"/>
                    </a:lnTo>
                    <a:close/>
                  </a:path>
                </a:pathLst>
              </a:custGeom>
              <a:solidFill>
                <a:srgbClr val="005E51"/>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grpSp>
        <p:grpSp>
          <p:nvGrpSpPr>
            <p:cNvPr id="1050" name="Google Shape;1050;p153"/>
            <p:cNvGrpSpPr/>
            <p:nvPr/>
          </p:nvGrpSpPr>
          <p:grpSpPr>
            <a:xfrm>
              <a:off x="5438227" y="7539291"/>
              <a:ext cx="249858" cy="421039"/>
              <a:chOff x="4927050" y="3472025"/>
              <a:chExt cx="580525" cy="978250"/>
            </a:xfrm>
          </p:grpSpPr>
          <p:sp>
            <p:nvSpPr>
              <p:cNvPr id="1051" name="Google Shape;1051;p153"/>
              <p:cNvSpPr/>
              <p:nvPr/>
            </p:nvSpPr>
            <p:spPr>
              <a:xfrm>
                <a:off x="5358850" y="4014875"/>
                <a:ext cx="148725" cy="299250"/>
              </a:xfrm>
              <a:custGeom>
                <a:avLst/>
                <a:gdLst/>
                <a:ahLst/>
                <a:cxnLst/>
                <a:rect l="l" t="t" r="r" b="b"/>
                <a:pathLst>
                  <a:path w="5949" h="11970" extrusionOk="0">
                    <a:moveTo>
                      <a:pt x="3225" y="1"/>
                    </a:moveTo>
                    <a:lnTo>
                      <a:pt x="2938" y="73"/>
                    </a:lnTo>
                    <a:lnTo>
                      <a:pt x="2723" y="216"/>
                    </a:lnTo>
                    <a:lnTo>
                      <a:pt x="2437" y="359"/>
                    </a:lnTo>
                    <a:lnTo>
                      <a:pt x="2293" y="574"/>
                    </a:lnTo>
                    <a:lnTo>
                      <a:pt x="2222" y="933"/>
                    </a:lnTo>
                    <a:lnTo>
                      <a:pt x="1792" y="2653"/>
                    </a:lnTo>
                    <a:lnTo>
                      <a:pt x="1290" y="4229"/>
                    </a:lnTo>
                    <a:lnTo>
                      <a:pt x="717" y="5591"/>
                    </a:lnTo>
                    <a:lnTo>
                      <a:pt x="144" y="6737"/>
                    </a:lnTo>
                    <a:lnTo>
                      <a:pt x="0" y="7096"/>
                    </a:lnTo>
                    <a:lnTo>
                      <a:pt x="0" y="7454"/>
                    </a:lnTo>
                    <a:lnTo>
                      <a:pt x="144" y="7812"/>
                    </a:lnTo>
                    <a:lnTo>
                      <a:pt x="359" y="8099"/>
                    </a:lnTo>
                    <a:lnTo>
                      <a:pt x="4443" y="11826"/>
                    </a:lnTo>
                    <a:lnTo>
                      <a:pt x="4658" y="11969"/>
                    </a:lnTo>
                    <a:lnTo>
                      <a:pt x="4945" y="11969"/>
                    </a:lnTo>
                    <a:lnTo>
                      <a:pt x="5160" y="11826"/>
                    </a:lnTo>
                    <a:lnTo>
                      <a:pt x="5232" y="11754"/>
                    </a:lnTo>
                    <a:lnTo>
                      <a:pt x="5303" y="11611"/>
                    </a:lnTo>
                    <a:lnTo>
                      <a:pt x="5805" y="8171"/>
                    </a:lnTo>
                    <a:lnTo>
                      <a:pt x="5948" y="6809"/>
                    </a:lnTo>
                    <a:lnTo>
                      <a:pt x="5948" y="5376"/>
                    </a:lnTo>
                    <a:lnTo>
                      <a:pt x="5733" y="4014"/>
                    </a:lnTo>
                    <a:lnTo>
                      <a:pt x="5590" y="3369"/>
                    </a:lnTo>
                    <a:lnTo>
                      <a:pt x="5375" y="2724"/>
                    </a:lnTo>
                    <a:lnTo>
                      <a:pt x="5088" y="1936"/>
                    </a:lnTo>
                    <a:lnTo>
                      <a:pt x="4802" y="1291"/>
                    </a:lnTo>
                    <a:lnTo>
                      <a:pt x="4443" y="718"/>
                    </a:lnTo>
                    <a:lnTo>
                      <a:pt x="4013" y="288"/>
                    </a:lnTo>
                    <a:lnTo>
                      <a:pt x="3798" y="73"/>
                    </a:lnTo>
                    <a:lnTo>
                      <a:pt x="3512" y="1"/>
                    </a:lnTo>
                    <a:close/>
                  </a:path>
                </a:pathLst>
              </a:custGeom>
              <a:solidFill>
                <a:srgbClr val="5B7386"/>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sp>
            <p:nvSpPr>
              <p:cNvPr id="1052" name="Google Shape;1052;p153"/>
              <p:cNvSpPr/>
              <p:nvPr/>
            </p:nvSpPr>
            <p:spPr>
              <a:xfrm>
                <a:off x="4927050" y="4014875"/>
                <a:ext cx="148750" cy="299250"/>
              </a:xfrm>
              <a:custGeom>
                <a:avLst/>
                <a:gdLst/>
                <a:ahLst/>
                <a:cxnLst/>
                <a:rect l="l" t="t" r="r" b="b"/>
                <a:pathLst>
                  <a:path w="5950" h="11970" extrusionOk="0">
                    <a:moveTo>
                      <a:pt x="2509" y="1"/>
                    </a:moveTo>
                    <a:lnTo>
                      <a:pt x="2222" y="144"/>
                    </a:lnTo>
                    <a:lnTo>
                      <a:pt x="1936" y="288"/>
                    </a:lnTo>
                    <a:lnTo>
                      <a:pt x="1577" y="718"/>
                    </a:lnTo>
                    <a:lnTo>
                      <a:pt x="1219" y="1219"/>
                    </a:lnTo>
                    <a:lnTo>
                      <a:pt x="932" y="1793"/>
                    </a:lnTo>
                    <a:lnTo>
                      <a:pt x="717" y="2438"/>
                    </a:lnTo>
                    <a:lnTo>
                      <a:pt x="431" y="3154"/>
                    </a:lnTo>
                    <a:lnTo>
                      <a:pt x="287" y="3871"/>
                    </a:lnTo>
                    <a:lnTo>
                      <a:pt x="144" y="4588"/>
                    </a:lnTo>
                    <a:lnTo>
                      <a:pt x="73" y="5304"/>
                    </a:lnTo>
                    <a:lnTo>
                      <a:pt x="1" y="6021"/>
                    </a:lnTo>
                    <a:lnTo>
                      <a:pt x="1" y="6737"/>
                    </a:lnTo>
                    <a:lnTo>
                      <a:pt x="73" y="7454"/>
                    </a:lnTo>
                    <a:lnTo>
                      <a:pt x="144" y="8242"/>
                    </a:lnTo>
                    <a:lnTo>
                      <a:pt x="717" y="11611"/>
                    </a:lnTo>
                    <a:lnTo>
                      <a:pt x="717" y="11754"/>
                    </a:lnTo>
                    <a:lnTo>
                      <a:pt x="789" y="11826"/>
                    </a:lnTo>
                    <a:lnTo>
                      <a:pt x="1004" y="11969"/>
                    </a:lnTo>
                    <a:lnTo>
                      <a:pt x="1291" y="11969"/>
                    </a:lnTo>
                    <a:lnTo>
                      <a:pt x="1577" y="11826"/>
                    </a:lnTo>
                    <a:lnTo>
                      <a:pt x="5591" y="8099"/>
                    </a:lnTo>
                    <a:lnTo>
                      <a:pt x="5877" y="7812"/>
                    </a:lnTo>
                    <a:lnTo>
                      <a:pt x="5949" y="7454"/>
                    </a:lnTo>
                    <a:lnTo>
                      <a:pt x="5949" y="7096"/>
                    </a:lnTo>
                    <a:lnTo>
                      <a:pt x="5877" y="6737"/>
                    </a:lnTo>
                    <a:lnTo>
                      <a:pt x="5304" y="5591"/>
                    </a:lnTo>
                    <a:lnTo>
                      <a:pt x="4731" y="4229"/>
                    </a:lnTo>
                    <a:lnTo>
                      <a:pt x="4229" y="2653"/>
                    </a:lnTo>
                    <a:lnTo>
                      <a:pt x="3799" y="933"/>
                    </a:lnTo>
                    <a:lnTo>
                      <a:pt x="3656" y="574"/>
                    </a:lnTo>
                    <a:lnTo>
                      <a:pt x="3512" y="359"/>
                    </a:lnTo>
                    <a:lnTo>
                      <a:pt x="3297" y="216"/>
                    </a:lnTo>
                    <a:lnTo>
                      <a:pt x="3011" y="73"/>
                    </a:lnTo>
                    <a:lnTo>
                      <a:pt x="2796" y="1"/>
                    </a:lnTo>
                    <a:close/>
                  </a:path>
                </a:pathLst>
              </a:custGeom>
              <a:solidFill>
                <a:srgbClr val="5B7386"/>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sp>
            <p:nvSpPr>
              <p:cNvPr id="1053" name="Google Shape;1053;p153"/>
              <p:cNvSpPr/>
              <p:nvPr/>
            </p:nvSpPr>
            <p:spPr>
              <a:xfrm>
                <a:off x="5147425" y="4263925"/>
                <a:ext cx="139775" cy="186350"/>
              </a:xfrm>
              <a:custGeom>
                <a:avLst/>
                <a:gdLst/>
                <a:ahLst/>
                <a:cxnLst/>
                <a:rect l="l" t="t" r="r" b="b"/>
                <a:pathLst>
                  <a:path w="5591" h="7454" extrusionOk="0">
                    <a:moveTo>
                      <a:pt x="2581" y="0"/>
                    </a:moveTo>
                    <a:lnTo>
                      <a:pt x="1649" y="72"/>
                    </a:lnTo>
                    <a:lnTo>
                      <a:pt x="1219" y="72"/>
                    </a:lnTo>
                    <a:lnTo>
                      <a:pt x="861" y="144"/>
                    </a:lnTo>
                    <a:lnTo>
                      <a:pt x="646" y="215"/>
                    </a:lnTo>
                    <a:lnTo>
                      <a:pt x="359" y="359"/>
                    </a:lnTo>
                    <a:lnTo>
                      <a:pt x="216" y="574"/>
                    </a:lnTo>
                    <a:lnTo>
                      <a:pt x="72" y="789"/>
                    </a:lnTo>
                    <a:lnTo>
                      <a:pt x="1" y="1004"/>
                    </a:lnTo>
                    <a:lnTo>
                      <a:pt x="1" y="1219"/>
                    </a:lnTo>
                    <a:lnTo>
                      <a:pt x="72" y="1792"/>
                    </a:lnTo>
                    <a:lnTo>
                      <a:pt x="216" y="2294"/>
                    </a:lnTo>
                    <a:lnTo>
                      <a:pt x="431" y="2867"/>
                    </a:lnTo>
                    <a:lnTo>
                      <a:pt x="789" y="3369"/>
                    </a:lnTo>
                    <a:lnTo>
                      <a:pt x="1434" y="4372"/>
                    </a:lnTo>
                    <a:lnTo>
                      <a:pt x="1936" y="5375"/>
                    </a:lnTo>
                    <a:lnTo>
                      <a:pt x="2294" y="6379"/>
                    </a:lnTo>
                    <a:lnTo>
                      <a:pt x="2509" y="7310"/>
                    </a:lnTo>
                    <a:lnTo>
                      <a:pt x="2652" y="7454"/>
                    </a:lnTo>
                    <a:lnTo>
                      <a:pt x="3011" y="7454"/>
                    </a:lnTo>
                    <a:lnTo>
                      <a:pt x="3082" y="7310"/>
                    </a:lnTo>
                    <a:lnTo>
                      <a:pt x="3369" y="6379"/>
                    </a:lnTo>
                    <a:lnTo>
                      <a:pt x="3727" y="5375"/>
                    </a:lnTo>
                    <a:lnTo>
                      <a:pt x="4229" y="4372"/>
                    </a:lnTo>
                    <a:lnTo>
                      <a:pt x="4874" y="3369"/>
                    </a:lnTo>
                    <a:lnTo>
                      <a:pt x="5161" y="2867"/>
                    </a:lnTo>
                    <a:lnTo>
                      <a:pt x="5447" y="2294"/>
                    </a:lnTo>
                    <a:lnTo>
                      <a:pt x="5591" y="1792"/>
                    </a:lnTo>
                    <a:lnTo>
                      <a:pt x="5591" y="1219"/>
                    </a:lnTo>
                    <a:lnTo>
                      <a:pt x="5591" y="1004"/>
                    </a:lnTo>
                    <a:lnTo>
                      <a:pt x="5519" y="789"/>
                    </a:lnTo>
                    <a:lnTo>
                      <a:pt x="5376" y="574"/>
                    </a:lnTo>
                    <a:lnTo>
                      <a:pt x="5232" y="359"/>
                    </a:lnTo>
                    <a:lnTo>
                      <a:pt x="5017" y="215"/>
                    </a:lnTo>
                    <a:lnTo>
                      <a:pt x="4731" y="144"/>
                    </a:lnTo>
                    <a:lnTo>
                      <a:pt x="4372" y="72"/>
                    </a:lnTo>
                    <a:lnTo>
                      <a:pt x="4014" y="72"/>
                    </a:lnTo>
                    <a:lnTo>
                      <a:pt x="3082" y="0"/>
                    </a:lnTo>
                    <a:close/>
                  </a:path>
                </a:pathLst>
              </a:custGeom>
              <a:solidFill>
                <a:srgbClr val="5B7386"/>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a:p>
            </p:txBody>
          </p:sp>
          <p:sp>
            <p:nvSpPr>
              <p:cNvPr id="1054" name="Google Shape;1054;p153"/>
              <p:cNvSpPr/>
              <p:nvPr/>
            </p:nvSpPr>
            <p:spPr>
              <a:xfrm>
                <a:off x="5038150" y="3472025"/>
                <a:ext cx="360125" cy="765050"/>
              </a:xfrm>
              <a:custGeom>
                <a:avLst/>
                <a:gdLst/>
                <a:ahLst/>
                <a:cxnLst/>
                <a:rect l="l" t="t" r="r" b="b"/>
                <a:pathLst>
                  <a:path w="14405" h="30602" extrusionOk="0">
                    <a:moveTo>
                      <a:pt x="7310" y="8098"/>
                    </a:moveTo>
                    <a:lnTo>
                      <a:pt x="7883" y="8170"/>
                    </a:lnTo>
                    <a:lnTo>
                      <a:pt x="8457" y="8313"/>
                    </a:lnTo>
                    <a:lnTo>
                      <a:pt x="8958" y="8600"/>
                    </a:lnTo>
                    <a:lnTo>
                      <a:pt x="9388" y="8958"/>
                    </a:lnTo>
                    <a:lnTo>
                      <a:pt x="9747" y="9388"/>
                    </a:lnTo>
                    <a:lnTo>
                      <a:pt x="10033" y="9890"/>
                    </a:lnTo>
                    <a:lnTo>
                      <a:pt x="10177" y="10463"/>
                    </a:lnTo>
                    <a:lnTo>
                      <a:pt x="10248" y="11037"/>
                    </a:lnTo>
                    <a:lnTo>
                      <a:pt x="10177" y="11682"/>
                    </a:lnTo>
                    <a:lnTo>
                      <a:pt x="10033" y="12183"/>
                    </a:lnTo>
                    <a:lnTo>
                      <a:pt x="9747" y="12685"/>
                    </a:lnTo>
                    <a:lnTo>
                      <a:pt x="9388" y="13187"/>
                    </a:lnTo>
                    <a:lnTo>
                      <a:pt x="8958" y="13545"/>
                    </a:lnTo>
                    <a:lnTo>
                      <a:pt x="8457" y="13760"/>
                    </a:lnTo>
                    <a:lnTo>
                      <a:pt x="7883" y="13975"/>
                    </a:lnTo>
                    <a:lnTo>
                      <a:pt x="7310" y="14047"/>
                    </a:lnTo>
                    <a:lnTo>
                      <a:pt x="6737" y="13975"/>
                    </a:lnTo>
                    <a:lnTo>
                      <a:pt x="6163" y="13760"/>
                    </a:lnTo>
                    <a:lnTo>
                      <a:pt x="5662" y="13545"/>
                    </a:lnTo>
                    <a:lnTo>
                      <a:pt x="5232" y="13187"/>
                    </a:lnTo>
                    <a:lnTo>
                      <a:pt x="4873" y="12685"/>
                    </a:lnTo>
                    <a:lnTo>
                      <a:pt x="4587" y="12183"/>
                    </a:lnTo>
                    <a:lnTo>
                      <a:pt x="4372" y="11682"/>
                    </a:lnTo>
                    <a:lnTo>
                      <a:pt x="4372" y="11037"/>
                    </a:lnTo>
                    <a:lnTo>
                      <a:pt x="4372" y="10463"/>
                    </a:lnTo>
                    <a:lnTo>
                      <a:pt x="4587" y="9890"/>
                    </a:lnTo>
                    <a:lnTo>
                      <a:pt x="4873" y="9388"/>
                    </a:lnTo>
                    <a:lnTo>
                      <a:pt x="5232" y="8958"/>
                    </a:lnTo>
                    <a:lnTo>
                      <a:pt x="5662" y="8600"/>
                    </a:lnTo>
                    <a:lnTo>
                      <a:pt x="6163" y="8313"/>
                    </a:lnTo>
                    <a:lnTo>
                      <a:pt x="6737" y="8170"/>
                    </a:lnTo>
                    <a:lnTo>
                      <a:pt x="7310" y="8098"/>
                    </a:lnTo>
                    <a:close/>
                    <a:moveTo>
                      <a:pt x="7310" y="15767"/>
                    </a:moveTo>
                    <a:lnTo>
                      <a:pt x="7668" y="15838"/>
                    </a:lnTo>
                    <a:lnTo>
                      <a:pt x="8098" y="15910"/>
                    </a:lnTo>
                    <a:lnTo>
                      <a:pt x="8385" y="16125"/>
                    </a:lnTo>
                    <a:lnTo>
                      <a:pt x="8672" y="16340"/>
                    </a:lnTo>
                    <a:lnTo>
                      <a:pt x="8958" y="16627"/>
                    </a:lnTo>
                    <a:lnTo>
                      <a:pt x="9102" y="16985"/>
                    </a:lnTo>
                    <a:lnTo>
                      <a:pt x="9245" y="17343"/>
                    </a:lnTo>
                    <a:lnTo>
                      <a:pt x="9317" y="17773"/>
                    </a:lnTo>
                    <a:lnTo>
                      <a:pt x="9245" y="18132"/>
                    </a:lnTo>
                    <a:lnTo>
                      <a:pt x="9102" y="18562"/>
                    </a:lnTo>
                    <a:lnTo>
                      <a:pt x="8958" y="18848"/>
                    </a:lnTo>
                    <a:lnTo>
                      <a:pt x="8672" y="19135"/>
                    </a:lnTo>
                    <a:lnTo>
                      <a:pt x="8385" y="19422"/>
                    </a:lnTo>
                    <a:lnTo>
                      <a:pt x="8098" y="19565"/>
                    </a:lnTo>
                    <a:lnTo>
                      <a:pt x="7668" y="19708"/>
                    </a:lnTo>
                    <a:lnTo>
                      <a:pt x="7310" y="19780"/>
                    </a:lnTo>
                    <a:lnTo>
                      <a:pt x="6880" y="19708"/>
                    </a:lnTo>
                    <a:lnTo>
                      <a:pt x="6522" y="19565"/>
                    </a:lnTo>
                    <a:lnTo>
                      <a:pt x="6163" y="19422"/>
                    </a:lnTo>
                    <a:lnTo>
                      <a:pt x="5877" y="19135"/>
                    </a:lnTo>
                    <a:lnTo>
                      <a:pt x="5662" y="18848"/>
                    </a:lnTo>
                    <a:lnTo>
                      <a:pt x="5447" y="18562"/>
                    </a:lnTo>
                    <a:lnTo>
                      <a:pt x="5375" y="18132"/>
                    </a:lnTo>
                    <a:lnTo>
                      <a:pt x="5303" y="17773"/>
                    </a:lnTo>
                    <a:lnTo>
                      <a:pt x="5375" y="17343"/>
                    </a:lnTo>
                    <a:lnTo>
                      <a:pt x="5447" y="16985"/>
                    </a:lnTo>
                    <a:lnTo>
                      <a:pt x="5662" y="16627"/>
                    </a:lnTo>
                    <a:lnTo>
                      <a:pt x="5877" y="16340"/>
                    </a:lnTo>
                    <a:lnTo>
                      <a:pt x="6163" y="16125"/>
                    </a:lnTo>
                    <a:lnTo>
                      <a:pt x="6522" y="15910"/>
                    </a:lnTo>
                    <a:lnTo>
                      <a:pt x="6880" y="15838"/>
                    </a:lnTo>
                    <a:lnTo>
                      <a:pt x="7310" y="15767"/>
                    </a:lnTo>
                    <a:close/>
                    <a:moveTo>
                      <a:pt x="7167" y="0"/>
                    </a:moveTo>
                    <a:lnTo>
                      <a:pt x="6952" y="72"/>
                    </a:lnTo>
                    <a:lnTo>
                      <a:pt x="6737" y="215"/>
                    </a:lnTo>
                    <a:lnTo>
                      <a:pt x="6020" y="1004"/>
                    </a:lnTo>
                    <a:lnTo>
                      <a:pt x="5088" y="2150"/>
                    </a:lnTo>
                    <a:lnTo>
                      <a:pt x="4085" y="3655"/>
                    </a:lnTo>
                    <a:lnTo>
                      <a:pt x="3512" y="4515"/>
                    </a:lnTo>
                    <a:lnTo>
                      <a:pt x="3010" y="5447"/>
                    </a:lnTo>
                    <a:lnTo>
                      <a:pt x="2508" y="6450"/>
                    </a:lnTo>
                    <a:lnTo>
                      <a:pt x="2007" y="7525"/>
                    </a:lnTo>
                    <a:lnTo>
                      <a:pt x="1505" y="8672"/>
                    </a:lnTo>
                    <a:lnTo>
                      <a:pt x="1075" y="9890"/>
                    </a:lnTo>
                    <a:lnTo>
                      <a:pt x="717" y="11252"/>
                    </a:lnTo>
                    <a:lnTo>
                      <a:pt x="430" y="12613"/>
                    </a:lnTo>
                    <a:lnTo>
                      <a:pt x="215" y="13975"/>
                    </a:lnTo>
                    <a:lnTo>
                      <a:pt x="0" y="15480"/>
                    </a:lnTo>
                    <a:lnTo>
                      <a:pt x="0" y="16770"/>
                    </a:lnTo>
                    <a:lnTo>
                      <a:pt x="0" y="17988"/>
                    </a:lnTo>
                    <a:lnTo>
                      <a:pt x="72" y="19135"/>
                    </a:lnTo>
                    <a:lnTo>
                      <a:pt x="143" y="20282"/>
                    </a:lnTo>
                    <a:lnTo>
                      <a:pt x="358" y="21285"/>
                    </a:lnTo>
                    <a:lnTo>
                      <a:pt x="502" y="22360"/>
                    </a:lnTo>
                    <a:lnTo>
                      <a:pt x="788" y="23292"/>
                    </a:lnTo>
                    <a:lnTo>
                      <a:pt x="1075" y="24152"/>
                    </a:lnTo>
                    <a:lnTo>
                      <a:pt x="1648" y="25800"/>
                    </a:lnTo>
                    <a:lnTo>
                      <a:pt x="2293" y="27233"/>
                    </a:lnTo>
                    <a:lnTo>
                      <a:pt x="2867" y="28380"/>
                    </a:lnTo>
                    <a:lnTo>
                      <a:pt x="3512" y="29311"/>
                    </a:lnTo>
                    <a:lnTo>
                      <a:pt x="3655" y="29598"/>
                    </a:lnTo>
                    <a:lnTo>
                      <a:pt x="3942" y="29885"/>
                    </a:lnTo>
                    <a:lnTo>
                      <a:pt x="4515" y="30243"/>
                    </a:lnTo>
                    <a:lnTo>
                      <a:pt x="5160" y="30530"/>
                    </a:lnTo>
                    <a:lnTo>
                      <a:pt x="5447" y="30601"/>
                    </a:lnTo>
                    <a:lnTo>
                      <a:pt x="8887" y="30601"/>
                    </a:lnTo>
                    <a:lnTo>
                      <a:pt x="9245" y="30530"/>
                    </a:lnTo>
                    <a:lnTo>
                      <a:pt x="9890" y="30243"/>
                    </a:lnTo>
                    <a:lnTo>
                      <a:pt x="10463" y="29885"/>
                    </a:lnTo>
                    <a:lnTo>
                      <a:pt x="10678" y="29598"/>
                    </a:lnTo>
                    <a:lnTo>
                      <a:pt x="10893" y="29311"/>
                    </a:lnTo>
                    <a:lnTo>
                      <a:pt x="11467" y="28380"/>
                    </a:lnTo>
                    <a:lnTo>
                      <a:pt x="12112" y="27233"/>
                    </a:lnTo>
                    <a:lnTo>
                      <a:pt x="12757" y="25800"/>
                    </a:lnTo>
                    <a:lnTo>
                      <a:pt x="13330" y="24152"/>
                    </a:lnTo>
                    <a:lnTo>
                      <a:pt x="13616" y="23292"/>
                    </a:lnTo>
                    <a:lnTo>
                      <a:pt x="13831" y="22360"/>
                    </a:lnTo>
                    <a:lnTo>
                      <a:pt x="14046" y="21285"/>
                    </a:lnTo>
                    <a:lnTo>
                      <a:pt x="14190" y="20282"/>
                    </a:lnTo>
                    <a:lnTo>
                      <a:pt x="14333" y="19135"/>
                    </a:lnTo>
                    <a:lnTo>
                      <a:pt x="14405" y="17988"/>
                    </a:lnTo>
                    <a:lnTo>
                      <a:pt x="14405" y="16770"/>
                    </a:lnTo>
                    <a:lnTo>
                      <a:pt x="14333" y="15480"/>
                    </a:lnTo>
                    <a:lnTo>
                      <a:pt x="14190" y="13975"/>
                    </a:lnTo>
                    <a:lnTo>
                      <a:pt x="13975" y="12613"/>
                    </a:lnTo>
                    <a:lnTo>
                      <a:pt x="13616" y="11252"/>
                    </a:lnTo>
                    <a:lnTo>
                      <a:pt x="13258" y="9890"/>
                    </a:lnTo>
                    <a:lnTo>
                      <a:pt x="12828" y="8672"/>
                    </a:lnTo>
                    <a:lnTo>
                      <a:pt x="12398" y="7525"/>
                    </a:lnTo>
                    <a:lnTo>
                      <a:pt x="11897" y="6450"/>
                    </a:lnTo>
                    <a:lnTo>
                      <a:pt x="11323" y="5447"/>
                    </a:lnTo>
                    <a:lnTo>
                      <a:pt x="10822" y="4515"/>
                    </a:lnTo>
                    <a:lnTo>
                      <a:pt x="10320" y="3655"/>
                    </a:lnTo>
                    <a:lnTo>
                      <a:pt x="9245" y="2150"/>
                    </a:lnTo>
                    <a:lnTo>
                      <a:pt x="8385" y="1004"/>
                    </a:lnTo>
                    <a:lnTo>
                      <a:pt x="7668" y="215"/>
                    </a:lnTo>
                    <a:lnTo>
                      <a:pt x="7453" y="72"/>
                    </a:lnTo>
                    <a:lnTo>
                      <a:pt x="7167" y="0"/>
                    </a:lnTo>
                    <a:close/>
                  </a:path>
                </a:pathLst>
              </a:custGeom>
              <a:solidFill>
                <a:srgbClr val="5B7386"/>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grpSp>
        <p:grpSp>
          <p:nvGrpSpPr>
            <p:cNvPr id="1055" name="Google Shape;1055;p153"/>
            <p:cNvGrpSpPr/>
            <p:nvPr/>
          </p:nvGrpSpPr>
          <p:grpSpPr>
            <a:xfrm>
              <a:off x="4454597" y="6075777"/>
              <a:ext cx="1025019" cy="590456"/>
              <a:chOff x="3756726" y="1179305"/>
              <a:chExt cx="1574288" cy="906860"/>
            </a:xfrm>
          </p:grpSpPr>
          <p:grpSp>
            <p:nvGrpSpPr>
              <p:cNvPr id="1056" name="Google Shape;1056;p153"/>
              <p:cNvGrpSpPr/>
              <p:nvPr/>
            </p:nvGrpSpPr>
            <p:grpSpPr>
              <a:xfrm>
                <a:off x="3756726" y="1179305"/>
                <a:ext cx="1574288" cy="906860"/>
                <a:chOff x="2882800" y="238125"/>
                <a:chExt cx="2214500" cy="1275650"/>
              </a:xfrm>
            </p:grpSpPr>
            <p:sp>
              <p:nvSpPr>
                <p:cNvPr id="1057" name="Google Shape;1057;p153"/>
                <p:cNvSpPr/>
                <p:nvPr/>
              </p:nvSpPr>
              <p:spPr>
                <a:xfrm>
                  <a:off x="3001050" y="238125"/>
                  <a:ext cx="2096250" cy="1275650"/>
                </a:xfrm>
                <a:custGeom>
                  <a:avLst/>
                  <a:gdLst/>
                  <a:ahLst/>
                  <a:cxnLst/>
                  <a:rect l="l" t="t" r="r" b="b"/>
                  <a:pathLst>
                    <a:path w="83850" h="51026" extrusionOk="0">
                      <a:moveTo>
                        <a:pt x="1" y="0"/>
                      </a:moveTo>
                      <a:lnTo>
                        <a:pt x="1" y="72"/>
                      </a:lnTo>
                      <a:lnTo>
                        <a:pt x="1" y="20783"/>
                      </a:lnTo>
                      <a:lnTo>
                        <a:pt x="789" y="21070"/>
                      </a:lnTo>
                      <a:lnTo>
                        <a:pt x="1506" y="21428"/>
                      </a:lnTo>
                      <a:lnTo>
                        <a:pt x="2151" y="21930"/>
                      </a:lnTo>
                      <a:lnTo>
                        <a:pt x="2796" y="22431"/>
                      </a:lnTo>
                      <a:lnTo>
                        <a:pt x="3154" y="22861"/>
                      </a:lnTo>
                      <a:lnTo>
                        <a:pt x="3512" y="23291"/>
                      </a:lnTo>
                      <a:lnTo>
                        <a:pt x="3799" y="23721"/>
                      </a:lnTo>
                      <a:lnTo>
                        <a:pt x="4086" y="24223"/>
                      </a:lnTo>
                      <a:lnTo>
                        <a:pt x="4444" y="25226"/>
                      </a:lnTo>
                      <a:lnTo>
                        <a:pt x="4659" y="26230"/>
                      </a:lnTo>
                      <a:lnTo>
                        <a:pt x="4731" y="27233"/>
                      </a:lnTo>
                      <a:lnTo>
                        <a:pt x="4659" y="28308"/>
                      </a:lnTo>
                      <a:lnTo>
                        <a:pt x="4372" y="29311"/>
                      </a:lnTo>
                      <a:lnTo>
                        <a:pt x="4157" y="29813"/>
                      </a:lnTo>
                      <a:lnTo>
                        <a:pt x="3942" y="30315"/>
                      </a:lnTo>
                      <a:lnTo>
                        <a:pt x="14692" y="40993"/>
                      </a:lnTo>
                      <a:lnTo>
                        <a:pt x="15265" y="40634"/>
                      </a:lnTo>
                      <a:lnTo>
                        <a:pt x="15839" y="40348"/>
                      </a:lnTo>
                      <a:lnTo>
                        <a:pt x="16484" y="40133"/>
                      </a:lnTo>
                      <a:lnTo>
                        <a:pt x="17129" y="39918"/>
                      </a:lnTo>
                      <a:lnTo>
                        <a:pt x="17774" y="39703"/>
                      </a:lnTo>
                      <a:lnTo>
                        <a:pt x="18490" y="39631"/>
                      </a:lnTo>
                      <a:lnTo>
                        <a:pt x="19207" y="39559"/>
                      </a:lnTo>
                      <a:lnTo>
                        <a:pt x="19924" y="39488"/>
                      </a:lnTo>
                      <a:lnTo>
                        <a:pt x="61704" y="39488"/>
                      </a:lnTo>
                      <a:lnTo>
                        <a:pt x="62708" y="39559"/>
                      </a:lnTo>
                      <a:lnTo>
                        <a:pt x="63711" y="39703"/>
                      </a:lnTo>
                      <a:lnTo>
                        <a:pt x="64643" y="39918"/>
                      </a:lnTo>
                      <a:lnTo>
                        <a:pt x="65574" y="40276"/>
                      </a:lnTo>
                      <a:lnTo>
                        <a:pt x="66434" y="40706"/>
                      </a:lnTo>
                      <a:lnTo>
                        <a:pt x="67294" y="41208"/>
                      </a:lnTo>
                      <a:lnTo>
                        <a:pt x="68011" y="41781"/>
                      </a:lnTo>
                      <a:lnTo>
                        <a:pt x="68728" y="42426"/>
                      </a:lnTo>
                      <a:lnTo>
                        <a:pt x="69373" y="43143"/>
                      </a:lnTo>
                      <a:lnTo>
                        <a:pt x="69946" y="43931"/>
                      </a:lnTo>
                      <a:lnTo>
                        <a:pt x="70448" y="44719"/>
                      </a:lnTo>
                      <a:lnTo>
                        <a:pt x="70878" y="45579"/>
                      </a:lnTo>
                      <a:lnTo>
                        <a:pt x="71236" y="46511"/>
                      </a:lnTo>
                      <a:lnTo>
                        <a:pt x="71451" y="47443"/>
                      </a:lnTo>
                      <a:lnTo>
                        <a:pt x="71594" y="48446"/>
                      </a:lnTo>
                      <a:lnTo>
                        <a:pt x="71666" y="49449"/>
                      </a:lnTo>
                      <a:lnTo>
                        <a:pt x="71666" y="51026"/>
                      </a:lnTo>
                      <a:lnTo>
                        <a:pt x="81771" y="51026"/>
                      </a:lnTo>
                      <a:lnTo>
                        <a:pt x="82201" y="50954"/>
                      </a:lnTo>
                      <a:lnTo>
                        <a:pt x="82559" y="50811"/>
                      </a:lnTo>
                      <a:lnTo>
                        <a:pt x="82917" y="50668"/>
                      </a:lnTo>
                      <a:lnTo>
                        <a:pt x="83276" y="50381"/>
                      </a:lnTo>
                      <a:lnTo>
                        <a:pt x="83491" y="50094"/>
                      </a:lnTo>
                      <a:lnTo>
                        <a:pt x="83706" y="49736"/>
                      </a:lnTo>
                      <a:lnTo>
                        <a:pt x="83849" y="49306"/>
                      </a:lnTo>
                      <a:lnTo>
                        <a:pt x="83849" y="48876"/>
                      </a:lnTo>
                      <a:lnTo>
                        <a:pt x="83849" y="27735"/>
                      </a:lnTo>
                      <a:lnTo>
                        <a:pt x="83132" y="27448"/>
                      </a:lnTo>
                      <a:lnTo>
                        <a:pt x="82416" y="27090"/>
                      </a:lnTo>
                      <a:lnTo>
                        <a:pt x="81699" y="26660"/>
                      </a:lnTo>
                      <a:lnTo>
                        <a:pt x="81126" y="26086"/>
                      </a:lnTo>
                      <a:lnTo>
                        <a:pt x="80624" y="25585"/>
                      </a:lnTo>
                      <a:lnTo>
                        <a:pt x="80266" y="25011"/>
                      </a:lnTo>
                      <a:lnTo>
                        <a:pt x="79907" y="24438"/>
                      </a:lnTo>
                      <a:lnTo>
                        <a:pt x="79621" y="23865"/>
                      </a:lnTo>
                      <a:lnTo>
                        <a:pt x="79406" y="23291"/>
                      </a:lnTo>
                      <a:lnTo>
                        <a:pt x="79262" y="22646"/>
                      </a:lnTo>
                      <a:lnTo>
                        <a:pt x="79191" y="22001"/>
                      </a:lnTo>
                      <a:lnTo>
                        <a:pt x="79191" y="21356"/>
                      </a:lnTo>
                      <a:lnTo>
                        <a:pt x="79191" y="20711"/>
                      </a:lnTo>
                      <a:lnTo>
                        <a:pt x="79262" y="20138"/>
                      </a:lnTo>
                      <a:lnTo>
                        <a:pt x="79406" y="19493"/>
                      </a:lnTo>
                      <a:lnTo>
                        <a:pt x="79621" y="18848"/>
                      </a:lnTo>
                      <a:lnTo>
                        <a:pt x="79907" y="18275"/>
                      </a:lnTo>
                      <a:lnTo>
                        <a:pt x="80266" y="17701"/>
                      </a:lnTo>
                      <a:lnTo>
                        <a:pt x="80624" y="17200"/>
                      </a:lnTo>
                      <a:lnTo>
                        <a:pt x="81126" y="16698"/>
                      </a:lnTo>
                      <a:lnTo>
                        <a:pt x="81699" y="16125"/>
                      </a:lnTo>
                      <a:lnTo>
                        <a:pt x="82416" y="15623"/>
                      </a:lnTo>
                      <a:lnTo>
                        <a:pt x="83132" y="15265"/>
                      </a:lnTo>
                      <a:lnTo>
                        <a:pt x="83849" y="14978"/>
                      </a:lnTo>
                      <a:lnTo>
                        <a:pt x="83849" y="0"/>
                      </a:lnTo>
                      <a:close/>
                    </a:path>
                  </a:pathLst>
                </a:custGeom>
                <a:solidFill>
                  <a:srgbClr val="FC703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58" name="Google Shape;1058;p153"/>
                <p:cNvSpPr/>
                <p:nvPr/>
              </p:nvSpPr>
              <p:spPr>
                <a:xfrm>
                  <a:off x="2882800" y="847275"/>
                  <a:ext cx="141575" cy="139775"/>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rgbClr val="FC703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59" name="Google Shape;1059;p153"/>
              <p:cNvGrpSpPr/>
              <p:nvPr/>
            </p:nvGrpSpPr>
            <p:grpSpPr>
              <a:xfrm>
                <a:off x="4319981" y="1267247"/>
                <a:ext cx="525958" cy="525978"/>
                <a:chOff x="3767566" y="375383"/>
                <a:chExt cx="650375" cy="650400"/>
              </a:xfrm>
            </p:grpSpPr>
            <p:sp>
              <p:nvSpPr>
                <p:cNvPr id="1060" name="Google Shape;1060;p153"/>
                <p:cNvSpPr/>
                <p:nvPr/>
              </p:nvSpPr>
              <p:spPr>
                <a:xfrm>
                  <a:off x="4102591" y="525883"/>
                  <a:ext cx="315350" cy="489150"/>
                </a:xfrm>
                <a:custGeom>
                  <a:avLst/>
                  <a:gdLst/>
                  <a:ahLst/>
                  <a:cxnLst/>
                  <a:rect l="l" t="t" r="r" b="b"/>
                  <a:pathLst>
                    <a:path w="12614" h="19566" extrusionOk="0">
                      <a:moveTo>
                        <a:pt x="10392" y="1"/>
                      </a:moveTo>
                      <a:lnTo>
                        <a:pt x="10249" y="72"/>
                      </a:lnTo>
                      <a:lnTo>
                        <a:pt x="10177" y="216"/>
                      </a:lnTo>
                      <a:lnTo>
                        <a:pt x="9389" y="2437"/>
                      </a:lnTo>
                      <a:lnTo>
                        <a:pt x="9246" y="2796"/>
                      </a:lnTo>
                      <a:lnTo>
                        <a:pt x="8959" y="3082"/>
                      </a:lnTo>
                      <a:lnTo>
                        <a:pt x="8672" y="3226"/>
                      </a:lnTo>
                      <a:lnTo>
                        <a:pt x="8314" y="3369"/>
                      </a:lnTo>
                      <a:lnTo>
                        <a:pt x="5519" y="3871"/>
                      </a:lnTo>
                      <a:lnTo>
                        <a:pt x="5376" y="3871"/>
                      </a:lnTo>
                      <a:lnTo>
                        <a:pt x="5304" y="4014"/>
                      </a:lnTo>
                      <a:lnTo>
                        <a:pt x="5304" y="4086"/>
                      </a:lnTo>
                      <a:lnTo>
                        <a:pt x="5304" y="4229"/>
                      </a:lnTo>
                      <a:lnTo>
                        <a:pt x="5591" y="4802"/>
                      </a:lnTo>
                      <a:lnTo>
                        <a:pt x="5734" y="5376"/>
                      </a:lnTo>
                      <a:lnTo>
                        <a:pt x="5877" y="6021"/>
                      </a:lnTo>
                      <a:lnTo>
                        <a:pt x="5949" y="6666"/>
                      </a:lnTo>
                      <a:lnTo>
                        <a:pt x="5949" y="7239"/>
                      </a:lnTo>
                      <a:lnTo>
                        <a:pt x="5877" y="7884"/>
                      </a:lnTo>
                      <a:lnTo>
                        <a:pt x="5734" y="8529"/>
                      </a:lnTo>
                      <a:lnTo>
                        <a:pt x="5591" y="9102"/>
                      </a:lnTo>
                      <a:lnTo>
                        <a:pt x="5304" y="9747"/>
                      </a:lnTo>
                      <a:lnTo>
                        <a:pt x="4946" y="10392"/>
                      </a:lnTo>
                      <a:lnTo>
                        <a:pt x="4516" y="10966"/>
                      </a:lnTo>
                      <a:lnTo>
                        <a:pt x="4086" y="11467"/>
                      </a:lnTo>
                      <a:lnTo>
                        <a:pt x="3512" y="11969"/>
                      </a:lnTo>
                      <a:lnTo>
                        <a:pt x="2939" y="12399"/>
                      </a:lnTo>
                      <a:lnTo>
                        <a:pt x="2294" y="12757"/>
                      </a:lnTo>
                      <a:lnTo>
                        <a:pt x="1649" y="12972"/>
                      </a:lnTo>
                      <a:lnTo>
                        <a:pt x="1434" y="13116"/>
                      </a:lnTo>
                      <a:lnTo>
                        <a:pt x="1291" y="13187"/>
                      </a:lnTo>
                      <a:lnTo>
                        <a:pt x="1147" y="13331"/>
                      </a:lnTo>
                      <a:lnTo>
                        <a:pt x="1076" y="13546"/>
                      </a:lnTo>
                      <a:lnTo>
                        <a:pt x="72" y="16269"/>
                      </a:lnTo>
                      <a:lnTo>
                        <a:pt x="1" y="16484"/>
                      </a:lnTo>
                      <a:lnTo>
                        <a:pt x="72" y="16771"/>
                      </a:lnTo>
                      <a:lnTo>
                        <a:pt x="144" y="16986"/>
                      </a:lnTo>
                      <a:lnTo>
                        <a:pt x="216" y="17129"/>
                      </a:lnTo>
                      <a:lnTo>
                        <a:pt x="2079" y="19279"/>
                      </a:lnTo>
                      <a:lnTo>
                        <a:pt x="2222" y="19422"/>
                      </a:lnTo>
                      <a:lnTo>
                        <a:pt x="2437" y="19494"/>
                      </a:lnTo>
                      <a:lnTo>
                        <a:pt x="2724" y="19565"/>
                      </a:lnTo>
                      <a:lnTo>
                        <a:pt x="2939" y="19494"/>
                      </a:lnTo>
                      <a:lnTo>
                        <a:pt x="3727" y="19279"/>
                      </a:lnTo>
                      <a:lnTo>
                        <a:pt x="4444" y="18992"/>
                      </a:lnTo>
                      <a:lnTo>
                        <a:pt x="5161" y="18705"/>
                      </a:lnTo>
                      <a:lnTo>
                        <a:pt x="5877" y="18347"/>
                      </a:lnTo>
                      <a:lnTo>
                        <a:pt x="6522" y="17917"/>
                      </a:lnTo>
                      <a:lnTo>
                        <a:pt x="7167" y="17487"/>
                      </a:lnTo>
                      <a:lnTo>
                        <a:pt x="7812" y="16986"/>
                      </a:lnTo>
                      <a:lnTo>
                        <a:pt x="8386" y="16484"/>
                      </a:lnTo>
                      <a:lnTo>
                        <a:pt x="8959" y="15982"/>
                      </a:lnTo>
                      <a:lnTo>
                        <a:pt x="9461" y="15409"/>
                      </a:lnTo>
                      <a:lnTo>
                        <a:pt x="9962" y="14764"/>
                      </a:lnTo>
                      <a:lnTo>
                        <a:pt x="10392" y="14119"/>
                      </a:lnTo>
                      <a:lnTo>
                        <a:pt x="10822" y="13474"/>
                      </a:lnTo>
                      <a:lnTo>
                        <a:pt x="11181" y="12757"/>
                      </a:lnTo>
                      <a:lnTo>
                        <a:pt x="11539" y="12041"/>
                      </a:lnTo>
                      <a:lnTo>
                        <a:pt x="11826" y="11324"/>
                      </a:lnTo>
                      <a:lnTo>
                        <a:pt x="12256" y="9891"/>
                      </a:lnTo>
                      <a:lnTo>
                        <a:pt x="12471" y="8457"/>
                      </a:lnTo>
                      <a:lnTo>
                        <a:pt x="12614" y="7024"/>
                      </a:lnTo>
                      <a:lnTo>
                        <a:pt x="12542" y="5591"/>
                      </a:lnTo>
                      <a:lnTo>
                        <a:pt x="12256" y="4157"/>
                      </a:lnTo>
                      <a:lnTo>
                        <a:pt x="11897" y="2796"/>
                      </a:lnTo>
                      <a:lnTo>
                        <a:pt x="11324" y="1434"/>
                      </a:lnTo>
                      <a:lnTo>
                        <a:pt x="10607" y="144"/>
                      </a:lnTo>
                      <a:lnTo>
                        <a:pt x="10536" y="1"/>
                      </a:lnTo>
                      <a:close/>
                    </a:path>
                  </a:pathLst>
                </a:custGeom>
                <a:solidFill>
                  <a:srgbClr val="FFD14D"/>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61" name="Google Shape;1061;p153"/>
                <p:cNvSpPr/>
                <p:nvPr/>
              </p:nvSpPr>
              <p:spPr>
                <a:xfrm>
                  <a:off x="3805191" y="375383"/>
                  <a:ext cx="523175" cy="236525"/>
                </a:xfrm>
                <a:custGeom>
                  <a:avLst/>
                  <a:gdLst/>
                  <a:ahLst/>
                  <a:cxnLst/>
                  <a:rect l="l" t="t" r="r" b="b"/>
                  <a:pathLst>
                    <a:path w="20927" h="9461" extrusionOk="0">
                      <a:moveTo>
                        <a:pt x="11252" y="1"/>
                      </a:moveTo>
                      <a:lnTo>
                        <a:pt x="10105" y="73"/>
                      </a:lnTo>
                      <a:lnTo>
                        <a:pt x="8959" y="216"/>
                      </a:lnTo>
                      <a:lnTo>
                        <a:pt x="7884" y="503"/>
                      </a:lnTo>
                      <a:lnTo>
                        <a:pt x="6809" y="861"/>
                      </a:lnTo>
                      <a:lnTo>
                        <a:pt x="5734" y="1291"/>
                      </a:lnTo>
                      <a:lnTo>
                        <a:pt x="4730" y="1864"/>
                      </a:lnTo>
                      <a:lnTo>
                        <a:pt x="3799" y="2509"/>
                      </a:lnTo>
                      <a:lnTo>
                        <a:pt x="2939" y="3226"/>
                      </a:lnTo>
                      <a:lnTo>
                        <a:pt x="2079" y="4014"/>
                      </a:lnTo>
                      <a:lnTo>
                        <a:pt x="1290" y="4874"/>
                      </a:lnTo>
                      <a:lnTo>
                        <a:pt x="645" y="5806"/>
                      </a:lnTo>
                      <a:lnTo>
                        <a:pt x="0" y="6809"/>
                      </a:lnTo>
                      <a:lnTo>
                        <a:pt x="0" y="6952"/>
                      </a:lnTo>
                      <a:lnTo>
                        <a:pt x="0" y="7096"/>
                      </a:lnTo>
                      <a:lnTo>
                        <a:pt x="144" y="7167"/>
                      </a:lnTo>
                      <a:lnTo>
                        <a:pt x="287" y="7167"/>
                      </a:lnTo>
                      <a:lnTo>
                        <a:pt x="2652" y="6737"/>
                      </a:lnTo>
                      <a:lnTo>
                        <a:pt x="3225" y="6737"/>
                      </a:lnTo>
                      <a:lnTo>
                        <a:pt x="3512" y="6809"/>
                      </a:lnTo>
                      <a:lnTo>
                        <a:pt x="3727" y="6952"/>
                      </a:lnTo>
                      <a:lnTo>
                        <a:pt x="3942" y="7167"/>
                      </a:lnTo>
                      <a:lnTo>
                        <a:pt x="5805" y="9389"/>
                      </a:lnTo>
                      <a:lnTo>
                        <a:pt x="5877" y="9461"/>
                      </a:lnTo>
                      <a:lnTo>
                        <a:pt x="6092" y="9461"/>
                      </a:lnTo>
                      <a:lnTo>
                        <a:pt x="6164" y="9389"/>
                      </a:lnTo>
                      <a:lnTo>
                        <a:pt x="6522" y="8959"/>
                      </a:lnTo>
                      <a:lnTo>
                        <a:pt x="6880" y="8529"/>
                      </a:lnTo>
                      <a:lnTo>
                        <a:pt x="7239" y="8171"/>
                      </a:lnTo>
                      <a:lnTo>
                        <a:pt x="7669" y="7884"/>
                      </a:lnTo>
                      <a:lnTo>
                        <a:pt x="8529" y="7311"/>
                      </a:lnTo>
                      <a:lnTo>
                        <a:pt x="9460" y="6881"/>
                      </a:lnTo>
                      <a:lnTo>
                        <a:pt x="10463" y="6666"/>
                      </a:lnTo>
                      <a:lnTo>
                        <a:pt x="11538" y="6594"/>
                      </a:lnTo>
                      <a:lnTo>
                        <a:pt x="12040" y="6594"/>
                      </a:lnTo>
                      <a:lnTo>
                        <a:pt x="12542" y="6666"/>
                      </a:lnTo>
                      <a:lnTo>
                        <a:pt x="13115" y="6809"/>
                      </a:lnTo>
                      <a:lnTo>
                        <a:pt x="13617" y="6952"/>
                      </a:lnTo>
                      <a:lnTo>
                        <a:pt x="14190" y="7167"/>
                      </a:lnTo>
                      <a:lnTo>
                        <a:pt x="14692" y="7454"/>
                      </a:lnTo>
                      <a:lnTo>
                        <a:pt x="15193" y="7812"/>
                      </a:lnTo>
                      <a:lnTo>
                        <a:pt x="15695" y="8171"/>
                      </a:lnTo>
                      <a:lnTo>
                        <a:pt x="15838" y="8314"/>
                      </a:lnTo>
                      <a:lnTo>
                        <a:pt x="16053" y="8386"/>
                      </a:lnTo>
                      <a:lnTo>
                        <a:pt x="16412" y="8386"/>
                      </a:lnTo>
                      <a:lnTo>
                        <a:pt x="19278" y="7884"/>
                      </a:lnTo>
                      <a:lnTo>
                        <a:pt x="19493" y="7812"/>
                      </a:lnTo>
                      <a:lnTo>
                        <a:pt x="19708" y="7669"/>
                      </a:lnTo>
                      <a:lnTo>
                        <a:pt x="19852" y="7526"/>
                      </a:lnTo>
                      <a:lnTo>
                        <a:pt x="19923" y="7311"/>
                      </a:lnTo>
                      <a:lnTo>
                        <a:pt x="20855" y="4659"/>
                      </a:lnTo>
                      <a:lnTo>
                        <a:pt x="20927" y="4444"/>
                      </a:lnTo>
                      <a:lnTo>
                        <a:pt x="20927" y="4229"/>
                      </a:lnTo>
                      <a:lnTo>
                        <a:pt x="20783" y="3942"/>
                      </a:lnTo>
                      <a:lnTo>
                        <a:pt x="20640" y="3799"/>
                      </a:lnTo>
                      <a:lnTo>
                        <a:pt x="19565" y="2796"/>
                      </a:lnTo>
                      <a:lnTo>
                        <a:pt x="18418" y="2008"/>
                      </a:lnTo>
                      <a:lnTo>
                        <a:pt x="17128" y="1291"/>
                      </a:lnTo>
                      <a:lnTo>
                        <a:pt x="15838" y="718"/>
                      </a:lnTo>
                      <a:lnTo>
                        <a:pt x="14692" y="359"/>
                      </a:lnTo>
                      <a:lnTo>
                        <a:pt x="13545" y="144"/>
                      </a:lnTo>
                      <a:lnTo>
                        <a:pt x="12398" y="1"/>
                      </a:lnTo>
                      <a:close/>
                    </a:path>
                  </a:pathLst>
                </a:custGeom>
                <a:solidFill>
                  <a:srgbClr val="FFD14D"/>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a:p>
              </p:txBody>
            </p:sp>
            <p:sp>
              <p:nvSpPr>
                <p:cNvPr id="1062" name="Google Shape;1062;p153"/>
                <p:cNvSpPr/>
                <p:nvPr/>
              </p:nvSpPr>
              <p:spPr>
                <a:xfrm>
                  <a:off x="3767566" y="586808"/>
                  <a:ext cx="340425" cy="438975"/>
                </a:xfrm>
                <a:custGeom>
                  <a:avLst/>
                  <a:gdLst/>
                  <a:ahLst/>
                  <a:cxnLst/>
                  <a:rect l="l" t="t" r="r" b="b"/>
                  <a:pathLst>
                    <a:path w="13617" h="17559" extrusionOk="0">
                      <a:moveTo>
                        <a:pt x="3799" y="0"/>
                      </a:moveTo>
                      <a:lnTo>
                        <a:pt x="1075" y="502"/>
                      </a:lnTo>
                      <a:lnTo>
                        <a:pt x="860" y="574"/>
                      </a:lnTo>
                      <a:lnTo>
                        <a:pt x="645" y="717"/>
                      </a:lnTo>
                      <a:lnTo>
                        <a:pt x="502" y="932"/>
                      </a:lnTo>
                      <a:lnTo>
                        <a:pt x="430" y="1147"/>
                      </a:lnTo>
                      <a:lnTo>
                        <a:pt x="144" y="2365"/>
                      </a:lnTo>
                      <a:lnTo>
                        <a:pt x="0" y="3584"/>
                      </a:lnTo>
                      <a:lnTo>
                        <a:pt x="0" y="4802"/>
                      </a:lnTo>
                      <a:lnTo>
                        <a:pt x="72" y="6020"/>
                      </a:lnTo>
                      <a:lnTo>
                        <a:pt x="287" y="7239"/>
                      </a:lnTo>
                      <a:lnTo>
                        <a:pt x="574" y="8385"/>
                      </a:lnTo>
                      <a:lnTo>
                        <a:pt x="1004" y="9460"/>
                      </a:lnTo>
                      <a:lnTo>
                        <a:pt x="1505" y="10535"/>
                      </a:lnTo>
                      <a:lnTo>
                        <a:pt x="2079" y="11610"/>
                      </a:lnTo>
                      <a:lnTo>
                        <a:pt x="2795" y="12542"/>
                      </a:lnTo>
                      <a:lnTo>
                        <a:pt x="3584" y="13474"/>
                      </a:lnTo>
                      <a:lnTo>
                        <a:pt x="4444" y="14334"/>
                      </a:lnTo>
                      <a:lnTo>
                        <a:pt x="5375" y="15050"/>
                      </a:lnTo>
                      <a:lnTo>
                        <a:pt x="6379" y="15695"/>
                      </a:lnTo>
                      <a:lnTo>
                        <a:pt x="7454" y="16268"/>
                      </a:lnTo>
                      <a:lnTo>
                        <a:pt x="8600" y="16770"/>
                      </a:lnTo>
                      <a:lnTo>
                        <a:pt x="9747" y="17128"/>
                      </a:lnTo>
                      <a:lnTo>
                        <a:pt x="10965" y="17343"/>
                      </a:lnTo>
                      <a:lnTo>
                        <a:pt x="12183" y="17487"/>
                      </a:lnTo>
                      <a:lnTo>
                        <a:pt x="13330" y="17558"/>
                      </a:lnTo>
                      <a:lnTo>
                        <a:pt x="13473" y="17487"/>
                      </a:lnTo>
                      <a:lnTo>
                        <a:pt x="13617" y="17343"/>
                      </a:lnTo>
                      <a:lnTo>
                        <a:pt x="13617" y="17200"/>
                      </a:lnTo>
                      <a:lnTo>
                        <a:pt x="13545" y="17128"/>
                      </a:lnTo>
                      <a:lnTo>
                        <a:pt x="11968" y="15265"/>
                      </a:lnTo>
                      <a:lnTo>
                        <a:pt x="11753" y="14979"/>
                      </a:lnTo>
                      <a:lnTo>
                        <a:pt x="11682" y="14620"/>
                      </a:lnTo>
                      <a:lnTo>
                        <a:pt x="11610" y="14262"/>
                      </a:lnTo>
                      <a:lnTo>
                        <a:pt x="11682" y="13904"/>
                      </a:lnTo>
                      <a:lnTo>
                        <a:pt x="12685" y="11252"/>
                      </a:lnTo>
                      <a:lnTo>
                        <a:pt x="12685" y="11109"/>
                      </a:lnTo>
                      <a:lnTo>
                        <a:pt x="12685" y="11037"/>
                      </a:lnTo>
                      <a:lnTo>
                        <a:pt x="12613" y="10894"/>
                      </a:lnTo>
                      <a:lnTo>
                        <a:pt x="12470" y="10894"/>
                      </a:lnTo>
                      <a:lnTo>
                        <a:pt x="11610" y="10750"/>
                      </a:lnTo>
                      <a:lnTo>
                        <a:pt x="10822" y="10535"/>
                      </a:lnTo>
                      <a:lnTo>
                        <a:pt x="10320" y="10320"/>
                      </a:lnTo>
                      <a:lnTo>
                        <a:pt x="9747" y="10034"/>
                      </a:lnTo>
                      <a:lnTo>
                        <a:pt x="9317" y="9747"/>
                      </a:lnTo>
                      <a:lnTo>
                        <a:pt x="8815" y="9389"/>
                      </a:lnTo>
                      <a:lnTo>
                        <a:pt x="8457" y="9030"/>
                      </a:lnTo>
                      <a:lnTo>
                        <a:pt x="8027" y="8600"/>
                      </a:lnTo>
                      <a:lnTo>
                        <a:pt x="7740" y="8170"/>
                      </a:lnTo>
                      <a:lnTo>
                        <a:pt x="7454" y="7669"/>
                      </a:lnTo>
                      <a:lnTo>
                        <a:pt x="7167" y="7167"/>
                      </a:lnTo>
                      <a:lnTo>
                        <a:pt x="6952" y="6665"/>
                      </a:lnTo>
                      <a:lnTo>
                        <a:pt x="6809" y="6092"/>
                      </a:lnTo>
                      <a:lnTo>
                        <a:pt x="6665" y="5590"/>
                      </a:lnTo>
                      <a:lnTo>
                        <a:pt x="6594" y="5017"/>
                      </a:lnTo>
                      <a:lnTo>
                        <a:pt x="6594" y="4444"/>
                      </a:lnTo>
                      <a:lnTo>
                        <a:pt x="6594" y="3870"/>
                      </a:lnTo>
                      <a:lnTo>
                        <a:pt x="6737" y="3297"/>
                      </a:lnTo>
                      <a:lnTo>
                        <a:pt x="6737" y="3082"/>
                      </a:lnTo>
                      <a:lnTo>
                        <a:pt x="6665" y="2867"/>
                      </a:lnTo>
                      <a:lnTo>
                        <a:pt x="6594" y="2724"/>
                      </a:lnTo>
                      <a:lnTo>
                        <a:pt x="6522" y="2509"/>
                      </a:lnTo>
                      <a:lnTo>
                        <a:pt x="4659" y="287"/>
                      </a:lnTo>
                      <a:lnTo>
                        <a:pt x="4444" y="144"/>
                      </a:lnTo>
                      <a:lnTo>
                        <a:pt x="4300" y="72"/>
                      </a:lnTo>
                      <a:lnTo>
                        <a:pt x="4014" y="0"/>
                      </a:lnTo>
                      <a:close/>
                    </a:path>
                  </a:pathLst>
                </a:custGeom>
                <a:solidFill>
                  <a:srgbClr val="FFD14D"/>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a:p>
              </p:txBody>
            </p:sp>
          </p:grpSp>
        </p:grpSp>
        <p:grpSp>
          <p:nvGrpSpPr>
            <p:cNvPr id="1063" name="Google Shape;1063;p153"/>
            <p:cNvGrpSpPr/>
            <p:nvPr/>
          </p:nvGrpSpPr>
          <p:grpSpPr>
            <a:xfrm>
              <a:off x="3445842" y="6075200"/>
              <a:ext cx="1199994" cy="804417"/>
              <a:chOff x="2207941" y="1179305"/>
              <a:chExt cx="1843026" cy="1235473"/>
            </a:xfrm>
          </p:grpSpPr>
          <p:grpSp>
            <p:nvGrpSpPr>
              <p:cNvPr id="1064" name="Google Shape;1064;p153"/>
              <p:cNvGrpSpPr/>
              <p:nvPr/>
            </p:nvGrpSpPr>
            <p:grpSpPr>
              <a:xfrm>
                <a:off x="2207941" y="1179305"/>
                <a:ext cx="1843026" cy="1235473"/>
                <a:chOff x="704175" y="238125"/>
                <a:chExt cx="2592525" cy="1737900"/>
              </a:xfrm>
            </p:grpSpPr>
            <p:sp>
              <p:nvSpPr>
                <p:cNvPr id="1065" name="Google Shape;1065;p153"/>
                <p:cNvSpPr/>
                <p:nvPr/>
              </p:nvSpPr>
              <p:spPr>
                <a:xfrm>
                  <a:off x="704175" y="238125"/>
                  <a:ext cx="2592525" cy="1737900"/>
                </a:xfrm>
                <a:custGeom>
                  <a:avLst/>
                  <a:gdLst/>
                  <a:ahLst/>
                  <a:cxnLst/>
                  <a:rect l="l" t="t" r="r" b="b"/>
                  <a:pathLst>
                    <a:path w="103701" h="69516" extrusionOk="0">
                      <a:moveTo>
                        <a:pt x="56688" y="0"/>
                      </a:moveTo>
                      <a:lnTo>
                        <a:pt x="56043" y="72"/>
                      </a:lnTo>
                      <a:lnTo>
                        <a:pt x="55470" y="143"/>
                      </a:lnTo>
                      <a:lnTo>
                        <a:pt x="54896" y="287"/>
                      </a:lnTo>
                      <a:lnTo>
                        <a:pt x="54323" y="502"/>
                      </a:lnTo>
                      <a:lnTo>
                        <a:pt x="53821" y="717"/>
                      </a:lnTo>
                      <a:lnTo>
                        <a:pt x="53320" y="1075"/>
                      </a:lnTo>
                      <a:lnTo>
                        <a:pt x="52818" y="1362"/>
                      </a:lnTo>
                      <a:lnTo>
                        <a:pt x="52388" y="1792"/>
                      </a:lnTo>
                      <a:lnTo>
                        <a:pt x="1721" y="52459"/>
                      </a:lnTo>
                      <a:lnTo>
                        <a:pt x="1362" y="52817"/>
                      </a:lnTo>
                      <a:lnTo>
                        <a:pt x="1076" y="53247"/>
                      </a:lnTo>
                      <a:lnTo>
                        <a:pt x="789" y="53677"/>
                      </a:lnTo>
                      <a:lnTo>
                        <a:pt x="502" y="54179"/>
                      </a:lnTo>
                      <a:lnTo>
                        <a:pt x="359" y="54681"/>
                      </a:lnTo>
                      <a:lnTo>
                        <a:pt x="144" y="55182"/>
                      </a:lnTo>
                      <a:lnTo>
                        <a:pt x="72" y="55684"/>
                      </a:lnTo>
                      <a:lnTo>
                        <a:pt x="1" y="56186"/>
                      </a:lnTo>
                      <a:lnTo>
                        <a:pt x="35117" y="56186"/>
                      </a:lnTo>
                      <a:lnTo>
                        <a:pt x="35403" y="55397"/>
                      </a:lnTo>
                      <a:lnTo>
                        <a:pt x="35762" y="54681"/>
                      </a:lnTo>
                      <a:lnTo>
                        <a:pt x="36192" y="54036"/>
                      </a:lnTo>
                      <a:lnTo>
                        <a:pt x="36765" y="53391"/>
                      </a:lnTo>
                      <a:lnTo>
                        <a:pt x="37267" y="52961"/>
                      </a:lnTo>
                      <a:lnTo>
                        <a:pt x="37768" y="52531"/>
                      </a:lnTo>
                      <a:lnTo>
                        <a:pt x="38342" y="52244"/>
                      </a:lnTo>
                      <a:lnTo>
                        <a:pt x="38987" y="51958"/>
                      </a:lnTo>
                      <a:lnTo>
                        <a:pt x="39560" y="51743"/>
                      </a:lnTo>
                      <a:lnTo>
                        <a:pt x="40205" y="51599"/>
                      </a:lnTo>
                      <a:lnTo>
                        <a:pt x="40850" y="51456"/>
                      </a:lnTo>
                      <a:lnTo>
                        <a:pt x="42068" y="51456"/>
                      </a:lnTo>
                      <a:lnTo>
                        <a:pt x="42713" y="51599"/>
                      </a:lnTo>
                      <a:lnTo>
                        <a:pt x="43358" y="51743"/>
                      </a:lnTo>
                      <a:lnTo>
                        <a:pt x="43932" y="51958"/>
                      </a:lnTo>
                      <a:lnTo>
                        <a:pt x="44576" y="52244"/>
                      </a:lnTo>
                      <a:lnTo>
                        <a:pt x="45150" y="52531"/>
                      </a:lnTo>
                      <a:lnTo>
                        <a:pt x="45651" y="52961"/>
                      </a:lnTo>
                      <a:lnTo>
                        <a:pt x="46153" y="53391"/>
                      </a:lnTo>
                      <a:lnTo>
                        <a:pt x="46726" y="54036"/>
                      </a:lnTo>
                      <a:lnTo>
                        <a:pt x="47156" y="54681"/>
                      </a:lnTo>
                      <a:lnTo>
                        <a:pt x="47515" y="55397"/>
                      </a:lnTo>
                      <a:lnTo>
                        <a:pt x="47801" y="56186"/>
                      </a:lnTo>
                      <a:lnTo>
                        <a:pt x="73314" y="56186"/>
                      </a:lnTo>
                      <a:lnTo>
                        <a:pt x="73959" y="56329"/>
                      </a:lnTo>
                      <a:lnTo>
                        <a:pt x="74533" y="56472"/>
                      </a:lnTo>
                      <a:lnTo>
                        <a:pt x="75034" y="56616"/>
                      </a:lnTo>
                      <a:lnTo>
                        <a:pt x="75536" y="56902"/>
                      </a:lnTo>
                      <a:lnTo>
                        <a:pt x="76038" y="57189"/>
                      </a:lnTo>
                      <a:lnTo>
                        <a:pt x="76539" y="57547"/>
                      </a:lnTo>
                      <a:lnTo>
                        <a:pt x="76969" y="57906"/>
                      </a:lnTo>
                      <a:lnTo>
                        <a:pt x="77328" y="58336"/>
                      </a:lnTo>
                      <a:lnTo>
                        <a:pt x="77686" y="58837"/>
                      </a:lnTo>
                      <a:lnTo>
                        <a:pt x="77973" y="59267"/>
                      </a:lnTo>
                      <a:lnTo>
                        <a:pt x="78188" y="59841"/>
                      </a:lnTo>
                      <a:lnTo>
                        <a:pt x="78403" y="60342"/>
                      </a:lnTo>
                      <a:lnTo>
                        <a:pt x="78546" y="60916"/>
                      </a:lnTo>
                      <a:lnTo>
                        <a:pt x="78618" y="61489"/>
                      </a:lnTo>
                      <a:lnTo>
                        <a:pt x="78689" y="62134"/>
                      </a:lnTo>
                      <a:lnTo>
                        <a:pt x="78689" y="67366"/>
                      </a:lnTo>
                      <a:lnTo>
                        <a:pt x="78689" y="67796"/>
                      </a:lnTo>
                      <a:lnTo>
                        <a:pt x="78833" y="68154"/>
                      </a:lnTo>
                      <a:lnTo>
                        <a:pt x="79048" y="68512"/>
                      </a:lnTo>
                      <a:lnTo>
                        <a:pt x="79263" y="68871"/>
                      </a:lnTo>
                      <a:lnTo>
                        <a:pt x="79621" y="69086"/>
                      </a:lnTo>
                      <a:lnTo>
                        <a:pt x="79979" y="69301"/>
                      </a:lnTo>
                      <a:lnTo>
                        <a:pt x="80337" y="69444"/>
                      </a:lnTo>
                      <a:lnTo>
                        <a:pt x="80767" y="69516"/>
                      </a:lnTo>
                      <a:lnTo>
                        <a:pt x="101837" y="69516"/>
                      </a:lnTo>
                      <a:lnTo>
                        <a:pt x="101837" y="49449"/>
                      </a:lnTo>
                      <a:lnTo>
                        <a:pt x="101837" y="48661"/>
                      </a:lnTo>
                      <a:lnTo>
                        <a:pt x="101980" y="47873"/>
                      </a:lnTo>
                      <a:lnTo>
                        <a:pt x="102124" y="47084"/>
                      </a:lnTo>
                      <a:lnTo>
                        <a:pt x="102339" y="46368"/>
                      </a:lnTo>
                      <a:lnTo>
                        <a:pt x="102625" y="45579"/>
                      </a:lnTo>
                      <a:lnTo>
                        <a:pt x="102912" y="44934"/>
                      </a:lnTo>
                      <a:lnTo>
                        <a:pt x="103342" y="44218"/>
                      </a:lnTo>
                      <a:lnTo>
                        <a:pt x="103700" y="43573"/>
                      </a:lnTo>
                      <a:lnTo>
                        <a:pt x="93094" y="32966"/>
                      </a:lnTo>
                      <a:lnTo>
                        <a:pt x="92377" y="33324"/>
                      </a:lnTo>
                      <a:lnTo>
                        <a:pt x="91589" y="33611"/>
                      </a:lnTo>
                      <a:lnTo>
                        <a:pt x="90801" y="33754"/>
                      </a:lnTo>
                      <a:lnTo>
                        <a:pt x="89367" y="33754"/>
                      </a:lnTo>
                      <a:lnTo>
                        <a:pt x="88722" y="33683"/>
                      </a:lnTo>
                      <a:lnTo>
                        <a:pt x="88077" y="33539"/>
                      </a:lnTo>
                      <a:lnTo>
                        <a:pt x="87504" y="33324"/>
                      </a:lnTo>
                      <a:lnTo>
                        <a:pt x="86859" y="33038"/>
                      </a:lnTo>
                      <a:lnTo>
                        <a:pt x="86357" y="32679"/>
                      </a:lnTo>
                      <a:lnTo>
                        <a:pt x="85784" y="32321"/>
                      </a:lnTo>
                      <a:lnTo>
                        <a:pt x="85282" y="31819"/>
                      </a:lnTo>
                      <a:lnTo>
                        <a:pt x="84852" y="31318"/>
                      </a:lnTo>
                      <a:lnTo>
                        <a:pt x="84422" y="30816"/>
                      </a:lnTo>
                      <a:lnTo>
                        <a:pt x="84064" y="30243"/>
                      </a:lnTo>
                      <a:lnTo>
                        <a:pt x="83849" y="29670"/>
                      </a:lnTo>
                      <a:lnTo>
                        <a:pt x="83634" y="29025"/>
                      </a:lnTo>
                      <a:lnTo>
                        <a:pt x="83491" y="28451"/>
                      </a:lnTo>
                      <a:lnTo>
                        <a:pt x="83347" y="27806"/>
                      </a:lnTo>
                      <a:lnTo>
                        <a:pt x="83347" y="27161"/>
                      </a:lnTo>
                      <a:lnTo>
                        <a:pt x="83347" y="26516"/>
                      </a:lnTo>
                      <a:lnTo>
                        <a:pt x="83491" y="25871"/>
                      </a:lnTo>
                      <a:lnTo>
                        <a:pt x="83634" y="25226"/>
                      </a:lnTo>
                      <a:lnTo>
                        <a:pt x="83849" y="24653"/>
                      </a:lnTo>
                      <a:lnTo>
                        <a:pt x="84064" y="24080"/>
                      </a:lnTo>
                      <a:lnTo>
                        <a:pt x="84422" y="23506"/>
                      </a:lnTo>
                      <a:lnTo>
                        <a:pt x="84852" y="22933"/>
                      </a:lnTo>
                      <a:lnTo>
                        <a:pt x="85282" y="22431"/>
                      </a:lnTo>
                      <a:lnTo>
                        <a:pt x="85927" y="21930"/>
                      </a:lnTo>
                      <a:lnTo>
                        <a:pt x="86572" y="21428"/>
                      </a:lnTo>
                      <a:lnTo>
                        <a:pt x="87289" y="21070"/>
                      </a:lnTo>
                      <a:lnTo>
                        <a:pt x="88077" y="20783"/>
                      </a:lnTo>
                      <a:lnTo>
                        <a:pt x="88077" y="72"/>
                      </a:lnTo>
                      <a:lnTo>
                        <a:pt x="88077" y="0"/>
                      </a:lnTo>
                      <a:close/>
                    </a:path>
                  </a:pathLst>
                </a:custGeom>
                <a:solidFill>
                  <a:srgbClr val="68D0D9"/>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489"/>
                </a:p>
              </p:txBody>
            </p:sp>
            <p:sp>
              <p:nvSpPr>
                <p:cNvPr id="1066" name="Google Shape;1066;p153"/>
                <p:cNvSpPr/>
                <p:nvPr/>
              </p:nvSpPr>
              <p:spPr>
                <a:xfrm>
                  <a:off x="1669875" y="1619475"/>
                  <a:ext cx="141550" cy="141550"/>
                </a:xfrm>
                <a:custGeom>
                  <a:avLst/>
                  <a:gdLst/>
                  <a:ahLst/>
                  <a:cxnLst/>
                  <a:rect l="l" t="t" r="r" b="b"/>
                  <a:pathLst>
                    <a:path w="5662" h="5662" extrusionOk="0">
                      <a:moveTo>
                        <a:pt x="2867" y="0"/>
                      </a:moveTo>
                      <a:lnTo>
                        <a:pt x="2294" y="72"/>
                      </a:lnTo>
                      <a:lnTo>
                        <a:pt x="1792" y="215"/>
                      </a:lnTo>
                      <a:lnTo>
                        <a:pt x="1290" y="502"/>
                      </a:lnTo>
                      <a:lnTo>
                        <a:pt x="860" y="860"/>
                      </a:lnTo>
                      <a:lnTo>
                        <a:pt x="502" y="1290"/>
                      </a:lnTo>
                      <a:lnTo>
                        <a:pt x="215" y="1792"/>
                      </a:lnTo>
                      <a:lnTo>
                        <a:pt x="72" y="2293"/>
                      </a:lnTo>
                      <a:lnTo>
                        <a:pt x="0" y="2867"/>
                      </a:lnTo>
                      <a:lnTo>
                        <a:pt x="72" y="3368"/>
                      </a:lnTo>
                      <a:lnTo>
                        <a:pt x="215" y="3870"/>
                      </a:lnTo>
                      <a:lnTo>
                        <a:pt x="502" y="4372"/>
                      </a:lnTo>
                      <a:lnTo>
                        <a:pt x="860" y="4802"/>
                      </a:lnTo>
                      <a:lnTo>
                        <a:pt x="1290" y="5160"/>
                      </a:lnTo>
                      <a:lnTo>
                        <a:pt x="1792" y="5447"/>
                      </a:lnTo>
                      <a:lnTo>
                        <a:pt x="2294" y="5590"/>
                      </a:lnTo>
                      <a:lnTo>
                        <a:pt x="2867" y="5662"/>
                      </a:lnTo>
                      <a:lnTo>
                        <a:pt x="3369" y="5590"/>
                      </a:lnTo>
                      <a:lnTo>
                        <a:pt x="3870" y="5447"/>
                      </a:lnTo>
                      <a:lnTo>
                        <a:pt x="4372" y="5160"/>
                      </a:lnTo>
                      <a:lnTo>
                        <a:pt x="4802" y="4802"/>
                      </a:lnTo>
                      <a:lnTo>
                        <a:pt x="5160" y="4372"/>
                      </a:lnTo>
                      <a:lnTo>
                        <a:pt x="5447" y="3870"/>
                      </a:lnTo>
                      <a:lnTo>
                        <a:pt x="5590" y="3368"/>
                      </a:lnTo>
                      <a:lnTo>
                        <a:pt x="5662" y="2867"/>
                      </a:lnTo>
                      <a:lnTo>
                        <a:pt x="5590" y="2293"/>
                      </a:lnTo>
                      <a:lnTo>
                        <a:pt x="5447" y="1792"/>
                      </a:lnTo>
                      <a:lnTo>
                        <a:pt x="5160" y="1290"/>
                      </a:lnTo>
                      <a:lnTo>
                        <a:pt x="4802" y="860"/>
                      </a:lnTo>
                      <a:lnTo>
                        <a:pt x="4372" y="502"/>
                      </a:lnTo>
                      <a:lnTo>
                        <a:pt x="3870" y="215"/>
                      </a:lnTo>
                      <a:lnTo>
                        <a:pt x="3369" y="72"/>
                      </a:lnTo>
                      <a:lnTo>
                        <a:pt x="2867" y="0"/>
                      </a:lnTo>
                      <a:close/>
                    </a:path>
                  </a:pathLst>
                </a:custGeom>
                <a:solidFill>
                  <a:srgbClr val="68D0D9"/>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489"/>
                </a:p>
              </p:txBody>
            </p:sp>
          </p:grpSp>
          <p:sp>
            <p:nvSpPr>
              <p:cNvPr id="1067" name="Google Shape;1067;p153"/>
              <p:cNvSpPr/>
              <p:nvPr/>
            </p:nvSpPr>
            <p:spPr>
              <a:xfrm>
                <a:off x="2995181" y="1523758"/>
                <a:ext cx="501333" cy="501333"/>
              </a:xfrm>
              <a:custGeom>
                <a:avLst/>
                <a:gdLst/>
                <a:ahLst/>
                <a:cxnLst/>
                <a:rect l="l" t="t" r="r" b="b"/>
                <a:pathLst>
                  <a:path w="24797" h="24797" extrusionOk="0">
                    <a:moveTo>
                      <a:pt x="7812" y="6021"/>
                    </a:moveTo>
                    <a:lnTo>
                      <a:pt x="7740" y="6236"/>
                    </a:lnTo>
                    <a:lnTo>
                      <a:pt x="7740" y="8887"/>
                    </a:lnTo>
                    <a:lnTo>
                      <a:pt x="7812" y="9030"/>
                    </a:lnTo>
                    <a:lnTo>
                      <a:pt x="8027" y="9102"/>
                    </a:lnTo>
                    <a:lnTo>
                      <a:pt x="9747" y="9102"/>
                    </a:lnTo>
                    <a:lnTo>
                      <a:pt x="9890" y="9030"/>
                    </a:lnTo>
                    <a:lnTo>
                      <a:pt x="9962" y="8887"/>
                    </a:lnTo>
                    <a:lnTo>
                      <a:pt x="9962" y="6236"/>
                    </a:lnTo>
                    <a:lnTo>
                      <a:pt x="9890" y="6021"/>
                    </a:lnTo>
                    <a:close/>
                    <a:moveTo>
                      <a:pt x="10249" y="3799"/>
                    </a:moveTo>
                    <a:lnTo>
                      <a:pt x="10679" y="3942"/>
                    </a:lnTo>
                    <a:lnTo>
                      <a:pt x="11109" y="4157"/>
                    </a:lnTo>
                    <a:lnTo>
                      <a:pt x="11467" y="4516"/>
                    </a:lnTo>
                    <a:lnTo>
                      <a:pt x="11754" y="4874"/>
                    </a:lnTo>
                    <a:lnTo>
                      <a:pt x="12040" y="5232"/>
                    </a:lnTo>
                    <a:lnTo>
                      <a:pt x="12112" y="5734"/>
                    </a:lnTo>
                    <a:lnTo>
                      <a:pt x="12183" y="6236"/>
                    </a:lnTo>
                    <a:lnTo>
                      <a:pt x="12183" y="8887"/>
                    </a:lnTo>
                    <a:lnTo>
                      <a:pt x="12112" y="9389"/>
                    </a:lnTo>
                    <a:lnTo>
                      <a:pt x="12040" y="9819"/>
                    </a:lnTo>
                    <a:lnTo>
                      <a:pt x="11754" y="10249"/>
                    </a:lnTo>
                    <a:lnTo>
                      <a:pt x="11467" y="10607"/>
                    </a:lnTo>
                    <a:lnTo>
                      <a:pt x="11109" y="10894"/>
                    </a:lnTo>
                    <a:lnTo>
                      <a:pt x="10679" y="11109"/>
                    </a:lnTo>
                    <a:lnTo>
                      <a:pt x="10249" y="11252"/>
                    </a:lnTo>
                    <a:lnTo>
                      <a:pt x="9747" y="11324"/>
                    </a:lnTo>
                    <a:lnTo>
                      <a:pt x="8027" y="11324"/>
                    </a:lnTo>
                    <a:lnTo>
                      <a:pt x="7525" y="11252"/>
                    </a:lnTo>
                    <a:lnTo>
                      <a:pt x="7024" y="11109"/>
                    </a:lnTo>
                    <a:lnTo>
                      <a:pt x="6665" y="10894"/>
                    </a:lnTo>
                    <a:lnTo>
                      <a:pt x="6307" y="10607"/>
                    </a:lnTo>
                    <a:lnTo>
                      <a:pt x="5949" y="10249"/>
                    </a:lnTo>
                    <a:lnTo>
                      <a:pt x="5734" y="9819"/>
                    </a:lnTo>
                    <a:lnTo>
                      <a:pt x="5590" y="9389"/>
                    </a:lnTo>
                    <a:lnTo>
                      <a:pt x="5590" y="8887"/>
                    </a:lnTo>
                    <a:lnTo>
                      <a:pt x="5590" y="6236"/>
                    </a:lnTo>
                    <a:lnTo>
                      <a:pt x="5590" y="5734"/>
                    </a:lnTo>
                    <a:lnTo>
                      <a:pt x="5734" y="5232"/>
                    </a:lnTo>
                    <a:lnTo>
                      <a:pt x="5949" y="4874"/>
                    </a:lnTo>
                    <a:lnTo>
                      <a:pt x="6307" y="4516"/>
                    </a:lnTo>
                    <a:lnTo>
                      <a:pt x="6665" y="4157"/>
                    </a:lnTo>
                    <a:lnTo>
                      <a:pt x="7024" y="3942"/>
                    </a:lnTo>
                    <a:lnTo>
                      <a:pt x="7525" y="3799"/>
                    </a:lnTo>
                    <a:close/>
                    <a:moveTo>
                      <a:pt x="16627" y="3799"/>
                    </a:moveTo>
                    <a:lnTo>
                      <a:pt x="16842" y="3871"/>
                    </a:lnTo>
                    <a:lnTo>
                      <a:pt x="17200" y="4086"/>
                    </a:lnTo>
                    <a:lnTo>
                      <a:pt x="17415" y="4444"/>
                    </a:lnTo>
                    <a:lnTo>
                      <a:pt x="17487" y="4659"/>
                    </a:lnTo>
                    <a:lnTo>
                      <a:pt x="17487" y="4874"/>
                    </a:lnTo>
                    <a:lnTo>
                      <a:pt x="17487" y="10177"/>
                    </a:lnTo>
                    <a:lnTo>
                      <a:pt x="17487" y="10392"/>
                    </a:lnTo>
                    <a:lnTo>
                      <a:pt x="17415" y="10607"/>
                    </a:lnTo>
                    <a:lnTo>
                      <a:pt x="17200" y="10965"/>
                    </a:lnTo>
                    <a:lnTo>
                      <a:pt x="16842" y="11180"/>
                    </a:lnTo>
                    <a:lnTo>
                      <a:pt x="16627" y="11252"/>
                    </a:lnTo>
                    <a:lnTo>
                      <a:pt x="16412" y="11324"/>
                    </a:lnTo>
                    <a:lnTo>
                      <a:pt x="16197" y="11252"/>
                    </a:lnTo>
                    <a:lnTo>
                      <a:pt x="15982" y="11180"/>
                    </a:lnTo>
                    <a:lnTo>
                      <a:pt x="15623" y="10965"/>
                    </a:lnTo>
                    <a:lnTo>
                      <a:pt x="15408" y="10607"/>
                    </a:lnTo>
                    <a:lnTo>
                      <a:pt x="15337" y="10392"/>
                    </a:lnTo>
                    <a:lnTo>
                      <a:pt x="15265" y="10177"/>
                    </a:lnTo>
                    <a:lnTo>
                      <a:pt x="15265" y="5949"/>
                    </a:lnTo>
                    <a:lnTo>
                      <a:pt x="14978" y="5806"/>
                    </a:lnTo>
                    <a:lnTo>
                      <a:pt x="14692" y="5591"/>
                    </a:lnTo>
                    <a:lnTo>
                      <a:pt x="14477" y="5232"/>
                    </a:lnTo>
                    <a:lnTo>
                      <a:pt x="14405" y="4874"/>
                    </a:lnTo>
                    <a:lnTo>
                      <a:pt x="14405" y="4659"/>
                    </a:lnTo>
                    <a:lnTo>
                      <a:pt x="14477" y="4444"/>
                    </a:lnTo>
                    <a:lnTo>
                      <a:pt x="14763" y="4086"/>
                    </a:lnTo>
                    <a:lnTo>
                      <a:pt x="15050" y="3871"/>
                    </a:lnTo>
                    <a:lnTo>
                      <a:pt x="15265" y="3799"/>
                    </a:lnTo>
                    <a:close/>
                    <a:moveTo>
                      <a:pt x="15050" y="15695"/>
                    </a:moveTo>
                    <a:lnTo>
                      <a:pt x="14907" y="15767"/>
                    </a:lnTo>
                    <a:lnTo>
                      <a:pt x="14835" y="15910"/>
                    </a:lnTo>
                    <a:lnTo>
                      <a:pt x="14835" y="18562"/>
                    </a:lnTo>
                    <a:lnTo>
                      <a:pt x="14907" y="18777"/>
                    </a:lnTo>
                    <a:lnTo>
                      <a:pt x="15050" y="18849"/>
                    </a:lnTo>
                    <a:lnTo>
                      <a:pt x="16842" y="18849"/>
                    </a:lnTo>
                    <a:lnTo>
                      <a:pt x="16985" y="18777"/>
                    </a:lnTo>
                    <a:lnTo>
                      <a:pt x="17057" y="18562"/>
                    </a:lnTo>
                    <a:lnTo>
                      <a:pt x="17057" y="15910"/>
                    </a:lnTo>
                    <a:lnTo>
                      <a:pt x="16985" y="15767"/>
                    </a:lnTo>
                    <a:lnTo>
                      <a:pt x="16842" y="15695"/>
                    </a:lnTo>
                    <a:close/>
                    <a:moveTo>
                      <a:pt x="9317" y="13474"/>
                    </a:moveTo>
                    <a:lnTo>
                      <a:pt x="9532" y="13545"/>
                    </a:lnTo>
                    <a:lnTo>
                      <a:pt x="9747" y="13617"/>
                    </a:lnTo>
                    <a:lnTo>
                      <a:pt x="10105" y="13832"/>
                    </a:lnTo>
                    <a:lnTo>
                      <a:pt x="10320" y="14190"/>
                    </a:lnTo>
                    <a:lnTo>
                      <a:pt x="10392" y="14405"/>
                    </a:lnTo>
                    <a:lnTo>
                      <a:pt x="10392" y="14620"/>
                    </a:lnTo>
                    <a:lnTo>
                      <a:pt x="10392" y="19924"/>
                    </a:lnTo>
                    <a:lnTo>
                      <a:pt x="10392" y="20139"/>
                    </a:lnTo>
                    <a:lnTo>
                      <a:pt x="10320" y="20354"/>
                    </a:lnTo>
                    <a:lnTo>
                      <a:pt x="10105" y="20712"/>
                    </a:lnTo>
                    <a:lnTo>
                      <a:pt x="9747" y="20927"/>
                    </a:lnTo>
                    <a:lnTo>
                      <a:pt x="9532" y="20999"/>
                    </a:lnTo>
                    <a:lnTo>
                      <a:pt x="9102" y="20999"/>
                    </a:lnTo>
                    <a:lnTo>
                      <a:pt x="8887" y="20927"/>
                    </a:lnTo>
                    <a:lnTo>
                      <a:pt x="8529" y="20712"/>
                    </a:lnTo>
                    <a:lnTo>
                      <a:pt x="8314" y="20354"/>
                    </a:lnTo>
                    <a:lnTo>
                      <a:pt x="8242" y="20139"/>
                    </a:lnTo>
                    <a:lnTo>
                      <a:pt x="8242" y="19924"/>
                    </a:lnTo>
                    <a:lnTo>
                      <a:pt x="8242" y="15695"/>
                    </a:lnTo>
                    <a:lnTo>
                      <a:pt x="7884" y="15552"/>
                    </a:lnTo>
                    <a:lnTo>
                      <a:pt x="7597" y="15337"/>
                    </a:lnTo>
                    <a:lnTo>
                      <a:pt x="7382" y="14979"/>
                    </a:lnTo>
                    <a:lnTo>
                      <a:pt x="7310" y="14620"/>
                    </a:lnTo>
                    <a:lnTo>
                      <a:pt x="7382" y="14405"/>
                    </a:lnTo>
                    <a:lnTo>
                      <a:pt x="7382" y="14190"/>
                    </a:lnTo>
                    <a:lnTo>
                      <a:pt x="7669" y="13832"/>
                    </a:lnTo>
                    <a:lnTo>
                      <a:pt x="8027" y="13617"/>
                    </a:lnTo>
                    <a:lnTo>
                      <a:pt x="8242" y="13545"/>
                    </a:lnTo>
                    <a:lnTo>
                      <a:pt x="8457" y="13474"/>
                    </a:lnTo>
                    <a:close/>
                    <a:moveTo>
                      <a:pt x="16842" y="13474"/>
                    </a:moveTo>
                    <a:lnTo>
                      <a:pt x="17343" y="13545"/>
                    </a:lnTo>
                    <a:lnTo>
                      <a:pt x="17773" y="13689"/>
                    </a:lnTo>
                    <a:lnTo>
                      <a:pt x="18203" y="13904"/>
                    </a:lnTo>
                    <a:lnTo>
                      <a:pt x="18562" y="14190"/>
                    </a:lnTo>
                    <a:lnTo>
                      <a:pt x="18848" y="14549"/>
                    </a:lnTo>
                    <a:lnTo>
                      <a:pt x="19063" y="14979"/>
                    </a:lnTo>
                    <a:lnTo>
                      <a:pt x="19207" y="15480"/>
                    </a:lnTo>
                    <a:lnTo>
                      <a:pt x="19278" y="15910"/>
                    </a:lnTo>
                    <a:lnTo>
                      <a:pt x="19278" y="18562"/>
                    </a:lnTo>
                    <a:lnTo>
                      <a:pt x="19207" y="19064"/>
                    </a:lnTo>
                    <a:lnTo>
                      <a:pt x="19063" y="19565"/>
                    </a:lnTo>
                    <a:lnTo>
                      <a:pt x="18848" y="19924"/>
                    </a:lnTo>
                    <a:lnTo>
                      <a:pt x="18562" y="20282"/>
                    </a:lnTo>
                    <a:lnTo>
                      <a:pt x="18203" y="20640"/>
                    </a:lnTo>
                    <a:lnTo>
                      <a:pt x="17773" y="20855"/>
                    </a:lnTo>
                    <a:lnTo>
                      <a:pt x="17343" y="20999"/>
                    </a:lnTo>
                    <a:lnTo>
                      <a:pt x="14548" y="20999"/>
                    </a:lnTo>
                    <a:lnTo>
                      <a:pt x="14118" y="20855"/>
                    </a:lnTo>
                    <a:lnTo>
                      <a:pt x="13688" y="20640"/>
                    </a:lnTo>
                    <a:lnTo>
                      <a:pt x="13330" y="20282"/>
                    </a:lnTo>
                    <a:lnTo>
                      <a:pt x="13043" y="19924"/>
                    </a:lnTo>
                    <a:lnTo>
                      <a:pt x="12828" y="19565"/>
                    </a:lnTo>
                    <a:lnTo>
                      <a:pt x="12685" y="19064"/>
                    </a:lnTo>
                    <a:lnTo>
                      <a:pt x="12613" y="18562"/>
                    </a:lnTo>
                    <a:lnTo>
                      <a:pt x="12613" y="15910"/>
                    </a:lnTo>
                    <a:lnTo>
                      <a:pt x="12685" y="15480"/>
                    </a:lnTo>
                    <a:lnTo>
                      <a:pt x="12828" y="14979"/>
                    </a:lnTo>
                    <a:lnTo>
                      <a:pt x="13043" y="14549"/>
                    </a:lnTo>
                    <a:lnTo>
                      <a:pt x="13330" y="14190"/>
                    </a:lnTo>
                    <a:lnTo>
                      <a:pt x="13688" y="13904"/>
                    </a:lnTo>
                    <a:lnTo>
                      <a:pt x="14118" y="13689"/>
                    </a:lnTo>
                    <a:lnTo>
                      <a:pt x="14548" y="13545"/>
                    </a:lnTo>
                    <a:lnTo>
                      <a:pt x="15050" y="13474"/>
                    </a:lnTo>
                    <a:close/>
                    <a:moveTo>
                      <a:pt x="3584" y="1"/>
                    </a:moveTo>
                    <a:lnTo>
                      <a:pt x="2867" y="72"/>
                    </a:lnTo>
                    <a:lnTo>
                      <a:pt x="2222" y="287"/>
                    </a:lnTo>
                    <a:lnTo>
                      <a:pt x="1577" y="646"/>
                    </a:lnTo>
                    <a:lnTo>
                      <a:pt x="1075" y="1076"/>
                    </a:lnTo>
                    <a:lnTo>
                      <a:pt x="645" y="1577"/>
                    </a:lnTo>
                    <a:lnTo>
                      <a:pt x="287" y="2151"/>
                    </a:lnTo>
                    <a:lnTo>
                      <a:pt x="72" y="2867"/>
                    </a:lnTo>
                    <a:lnTo>
                      <a:pt x="0" y="3584"/>
                    </a:lnTo>
                    <a:lnTo>
                      <a:pt x="0" y="21285"/>
                    </a:lnTo>
                    <a:lnTo>
                      <a:pt x="72" y="21930"/>
                    </a:lnTo>
                    <a:lnTo>
                      <a:pt x="287" y="22647"/>
                    </a:lnTo>
                    <a:lnTo>
                      <a:pt x="645" y="23220"/>
                    </a:lnTo>
                    <a:lnTo>
                      <a:pt x="1075" y="23722"/>
                    </a:lnTo>
                    <a:lnTo>
                      <a:pt x="1577" y="24152"/>
                    </a:lnTo>
                    <a:lnTo>
                      <a:pt x="2222" y="24510"/>
                    </a:lnTo>
                    <a:lnTo>
                      <a:pt x="2867" y="24725"/>
                    </a:lnTo>
                    <a:lnTo>
                      <a:pt x="3584" y="24797"/>
                    </a:lnTo>
                    <a:lnTo>
                      <a:pt x="21285" y="24797"/>
                    </a:lnTo>
                    <a:lnTo>
                      <a:pt x="22002" y="24725"/>
                    </a:lnTo>
                    <a:lnTo>
                      <a:pt x="22647" y="24510"/>
                    </a:lnTo>
                    <a:lnTo>
                      <a:pt x="23220" y="24152"/>
                    </a:lnTo>
                    <a:lnTo>
                      <a:pt x="23793" y="23722"/>
                    </a:lnTo>
                    <a:lnTo>
                      <a:pt x="24223" y="23220"/>
                    </a:lnTo>
                    <a:lnTo>
                      <a:pt x="24510" y="22647"/>
                    </a:lnTo>
                    <a:lnTo>
                      <a:pt x="24725" y="21930"/>
                    </a:lnTo>
                    <a:lnTo>
                      <a:pt x="24797" y="21285"/>
                    </a:lnTo>
                    <a:lnTo>
                      <a:pt x="24797" y="3584"/>
                    </a:lnTo>
                    <a:lnTo>
                      <a:pt x="24725" y="2867"/>
                    </a:lnTo>
                    <a:lnTo>
                      <a:pt x="24510" y="2151"/>
                    </a:lnTo>
                    <a:lnTo>
                      <a:pt x="24223" y="1577"/>
                    </a:lnTo>
                    <a:lnTo>
                      <a:pt x="23793" y="1076"/>
                    </a:lnTo>
                    <a:lnTo>
                      <a:pt x="23220" y="646"/>
                    </a:lnTo>
                    <a:lnTo>
                      <a:pt x="22647" y="287"/>
                    </a:lnTo>
                    <a:lnTo>
                      <a:pt x="22002" y="72"/>
                    </a:lnTo>
                    <a:lnTo>
                      <a:pt x="21285" y="1"/>
                    </a:lnTo>
                    <a:close/>
                  </a:path>
                </a:pathLst>
              </a:custGeom>
              <a:solidFill>
                <a:srgbClr val="015C9A"/>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grpSp>
        <p:grpSp>
          <p:nvGrpSpPr>
            <p:cNvPr id="1068" name="Google Shape;1068;p153"/>
            <p:cNvGrpSpPr/>
            <p:nvPr/>
          </p:nvGrpSpPr>
          <p:grpSpPr>
            <a:xfrm>
              <a:off x="5338273" y="6075200"/>
              <a:ext cx="961988" cy="804417"/>
              <a:chOff x="5114456" y="1179305"/>
              <a:chExt cx="1477481" cy="1235473"/>
            </a:xfrm>
          </p:grpSpPr>
          <p:grpSp>
            <p:nvGrpSpPr>
              <p:cNvPr id="1069" name="Google Shape;1069;p153"/>
              <p:cNvGrpSpPr/>
              <p:nvPr/>
            </p:nvGrpSpPr>
            <p:grpSpPr>
              <a:xfrm>
                <a:off x="5114456" y="1179305"/>
                <a:ext cx="1477481" cy="1235473"/>
                <a:chOff x="4792675" y="238125"/>
                <a:chExt cx="2078325" cy="1737900"/>
              </a:xfrm>
            </p:grpSpPr>
            <p:sp>
              <p:nvSpPr>
                <p:cNvPr id="1070" name="Google Shape;1070;p153"/>
                <p:cNvSpPr/>
                <p:nvPr/>
              </p:nvSpPr>
              <p:spPr>
                <a:xfrm>
                  <a:off x="5075775" y="702150"/>
                  <a:ext cx="139750" cy="141550"/>
                </a:xfrm>
                <a:custGeom>
                  <a:avLst/>
                  <a:gdLst/>
                  <a:ahLst/>
                  <a:cxnLst/>
                  <a:rect l="l" t="t" r="r" b="b"/>
                  <a:pathLst>
                    <a:path w="5590" h="5662" extrusionOk="0">
                      <a:moveTo>
                        <a:pt x="2795" y="0"/>
                      </a:moveTo>
                      <a:lnTo>
                        <a:pt x="2293" y="72"/>
                      </a:lnTo>
                      <a:lnTo>
                        <a:pt x="1720" y="215"/>
                      </a:lnTo>
                      <a:lnTo>
                        <a:pt x="1290" y="430"/>
                      </a:lnTo>
                      <a:lnTo>
                        <a:pt x="788" y="789"/>
                      </a:lnTo>
                      <a:lnTo>
                        <a:pt x="430" y="1290"/>
                      </a:lnTo>
                      <a:lnTo>
                        <a:pt x="215" y="1720"/>
                      </a:lnTo>
                      <a:lnTo>
                        <a:pt x="72" y="2294"/>
                      </a:lnTo>
                      <a:lnTo>
                        <a:pt x="0" y="2795"/>
                      </a:lnTo>
                      <a:lnTo>
                        <a:pt x="72" y="3369"/>
                      </a:lnTo>
                      <a:lnTo>
                        <a:pt x="215" y="3870"/>
                      </a:lnTo>
                      <a:lnTo>
                        <a:pt x="430" y="4372"/>
                      </a:lnTo>
                      <a:lnTo>
                        <a:pt x="788" y="4802"/>
                      </a:lnTo>
                      <a:lnTo>
                        <a:pt x="1290" y="5160"/>
                      </a:lnTo>
                      <a:lnTo>
                        <a:pt x="1720" y="5447"/>
                      </a:lnTo>
                      <a:lnTo>
                        <a:pt x="2293" y="5590"/>
                      </a:lnTo>
                      <a:lnTo>
                        <a:pt x="2795" y="5662"/>
                      </a:lnTo>
                      <a:lnTo>
                        <a:pt x="3368" y="5590"/>
                      </a:lnTo>
                      <a:lnTo>
                        <a:pt x="3870" y="5447"/>
                      </a:lnTo>
                      <a:lnTo>
                        <a:pt x="4372" y="5160"/>
                      </a:lnTo>
                      <a:lnTo>
                        <a:pt x="4802" y="4802"/>
                      </a:lnTo>
                      <a:lnTo>
                        <a:pt x="5160" y="4372"/>
                      </a:lnTo>
                      <a:lnTo>
                        <a:pt x="5447" y="3870"/>
                      </a:lnTo>
                      <a:lnTo>
                        <a:pt x="5590" y="3369"/>
                      </a:lnTo>
                      <a:lnTo>
                        <a:pt x="5590" y="2795"/>
                      </a:lnTo>
                      <a:lnTo>
                        <a:pt x="5590" y="2294"/>
                      </a:lnTo>
                      <a:lnTo>
                        <a:pt x="5447" y="1720"/>
                      </a:lnTo>
                      <a:lnTo>
                        <a:pt x="5160" y="1290"/>
                      </a:lnTo>
                      <a:lnTo>
                        <a:pt x="4802" y="789"/>
                      </a:lnTo>
                      <a:lnTo>
                        <a:pt x="4372" y="430"/>
                      </a:lnTo>
                      <a:lnTo>
                        <a:pt x="3870" y="215"/>
                      </a:lnTo>
                      <a:lnTo>
                        <a:pt x="3368" y="72"/>
                      </a:lnTo>
                      <a:lnTo>
                        <a:pt x="2795" y="0"/>
                      </a:lnTo>
                      <a:close/>
                    </a:path>
                  </a:pathLst>
                </a:custGeom>
                <a:solidFill>
                  <a:srgbClr val="FFD14D"/>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71" name="Google Shape;1071;p153"/>
                <p:cNvSpPr/>
                <p:nvPr/>
              </p:nvSpPr>
              <p:spPr>
                <a:xfrm>
                  <a:off x="4792675" y="238125"/>
                  <a:ext cx="2078325" cy="1737900"/>
                </a:xfrm>
                <a:custGeom>
                  <a:avLst/>
                  <a:gdLst/>
                  <a:ahLst/>
                  <a:cxnLst/>
                  <a:rect l="l" t="t" r="r" b="b"/>
                  <a:pathLst>
                    <a:path w="83133" h="69516" extrusionOk="0">
                      <a:moveTo>
                        <a:pt x="16054" y="0"/>
                      </a:moveTo>
                      <a:lnTo>
                        <a:pt x="16054" y="14978"/>
                      </a:lnTo>
                      <a:lnTo>
                        <a:pt x="16771" y="15265"/>
                      </a:lnTo>
                      <a:lnTo>
                        <a:pt x="17487" y="15623"/>
                      </a:lnTo>
                      <a:lnTo>
                        <a:pt x="18204" y="16125"/>
                      </a:lnTo>
                      <a:lnTo>
                        <a:pt x="18849" y="16698"/>
                      </a:lnTo>
                      <a:lnTo>
                        <a:pt x="19279" y="17200"/>
                      </a:lnTo>
                      <a:lnTo>
                        <a:pt x="19709" y="17701"/>
                      </a:lnTo>
                      <a:lnTo>
                        <a:pt x="19996" y="18275"/>
                      </a:lnTo>
                      <a:lnTo>
                        <a:pt x="20282" y="18848"/>
                      </a:lnTo>
                      <a:lnTo>
                        <a:pt x="20497" y="19493"/>
                      </a:lnTo>
                      <a:lnTo>
                        <a:pt x="20641" y="20138"/>
                      </a:lnTo>
                      <a:lnTo>
                        <a:pt x="20712" y="20711"/>
                      </a:lnTo>
                      <a:lnTo>
                        <a:pt x="20784" y="21356"/>
                      </a:lnTo>
                      <a:lnTo>
                        <a:pt x="20712" y="22001"/>
                      </a:lnTo>
                      <a:lnTo>
                        <a:pt x="20641" y="22646"/>
                      </a:lnTo>
                      <a:lnTo>
                        <a:pt x="20497" y="23291"/>
                      </a:lnTo>
                      <a:lnTo>
                        <a:pt x="20282" y="23865"/>
                      </a:lnTo>
                      <a:lnTo>
                        <a:pt x="19996" y="24438"/>
                      </a:lnTo>
                      <a:lnTo>
                        <a:pt x="19709" y="25011"/>
                      </a:lnTo>
                      <a:lnTo>
                        <a:pt x="19279" y="25585"/>
                      </a:lnTo>
                      <a:lnTo>
                        <a:pt x="18849" y="26086"/>
                      </a:lnTo>
                      <a:lnTo>
                        <a:pt x="18204" y="26660"/>
                      </a:lnTo>
                      <a:lnTo>
                        <a:pt x="17487" y="27090"/>
                      </a:lnTo>
                      <a:lnTo>
                        <a:pt x="16771" y="27448"/>
                      </a:lnTo>
                      <a:lnTo>
                        <a:pt x="16054" y="27735"/>
                      </a:lnTo>
                      <a:lnTo>
                        <a:pt x="16054" y="48876"/>
                      </a:lnTo>
                      <a:lnTo>
                        <a:pt x="15982" y="49521"/>
                      </a:lnTo>
                      <a:lnTo>
                        <a:pt x="15911" y="50094"/>
                      </a:lnTo>
                      <a:lnTo>
                        <a:pt x="15767" y="50668"/>
                      </a:lnTo>
                      <a:lnTo>
                        <a:pt x="15552" y="51169"/>
                      </a:lnTo>
                      <a:lnTo>
                        <a:pt x="15337" y="51743"/>
                      </a:lnTo>
                      <a:lnTo>
                        <a:pt x="15051" y="52173"/>
                      </a:lnTo>
                      <a:lnTo>
                        <a:pt x="14692" y="52674"/>
                      </a:lnTo>
                      <a:lnTo>
                        <a:pt x="14334" y="53104"/>
                      </a:lnTo>
                      <a:lnTo>
                        <a:pt x="13904" y="53462"/>
                      </a:lnTo>
                      <a:lnTo>
                        <a:pt x="13402" y="53821"/>
                      </a:lnTo>
                      <a:lnTo>
                        <a:pt x="12901" y="54107"/>
                      </a:lnTo>
                      <a:lnTo>
                        <a:pt x="12399" y="54322"/>
                      </a:lnTo>
                      <a:lnTo>
                        <a:pt x="11897" y="54537"/>
                      </a:lnTo>
                      <a:lnTo>
                        <a:pt x="11324" y="54681"/>
                      </a:lnTo>
                      <a:lnTo>
                        <a:pt x="10679" y="54752"/>
                      </a:lnTo>
                      <a:lnTo>
                        <a:pt x="10106" y="54824"/>
                      </a:lnTo>
                      <a:lnTo>
                        <a:pt x="1" y="54824"/>
                      </a:lnTo>
                      <a:lnTo>
                        <a:pt x="1" y="69516"/>
                      </a:lnTo>
                      <a:lnTo>
                        <a:pt x="25227" y="69516"/>
                      </a:lnTo>
                      <a:lnTo>
                        <a:pt x="25514" y="68727"/>
                      </a:lnTo>
                      <a:lnTo>
                        <a:pt x="25872" y="68011"/>
                      </a:lnTo>
                      <a:lnTo>
                        <a:pt x="26374" y="67294"/>
                      </a:lnTo>
                      <a:lnTo>
                        <a:pt x="26875" y="66721"/>
                      </a:lnTo>
                      <a:lnTo>
                        <a:pt x="27377" y="66219"/>
                      </a:lnTo>
                      <a:lnTo>
                        <a:pt x="27950" y="65861"/>
                      </a:lnTo>
                      <a:lnTo>
                        <a:pt x="28524" y="65502"/>
                      </a:lnTo>
                      <a:lnTo>
                        <a:pt x="29097" y="65216"/>
                      </a:lnTo>
                      <a:lnTo>
                        <a:pt x="29670" y="65001"/>
                      </a:lnTo>
                      <a:lnTo>
                        <a:pt x="30315" y="64857"/>
                      </a:lnTo>
                      <a:lnTo>
                        <a:pt x="30960" y="64786"/>
                      </a:lnTo>
                      <a:lnTo>
                        <a:pt x="32250" y="64786"/>
                      </a:lnTo>
                      <a:lnTo>
                        <a:pt x="32895" y="64857"/>
                      </a:lnTo>
                      <a:lnTo>
                        <a:pt x="33469" y="65001"/>
                      </a:lnTo>
                      <a:lnTo>
                        <a:pt x="34114" y="65216"/>
                      </a:lnTo>
                      <a:lnTo>
                        <a:pt x="34687" y="65502"/>
                      </a:lnTo>
                      <a:lnTo>
                        <a:pt x="35260" y="65861"/>
                      </a:lnTo>
                      <a:lnTo>
                        <a:pt x="35762" y="66219"/>
                      </a:lnTo>
                      <a:lnTo>
                        <a:pt x="36264" y="66721"/>
                      </a:lnTo>
                      <a:lnTo>
                        <a:pt x="36837" y="67294"/>
                      </a:lnTo>
                      <a:lnTo>
                        <a:pt x="37339" y="68011"/>
                      </a:lnTo>
                      <a:lnTo>
                        <a:pt x="37697" y="68727"/>
                      </a:lnTo>
                      <a:lnTo>
                        <a:pt x="37984" y="69516"/>
                      </a:lnTo>
                      <a:lnTo>
                        <a:pt x="55470" y="69516"/>
                      </a:lnTo>
                      <a:lnTo>
                        <a:pt x="55828" y="69444"/>
                      </a:lnTo>
                      <a:lnTo>
                        <a:pt x="56258" y="69301"/>
                      </a:lnTo>
                      <a:lnTo>
                        <a:pt x="56617" y="69157"/>
                      </a:lnTo>
                      <a:lnTo>
                        <a:pt x="56903" y="68871"/>
                      </a:lnTo>
                      <a:lnTo>
                        <a:pt x="83133" y="42641"/>
                      </a:lnTo>
                      <a:lnTo>
                        <a:pt x="41853" y="1792"/>
                      </a:lnTo>
                      <a:lnTo>
                        <a:pt x="41423" y="1362"/>
                      </a:lnTo>
                      <a:lnTo>
                        <a:pt x="40922" y="1003"/>
                      </a:lnTo>
                      <a:lnTo>
                        <a:pt x="40420" y="717"/>
                      </a:lnTo>
                      <a:lnTo>
                        <a:pt x="39919" y="502"/>
                      </a:lnTo>
                      <a:lnTo>
                        <a:pt x="39345" y="287"/>
                      </a:lnTo>
                      <a:lnTo>
                        <a:pt x="38772" y="143"/>
                      </a:lnTo>
                      <a:lnTo>
                        <a:pt x="38199" y="72"/>
                      </a:lnTo>
                      <a:lnTo>
                        <a:pt x="37625" y="0"/>
                      </a:lnTo>
                      <a:close/>
                    </a:path>
                  </a:pathLst>
                </a:custGeom>
                <a:solidFill>
                  <a:srgbClr val="FFD14D"/>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sp>
            <p:nvSpPr>
              <p:cNvPr id="1072" name="Google Shape;1072;p153"/>
              <p:cNvSpPr/>
              <p:nvPr/>
            </p:nvSpPr>
            <p:spPr>
              <a:xfrm>
                <a:off x="5619368" y="1569740"/>
                <a:ext cx="501333" cy="573793"/>
              </a:xfrm>
              <a:custGeom>
                <a:avLst/>
                <a:gdLst/>
                <a:ahLst/>
                <a:cxnLst/>
                <a:rect l="l" t="t" r="r" b="b"/>
                <a:pathLst>
                  <a:path w="24797" h="28381" extrusionOk="0">
                    <a:moveTo>
                      <a:pt x="12398" y="1"/>
                    </a:moveTo>
                    <a:lnTo>
                      <a:pt x="11753" y="72"/>
                    </a:lnTo>
                    <a:lnTo>
                      <a:pt x="11180" y="216"/>
                    </a:lnTo>
                    <a:lnTo>
                      <a:pt x="10678" y="502"/>
                    </a:lnTo>
                    <a:lnTo>
                      <a:pt x="10248" y="932"/>
                    </a:lnTo>
                    <a:lnTo>
                      <a:pt x="9818" y="1362"/>
                    </a:lnTo>
                    <a:lnTo>
                      <a:pt x="9532" y="1864"/>
                    </a:lnTo>
                    <a:lnTo>
                      <a:pt x="9388" y="2437"/>
                    </a:lnTo>
                    <a:lnTo>
                      <a:pt x="9317" y="3082"/>
                    </a:lnTo>
                    <a:lnTo>
                      <a:pt x="9317" y="3584"/>
                    </a:lnTo>
                    <a:lnTo>
                      <a:pt x="9460" y="4014"/>
                    </a:lnTo>
                    <a:lnTo>
                      <a:pt x="9603" y="4372"/>
                    </a:lnTo>
                    <a:lnTo>
                      <a:pt x="9818" y="4802"/>
                    </a:lnTo>
                    <a:lnTo>
                      <a:pt x="10033" y="5089"/>
                    </a:lnTo>
                    <a:lnTo>
                      <a:pt x="10391" y="5447"/>
                    </a:lnTo>
                    <a:lnTo>
                      <a:pt x="10678" y="5662"/>
                    </a:lnTo>
                    <a:lnTo>
                      <a:pt x="11108" y="5877"/>
                    </a:lnTo>
                    <a:lnTo>
                      <a:pt x="11108" y="11396"/>
                    </a:lnTo>
                    <a:lnTo>
                      <a:pt x="10606" y="11611"/>
                    </a:lnTo>
                    <a:lnTo>
                      <a:pt x="6163" y="9102"/>
                    </a:lnTo>
                    <a:lnTo>
                      <a:pt x="6163" y="8672"/>
                    </a:lnTo>
                    <a:lnTo>
                      <a:pt x="6163" y="8242"/>
                    </a:lnTo>
                    <a:lnTo>
                      <a:pt x="6020" y="7812"/>
                    </a:lnTo>
                    <a:lnTo>
                      <a:pt x="5877" y="7454"/>
                    </a:lnTo>
                    <a:lnTo>
                      <a:pt x="5662" y="7096"/>
                    </a:lnTo>
                    <a:lnTo>
                      <a:pt x="5375" y="6737"/>
                    </a:lnTo>
                    <a:lnTo>
                      <a:pt x="5017" y="6451"/>
                    </a:lnTo>
                    <a:lnTo>
                      <a:pt x="4658" y="6164"/>
                    </a:lnTo>
                    <a:lnTo>
                      <a:pt x="4085" y="5949"/>
                    </a:lnTo>
                    <a:lnTo>
                      <a:pt x="3440" y="5806"/>
                    </a:lnTo>
                    <a:lnTo>
                      <a:pt x="2867" y="5734"/>
                    </a:lnTo>
                    <a:lnTo>
                      <a:pt x="2293" y="5877"/>
                    </a:lnTo>
                    <a:lnTo>
                      <a:pt x="1720" y="6092"/>
                    </a:lnTo>
                    <a:lnTo>
                      <a:pt x="1218" y="6379"/>
                    </a:lnTo>
                    <a:lnTo>
                      <a:pt x="788" y="6809"/>
                    </a:lnTo>
                    <a:lnTo>
                      <a:pt x="430" y="7311"/>
                    </a:lnTo>
                    <a:lnTo>
                      <a:pt x="143" y="7884"/>
                    </a:lnTo>
                    <a:lnTo>
                      <a:pt x="0" y="8457"/>
                    </a:lnTo>
                    <a:lnTo>
                      <a:pt x="0" y="9102"/>
                    </a:lnTo>
                    <a:lnTo>
                      <a:pt x="72" y="9676"/>
                    </a:lnTo>
                    <a:lnTo>
                      <a:pt x="287" y="10249"/>
                    </a:lnTo>
                    <a:lnTo>
                      <a:pt x="645" y="10751"/>
                    </a:lnTo>
                    <a:lnTo>
                      <a:pt x="1003" y="11181"/>
                    </a:lnTo>
                    <a:lnTo>
                      <a:pt x="1505" y="11539"/>
                    </a:lnTo>
                    <a:lnTo>
                      <a:pt x="1792" y="11682"/>
                    </a:lnTo>
                    <a:lnTo>
                      <a:pt x="1792" y="16699"/>
                    </a:lnTo>
                    <a:lnTo>
                      <a:pt x="1505" y="16842"/>
                    </a:lnTo>
                    <a:lnTo>
                      <a:pt x="1003" y="17201"/>
                    </a:lnTo>
                    <a:lnTo>
                      <a:pt x="645" y="17630"/>
                    </a:lnTo>
                    <a:lnTo>
                      <a:pt x="287" y="18132"/>
                    </a:lnTo>
                    <a:lnTo>
                      <a:pt x="72" y="18705"/>
                    </a:lnTo>
                    <a:lnTo>
                      <a:pt x="0" y="19279"/>
                    </a:lnTo>
                    <a:lnTo>
                      <a:pt x="0" y="19924"/>
                    </a:lnTo>
                    <a:lnTo>
                      <a:pt x="143" y="20497"/>
                    </a:lnTo>
                    <a:lnTo>
                      <a:pt x="430" y="21070"/>
                    </a:lnTo>
                    <a:lnTo>
                      <a:pt x="788" y="21572"/>
                    </a:lnTo>
                    <a:lnTo>
                      <a:pt x="1218" y="22002"/>
                    </a:lnTo>
                    <a:lnTo>
                      <a:pt x="1720" y="22289"/>
                    </a:lnTo>
                    <a:lnTo>
                      <a:pt x="2293" y="22504"/>
                    </a:lnTo>
                    <a:lnTo>
                      <a:pt x="2867" y="22575"/>
                    </a:lnTo>
                    <a:lnTo>
                      <a:pt x="3440" y="22575"/>
                    </a:lnTo>
                    <a:lnTo>
                      <a:pt x="4085" y="22432"/>
                    </a:lnTo>
                    <a:lnTo>
                      <a:pt x="4658" y="22217"/>
                    </a:lnTo>
                    <a:lnTo>
                      <a:pt x="5017" y="21930"/>
                    </a:lnTo>
                    <a:lnTo>
                      <a:pt x="5375" y="21644"/>
                    </a:lnTo>
                    <a:lnTo>
                      <a:pt x="5662" y="21285"/>
                    </a:lnTo>
                    <a:lnTo>
                      <a:pt x="5877" y="20927"/>
                    </a:lnTo>
                    <a:lnTo>
                      <a:pt x="6020" y="20569"/>
                    </a:lnTo>
                    <a:lnTo>
                      <a:pt x="6163" y="20139"/>
                    </a:lnTo>
                    <a:lnTo>
                      <a:pt x="6163" y="19709"/>
                    </a:lnTo>
                    <a:lnTo>
                      <a:pt x="6163" y="19279"/>
                    </a:lnTo>
                    <a:lnTo>
                      <a:pt x="8958" y="17702"/>
                    </a:lnTo>
                    <a:lnTo>
                      <a:pt x="8528" y="17201"/>
                    </a:lnTo>
                    <a:lnTo>
                      <a:pt x="8170" y="16627"/>
                    </a:lnTo>
                    <a:lnTo>
                      <a:pt x="7883" y="15982"/>
                    </a:lnTo>
                    <a:lnTo>
                      <a:pt x="7668" y="15337"/>
                    </a:lnTo>
                    <a:lnTo>
                      <a:pt x="4873" y="16986"/>
                    </a:lnTo>
                    <a:lnTo>
                      <a:pt x="4443" y="16699"/>
                    </a:lnTo>
                    <a:lnTo>
                      <a:pt x="4443" y="11682"/>
                    </a:lnTo>
                    <a:lnTo>
                      <a:pt x="4873" y="11396"/>
                    </a:lnTo>
                    <a:lnTo>
                      <a:pt x="9317" y="13976"/>
                    </a:lnTo>
                    <a:lnTo>
                      <a:pt x="9317" y="14191"/>
                    </a:lnTo>
                    <a:lnTo>
                      <a:pt x="9317" y="14621"/>
                    </a:lnTo>
                    <a:lnTo>
                      <a:pt x="9460" y="15051"/>
                    </a:lnTo>
                    <a:lnTo>
                      <a:pt x="9603" y="15481"/>
                    </a:lnTo>
                    <a:lnTo>
                      <a:pt x="9818" y="15839"/>
                    </a:lnTo>
                    <a:lnTo>
                      <a:pt x="10033" y="16197"/>
                    </a:lnTo>
                    <a:lnTo>
                      <a:pt x="10320" y="16484"/>
                    </a:lnTo>
                    <a:lnTo>
                      <a:pt x="10678" y="16771"/>
                    </a:lnTo>
                    <a:lnTo>
                      <a:pt x="11036" y="16986"/>
                    </a:lnTo>
                    <a:lnTo>
                      <a:pt x="11036" y="22504"/>
                    </a:lnTo>
                    <a:lnTo>
                      <a:pt x="10678" y="22719"/>
                    </a:lnTo>
                    <a:lnTo>
                      <a:pt x="10320" y="22934"/>
                    </a:lnTo>
                    <a:lnTo>
                      <a:pt x="10033" y="23220"/>
                    </a:lnTo>
                    <a:lnTo>
                      <a:pt x="9818" y="23579"/>
                    </a:lnTo>
                    <a:lnTo>
                      <a:pt x="9603" y="24009"/>
                    </a:lnTo>
                    <a:lnTo>
                      <a:pt x="9460" y="24367"/>
                    </a:lnTo>
                    <a:lnTo>
                      <a:pt x="9317" y="24797"/>
                    </a:lnTo>
                    <a:lnTo>
                      <a:pt x="9317" y="25299"/>
                    </a:lnTo>
                    <a:lnTo>
                      <a:pt x="9388" y="25872"/>
                    </a:lnTo>
                    <a:lnTo>
                      <a:pt x="9532" y="26517"/>
                    </a:lnTo>
                    <a:lnTo>
                      <a:pt x="9818" y="27019"/>
                    </a:lnTo>
                    <a:lnTo>
                      <a:pt x="10177" y="27449"/>
                    </a:lnTo>
                    <a:lnTo>
                      <a:pt x="10678" y="27879"/>
                    </a:lnTo>
                    <a:lnTo>
                      <a:pt x="11180" y="28165"/>
                    </a:lnTo>
                    <a:lnTo>
                      <a:pt x="11753" y="28309"/>
                    </a:lnTo>
                    <a:lnTo>
                      <a:pt x="12398" y="28380"/>
                    </a:lnTo>
                    <a:lnTo>
                      <a:pt x="13043" y="28309"/>
                    </a:lnTo>
                    <a:lnTo>
                      <a:pt x="13616" y="28165"/>
                    </a:lnTo>
                    <a:lnTo>
                      <a:pt x="14118" y="27879"/>
                    </a:lnTo>
                    <a:lnTo>
                      <a:pt x="14620" y="27449"/>
                    </a:lnTo>
                    <a:lnTo>
                      <a:pt x="14978" y="27019"/>
                    </a:lnTo>
                    <a:lnTo>
                      <a:pt x="15265" y="26517"/>
                    </a:lnTo>
                    <a:lnTo>
                      <a:pt x="15480" y="25872"/>
                    </a:lnTo>
                    <a:lnTo>
                      <a:pt x="15480" y="25299"/>
                    </a:lnTo>
                    <a:lnTo>
                      <a:pt x="15480" y="24797"/>
                    </a:lnTo>
                    <a:lnTo>
                      <a:pt x="15408" y="24367"/>
                    </a:lnTo>
                    <a:lnTo>
                      <a:pt x="15193" y="24009"/>
                    </a:lnTo>
                    <a:lnTo>
                      <a:pt x="14978" y="23579"/>
                    </a:lnTo>
                    <a:lnTo>
                      <a:pt x="14763" y="23220"/>
                    </a:lnTo>
                    <a:lnTo>
                      <a:pt x="14476" y="22934"/>
                    </a:lnTo>
                    <a:lnTo>
                      <a:pt x="14118" y="22719"/>
                    </a:lnTo>
                    <a:lnTo>
                      <a:pt x="13760" y="22504"/>
                    </a:lnTo>
                    <a:lnTo>
                      <a:pt x="13760" y="16986"/>
                    </a:lnTo>
                    <a:lnTo>
                      <a:pt x="14190" y="16699"/>
                    </a:lnTo>
                    <a:lnTo>
                      <a:pt x="18633" y="19279"/>
                    </a:lnTo>
                    <a:lnTo>
                      <a:pt x="18633" y="19709"/>
                    </a:lnTo>
                    <a:lnTo>
                      <a:pt x="18705" y="20139"/>
                    </a:lnTo>
                    <a:lnTo>
                      <a:pt x="18776" y="20569"/>
                    </a:lnTo>
                    <a:lnTo>
                      <a:pt x="18991" y="20927"/>
                    </a:lnTo>
                    <a:lnTo>
                      <a:pt x="19206" y="21285"/>
                    </a:lnTo>
                    <a:lnTo>
                      <a:pt x="19493" y="21644"/>
                    </a:lnTo>
                    <a:lnTo>
                      <a:pt x="19780" y="21930"/>
                    </a:lnTo>
                    <a:lnTo>
                      <a:pt x="20138" y="22217"/>
                    </a:lnTo>
                    <a:lnTo>
                      <a:pt x="20711" y="22432"/>
                    </a:lnTo>
                    <a:lnTo>
                      <a:pt x="21356" y="22575"/>
                    </a:lnTo>
                    <a:lnTo>
                      <a:pt x="21930" y="22575"/>
                    </a:lnTo>
                    <a:lnTo>
                      <a:pt x="22503" y="22504"/>
                    </a:lnTo>
                    <a:lnTo>
                      <a:pt x="23076" y="22289"/>
                    </a:lnTo>
                    <a:lnTo>
                      <a:pt x="23578" y="22002"/>
                    </a:lnTo>
                    <a:lnTo>
                      <a:pt x="24008" y="21572"/>
                    </a:lnTo>
                    <a:lnTo>
                      <a:pt x="24438" y="21070"/>
                    </a:lnTo>
                    <a:lnTo>
                      <a:pt x="24653" y="20497"/>
                    </a:lnTo>
                    <a:lnTo>
                      <a:pt x="24796" y="19924"/>
                    </a:lnTo>
                    <a:lnTo>
                      <a:pt x="24796" y="19279"/>
                    </a:lnTo>
                    <a:lnTo>
                      <a:pt x="24725" y="18705"/>
                    </a:lnTo>
                    <a:lnTo>
                      <a:pt x="24510" y="18132"/>
                    </a:lnTo>
                    <a:lnTo>
                      <a:pt x="24223" y="17630"/>
                    </a:lnTo>
                    <a:lnTo>
                      <a:pt x="23793" y="17201"/>
                    </a:lnTo>
                    <a:lnTo>
                      <a:pt x="23291" y="16842"/>
                    </a:lnTo>
                    <a:lnTo>
                      <a:pt x="23076" y="16699"/>
                    </a:lnTo>
                    <a:lnTo>
                      <a:pt x="23076" y="11682"/>
                    </a:lnTo>
                    <a:lnTo>
                      <a:pt x="23291" y="11539"/>
                    </a:lnTo>
                    <a:lnTo>
                      <a:pt x="23793" y="11181"/>
                    </a:lnTo>
                    <a:lnTo>
                      <a:pt x="24223" y="10751"/>
                    </a:lnTo>
                    <a:lnTo>
                      <a:pt x="24510" y="10249"/>
                    </a:lnTo>
                    <a:lnTo>
                      <a:pt x="24725" y="9676"/>
                    </a:lnTo>
                    <a:lnTo>
                      <a:pt x="24796" y="9102"/>
                    </a:lnTo>
                    <a:lnTo>
                      <a:pt x="24796" y="8457"/>
                    </a:lnTo>
                    <a:lnTo>
                      <a:pt x="24653" y="7884"/>
                    </a:lnTo>
                    <a:lnTo>
                      <a:pt x="24438" y="7311"/>
                    </a:lnTo>
                    <a:lnTo>
                      <a:pt x="24008" y="6809"/>
                    </a:lnTo>
                    <a:lnTo>
                      <a:pt x="23578" y="6379"/>
                    </a:lnTo>
                    <a:lnTo>
                      <a:pt x="23076" y="6092"/>
                    </a:lnTo>
                    <a:lnTo>
                      <a:pt x="22503" y="5877"/>
                    </a:lnTo>
                    <a:lnTo>
                      <a:pt x="21930" y="5734"/>
                    </a:lnTo>
                    <a:lnTo>
                      <a:pt x="21356" y="5806"/>
                    </a:lnTo>
                    <a:lnTo>
                      <a:pt x="20711" y="5949"/>
                    </a:lnTo>
                    <a:lnTo>
                      <a:pt x="20138" y="6164"/>
                    </a:lnTo>
                    <a:lnTo>
                      <a:pt x="19780" y="6451"/>
                    </a:lnTo>
                    <a:lnTo>
                      <a:pt x="19493" y="6737"/>
                    </a:lnTo>
                    <a:lnTo>
                      <a:pt x="19206" y="7096"/>
                    </a:lnTo>
                    <a:lnTo>
                      <a:pt x="18991" y="7454"/>
                    </a:lnTo>
                    <a:lnTo>
                      <a:pt x="18776" y="7812"/>
                    </a:lnTo>
                    <a:lnTo>
                      <a:pt x="18705" y="8242"/>
                    </a:lnTo>
                    <a:lnTo>
                      <a:pt x="18633" y="8672"/>
                    </a:lnTo>
                    <a:lnTo>
                      <a:pt x="18633" y="9102"/>
                    </a:lnTo>
                    <a:lnTo>
                      <a:pt x="15838" y="10679"/>
                    </a:lnTo>
                    <a:lnTo>
                      <a:pt x="16268" y="11181"/>
                    </a:lnTo>
                    <a:lnTo>
                      <a:pt x="16626" y="11754"/>
                    </a:lnTo>
                    <a:lnTo>
                      <a:pt x="16913" y="12399"/>
                    </a:lnTo>
                    <a:lnTo>
                      <a:pt x="17128" y="13044"/>
                    </a:lnTo>
                    <a:lnTo>
                      <a:pt x="19923" y="11396"/>
                    </a:lnTo>
                    <a:lnTo>
                      <a:pt x="20425" y="11682"/>
                    </a:lnTo>
                    <a:lnTo>
                      <a:pt x="20425" y="16699"/>
                    </a:lnTo>
                    <a:lnTo>
                      <a:pt x="19923" y="16986"/>
                    </a:lnTo>
                    <a:lnTo>
                      <a:pt x="15480" y="14406"/>
                    </a:lnTo>
                    <a:lnTo>
                      <a:pt x="15551" y="14191"/>
                    </a:lnTo>
                    <a:lnTo>
                      <a:pt x="15480" y="13761"/>
                    </a:lnTo>
                    <a:lnTo>
                      <a:pt x="15408" y="13259"/>
                    </a:lnTo>
                    <a:lnTo>
                      <a:pt x="15265" y="12901"/>
                    </a:lnTo>
                    <a:lnTo>
                      <a:pt x="15050" y="12471"/>
                    </a:lnTo>
                    <a:lnTo>
                      <a:pt x="14763" y="12184"/>
                    </a:lnTo>
                    <a:lnTo>
                      <a:pt x="14476" y="11826"/>
                    </a:lnTo>
                    <a:lnTo>
                      <a:pt x="14118" y="11611"/>
                    </a:lnTo>
                    <a:lnTo>
                      <a:pt x="13760" y="11396"/>
                    </a:lnTo>
                    <a:lnTo>
                      <a:pt x="13760" y="5877"/>
                    </a:lnTo>
                    <a:lnTo>
                      <a:pt x="14118" y="5662"/>
                    </a:lnTo>
                    <a:lnTo>
                      <a:pt x="14476" y="5447"/>
                    </a:lnTo>
                    <a:lnTo>
                      <a:pt x="14763" y="5089"/>
                    </a:lnTo>
                    <a:lnTo>
                      <a:pt x="15050" y="4802"/>
                    </a:lnTo>
                    <a:lnTo>
                      <a:pt x="15193" y="4372"/>
                    </a:lnTo>
                    <a:lnTo>
                      <a:pt x="15408" y="4014"/>
                    </a:lnTo>
                    <a:lnTo>
                      <a:pt x="15480" y="3584"/>
                    </a:lnTo>
                    <a:lnTo>
                      <a:pt x="15480" y="3082"/>
                    </a:lnTo>
                    <a:lnTo>
                      <a:pt x="15480" y="2437"/>
                    </a:lnTo>
                    <a:lnTo>
                      <a:pt x="15265" y="1864"/>
                    </a:lnTo>
                    <a:lnTo>
                      <a:pt x="14978" y="1362"/>
                    </a:lnTo>
                    <a:lnTo>
                      <a:pt x="14620" y="932"/>
                    </a:lnTo>
                    <a:lnTo>
                      <a:pt x="14118" y="502"/>
                    </a:lnTo>
                    <a:lnTo>
                      <a:pt x="13616" y="216"/>
                    </a:lnTo>
                    <a:lnTo>
                      <a:pt x="13043" y="72"/>
                    </a:lnTo>
                    <a:lnTo>
                      <a:pt x="12398" y="1"/>
                    </a:lnTo>
                    <a:close/>
                  </a:path>
                </a:pathLst>
              </a:custGeom>
              <a:solidFill>
                <a:srgbClr val="FC7033"/>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grpSp>
        <p:grpSp>
          <p:nvGrpSpPr>
            <p:cNvPr id="1073" name="Google Shape;1073;p153"/>
            <p:cNvGrpSpPr/>
            <p:nvPr/>
          </p:nvGrpSpPr>
          <p:grpSpPr>
            <a:xfrm>
              <a:off x="5338273" y="6610089"/>
              <a:ext cx="983546" cy="791977"/>
              <a:chOff x="5114456" y="2000822"/>
              <a:chExt cx="1510591" cy="1216368"/>
            </a:xfrm>
          </p:grpSpPr>
          <p:grpSp>
            <p:nvGrpSpPr>
              <p:cNvPr id="1074" name="Google Shape;1074;p153"/>
              <p:cNvGrpSpPr/>
              <p:nvPr/>
            </p:nvGrpSpPr>
            <p:grpSpPr>
              <a:xfrm>
                <a:off x="5114456" y="2000822"/>
                <a:ext cx="1510591" cy="1216368"/>
                <a:chOff x="5114456" y="2000822"/>
                <a:chExt cx="1510591" cy="1216368"/>
              </a:xfrm>
            </p:grpSpPr>
            <p:grpSp>
              <p:nvGrpSpPr>
                <p:cNvPr id="1075" name="Google Shape;1075;p153"/>
                <p:cNvGrpSpPr/>
                <p:nvPr/>
              </p:nvGrpSpPr>
              <p:grpSpPr>
                <a:xfrm>
                  <a:off x="5114456" y="2000822"/>
                  <a:ext cx="1510591" cy="1216368"/>
                  <a:chOff x="4792675" y="1393725"/>
                  <a:chExt cx="2124900" cy="1711025"/>
                </a:xfrm>
              </p:grpSpPr>
              <p:sp>
                <p:nvSpPr>
                  <p:cNvPr id="1076" name="Google Shape;1076;p153"/>
                  <p:cNvSpPr/>
                  <p:nvPr/>
                </p:nvSpPr>
                <p:spPr>
                  <a:xfrm>
                    <a:off x="4792675" y="1393725"/>
                    <a:ext cx="2124900" cy="1711025"/>
                  </a:xfrm>
                  <a:custGeom>
                    <a:avLst/>
                    <a:gdLst/>
                    <a:ahLst/>
                    <a:cxnLst/>
                    <a:rect l="l" t="t" r="r" b="b"/>
                    <a:pathLst>
                      <a:path w="84996" h="68441" extrusionOk="0">
                        <a:moveTo>
                          <a:pt x="84924" y="0"/>
                        </a:moveTo>
                        <a:lnTo>
                          <a:pt x="59626" y="25370"/>
                        </a:lnTo>
                        <a:lnTo>
                          <a:pt x="59196" y="25728"/>
                        </a:lnTo>
                        <a:lnTo>
                          <a:pt x="58695" y="26087"/>
                        </a:lnTo>
                        <a:lnTo>
                          <a:pt x="58265" y="26373"/>
                        </a:lnTo>
                        <a:lnTo>
                          <a:pt x="57692" y="26660"/>
                        </a:lnTo>
                        <a:lnTo>
                          <a:pt x="57190" y="26803"/>
                        </a:lnTo>
                        <a:lnTo>
                          <a:pt x="56617" y="26947"/>
                        </a:lnTo>
                        <a:lnTo>
                          <a:pt x="56043" y="27018"/>
                        </a:lnTo>
                        <a:lnTo>
                          <a:pt x="55470" y="27090"/>
                        </a:lnTo>
                        <a:lnTo>
                          <a:pt x="37984" y="27090"/>
                        </a:lnTo>
                        <a:lnTo>
                          <a:pt x="37697" y="27806"/>
                        </a:lnTo>
                        <a:lnTo>
                          <a:pt x="37339" y="28523"/>
                        </a:lnTo>
                        <a:lnTo>
                          <a:pt x="36837" y="29240"/>
                        </a:lnTo>
                        <a:lnTo>
                          <a:pt x="36264" y="29885"/>
                        </a:lnTo>
                        <a:lnTo>
                          <a:pt x="35762" y="30315"/>
                        </a:lnTo>
                        <a:lnTo>
                          <a:pt x="35260" y="30745"/>
                        </a:lnTo>
                        <a:lnTo>
                          <a:pt x="34687" y="31031"/>
                        </a:lnTo>
                        <a:lnTo>
                          <a:pt x="34114" y="31318"/>
                        </a:lnTo>
                        <a:lnTo>
                          <a:pt x="33469" y="31533"/>
                        </a:lnTo>
                        <a:lnTo>
                          <a:pt x="32895" y="31676"/>
                        </a:lnTo>
                        <a:lnTo>
                          <a:pt x="32250" y="31748"/>
                        </a:lnTo>
                        <a:lnTo>
                          <a:pt x="31605" y="31820"/>
                        </a:lnTo>
                        <a:lnTo>
                          <a:pt x="30960" y="31748"/>
                        </a:lnTo>
                        <a:lnTo>
                          <a:pt x="30315" y="31676"/>
                        </a:lnTo>
                        <a:lnTo>
                          <a:pt x="29670" y="31533"/>
                        </a:lnTo>
                        <a:lnTo>
                          <a:pt x="29097" y="31318"/>
                        </a:lnTo>
                        <a:lnTo>
                          <a:pt x="28524" y="31031"/>
                        </a:lnTo>
                        <a:lnTo>
                          <a:pt x="27950" y="30745"/>
                        </a:lnTo>
                        <a:lnTo>
                          <a:pt x="27377" y="30315"/>
                        </a:lnTo>
                        <a:lnTo>
                          <a:pt x="26875" y="29885"/>
                        </a:lnTo>
                        <a:lnTo>
                          <a:pt x="26374" y="29240"/>
                        </a:lnTo>
                        <a:lnTo>
                          <a:pt x="25872" y="28523"/>
                        </a:lnTo>
                        <a:lnTo>
                          <a:pt x="25514" y="27806"/>
                        </a:lnTo>
                        <a:lnTo>
                          <a:pt x="25227" y="27090"/>
                        </a:lnTo>
                        <a:lnTo>
                          <a:pt x="1" y="27090"/>
                        </a:lnTo>
                        <a:lnTo>
                          <a:pt x="1" y="38485"/>
                        </a:lnTo>
                        <a:lnTo>
                          <a:pt x="9174" y="38485"/>
                        </a:lnTo>
                        <a:lnTo>
                          <a:pt x="9819" y="38628"/>
                        </a:lnTo>
                        <a:lnTo>
                          <a:pt x="10392" y="38771"/>
                        </a:lnTo>
                        <a:lnTo>
                          <a:pt x="10894" y="38915"/>
                        </a:lnTo>
                        <a:lnTo>
                          <a:pt x="11396" y="39201"/>
                        </a:lnTo>
                        <a:lnTo>
                          <a:pt x="11897" y="39488"/>
                        </a:lnTo>
                        <a:lnTo>
                          <a:pt x="12399" y="39846"/>
                        </a:lnTo>
                        <a:lnTo>
                          <a:pt x="12757" y="40205"/>
                        </a:lnTo>
                        <a:lnTo>
                          <a:pt x="13187" y="40635"/>
                        </a:lnTo>
                        <a:lnTo>
                          <a:pt x="13546" y="41065"/>
                        </a:lnTo>
                        <a:lnTo>
                          <a:pt x="13832" y="41566"/>
                        </a:lnTo>
                        <a:lnTo>
                          <a:pt x="14047" y="42140"/>
                        </a:lnTo>
                        <a:lnTo>
                          <a:pt x="14262" y="42641"/>
                        </a:lnTo>
                        <a:lnTo>
                          <a:pt x="14406" y="43215"/>
                        </a:lnTo>
                        <a:lnTo>
                          <a:pt x="14477" y="43788"/>
                        </a:lnTo>
                        <a:lnTo>
                          <a:pt x="14549" y="44433"/>
                        </a:lnTo>
                        <a:lnTo>
                          <a:pt x="14549" y="66291"/>
                        </a:lnTo>
                        <a:lnTo>
                          <a:pt x="14549" y="66721"/>
                        </a:lnTo>
                        <a:lnTo>
                          <a:pt x="14692" y="67151"/>
                        </a:lnTo>
                        <a:lnTo>
                          <a:pt x="14907" y="67509"/>
                        </a:lnTo>
                        <a:lnTo>
                          <a:pt x="15122" y="67796"/>
                        </a:lnTo>
                        <a:lnTo>
                          <a:pt x="15481" y="68083"/>
                        </a:lnTo>
                        <a:lnTo>
                          <a:pt x="15839" y="68226"/>
                        </a:lnTo>
                        <a:lnTo>
                          <a:pt x="16197" y="68369"/>
                        </a:lnTo>
                        <a:lnTo>
                          <a:pt x="16627" y="68441"/>
                        </a:lnTo>
                        <a:lnTo>
                          <a:pt x="37697" y="68441"/>
                        </a:lnTo>
                        <a:lnTo>
                          <a:pt x="37984" y="67653"/>
                        </a:lnTo>
                        <a:lnTo>
                          <a:pt x="38342" y="66936"/>
                        </a:lnTo>
                        <a:lnTo>
                          <a:pt x="38844" y="66291"/>
                        </a:lnTo>
                        <a:lnTo>
                          <a:pt x="39345" y="65646"/>
                        </a:lnTo>
                        <a:lnTo>
                          <a:pt x="39847" y="65216"/>
                        </a:lnTo>
                        <a:lnTo>
                          <a:pt x="40349" y="64786"/>
                        </a:lnTo>
                        <a:lnTo>
                          <a:pt x="40922" y="64499"/>
                        </a:lnTo>
                        <a:lnTo>
                          <a:pt x="41495" y="64213"/>
                        </a:lnTo>
                        <a:lnTo>
                          <a:pt x="42140" y="63998"/>
                        </a:lnTo>
                        <a:lnTo>
                          <a:pt x="42785" y="63783"/>
                        </a:lnTo>
                        <a:lnTo>
                          <a:pt x="43430" y="63711"/>
                        </a:lnTo>
                        <a:lnTo>
                          <a:pt x="44720" y="63711"/>
                        </a:lnTo>
                        <a:lnTo>
                          <a:pt x="45365" y="63783"/>
                        </a:lnTo>
                        <a:lnTo>
                          <a:pt x="46010" y="63998"/>
                        </a:lnTo>
                        <a:lnTo>
                          <a:pt x="46583" y="64213"/>
                        </a:lnTo>
                        <a:lnTo>
                          <a:pt x="47157" y="64499"/>
                        </a:lnTo>
                        <a:lnTo>
                          <a:pt x="47730" y="64786"/>
                        </a:lnTo>
                        <a:lnTo>
                          <a:pt x="48303" y="65216"/>
                        </a:lnTo>
                        <a:lnTo>
                          <a:pt x="48733" y="65646"/>
                        </a:lnTo>
                        <a:lnTo>
                          <a:pt x="49307" y="66291"/>
                        </a:lnTo>
                        <a:lnTo>
                          <a:pt x="49808" y="66936"/>
                        </a:lnTo>
                        <a:lnTo>
                          <a:pt x="50167" y="67653"/>
                        </a:lnTo>
                        <a:lnTo>
                          <a:pt x="50453" y="68441"/>
                        </a:lnTo>
                        <a:lnTo>
                          <a:pt x="84996" y="68441"/>
                        </a:lnTo>
                        <a:lnTo>
                          <a:pt x="84996" y="789"/>
                        </a:lnTo>
                        <a:lnTo>
                          <a:pt x="84924" y="0"/>
                        </a:lnTo>
                        <a:close/>
                      </a:path>
                    </a:pathLst>
                  </a:custGeom>
                  <a:solidFill>
                    <a:srgbClr val="E13855"/>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77" name="Google Shape;1077;p153"/>
                  <p:cNvSpPr/>
                  <p:nvPr/>
                </p:nvSpPr>
                <p:spPr>
                  <a:xfrm>
                    <a:off x="5512925" y="1952700"/>
                    <a:ext cx="139775" cy="139775"/>
                  </a:xfrm>
                  <a:custGeom>
                    <a:avLst/>
                    <a:gdLst/>
                    <a:ahLst/>
                    <a:cxnLst/>
                    <a:rect l="l" t="t" r="r" b="b"/>
                    <a:pathLst>
                      <a:path w="5591" h="5591" fill="none" extrusionOk="0">
                        <a:moveTo>
                          <a:pt x="4802" y="4803"/>
                        </a:moveTo>
                        <a:lnTo>
                          <a:pt x="4802" y="4803"/>
                        </a:lnTo>
                        <a:lnTo>
                          <a:pt x="5160" y="4373"/>
                        </a:lnTo>
                        <a:lnTo>
                          <a:pt x="5375" y="3871"/>
                        </a:lnTo>
                        <a:lnTo>
                          <a:pt x="5519" y="3369"/>
                        </a:lnTo>
                        <a:lnTo>
                          <a:pt x="5590" y="2796"/>
                        </a:lnTo>
                        <a:lnTo>
                          <a:pt x="5519" y="2294"/>
                        </a:lnTo>
                        <a:lnTo>
                          <a:pt x="5375" y="1721"/>
                        </a:lnTo>
                        <a:lnTo>
                          <a:pt x="5160" y="1291"/>
                        </a:lnTo>
                        <a:lnTo>
                          <a:pt x="4802" y="789"/>
                        </a:lnTo>
                        <a:lnTo>
                          <a:pt x="4802" y="789"/>
                        </a:lnTo>
                        <a:lnTo>
                          <a:pt x="4300" y="431"/>
                        </a:lnTo>
                        <a:lnTo>
                          <a:pt x="3870" y="216"/>
                        </a:lnTo>
                        <a:lnTo>
                          <a:pt x="3297" y="73"/>
                        </a:lnTo>
                        <a:lnTo>
                          <a:pt x="2795" y="1"/>
                        </a:lnTo>
                        <a:lnTo>
                          <a:pt x="2795" y="1"/>
                        </a:lnTo>
                        <a:lnTo>
                          <a:pt x="2222" y="73"/>
                        </a:lnTo>
                        <a:lnTo>
                          <a:pt x="1720" y="216"/>
                        </a:lnTo>
                        <a:lnTo>
                          <a:pt x="1219" y="431"/>
                        </a:lnTo>
                        <a:lnTo>
                          <a:pt x="789" y="789"/>
                        </a:lnTo>
                        <a:lnTo>
                          <a:pt x="789" y="789"/>
                        </a:lnTo>
                        <a:lnTo>
                          <a:pt x="430" y="1291"/>
                        </a:lnTo>
                        <a:lnTo>
                          <a:pt x="144" y="1721"/>
                        </a:lnTo>
                        <a:lnTo>
                          <a:pt x="0" y="2294"/>
                        </a:lnTo>
                        <a:lnTo>
                          <a:pt x="0" y="2796"/>
                        </a:lnTo>
                        <a:lnTo>
                          <a:pt x="0" y="3369"/>
                        </a:lnTo>
                        <a:lnTo>
                          <a:pt x="144" y="3871"/>
                        </a:lnTo>
                        <a:lnTo>
                          <a:pt x="430" y="4373"/>
                        </a:lnTo>
                        <a:lnTo>
                          <a:pt x="789" y="4803"/>
                        </a:lnTo>
                        <a:lnTo>
                          <a:pt x="789" y="4803"/>
                        </a:lnTo>
                        <a:lnTo>
                          <a:pt x="1219" y="5161"/>
                        </a:lnTo>
                        <a:lnTo>
                          <a:pt x="1720" y="5447"/>
                        </a:lnTo>
                        <a:lnTo>
                          <a:pt x="2222" y="5591"/>
                        </a:lnTo>
                        <a:lnTo>
                          <a:pt x="2795" y="5591"/>
                        </a:lnTo>
                        <a:lnTo>
                          <a:pt x="3297" y="5591"/>
                        </a:lnTo>
                        <a:lnTo>
                          <a:pt x="3870" y="5447"/>
                        </a:lnTo>
                        <a:lnTo>
                          <a:pt x="4300" y="5161"/>
                        </a:lnTo>
                        <a:lnTo>
                          <a:pt x="4802" y="4803"/>
                        </a:lnTo>
                      </a:path>
                    </a:pathLst>
                  </a:custGeom>
                  <a:solidFill>
                    <a:schemeClr val="lt1"/>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618"/>
                  </a:p>
                </p:txBody>
              </p:sp>
            </p:grpSp>
            <p:sp>
              <p:nvSpPr>
                <p:cNvPr id="1078" name="Google Shape;1078;p153"/>
                <p:cNvSpPr/>
                <p:nvPr/>
              </p:nvSpPr>
              <p:spPr>
                <a:xfrm>
                  <a:off x="5730317" y="2531792"/>
                  <a:ext cx="552039" cy="552059"/>
                </a:xfrm>
                <a:custGeom>
                  <a:avLst/>
                  <a:gdLst/>
                  <a:ahLst/>
                  <a:cxnLst/>
                  <a:rect l="l" t="t" r="r" b="b"/>
                  <a:pathLst>
                    <a:path w="27305" h="27306" extrusionOk="0">
                      <a:moveTo>
                        <a:pt x="14262" y="7812"/>
                      </a:moveTo>
                      <a:lnTo>
                        <a:pt x="14835" y="7884"/>
                      </a:lnTo>
                      <a:lnTo>
                        <a:pt x="15408" y="8027"/>
                      </a:lnTo>
                      <a:lnTo>
                        <a:pt x="15982" y="8242"/>
                      </a:lnTo>
                      <a:lnTo>
                        <a:pt x="16483" y="8529"/>
                      </a:lnTo>
                      <a:lnTo>
                        <a:pt x="16985" y="8816"/>
                      </a:lnTo>
                      <a:lnTo>
                        <a:pt x="17415" y="9102"/>
                      </a:lnTo>
                      <a:lnTo>
                        <a:pt x="17845" y="9532"/>
                      </a:lnTo>
                      <a:lnTo>
                        <a:pt x="18203" y="9891"/>
                      </a:lnTo>
                      <a:lnTo>
                        <a:pt x="18562" y="10392"/>
                      </a:lnTo>
                      <a:lnTo>
                        <a:pt x="18848" y="10894"/>
                      </a:lnTo>
                      <a:lnTo>
                        <a:pt x="19063" y="11396"/>
                      </a:lnTo>
                      <a:lnTo>
                        <a:pt x="19278" y="11897"/>
                      </a:lnTo>
                      <a:lnTo>
                        <a:pt x="19422" y="12471"/>
                      </a:lnTo>
                      <a:lnTo>
                        <a:pt x="19493" y="13044"/>
                      </a:lnTo>
                      <a:lnTo>
                        <a:pt x="19565" y="13689"/>
                      </a:lnTo>
                      <a:lnTo>
                        <a:pt x="19493" y="14262"/>
                      </a:lnTo>
                      <a:lnTo>
                        <a:pt x="19422" y="14836"/>
                      </a:lnTo>
                      <a:lnTo>
                        <a:pt x="19278" y="15409"/>
                      </a:lnTo>
                      <a:lnTo>
                        <a:pt x="19063" y="15982"/>
                      </a:lnTo>
                      <a:lnTo>
                        <a:pt x="18848" y="16484"/>
                      </a:lnTo>
                      <a:lnTo>
                        <a:pt x="18562" y="16914"/>
                      </a:lnTo>
                      <a:lnTo>
                        <a:pt x="18203" y="17416"/>
                      </a:lnTo>
                      <a:lnTo>
                        <a:pt x="17845" y="17846"/>
                      </a:lnTo>
                      <a:lnTo>
                        <a:pt x="17415" y="18204"/>
                      </a:lnTo>
                      <a:lnTo>
                        <a:pt x="16985" y="18562"/>
                      </a:lnTo>
                      <a:lnTo>
                        <a:pt x="16483" y="18849"/>
                      </a:lnTo>
                      <a:lnTo>
                        <a:pt x="15982" y="19064"/>
                      </a:lnTo>
                      <a:lnTo>
                        <a:pt x="15408" y="19279"/>
                      </a:lnTo>
                      <a:lnTo>
                        <a:pt x="14835" y="19422"/>
                      </a:lnTo>
                      <a:lnTo>
                        <a:pt x="14262" y="19494"/>
                      </a:lnTo>
                      <a:lnTo>
                        <a:pt x="13689" y="19566"/>
                      </a:lnTo>
                      <a:lnTo>
                        <a:pt x="13044" y="19494"/>
                      </a:lnTo>
                      <a:lnTo>
                        <a:pt x="12470" y="19422"/>
                      </a:lnTo>
                      <a:lnTo>
                        <a:pt x="11897" y="19279"/>
                      </a:lnTo>
                      <a:lnTo>
                        <a:pt x="11395" y="19064"/>
                      </a:lnTo>
                      <a:lnTo>
                        <a:pt x="10894" y="18849"/>
                      </a:lnTo>
                      <a:lnTo>
                        <a:pt x="10392" y="18562"/>
                      </a:lnTo>
                      <a:lnTo>
                        <a:pt x="9962" y="18204"/>
                      </a:lnTo>
                      <a:lnTo>
                        <a:pt x="9532" y="17846"/>
                      </a:lnTo>
                      <a:lnTo>
                        <a:pt x="9102" y="17416"/>
                      </a:lnTo>
                      <a:lnTo>
                        <a:pt x="8815" y="16914"/>
                      </a:lnTo>
                      <a:lnTo>
                        <a:pt x="8529" y="16484"/>
                      </a:lnTo>
                      <a:lnTo>
                        <a:pt x="8242" y="15982"/>
                      </a:lnTo>
                      <a:lnTo>
                        <a:pt x="8027" y="15409"/>
                      </a:lnTo>
                      <a:lnTo>
                        <a:pt x="7884" y="14836"/>
                      </a:lnTo>
                      <a:lnTo>
                        <a:pt x="7812" y="14262"/>
                      </a:lnTo>
                      <a:lnTo>
                        <a:pt x="7812" y="13689"/>
                      </a:lnTo>
                      <a:lnTo>
                        <a:pt x="7812" y="13044"/>
                      </a:lnTo>
                      <a:lnTo>
                        <a:pt x="7884" y="12471"/>
                      </a:lnTo>
                      <a:lnTo>
                        <a:pt x="8027" y="11897"/>
                      </a:lnTo>
                      <a:lnTo>
                        <a:pt x="8242" y="11396"/>
                      </a:lnTo>
                      <a:lnTo>
                        <a:pt x="8529" y="10894"/>
                      </a:lnTo>
                      <a:lnTo>
                        <a:pt x="8815" y="10392"/>
                      </a:lnTo>
                      <a:lnTo>
                        <a:pt x="9102" y="9891"/>
                      </a:lnTo>
                      <a:lnTo>
                        <a:pt x="9532" y="9532"/>
                      </a:lnTo>
                      <a:lnTo>
                        <a:pt x="9962" y="9102"/>
                      </a:lnTo>
                      <a:lnTo>
                        <a:pt x="10392" y="8816"/>
                      </a:lnTo>
                      <a:lnTo>
                        <a:pt x="10894" y="8529"/>
                      </a:lnTo>
                      <a:lnTo>
                        <a:pt x="11395" y="8242"/>
                      </a:lnTo>
                      <a:lnTo>
                        <a:pt x="11897" y="8027"/>
                      </a:lnTo>
                      <a:lnTo>
                        <a:pt x="12470" y="7884"/>
                      </a:lnTo>
                      <a:lnTo>
                        <a:pt x="13044" y="7812"/>
                      </a:lnTo>
                      <a:close/>
                      <a:moveTo>
                        <a:pt x="12255" y="1"/>
                      </a:moveTo>
                      <a:lnTo>
                        <a:pt x="12040" y="73"/>
                      </a:lnTo>
                      <a:lnTo>
                        <a:pt x="11897" y="144"/>
                      </a:lnTo>
                      <a:lnTo>
                        <a:pt x="11754" y="288"/>
                      </a:lnTo>
                      <a:lnTo>
                        <a:pt x="11682" y="503"/>
                      </a:lnTo>
                      <a:lnTo>
                        <a:pt x="11395" y="2509"/>
                      </a:lnTo>
                      <a:lnTo>
                        <a:pt x="11180" y="3083"/>
                      </a:lnTo>
                      <a:lnTo>
                        <a:pt x="10894" y="3584"/>
                      </a:lnTo>
                      <a:lnTo>
                        <a:pt x="10464" y="4014"/>
                      </a:lnTo>
                      <a:lnTo>
                        <a:pt x="9890" y="4301"/>
                      </a:lnTo>
                      <a:lnTo>
                        <a:pt x="9675" y="4373"/>
                      </a:lnTo>
                      <a:lnTo>
                        <a:pt x="9102" y="4588"/>
                      </a:lnTo>
                      <a:lnTo>
                        <a:pt x="8529" y="4588"/>
                      </a:lnTo>
                      <a:lnTo>
                        <a:pt x="7884" y="4444"/>
                      </a:lnTo>
                      <a:lnTo>
                        <a:pt x="7382" y="4158"/>
                      </a:lnTo>
                      <a:lnTo>
                        <a:pt x="5734" y="2939"/>
                      </a:lnTo>
                      <a:lnTo>
                        <a:pt x="5590" y="2868"/>
                      </a:lnTo>
                      <a:lnTo>
                        <a:pt x="5160" y="2868"/>
                      </a:lnTo>
                      <a:lnTo>
                        <a:pt x="5017" y="3011"/>
                      </a:lnTo>
                      <a:lnTo>
                        <a:pt x="3010" y="5018"/>
                      </a:lnTo>
                      <a:lnTo>
                        <a:pt x="2867" y="5161"/>
                      </a:lnTo>
                      <a:lnTo>
                        <a:pt x="2867" y="5376"/>
                      </a:lnTo>
                      <a:lnTo>
                        <a:pt x="2867" y="5591"/>
                      </a:lnTo>
                      <a:lnTo>
                        <a:pt x="2939" y="5734"/>
                      </a:lnTo>
                      <a:lnTo>
                        <a:pt x="4157" y="7382"/>
                      </a:lnTo>
                      <a:lnTo>
                        <a:pt x="4444" y="7884"/>
                      </a:lnTo>
                      <a:lnTo>
                        <a:pt x="4587" y="8457"/>
                      </a:lnTo>
                      <a:lnTo>
                        <a:pt x="4587" y="9102"/>
                      </a:lnTo>
                      <a:lnTo>
                        <a:pt x="4444" y="9676"/>
                      </a:lnTo>
                      <a:lnTo>
                        <a:pt x="4300" y="9962"/>
                      </a:lnTo>
                      <a:lnTo>
                        <a:pt x="4014" y="10464"/>
                      </a:lnTo>
                      <a:lnTo>
                        <a:pt x="3584" y="10894"/>
                      </a:lnTo>
                      <a:lnTo>
                        <a:pt x="3082" y="11181"/>
                      </a:lnTo>
                      <a:lnTo>
                        <a:pt x="2509" y="11396"/>
                      </a:lnTo>
                      <a:lnTo>
                        <a:pt x="502" y="11682"/>
                      </a:lnTo>
                      <a:lnTo>
                        <a:pt x="287" y="11754"/>
                      </a:lnTo>
                      <a:lnTo>
                        <a:pt x="144" y="11897"/>
                      </a:lnTo>
                      <a:lnTo>
                        <a:pt x="72" y="12041"/>
                      </a:lnTo>
                      <a:lnTo>
                        <a:pt x="0" y="12256"/>
                      </a:lnTo>
                      <a:lnTo>
                        <a:pt x="0" y="13689"/>
                      </a:lnTo>
                      <a:lnTo>
                        <a:pt x="0" y="15051"/>
                      </a:lnTo>
                      <a:lnTo>
                        <a:pt x="72" y="15266"/>
                      </a:lnTo>
                      <a:lnTo>
                        <a:pt x="144" y="15409"/>
                      </a:lnTo>
                      <a:lnTo>
                        <a:pt x="287" y="15552"/>
                      </a:lnTo>
                      <a:lnTo>
                        <a:pt x="502" y="15624"/>
                      </a:lnTo>
                      <a:lnTo>
                        <a:pt x="2509" y="15911"/>
                      </a:lnTo>
                      <a:lnTo>
                        <a:pt x="3082" y="16126"/>
                      </a:lnTo>
                      <a:lnTo>
                        <a:pt x="3584" y="16412"/>
                      </a:lnTo>
                      <a:lnTo>
                        <a:pt x="4014" y="16842"/>
                      </a:lnTo>
                      <a:lnTo>
                        <a:pt x="4300" y="17416"/>
                      </a:lnTo>
                      <a:lnTo>
                        <a:pt x="4372" y="17631"/>
                      </a:lnTo>
                      <a:lnTo>
                        <a:pt x="4587" y="18204"/>
                      </a:lnTo>
                      <a:lnTo>
                        <a:pt x="4587" y="18849"/>
                      </a:lnTo>
                      <a:lnTo>
                        <a:pt x="4444" y="19422"/>
                      </a:lnTo>
                      <a:lnTo>
                        <a:pt x="4157" y="19924"/>
                      </a:lnTo>
                      <a:lnTo>
                        <a:pt x="2939" y="21572"/>
                      </a:lnTo>
                      <a:lnTo>
                        <a:pt x="2867" y="21787"/>
                      </a:lnTo>
                      <a:lnTo>
                        <a:pt x="2867" y="21931"/>
                      </a:lnTo>
                      <a:lnTo>
                        <a:pt x="2867" y="22146"/>
                      </a:lnTo>
                      <a:lnTo>
                        <a:pt x="3010" y="22361"/>
                      </a:lnTo>
                      <a:lnTo>
                        <a:pt x="5017" y="24296"/>
                      </a:lnTo>
                      <a:lnTo>
                        <a:pt x="5160" y="24439"/>
                      </a:lnTo>
                      <a:lnTo>
                        <a:pt x="5590" y="24439"/>
                      </a:lnTo>
                      <a:lnTo>
                        <a:pt x="5734" y="24367"/>
                      </a:lnTo>
                      <a:lnTo>
                        <a:pt x="7382" y="23149"/>
                      </a:lnTo>
                      <a:lnTo>
                        <a:pt x="7884" y="22862"/>
                      </a:lnTo>
                      <a:lnTo>
                        <a:pt x="8529" y="22719"/>
                      </a:lnTo>
                      <a:lnTo>
                        <a:pt x="9102" y="22719"/>
                      </a:lnTo>
                      <a:lnTo>
                        <a:pt x="9675" y="22934"/>
                      </a:lnTo>
                      <a:lnTo>
                        <a:pt x="9890" y="23006"/>
                      </a:lnTo>
                      <a:lnTo>
                        <a:pt x="10464" y="23292"/>
                      </a:lnTo>
                      <a:lnTo>
                        <a:pt x="10894" y="23722"/>
                      </a:lnTo>
                      <a:lnTo>
                        <a:pt x="11180" y="24224"/>
                      </a:lnTo>
                      <a:lnTo>
                        <a:pt x="11395" y="24869"/>
                      </a:lnTo>
                      <a:lnTo>
                        <a:pt x="11682" y="26804"/>
                      </a:lnTo>
                      <a:lnTo>
                        <a:pt x="11754" y="27019"/>
                      </a:lnTo>
                      <a:lnTo>
                        <a:pt x="11897" y="27162"/>
                      </a:lnTo>
                      <a:lnTo>
                        <a:pt x="12040" y="27305"/>
                      </a:lnTo>
                      <a:lnTo>
                        <a:pt x="15265" y="27305"/>
                      </a:lnTo>
                      <a:lnTo>
                        <a:pt x="15408" y="27162"/>
                      </a:lnTo>
                      <a:lnTo>
                        <a:pt x="15552" y="27019"/>
                      </a:lnTo>
                      <a:lnTo>
                        <a:pt x="15623" y="26804"/>
                      </a:lnTo>
                      <a:lnTo>
                        <a:pt x="15982" y="24869"/>
                      </a:lnTo>
                      <a:lnTo>
                        <a:pt x="16125" y="24224"/>
                      </a:lnTo>
                      <a:lnTo>
                        <a:pt x="16412" y="23722"/>
                      </a:lnTo>
                      <a:lnTo>
                        <a:pt x="16842" y="23292"/>
                      </a:lnTo>
                      <a:lnTo>
                        <a:pt x="17415" y="23006"/>
                      </a:lnTo>
                      <a:lnTo>
                        <a:pt x="17630" y="22934"/>
                      </a:lnTo>
                      <a:lnTo>
                        <a:pt x="18203" y="22719"/>
                      </a:lnTo>
                      <a:lnTo>
                        <a:pt x="18848" y="22719"/>
                      </a:lnTo>
                      <a:lnTo>
                        <a:pt x="19422" y="22862"/>
                      </a:lnTo>
                      <a:lnTo>
                        <a:pt x="19923" y="23149"/>
                      </a:lnTo>
                      <a:lnTo>
                        <a:pt x="21572" y="24367"/>
                      </a:lnTo>
                      <a:lnTo>
                        <a:pt x="21787" y="24439"/>
                      </a:lnTo>
                      <a:lnTo>
                        <a:pt x="22145" y="24439"/>
                      </a:lnTo>
                      <a:lnTo>
                        <a:pt x="22360" y="24296"/>
                      </a:lnTo>
                      <a:lnTo>
                        <a:pt x="24295" y="22361"/>
                      </a:lnTo>
                      <a:lnTo>
                        <a:pt x="24438" y="22146"/>
                      </a:lnTo>
                      <a:lnTo>
                        <a:pt x="24510" y="21931"/>
                      </a:lnTo>
                      <a:lnTo>
                        <a:pt x="24438" y="21787"/>
                      </a:lnTo>
                      <a:lnTo>
                        <a:pt x="24367" y="21572"/>
                      </a:lnTo>
                      <a:lnTo>
                        <a:pt x="23148" y="19924"/>
                      </a:lnTo>
                      <a:lnTo>
                        <a:pt x="22862" y="19422"/>
                      </a:lnTo>
                      <a:lnTo>
                        <a:pt x="22718" y="18849"/>
                      </a:lnTo>
                      <a:lnTo>
                        <a:pt x="22718" y="18276"/>
                      </a:lnTo>
                      <a:lnTo>
                        <a:pt x="22933" y="17631"/>
                      </a:lnTo>
                      <a:lnTo>
                        <a:pt x="23005" y="17344"/>
                      </a:lnTo>
                      <a:lnTo>
                        <a:pt x="23363" y="16842"/>
                      </a:lnTo>
                      <a:lnTo>
                        <a:pt x="23722" y="16412"/>
                      </a:lnTo>
                      <a:lnTo>
                        <a:pt x="24295" y="16126"/>
                      </a:lnTo>
                      <a:lnTo>
                        <a:pt x="24868" y="15911"/>
                      </a:lnTo>
                      <a:lnTo>
                        <a:pt x="26803" y="15624"/>
                      </a:lnTo>
                      <a:lnTo>
                        <a:pt x="27018" y="15552"/>
                      </a:lnTo>
                      <a:lnTo>
                        <a:pt x="27162" y="15409"/>
                      </a:lnTo>
                      <a:lnTo>
                        <a:pt x="27305" y="15266"/>
                      </a:lnTo>
                      <a:lnTo>
                        <a:pt x="27305" y="15051"/>
                      </a:lnTo>
                      <a:lnTo>
                        <a:pt x="27305" y="13689"/>
                      </a:lnTo>
                      <a:lnTo>
                        <a:pt x="27305" y="12256"/>
                      </a:lnTo>
                      <a:lnTo>
                        <a:pt x="27305" y="12041"/>
                      </a:lnTo>
                      <a:lnTo>
                        <a:pt x="27162" y="11897"/>
                      </a:lnTo>
                      <a:lnTo>
                        <a:pt x="27018" y="11754"/>
                      </a:lnTo>
                      <a:lnTo>
                        <a:pt x="26803" y="11682"/>
                      </a:lnTo>
                      <a:lnTo>
                        <a:pt x="24868" y="11396"/>
                      </a:lnTo>
                      <a:lnTo>
                        <a:pt x="24223" y="11181"/>
                      </a:lnTo>
                      <a:lnTo>
                        <a:pt x="23722" y="10894"/>
                      </a:lnTo>
                      <a:lnTo>
                        <a:pt x="23292" y="10464"/>
                      </a:lnTo>
                      <a:lnTo>
                        <a:pt x="23005" y="9891"/>
                      </a:lnTo>
                      <a:lnTo>
                        <a:pt x="22933" y="9676"/>
                      </a:lnTo>
                      <a:lnTo>
                        <a:pt x="22790" y="9102"/>
                      </a:lnTo>
                      <a:lnTo>
                        <a:pt x="22718" y="8529"/>
                      </a:lnTo>
                      <a:lnTo>
                        <a:pt x="22862" y="7884"/>
                      </a:lnTo>
                      <a:lnTo>
                        <a:pt x="23148" y="7382"/>
                      </a:lnTo>
                      <a:lnTo>
                        <a:pt x="24367" y="5734"/>
                      </a:lnTo>
                      <a:lnTo>
                        <a:pt x="24438" y="5591"/>
                      </a:lnTo>
                      <a:lnTo>
                        <a:pt x="24510" y="5376"/>
                      </a:lnTo>
                      <a:lnTo>
                        <a:pt x="24438" y="5161"/>
                      </a:lnTo>
                      <a:lnTo>
                        <a:pt x="24295" y="5018"/>
                      </a:lnTo>
                      <a:lnTo>
                        <a:pt x="22360" y="3011"/>
                      </a:lnTo>
                      <a:lnTo>
                        <a:pt x="22145" y="2868"/>
                      </a:lnTo>
                      <a:lnTo>
                        <a:pt x="21787" y="2868"/>
                      </a:lnTo>
                      <a:lnTo>
                        <a:pt x="21572" y="2939"/>
                      </a:lnTo>
                      <a:lnTo>
                        <a:pt x="19923" y="4158"/>
                      </a:lnTo>
                      <a:lnTo>
                        <a:pt x="19422" y="4444"/>
                      </a:lnTo>
                      <a:lnTo>
                        <a:pt x="18848" y="4588"/>
                      </a:lnTo>
                      <a:lnTo>
                        <a:pt x="18203" y="4588"/>
                      </a:lnTo>
                      <a:lnTo>
                        <a:pt x="17630" y="4373"/>
                      </a:lnTo>
                      <a:lnTo>
                        <a:pt x="17415" y="4301"/>
                      </a:lnTo>
                      <a:lnTo>
                        <a:pt x="16842" y="4014"/>
                      </a:lnTo>
                      <a:lnTo>
                        <a:pt x="16412" y="3584"/>
                      </a:lnTo>
                      <a:lnTo>
                        <a:pt x="16125" y="3083"/>
                      </a:lnTo>
                      <a:lnTo>
                        <a:pt x="15982" y="2509"/>
                      </a:lnTo>
                      <a:lnTo>
                        <a:pt x="15623" y="503"/>
                      </a:lnTo>
                      <a:lnTo>
                        <a:pt x="15552" y="288"/>
                      </a:lnTo>
                      <a:lnTo>
                        <a:pt x="15408" y="144"/>
                      </a:lnTo>
                      <a:lnTo>
                        <a:pt x="15265" y="73"/>
                      </a:lnTo>
                      <a:lnTo>
                        <a:pt x="15050" y="1"/>
                      </a:lnTo>
                      <a:close/>
                    </a:path>
                  </a:pathLst>
                </a:custGeom>
                <a:solidFill>
                  <a:srgbClr val="6E0033"/>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grpSp>
          <p:sp>
            <p:nvSpPr>
              <p:cNvPr id="1079" name="Google Shape;1079;p153"/>
              <p:cNvSpPr/>
              <p:nvPr/>
            </p:nvSpPr>
            <p:spPr>
              <a:xfrm>
                <a:off x="5629668" y="2400496"/>
                <a:ext cx="100646" cy="99366"/>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rgbClr val="E13855"/>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sz="618"/>
              </a:p>
            </p:txBody>
          </p:sp>
        </p:grpSp>
        <p:grpSp>
          <p:nvGrpSpPr>
            <p:cNvPr id="1080" name="Google Shape;1080;p153"/>
            <p:cNvGrpSpPr/>
            <p:nvPr/>
          </p:nvGrpSpPr>
          <p:grpSpPr>
            <a:xfrm>
              <a:off x="3445020" y="6769315"/>
              <a:ext cx="1179258" cy="624465"/>
              <a:chOff x="2206679" y="2245371"/>
              <a:chExt cx="1811178" cy="959093"/>
            </a:xfrm>
          </p:grpSpPr>
          <p:grpSp>
            <p:nvGrpSpPr>
              <p:cNvPr id="1081" name="Google Shape;1081;p153"/>
              <p:cNvGrpSpPr/>
              <p:nvPr/>
            </p:nvGrpSpPr>
            <p:grpSpPr>
              <a:xfrm>
                <a:off x="2206679" y="2245371"/>
                <a:ext cx="1811178" cy="959093"/>
                <a:chOff x="702400" y="1737725"/>
                <a:chExt cx="2547725" cy="1349125"/>
              </a:xfrm>
            </p:grpSpPr>
            <p:sp>
              <p:nvSpPr>
                <p:cNvPr id="1082" name="Google Shape;1082;p153"/>
                <p:cNvSpPr/>
                <p:nvPr/>
              </p:nvSpPr>
              <p:spPr>
                <a:xfrm>
                  <a:off x="2666025" y="2698025"/>
                  <a:ext cx="141550" cy="139775"/>
                </a:xfrm>
                <a:custGeom>
                  <a:avLst/>
                  <a:gdLst/>
                  <a:ahLst/>
                  <a:cxnLst/>
                  <a:rect l="l" t="t" r="r" b="b"/>
                  <a:pathLst>
                    <a:path w="5662" h="5591" extrusionOk="0">
                      <a:moveTo>
                        <a:pt x="2293" y="1"/>
                      </a:moveTo>
                      <a:lnTo>
                        <a:pt x="1792" y="144"/>
                      </a:lnTo>
                      <a:lnTo>
                        <a:pt x="1290" y="431"/>
                      </a:lnTo>
                      <a:lnTo>
                        <a:pt x="860" y="789"/>
                      </a:lnTo>
                      <a:lnTo>
                        <a:pt x="502" y="1219"/>
                      </a:lnTo>
                      <a:lnTo>
                        <a:pt x="215" y="1721"/>
                      </a:lnTo>
                      <a:lnTo>
                        <a:pt x="72" y="2222"/>
                      </a:lnTo>
                      <a:lnTo>
                        <a:pt x="0" y="2796"/>
                      </a:lnTo>
                      <a:lnTo>
                        <a:pt x="72" y="3297"/>
                      </a:lnTo>
                      <a:lnTo>
                        <a:pt x="215" y="3871"/>
                      </a:lnTo>
                      <a:lnTo>
                        <a:pt x="502" y="4372"/>
                      </a:lnTo>
                      <a:lnTo>
                        <a:pt x="860" y="4802"/>
                      </a:lnTo>
                      <a:lnTo>
                        <a:pt x="1290" y="5161"/>
                      </a:lnTo>
                      <a:lnTo>
                        <a:pt x="1792" y="5376"/>
                      </a:lnTo>
                      <a:lnTo>
                        <a:pt x="2293" y="5519"/>
                      </a:lnTo>
                      <a:lnTo>
                        <a:pt x="2867" y="5591"/>
                      </a:lnTo>
                      <a:lnTo>
                        <a:pt x="3368" y="5519"/>
                      </a:lnTo>
                      <a:lnTo>
                        <a:pt x="3870" y="5376"/>
                      </a:lnTo>
                      <a:lnTo>
                        <a:pt x="4372" y="5161"/>
                      </a:lnTo>
                      <a:lnTo>
                        <a:pt x="4802" y="4802"/>
                      </a:lnTo>
                      <a:lnTo>
                        <a:pt x="5160" y="4372"/>
                      </a:lnTo>
                      <a:lnTo>
                        <a:pt x="5447" y="3871"/>
                      </a:lnTo>
                      <a:lnTo>
                        <a:pt x="5590" y="3297"/>
                      </a:lnTo>
                      <a:lnTo>
                        <a:pt x="5662" y="2796"/>
                      </a:lnTo>
                      <a:lnTo>
                        <a:pt x="5590" y="2222"/>
                      </a:lnTo>
                      <a:lnTo>
                        <a:pt x="5447" y="1721"/>
                      </a:lnTo>
                      <a:lnTo>
                        <a:pt x="5160" y="1219"/>
                      </a:lnTo>
                      <a:lnTo>
                        <a:pt x="4802" y="789"/>
                      </a:lnTo>
                      <a:lnTo>
                        <a:pt x="4372" y="431"/>
                      </a:lnTo>
                      <a:lnTo>
                        <a:pt x="3870" y="144"/>
                      </a:lnTo>
                      <a:lnTo>
                        <a:pt x="3368" y="1"/>
                      </a:lnTo>
                      <a:close/>
                    </a:path>
                  </a:pathLst>
                </a:custGeom>
                <a:solidFill>
                  <a:srgbClr val="33B2E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83" name="Google Shape;1083;p153"/>
                <p:cNvSpPr/>
                <p:nvPr/>
              </p:nvSpPr>
              <p:spPr>
                <a:xfrm>
                  <a:off x="702400" y="1737725"/>
                  <a:ext cx="2547725" cy="1349125"/>
                </a:xfrm>
                <a:custGeom>
                  <a:avLst/>
                  <a:gdLst/>
                  <a:ahLst/>
                  <a:cxnLst/>
                  <a:rect l="l" t="t" r="r" b="b"/>
                  <a:pathLst>
                    <a:path w="101909" h="53965" extrusionOk="0">
                      <a:moveTo>
                        <a:pt x="0" y="0"/>
                      </a:moveTo>
                      <a:lnTo>
                        <a:pt x="0" y="36836"/>
                      </a:lnTo>
                      <a:lnTo>
                        <a:pt x="72" y="37409"/>
                      </a:lnTo>
                      <a:lnTo>
                        <a:pt x="143" y="37983"/>
                      </a:lnTo>
                      <a:lnTo>
                        <a:pt x="287" y="38556"/>
                      </a:lnTo>
                      <a:lnTo>
                        <a:pt x="502" y="39129"/>
                      </a:lnTo>
                      <a:lnTo>
                        <a:pt x="717" y="39631"/>
                      </a:lnTo>
                      <a:lnTo>
                        <a:pt x="1075" y="40133"/>
                      </a:lnTo>
                      <a:lnTo>
                        <a:pt x="1362" y="40634"/>
                      </a:lnTo>
                      <a:lnTo>
                        <a:pt x="1792" y="41064"/>
                      </a:lnTo>
                      <a:lnTo>
                        <a:pt x="12685" y="51958"/>
                      </a:lnTo>
                      <a:lnTo>
                        <a:pt x="13115" y="52316"/>
                      </a:lnTo>
                      <a:lnTo>
                        <a:pt x="13545" y="52674"/>
                      </a:lnTo>
                      <a:lnTo>
                        <a:pt x="14046" y="53033"/>
                      </a:lnTo>
                      <a:lnTo>
                        <a:pt x="14620" y="53248"/>
                      </a:lnTo>
                      <a:lnTo>
                        <a:pt x="15193" y="53463"/>
                      </a:lnTo>
                      <a:lnTo>
                        <a:pt x="15766" y="53606"/>
                      </a:lnTo>
                      <a:lnTo>
                        <a:pt x="16340" y="53678"/>
                      </a:lnTo>
                      <a:lnTo>
                        <a:pt x="16913" y="53749"/>
                      </a:lnTo>
                      <a:lnTo>
                        <a:pt x="65144" y="53749"/>
                      </a:lnTo>
                      <a:lnTo>
                        <a:pt x="65932" y="53964"/>
                      </a:lnTo>
                      <a:lnTo>
                        <a:pt x="66147" y="53749"/>
                      </a:lnTo>
                      <a:lnTo>
                        <a:pt x="75535" y="44361"/>
                      </a:lnTo>
                      <a:lnTo>
                        <a:pt x="75320" y="43859"/>
                      </a:lnTo>
                      <a:lnTo>
                        <a:pt x="75105" y="43358"/>
                      </a:lnTo>
                      <a:lnTo>
                        <a:pt x="74819" y="42354"/>
                      </a:lnTo>
                      <a:lnTo>
                        <a:pt x="74747" y="41351"/>
                      </a:lnTo>
                      <a:lnTo>
                        <a:pt x="74819" y="40276"/>
                      </a:lnTo>
                      <a:lnTo>
                        <a:pt x="75034" y="39273"/>
                      </a:lnTo>
                      <a:lnTo>
                        <a:pt x="75392" y="38269"/>
                      </a:lnTo>
                      <a:lnTo>
                        <a:pt x="75679" y="37768"/>
                      </a:lnTo>
                      <a:lnTo>
                        <a:pt x="75965" y="37338"/>
                      </a:lnTo>
                      <a:lnTo>
                        <a:pt x="76324" y="36908"/>
                      </a:lnTo>
                      <a:lnTo>
                        <a:pt x="76682" y="36478"/>
                      </a:lnTo>
                      <a:lnTo>
                        <a:pt x="77112" y="36119"/>
                      </a:lnTo>
                      <a:lnTo>
                        <a:pt x="77542" y="35761"/>
                      </a:lnTo>
                      <a:lnTo>
                        <a:pt x="77972" y="35474"/>
                      </a:lnTo>
                      <a:lnTo>
                        <a:pt x="78474" y="35259"/>
                      </a:lnTo>
                      <a:lnTo>
                        <a:pt x="79405" y="34829"/>
                      </a:lnTo>
                      <a:lnTo>
                        <a:pt x="80480" y="34614"/>
                      </a:lnTo>
                      <a:lnTo>
                        <a:pt x="81483" y="34543"/>
                      </a:lnTo>
                      <a:lnTo>
                        <a:pt x="82558" y="34686"/>
                      </a:lnTo>
                      <a:lnTo>
                        <a:pt x="83562" y="34901"/>
                      </a:lnTo>
                      <a:lnTo>
                        <a:pt x="84063" y="35116"/>
                      </a:lnTo>
                      <a:lnTo>
                        <a:pt x="84493" y="35331"/>
                      </a:lnTo>
                      <a:lnTo>
                        <a:pt x="90585" y="29311"/>
                      </a:lnTo>
                      <a:lnTo>
                        <a:pt x="91015" y="28881"/>
                      </a:lnTo>
                      <a:lnTo>
                        <a:pt x="91517" y="28523"/>
                      </a:lnTo>
                      <a:lnTo>
                        <a:pt x="92018" y="28236"/>
                      </a:lnTo>
                      <a:lnTo>
                        <a:pt x="92520" y="28021"/>
                      </a:lnTo>
                      <a:lnTo>
                        <a:pt x="93022" y="27806"/>
                      </a:lnTo>
                      <a:lnTo>
                        <a:pt x="93595" y="27663"/>
                      </a:lnTo>
                      <a:lnTo>
                        <a:pt x="94168" y="27591"/>
                      </a:lnTo>
                      <a:lnTo>
                        <a:pt x="94813" y="27520"/>
                      </a:lnTo>
                      <a:lnTo>
                        <a:pt x="101908" y="27520"/>
                      </a:lnTo>
                      <a:lnTo>
                        <a:pt x="101908" y="13330"/>
                      </a:lnTo>
                      <a:lnTo>
                        <a:pt x="80838" y="13330"/>
                      </a:lnTo>
                      <a:lnTo>
                        <a:pt x="80265" y="13258"/>
                      </a:lnTo>
                      <a:lnTo>
                        <a:pt x="79692" y="13187"/>
                      </a:lnTo>
                      <a:lnTo>
                        <a:pt x="79119" y="13043"/>
                      </a:lnTo>
                      <a:lnTo>
                        <a:pt x="78545" y="12828"/>
                      </a:lnTo>
                      <a:lnTo>
                        <a:pt x="78044" y="12613"/>
                      </a:lnTo>
                      <a:lnTo>
                        <a:pt x="77542" y="12327"/>
                      </a:lnTo>
                      <a:lnTo>
                        <a:pt x="77112" y="11968"/>
                      </a:lnTo>
                      <a:lnTo>
                        <a:pt x="76682" y="11610"/>
                      </a:lnTo>
                      <a:lnTo>
                        <a:pt x="76252" y="11180"/>
                      </a:lnTo>
                      <a:lnTo>
                        <a:pt x="75965" y="10678"/>
                      </a:lnTo>
                      <a:lnTo>
                        <a:pt x="75607" y="10177"/>
                      </a:lnTo>
                      <a:lnTo>
                        <a:pt x="75392" y="9675"/>
                      </a:lnTo>
                      <a:lnTo>
                        <a:pt x="75177" y="9173"/>
                      </a:lnTo>
                      <a:lnTo>
                        <a:pt x="75034" y="8600"/>
                      </a:lnTo>
                      <a:lnTo>
                        <a:pt x="74962" y="7955"/>
                      </a:lnTo>
                      <a:lnTo>
                        <a:pt x="74890" y="7382"/>
                      </a:lnTo>
                      <a:lnTo>
                        <a:pt x="74890" y="2150"/>
                      </a:lnTo>
                      <a:lnTo>
                        <a:pt x="74890" y="1720"/>
                      </a:lnTo>
                      <a:lnTo>
                        <a:pt x="74747" y="1290"/>
                      </a:lnTo>
                      <a:lnTo>
                        <a:pt x="74532" y="932"/>
                      </a:lnTo>
                      <a:lnTo>
                        <a:pt x="74317" y="645"/>
                      </a:lnTo>
                      <a:lnTo>
                        <a:pt x="73959" y="358"/>
                      </a:lnTo>
                      <a:lnTo>
                        <a:pt x="73600" y="215"/>
                      </a:lnTo>
                      <a:lnTo>
                        <a:pt x="73242" y="72"/>
                      </a:lnTo>
                      <a:lnTo>
                        <a:pt x="72812" y="0"/>
                      </a:lnTo>
                      <a:lnTo>
                        <a:pt x="47872" y="0"/>
                      </a:lnTo>
                      <a:lnTo>
                        <a:pt x="47586" y="788"/>
                      </a:lnTo>
                      <a:lnTo>
                        <a:pt x="47227" y="1505"/>
                      </a:lnTo>
                      <a:lnTo>
                        <a:pt x="46797" y="2150"/>
                      </a:lnTo>
                      <a:lnTo>
                        <a:pt x="46224" y="2795"/>
                      </a:lnTo>
                      <a:lnTo>
                        <a:pt x="45722" y="3297"/>
                      </a:lnTo>
                      <a:lnTo>
                        <a:pt x="45221" y="3655"/>
                      </a:lnTo>
                      <a:lnTo>
                        <a:pt x="44647" y="4013"/>
                      </a:lnTo>
                      <a:lnTo>
                        <a:pt x="44003" y="4228"/>
                      </a:lnTo>
                      <a:lnTo>
                        <a:pt x="43429" y="4443"/>
                      </a:lnTo>
                      <a:lnTo>
                        <a:pt x="42784" y="4658"/>
                      </a:lnTo>
                      <a:lnTo>
                        <a:pt x="42139" y="4730"/>
                      </a:lnTo>
                      <a:lnTo>
                        <a:pt x="40921" y="4730"/>
                      </a:lnTo>
                      <a:lnTo>
                        <a:pt x="40276" y="4658"/>
                      </a:lnTo>
                      <a:lnTo>
                        <a:pt x="39631" y="4443"/>
                      </a:lnTo>
                      <a:lnTo>
                        <a:pt x="39058" y="4228"/>
                      </a:lnTo>
                      <a:lnTo>
                        <a:pt x="38413" y="4013"/>
                      </a:lnTo>
                      <a:lnTo>
                        <a:pt x="37911" y="3655"/>
                      </a:lnTo>
                      <a:lnTo>
                        <a:pt x="37338" y="3297"/>
                      </a:lnTo>
                      <a:lnTo>
                        <a:pt x="36836" y="2795"/>
                      </a:lnTo>
                      <a:lnTo>
                        <a:pt x="36263" y="2150"/>
                      </a:lnTo>
                      <a:lnTo>
                        <a:pt x="35833" y="1505"/>
                      </a:lnTo>
                      <a:lnTo>
                        <a:pt x="35474" y="788"/>
                      </a:lnTo>
                      <a:lnTo>
                        <a:pt x="35188" y="0"/>
                      </a:lnTo>
                      <a:close/>
                    </a:path>
                  </a:pathLst>
                </a:custGeom>
                <a:solidFill>
                  <a:srgbClr val="33B2E3"/>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84" name="Google Shape;1084;p153"/>
              <p:cNvGrpSpPr/>
              <p:nvPr/>
            </p:nvGrpSpPr>
            <p:grpSpPr>
              <a:xfrm>
                <a:off x="2606555" y="2460819"/>
                <a:ext cx="676660" cy="566555"/>
                <a:chOff x="1124495" y="1959530"/>
                <a:chExt cx="836725" cy="700575"/>
              </a:xfrm>
            </p:grpSpPr>
            <p:sp>
              <p:nvSpPr>
                <p:cNvPr id="1085" name="Google Shape;1085;p153"/>
                <p:cNvSpPr/>
                <p:nvPr/>
              </p:nvSpPr>
              <p:spPr>
                <a:xfrm>
                  <a:off x="1357420" y="2138705"/>
                  <a:ext cx="241900" cy="336850"/>
                </a:xfrm>
                <a:custGeom>
                  <a:avLst/>
                  <a:gdLst/>
                  <a:ahLst/>
                  <a:cxnLst/>
                  <a:rect l="l" t="t" r="r" b="b"/>
                  <a:pathLst>
                    <a:path w="9676" h="13474" extrusionOk="0">
                      <a:moveTo>
                        <a:pt x="4802" y="0"/>
                      </a:moveTo>
                      <a:lnTo>
                        <a:pt x="0" y="6092"/>
                      </a:lnTo>
                      <a:lnTo>
                        <a:pt x="1864" y="6092"/>
                      </a:lnTo>
                      <a:lnTo>
                        <a:pt x="2222" y="6164"/>
                      </a:lnTo>
                      <a:lnTo>
                        <a:pt x="2580" y="6379"/>
                      </a:lnTo>
                      <a:lnTo>
                        <a:pt x="2795" y="6737"/>
                      </a:lnTo>
                      <a:lnTo>
                        <a:pt x="2867" y="7095"/>
                      </a:lnTo>
                      <a:lnTo>
                        <a:pt x="2867" y="13474"/>
                      </a:lnTo>
                      <a:lnTo>
                        <a:pt x="6809" y="13474"/>
                      </a:lnTo>
                      <a:lnTo>
                        <a:pt x="6809" y="7095"/>
                      </a:lnTo>
                      <a:lnTo>
                        <a:pt x="6880" y="6737"/>
                      </a:lnTo>
                      <a:lnTo>
                        <a:pt x="7095" y="6379"/>
                      </a:lnTo>
                      <a:lnTo>
                        <a:pt x="7382" y="6164"/>
                      </a:lnTo>
                      <a:lnTo>
                        <a:pt x="7812" y="6092"/>
                      </a:lnTo>
                      <a:lnTo>
                        <a:pt x="9675" y="6092"/>
                      </a:lnTo>
                      <a:lnTo>
                        <a:pt x="4802" y="0"/>
                      </a:lnTo>
                      <a:close/>
                    </a:path>
                  </a:pathLst>
                </a:custGeom>
                <a:solidFill>
                  <a:srgbClr val="015C9A"/>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sp>
              <p:nvSpPr>
                <p:cNvPr id="1086" name="Google Shape;1086;p153"/>
                <p:cNvSpPr/>
                <p:nvPr/>
              </p:nvSpPr>
              <p:spPr>
                <a:xfrm>
                  <a:off x="1488195" y="2323230"/>
                  <a:ext cx="240125" cy="336875"/>
                </a:xfrm>
                <a:custGeom>
                  <a:avLst/>
                  <a:gdLst/>
                  <a:ahLst/>
                  <a:cxnLst/>
                  <a:rect l="l" t="t" r="r" b="b"/>
                  <a:pathLst>
                    <a:path w="9605" h="13475" extrusionOk="0">
                      <a:moveTo>
                        <a:pt x="2868" y="1"/>
                      </a:moveTo>
                      <a:lnTo>
                        <a:pt x="2868" y="6308"/>
                      </a:lnTo>
                      <a:lnTo>
                        <a:pt x="2724" y="6738"/>
                      </a:lnTo>
                      <a:lnTo>
                        <a:pt x="2509" y="7024"/>
                      </a:lnTo>
                      <a:lnTo>
                        <a:pt x="2223" y="7239"/>
                      </a:lnTo>
                      <a:lnTo>
                        <a:pt x="1793" y="7383"/>
                      </a:lnTo>
                      <a:lnTo>
                        <a:pt x="1" y="7383"/>
                      </a:lnTo>
                      <a:lnTo>
                        <a:pt x="2223" y="10177"/>
                      </a:lnTo>
                      <a:lnTo>
                        <a:pt x="4803" y="13474"/>
                      </a:lnTo>
                      <a:lnTo>
                        <a:pt x="9604" y="7383"/>
                      </a:lnTo>
                      <a:lnTo>
                        <a:pt x="7741" y="7383"/>
                      </a:lnTo>
                      <a:lnTo>
                        <a:pt x="7382" y="7239"/>
                      </a:lnTo>
                      <a:lnTo>
                        <a:pt x="7024" y="7024"/>
                      </a:lnTo>
                      <a:lnTo>
                        <a:pt x="6809" y="6738"/>
                      </a:lnTo>
                      <a:lnTo>
                        <a:pt x="6738" y="6308"/>
                      </a:lnTo>
                      <a:lnTo>
                        <a:pt x="6738" y="1"/>
                      </a:lnTo>
                      <a:close/>
                    </a:path>
                  </a:pathLst>
                </a:custGeom>
                <a:solidFill>
                  <a:srgbClr val="015C9A"/>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a:p>
              </p:txBody>
            </p:sp>
            <p:sp>
              <p:nvSpPr>
                <p:cNvPr id="1087" name="Google Shape;1087;p153"/>
                <p:cNvSpPr/>
                <p:nvPr/>
              </p:nvSpPr>
              <p:spPr>
                <a:xfrm>
                  <a:off x="1124495" y="1959530"/>
                  <a:ext cx="836725" cy="516025"/>
                </a:xfrm>
                <a:custGeom>
                  <a:avLst/>
                  <a:gdLst/>
                  <a:ahLst/>
                  <a:cxnLst/>
                  <a:rect l="l" t="t" r="r" b="b"/>
                  <a:pathLst>
                    <a:path w="33469" h="20641" extrusionOk="0">
                      <a:moveTo>
                        <a:pt x="11682" y="1"/>
                      </a:moveTo>
                      <a:lnTo>
                        <a:pt x="11037" y="144"/>
                      </a:lnTo>
                      <a:lnTo>
                        <a:pt x="10392" y="288"/>
                      </a:lnTo>
                      <a:lnTo>
                        <a:pt x="9747" y="503"/>
                      </a:lnTo>
                      <a:lnTo>
                        <a:pt x="9102" y="789"/>
                      </a:lnTo>
                      <a:lnTo>
                        <a:pt x="8529" y="1148"/>
                      </a:lnTo>
                      <a:lnTo>
                        <a:pt x="8027" y="1506"/>
                      </a:lnTo>
                      <a:lnTo>
                        <a:pt x="7526" y="1936"/>
                      </a:lnTo>
                      <a:lnTo>
                        <a:pt x="7096" y="2437"/>
                      </a:lnTo>
                      <a:lnTo>
                        <a:pt x="6666" y="2939"/>
                      </a:lnTo>
                      <a:lnTo>
                        <a:pt x="6307" y="3512"/>
                      </a:lnTo>
                      <a:lnTo>
                        <a:pt x="6021" y="4086"/>
                      </a:lnTo>
                      <a:lnTo>
                        <a:pt x="5734" y="4731"/>
                      </a:lnTo>
                      <a:lnTo>
                        <a:pt x="5591" y="5376"/>
                      </a:lnTo>
                      <a:lnTo>
                        <a:pt x="5447" y="6092"/>
                      </a:lnTo>
                      <a:lnTo>
                        <a:pt x="5376" y="6737"/>
                      </a:lnTo>
                      <a:lnTo>
                        <a:pt x="4802" y="6952"/>
                      </a:lnTo>
                      <a:lnTo>
                        <a:pt x="4301" y="7167"/>
                      </a:lnTo>
                      <a:lnTo>
                        <a:pt x="3728" y="7382"/>
                      </a:lnTo>
                      <a:lnTo>
                        <a:pt x="3226" y="7669"/>
                      </a:lnTo>
                      <a:lnTo>
                        <a:pt x="2796" y="8027"/>
                      </a:lnTo>
                      <a:lnTo>
                        <a:pt x="2294" y="8386"/>
                      </a:lnTo>
                      <a:lnTo>
                        <a:pt x="1936" y="8744"/>
                      </a:lnTo>
                      <a:lnTo>
                        <a:pt x="1506" y="9246"/>
                      </a:lnTo>
                      <a:lnTo>
                        <a:pt x="1219" y="9676"/>
                      </a:lnTo>
                      <a:lnTo>
                        <a:pt x="861" y="10177"/>
                      </a:lnTo>
                      <a:lnTo>
                        <a:pt x="646" y="10679"/>
                      </a:lnTo>
                      <a:lnTo>
                        <a:pt x="431" y="11252"/>
                      </a:lnTo>
                      <a:lnTo>
                        <a:pt x="216" y="11826"/>
                      </a:lnTo>
                      <a:lnTo>
                        <a:pt x="73" y="12399"/>
                      </a:lnTo>
                      <a:lnTo>
                        <a:pt x="1" y="12972"/>
                      </a:lnTo>
                      <a:lnTo>
                        <a:pt x="1" y="13617"/>
                      </a:lnTo>
                      <a:lnTo>
                        <a:pt x="1" y="14334"/>
                      </a:lnTo>
                      <a:lnTo>
                        <a:pt x="144" y="14979"/>
                      </a:lnTo>
                      <a:lnTo>
                        <a:pt x="288" y="15696"/>
                      </a:lnTo>
                      <a:lnTo>
                        <a:pt x="574" y="16341"/>
                      </a:lnTo>
                      <a:lnTo>
                        <a:pt x="861" y="16914"/>
                      </a:lnTo>
                      <a:lnTo>
                        <a:pt x="1219" y="17487"/>
                      </a:lnTo>
                      <a:lnTo>
                        <a:pt x="1578" y="18061"/>
                      </a:lnTo>
                      <a:lnTo>
                        <a:pt x="2079" y="18562"/>
                      </a:lnTo>
                      <a:lnTo>
                        <a:pt x="2581" y="18992"/>
                      </a:lnTo>
                      <a:lnTo>
                        <a:pt x="3083" y="19422"/>
                      </a:lnTo>
                      <a:lnTo>
                        <a:pt x="3656" y="19781"/>
                      </a:lnTo>
                      <a:lnTo>
                        <a:pt x="4301" y="20067"/>
                      </a:lnTo>
                      <a:lnTo>
                        <a:pt x="4946" y="20282"/>
                      </a:lnTo>
                      <a:lnTo>
                        <a:pt x="5591" y="20497"/>
                      </a:lnTo>
                      <a:lnTo>
                        <a:pt x="6307" y="20569"/>
                      </a:lnTo>
                      <a:lnTo>
                        <a:pt x="7024" y="20641"/>
                      </a:lnTo>
                      <a:lnTo>
                        <a:pt x="10894" y="20641"/>
                      </a:lnTo>
                      <a:lnTo>
                        <a:pt x="10894" y="14549"/>
                      </a:lnTo>
                      <a:lnTo>
                        <a:pt x="8816" y="14549"/>
                      </a:lnTo>
                      <a:lnTo>
                        <a:pt x="8529" y="14477"/>
                      </a:lnTo>
                      <a:lnTo>
                        <a:pt x="8242" y="14406"/>
                      </a:lnTo>
                      <a:lnTo>
                        <a:pt x="8027" y="14191"/>
                      </a:lnTo>
                      <a:lnTo>
                        <a:pt x="7884" y="13976"/>
                      </a:lnTo>
                      <a:lnTo>
                        <a:pt x="7812" y="13689"/>
                      </a:lnTo>
                      <a:lnTo>
                        <a:pt x="7741" y="13402"/>
                      </a:lnTo>
                      <a:lnTo>
                        <a:pt x="7812" y="13116"/>
                      </a:lnTo>
                      <a:lnTo>
                        <a:pt x="7956" y="12901"/>
                      </a:lnTo>
                      <a:lnTo>
                        <a:pt x="13331" y="6092"/>
                      </a:lnTo>
                      <a:lnTo>
                        <a:pt x="13546" y="5949"/>
                      </a:lnTo>
                      <a:lnTo>
                        <a:pt x="13689" y="5806"/>
                      </a:lnTo>
                      <a:lnTo>
                        <a:pt x="13904" y="5734"/>
                      </a:lnTo>
                      <a:lnTo>
                        <a:pt x="14406" y="5734"/>
                      </a:lnTo>
                      <a:lnTo>
                        <a:pt x="14621" y="5806"/>
                      </a:lnTo>
                      <a:lnTo>
                        <a:pt x="14764" y="5949"/>
                      </a:lnTo>
                      <a:lnTo>
                        <a:pt x="14979" y="6092"/>
                      </a:lnTo>
                      <a:lnTo>
                        <a:pt x="20282" y="12901"/>
                      </a:lnTo>
                      <a:lnTo>
                        <a:pt x="20497" y="13259"/>
                      </a:lnTo>
                      <a:lnTo>
                        <a:pt x="21572" y="13259"/>
                      </a:lnTo>
                      <a:lnTo>
                        <a:pt x="21930" y="13331"/>
                      </a:lnTo>
                      <a:lnTo>
                        <a:pt x="22289" y="13546"/>
                      </a:lnTo>
                      <a:lnTo>
                        <a:pt x="22504" y="13904"/>
                      </a:lnTo>
                      <a:lnTo>
                        <a:pt x="22575" y="14262"/>
                      </a:lnTo>
                      <a:lnTo>
                        <a:pt x="22575" y="20641"/>
                      </a:lnTo>
                      <a:lnTo>
                        <a:pt x="26445" y="20641"/>
                      </a:lnTo>
                      <a:lnTo>
                        <a:pt x="27162" y="20569"/>
                      </a:lnTo>
                      <a:lnTo>
                        <a:pt x="27879" y="20497"/>
                      </a:lnTo>
                      <a:lnTo>
                        <a:pt x="28524" y="20282"/>
                      </a:lnTo>
                      <a:lnTo>
                        <a:pt x="29169" y="20067"/>
                      </a:lnTo>
                      <a:lnTo>
                        <a:pt x="29814" y="19781"/>
                      </a:lnTo>
                      <a:lnTo>
                        <a:pt x="30387" y="19422"/>
                      </a:lnTo>
                      <a:lnTo>
                        <a:pt x="30960" y="18992"/>
                      </a:lnTo>
                      <a:lnTo>
                        <a:pt x="31462" y="18562"/>
                      </a:lnTo>
                      <a:lnTo>
                        <a:pt x="31892" y="18061"/>
                      </a:lnTo>
                      <a:lnTo>
                        <a:pt x="32322" y="17487"/>
                      </a:lnTo>
                      <a:lnTo>
                        <a:pt x="32609" y="16914"/>
                      </a:lnTo>
                      <a:lnTo>
                        <a:pt x="32967" y="16341"/>
                      </a:lnTo>
                      <a:lnTo>
                        <a:pt x="33182" y="15696"/>
                      </a:lnTo>
                      <a:lnTo>
                        <a:pt x="33325" y="14979"/>
                      </a:lnTo>
                      <a:lnTo>
                        <a:pt x="33469" y="14334"/>
                      </a:lnTo>
                      <a:lnTo>
                        <a:pt x="33469" y="13617"/>
                      </a:lnTo>
                      <a:lnTo>
                        <a:pt x="33469" y="12972"/>
                      </a:lnTo>
                      <a:lnTo>
                        <a:pt x="33397" y="12327"/>
                      </a:lnTo>
                      <a:lnTo>
                        <a:pt x="33254" y="11682"/>
                      </a:lnTo>
                      <a:lnTo>
                        <a:pt x="33039" y="11109"/>
                      </a:lnTo>
                      <a:lnTo>
                        <a:pt x="32824" y="10536"/>
                      </a:lnTo>
                      <a:lnTo>
                        <a:pt x="32537" y="10034"/>
                      </a:lnTo>
                      <a:lnTo>
                        <a:pt x="32179" y="9532"/>
                      </a:lnTo>
                      <a:lnTo>
                        <a:pt x="31820" y="9031"/>
                      </a:lnTo>
                      <a:lnTo>
                        <a:pt x="31390" y="8601"/>
                      </a:lnTo>
                      <a:lnTo>
                        <a:pt x="30960" y="8171"/>
                      </a:lnTo>
                      <a:lnTo>
                        <a:pt x="30459" y="7812"/>
                      </a:lnTo>
                      <a:lnTo>
                        <a:pt x="29957" y="7526"/>
                      </a:lnTo>
                      <a:lnTo>
                        <a:pt x="29455" y="7239"/>
                      </a:lnTo>
                      <a:lnTo>
                        <a:pt x="28882" y="7024"/>
                      </a:lnTo>
                      <a:lnTo>
                        <a:pt x="28237" y="6809"/>
                      </a:lnTo>
                      <a:lnTo>
                        <a:pt x="27664" y="6666"/>
                      </a:lnTo>
                      <a:lnTo>
                        <a:pt x="27234" y="5734"/>
                      </a:lnTo>
                      <a:lnTo>
                        <a:pt x="26589" y="4874"/>
                      </a:lnTo>
                      <a:lnTo>
                        <a:pt x="25944" y="4086"/>
                      </a:lnTo>
                      <a:lnTo>
                        <a:pt x="25084" y="3441"/>
                      </a:lnTo>
                      <a:lnTo>
                        <a:pt x="24224" y="2867"/>
                      </a:lnTo>
                      <a:lnTo>
                        <a:pt x="23220" y="2509"/>
                      </a:lnTo>
                      <a:lnTo>
                        <a:pt x="22217" y="2294"/>
                      </a:lnTo>
                      <a:lnTo>
                        <a:pt x="21644" y="2222"/>
                      </a:lnTo>
                      <a:lnTo>
                        <a:pt x="21071" y="2151"/>
                      </a:lnTo>
                      <a:lnTo>
                        <a:pt x="20282" y="2222"/>
                      </a:lnTo>
                      <a:lnTo>
                        <a:pt x="19494" y="2366"/>
                      </a:lnTo>
                      <a:lnTo>
                        <a:pt x="18777" y="2581"/>
                      </a:lnTo>
                      <a:lnTo>
                        <a:pt x="18061" y="2867"/>
                      </a:lnTo>
                      <a:lnTo>
                        <a:pt x="17559" y="2222"/>
                      </a:lnTo>
                      <a:lnTo>
                        <a:pt x="16986" y="1649"/>
                      </a:lnTo>
                      <a:lnTo>
                        <a:pt x="16341" y="1219"/>
                      </a:lnTo>
                      <a:lnTo>
                        <a:pt x="15624" y="789"/>
                      </a:lnTo>
                      <a:lnTo>
                        <a:pt x="14907" y="431"/>
                      </a:lnTo>
                      <a:lnTo>
                        <a:pt x="14119" y="216"/>
                      </a:lnTo>
                      <a:lnTo>
                        <a:pt x="13259" y="73"/>
                      </a:lnTo>
                      <a:lnTo>
                        <a:pt x="12399" y="1"/>
                      </a:lnTo>
                      <a:close/>
                    </a:path>
                  </a:pathLst>
                </a:custGeom>
                <a:solidFill>
                  <a:srgbClr val="015C9A"/>
                </a:solidFill>
                <a:ln>
                  <a:noFill/>
                </a:ln>
              </p:spPr>
              <p:txBody>
                <a:bodyPr spcFirstLastPara="1" wrap="square" lIns="36325" tIns="36325" rIns="36325" bIns="36325" anchor="ctr" anchorCtr="0">
                  <a:noAutofit/>
                </a:bodyPr>
                <a:lstStyle/>
                <a:p>
                  <a:pPr marL="0" lvl="0" indent="0" algn="l" rtl="0">
                    <a:spcBef>
                      <a:spcPts val="0"/>
                    </a:spcBef>
                    <a:spcAft>
                      <a:spcPts val="0"/>
                    </a:spcAft>
                    <a:buNone/>
                  </a:pPr>
                  <a:endParaRPr sz="556"/>
                </a:p>
              </p:txBody>
            </p:sp>
          </p:grpSp>
        </p:grpSp>
        <p:grpSp>
          <p:nvGrpSpPr>
            <p:cNvPr id="1088" name="Google Shape;1088;p153"/>
            <p:cNvGrpSpPr/>
            <p:nvPr/>
          </p:nvGrpSpPr>
          <p:grpSpPr>
            <a:xfrm>
              <a:off x="5164131" y="7099362"/>
              <a:ext cx="1157688" cy="1400682"/>
              <a:chOff x="4846998" y="2752278"/>
              <a:chExt cx="1778050" cy="2151254"/>
            </a:xfrm>
          </p:grpSpPr>
          <p:grpSp>
            <p:nvGrpSpPr>
              <p:cNvPr id="1089" name="Google Shape;1089;p153"/>
              <p:cNvGrpSpPr/>
              <p:nvPr/>
            </p:nvGrpSpPr>
            <p:grpSpPr>
              <a:xfrm>
                <a:off x="4846998" y="2752278"/>
                <a:ext cx="1778050" cy="2151254"/>
                <a:chOff x="4416450" y="2450775"/>
                <a:chExt cx="2501125" cy="3026100"/>
              </a:xfrm>
            </p:grpSpPr>
            <p:sp>
              <p:nvSpPr>
                <p:cNvPr id="1090" name="Google Shape;1090;p153"/>
                <p:cNvSpPr/>
                <p:nvPr/>
              </p:nvSpPr>
              <p:spPr>
                <a:xfrm>
                  <a:off x="5824675" y="3081450"/>
                  <a:ext cx="139775" cy="141550"/>
                </a:xfrm>
                <a:custGeom>
                  <a:avLst/>
                  <a:gdLst/>
                  <a:ahLst/>
                  <a:cxnLst/>
                  <a:rect l="l" t="t" r="r" b="b"/>
                  <a:pathLst>
                    <a:path w="5591" h="5662" extrusionOk="0">
                      <a:moveTo>
                        <a:pt x="2795" y="0"/>
                      </a:moveTo>
                      <a:lnTo>
                        <a:pt x="2222" y="72"/>
                      </a:lnTo>
                      <a:lnTo>
                        <a:pt x="1720" y="215"/>
                      </a:lnTo>
                      <a:lnTo>
                        <a:pt x="1218" y="502"/>
                      </a:lnTo>
                      <a:lnTo>
                        <a:pt x="788" y="860"/>
                      </a:lnTo>
                      <a:lnTo>
                        <a:pt x="430" y="1290"/>
                      </a:lnTo>
                      <a:lnTo>
                        <a:pt x="215" y="1720"/>
                      </a:lnTo>
                      <a:lnTo>
                        <a:pt x="0" y="2293"/>
                      </a:lnTo>
                      <a:lnTo>
                        <a:pt x="0" y="2795"/>
                      </a:lnTo>
                      <a:lnTo>
                        <a:pt x="0" y="3368"/>
                      </a:lnTo>
                      <a:lnTo>
                        <a:pt x="215" y="3870"/>
                      </a:lnTo>
                      <a:lnTo>
                        <a:pt x="430" y="4372"/>
                      </a:lnTo>
                      <a:lnTo>
                        <a:pt x="788" y="4802"/>
                      </a:lnTo>
                      <a:lnTo>
                        <a:pt x="1218" y="5160"/>
                      </a:lnTo>
                      <a:lnTo>
                        <a:pt x="1720" y="5447"/>
                      </a:lnTo>
                      <a:lnTo>
                        <a:pt x="2222" y="5590"/>
                      </a:lnTo>
                      <a:lnTo>
                        <a:pt x="2795" y="5662"/>
                      </a:lnTo>
                      <a:lnTo>
                        <a:pt x="3297" y="5590"/>
                      </a:lnTo>
                      <a:lnTo>
                        <a:pt x="3870" y="5447"/>
                      </a:lnTo>
                      <a:lnTo>
                        <a:pt x="4300" y="5160"/>
                      </a:lnTo>
                      <a:lnTo>
                        <a:pt x="4802" y="4802"/>
                      </a:lnTo>
                      <a:lnTo>
                        <a:pt x="5160" y="4372"/>
                      </a:lnTo>
                      <a:lnTo>
                        <a:pt x="5375" y="3870"/>
                      </a:lnTo>
                      <a:lnTo>
                        <a:pt x="5518" y="3368"/>
                      </a:lnTo>
                      <a:lnTo>
                        <a:pt x="5590" y="2795"/>
                      </a:lnTo>
                      <a:lnTo>
                        <a:pt x="5518" y="2293"/>
                      </a:lnTo>
                      <a:lnTo>
                        <a:pt x="5375" y="1792"/>
                      </a:lnTo>
                      <a:lnTo>
                        <a:pt x="5160" y="1290"/>
                      </a:lnTo>
                      <a:lnTo>
                        <a:pt x="4802" y="860"/>
                      </a:lnTo>
                      <a:lnTo>
                        <a:pt x="4372" y="502"/>
                      </a:lnTo>
                      <a:lnTo>
                        <a:pt x="3870" y="215"/>
                      </a:lnTo>
                      <a:lnTo>
                        <a:pt x="3368" y="72"/>
                      </a:lnTo>
                      <a:lnTo>
                        <a:pt x="2795" y="0"/>
                      </a:lnTo>
                      <a:close/>
                    </a:path>
                  </a:pathLst>
                </a:custGeom>
                <a:solidFill>
                  <a:srgbClr val="085480"/>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sp>
              <p:nvSpPr>
                <p:cNvPr id="1091" name="Google Shape;1091;p153"/>
                <p:cNvSpPr/>
                <p:nvPr/>
              </p:nvSpPr>
              <p:spPr>
                <a:xfrm>
                  <a:off x="4416450" y="2450775"/>
                  <a:ext cx="2501125" cy="3026100"/>
                </a:xfrm>
                <a:custGeom>
                  <a:avLst/>
                  <a:gdLst/>
                  <a:ahLst/>
                  <a:cxnLst/>
                  <a:rect l="l" t="t" r="r" b="b"/>
                  <a:pathLst>
                    <a:path w="100045" h="121044" extrusionOk="0">
                      <a:moveTo>
                        <a:pt x="15050" y="1"/>
                      </a:moveTo>
                      <a:lnTo>
                        <a:pt x="15050" y="2724"/>
                      </a:lnTo>
                      <a:lnTo>
                        <a:pt x="14978" y="3728"/>
                      </a:lnTo>
                      <a:lnTo>
                        <a:pt x="14835" y="4731"/>
                      </a:lnTo>
                      <a:lnTo>
                        <a:pt x="14620" y="5663"/>
                      </a:lnTo>
                      <a:lnTo>
                        <a:pt x="14262" y="6594"/>
                      </a:lnTo>
                      <a:lnTo>
                        <a:pt x="13832" y="7454"/>
                      </a:lnTo>
                      <a:lnTo>
                        <a:pt x="13330" y="8314"/>
                      </a:lnTo>
                      <a:lnTo>
                        <a:pt x="12757" y="9102"/>
                      </a:lnTo>
                      <a:lnTo>
                        <a:pt x="12112" y="9747"/>
                      </a:lnTo>
                      <a:lnTo>
                        <a:pt x="11395" y="10392"/>
                      </a:lnTo>
                      <a:lnTo>
                        <a:pt x="10678" y="10966"/>
                      </a:lnTo>
                      <a:lnTo>
                        <a:pt x="9818" y="11467"/>
                      </a:lnTo>
                      <a:lnTo>
                        <a:pt x="8958" y="11897"/>
                      </a:lnTo>
                      <a:lnTo>
                        <a:pt x="8027" y="12256"/>
                      </a:lnTo>
                      <a:lnTo>
                        <a:pt x="7095" y="12471"/>
                      </a:lnTo>
                      <a:lnTo>
                        <a:pt x="6092" y="12686"/>
                      </a:lnTo>
                      <a:lnTo>
                        <a:pt x="0" y="12686"/>
                      </a:lnTo>
                      <a:lnTo>
                        <a:pt x="0" y="34759"/>
                      </a:lnTo>
                      <a:lnTo>
                        <a:pt x="789" y="35045"/>
                      </a:lnTo>
                      <a:lnTo>
                        <a:pt x="1505" y="35404"/>
                      </a:lnTo>
                      <a:lnTo>
                        <a:pt x="2150" y="35834"/>
                      </a:lnTo>
                      <a:lnTo>
                        <a:pt x="2795" y="36407"/>
                      </a:lnTo>
                      <a:lnTo>
                        <a:pt x="3225" y="36909"/>
                      </a:lnTo>
                      <a:lnTo>
                        <a:pt x="3655" y="37482"/>
                      </a:lnTo>
                      <a:lnTo>
                        <a:pt x="4013" y="38055"/>
                      </a:lnTo>
                      <a:lnTo>
                        <a:pt x="4228" y="38629"/>
                      </a:lnTo>
                      <a:lnTo>
                        <a:pt x="4443" y="39202"/>
                      </a:lnTo>
                      <a:lnTo>
                        <a:pt x="4587" y="39847"/>
                      </a:lnTo>
                      <a:lnTo>
                        <a:pt x="4730" y="40492"/>
                      </a:lnTo>
                      <a:lnTo>
                        <a:pt x="4730" y="41137"/>
                      </a:lnTo>
                      <a:lnTo>
                        <a:pt x="4730" y="41782"/>
                      </a:lnTo>
                      <a:lnTo>
                        <a:pt x="4587" y="42355"/>
                      </a:lnTo>
                      <a:lnTo>
                        <a:pt x="4443" y="43000"/>
                      </a:lnTo>
                      <a:lnTo>
                        <a:pt x="4228" y="43645"/>
                      </a:lnTo>
                      <a:lnTo>
                        <a:pt x="4013" y="44219"/>
                      </a:lnTo>
                      <a:lnTo>
                        <a:pt x="3655" y="44792"/>
                      </a:lnTo>
                      <a:lnTo>
                        <a:pt x="3225" y="45294"/>
                      </a:lnTo>
                      <a:lnTo>
                        <a:pt x="2795" y="45795"/>
                      </a:lnTo>
                      <a:lnTo>
                        <a:pt x="2150" y="46369"/>
                      </a:lnTo>
                      <a:lnTo>
                        <a:pt x="1505" y="46870"/>
                      </a:lnTo>
                      <a:lnTo>
                        <a:pt x="789" y="47229"/>
                      </a:lnTo>
                      <a:lnTo>
                        <a:pt x="0" y="47515"/>
                      </a:lnTo>
                      <a:lnTo>
                        <a:pt x="0" y="66865"/>
                      </a:lnTo>
                      <a:lnTo>
                        <a:pt x="502" y="67152"/>
                      </a:lnTo>
                      <a:lnTo>
                        <a:pt x="932" y="67438"/>
                      </a:lnTo>
                      <a:lnTo>
                        <a:pt x="1434" y="67725"/>
                      </a:lnTo>
                      <a:lnTo>
                        <a:pt x="1792" y="68083"/>
                      </a:lnTo>
                      <a:lnTo>
                        <a:pt x="18347" y="84638"/>
                      </a:lnTo>
                      <a:lnTo>
                        <a:pt x="18777" y="85140"/>
                      </a:lnTo>
                      <a:lnTo>
                        <a:pt x="19135" y="85570"/>
                      </a:lnTo>
                      <a:lnTo>
                        <a:pt x="19422" y="86071"/>
                      </a:lnTo>
                      <a:lnTo>
                        <a:pt x="19708" y="86645"/>
                      </a:lnTo>
                      <a:lnTo>
                        <a:pt x="19995" y="87146"/>
                      </a:lnTo>
                      <a:lnTo>
                        <a:pt x="20210" y="87720"/>
                      </a:lnTo>
                      <a:lnTo>
                        <a:pt x="20353" y="88293"/>
                      </a:lnTo>
                      <a:lnTo>
                        <a:pt x="20497" y="88866"/>
                      </a:lnTo>
                      <a:lnTo>
                        <a:pt x="27878" y="114952"/>
                      </a:lnTo>
                      <a:lnTo>
                        <a:pt x="28165" y="116171"/>
                      </a:lnTo>
                      <a:lnTo>
                        <a:pt x="28595" y="117317"/>
                      </a:lnTo>
                      <a:lnTo>
                        <a:pt x="29168" y="118321"/>
                      </a:lnTo>
                      <a:lnTo>
                        <a:pt x="29526" y="118822"/>
                      </a:lnTo>
                      <a:lnTo>
                        <a:pt x="29885" y="119252"/>
                      </a:lnTo>
                      <a:lnTo>
                        <a:pt x="30243" y="119611"/>
                      </a:lnTo>
                      <a:lnTo>
                        <a:pt x="30673" y="119969"/>
                      </a:lnTo>
                      <a:lnTo>
                        <a:pt x="31175" y="120256"/>
                      </a:lnTo>
                      <a:lnTo>
                        <a:pt x="31605" y="120542"/>
                      </a:lnTo>
                      <a:lnTo>
                        <a:pt x="32178" y="120757"/>
                      </a:lnTo>
                      <a:lnTo>
                        <a:pt x="32680" y="120901"/>
                      </a:lnTo>
                      <a:lnTo>
                        <a:pt x="33253" y="120972"/>
                      </a:lnTo>
                      <a:lnTo>
                        <a:pt x="33898" y="121044"/>
                      </a:lnTo>
                      <a:lnTo>
                        <a:pt x="50811" y="121044"/>
                      </a:lnTo>
                      <a:lnTo>
                        <a:pt x="51456" y="120972"/>
                      </a:lnTo>
                      <a:lnTo>
                        <a:pt x="52029" y="120901"/>
                      </a:lnTo>
                      <a:lnTo>
                        <a:pt x="52603" y="120757"/>
                      </a:lnTo>
                      <a:lnTo>
                        <a:pt x="53176" y="120542"/>
                      </a:lnTo>
                      <a:lnTo>
                        <a:pt x="53678" y="120327"/>
                      </a:lnTo>
                      <a:lnTo>
                        <a:pt x="54179" y="119969"/>
                      </a:lnTo>
                      <a:lnTo>
                        <a:pt x="54681" y="119611"/>
                      </a:lnTo>
                      <a:lnTo>
                        <a:pt x="55111" y="119252"/>
                      </a:lnTo>
                      <a:lnTo>
                        <a:pt x="55469" y="118822"/>
                      </a:lnTo>
                      <a:lnTo>
                        <a:pt x="55828" y="118392"/>
                      </a:lnTo>
                      <a:lnTo>
                        <a:pt x="56114" y="117891"/>
                      </a:lnTo>
                      <a:lnTo>
                        <a:pt x="56401" y="117317"/>
                      </a:lnTo>
                      <a:lnTo>
                        <a:pt x="56616" y="116816"/>
                      </a:lnTo>
                      <a:lnTo>
                        <a:pt x="56759" y="116171"/>
                      </a:lnTo>
                      <a:lnTo>
                        <a:pt x="56831" y="115597"/>
                      </a:lnTo>
                      <a:lnTo>
                        <a:pt x="56831" y="114952"/>
                      </a:lnTo>
                      <a:lnTo>
                        <a:pt x="49163" y="82918"/>
                      </a:lnTo>
                      <a:lnTo>
                        <a:pt x="49163" y="82345"/>
                      </a:lnTo>
                      <a:lnTo>
                        <a:pt x="49234" y="81700"/>
                      </a:lnTo>
                      <a:lnTo>
                        <a:pt x="49378" y="81198"/>
                      </a:lnTo>
                      <a:lnTo>
                        <a:pt x="49593" y="80625"/>
                      </a:lnTo>
                      <a:lnTo>
                        <a:pt x="49879" y="80051"/>
                      </a:lnTo>
                      <a:lnTo>
                        <a:pt x="50166" y="79550"/>
                      </a:lnTo>
                      <a:lnTo>
                        <a:pt x="50524" y="79120"/>
                      </a:lnTo>
                      <a:lnTo>
                        <a:pt x="50883" y="78618"/>
                      </a:lnTo>
                      <a:lnTo>
                        <a:pt x="61417" y="68083"/>
                      </a:lnTo>
                      <a:lnTo>
                        <a:pt x="61919" y="67725"/>
                      </a:lnTo>
                      <a:lnTo>
                        <a:pt x="62349" y="67367"/>
                      </a:lnTo>
                      <a:lnTo>
                        <a:pt x="62851" y="67080"/>
                      </a:lnTo>
                      <a:lnTo>
                        <a:pt x="63424" y="66793"/>
                      </a:lnTo>
                      <a:lnTo>
                        <a:pt x="63926" y="66578"/>
                      </a:lnTo>
                      <a:lnTo>
                        <a:pt x="64499" y="66435"/>
                      </a:lnTo>
                      <a:lnTo>
                        <a:pt x="65144" y="66363"/>
                      </a:lnTo>
                      <a:lnTo>
                        <a:pt x="75464" y="66363"/>
                      </a:lnTo>
                      <a:lnTo>
                        <a:pt x="76037" y="66292"/>
                      </a:lnTo>
                      <a:lnTo>
                        <a:pt x="76682" y="66220"/>
                      </a:lnTo>
                      <a:lnTo>
                        <a:pt x="77255" y="66077"/>
                      </a:lnTo>
                      <a:lnTo>
                        <a:pt x="77757" y="65862"/>
                      </a:lnTo>
                      <a:lnTo>
                        <a:pt x="78330" y="65647"/>
                      </a:lnTo>
                      <a:lnTo>
                        <a:pt x="78832" y="65360"/>
                      </a:lnTo>
                      <a:lnTo>
                        <a:pt x="79334" y="65002"/>
                      </a:lnTo>
                      <a:lnTo>
                        <a:pt x="79764" y="64572"/>
                      </a:lnTo>
                      <a:lnTo>
                        <a:pt x="98253" y="46082"/>
                      </a:lnTo>
                      <a:lnTo>
                        <a:pt x="98683" y="45580"/>
                      </a:lnTo>
                      <a:lnTo>
                        <a:pt x="99042" y="45150"/>
                      </a:lnTo>
                      <a:lnTo>
                        <a:pt x="99328" y="44649"/>
                      </a:lnTo>
                      <a:lnTo>
                        <a:pt x="99615" y="44075"/>
                      </a:lnTo>
                      <a:lnTo>
                        <a:pt x="99758" y="43502"/>
                      </a:lnTo>
                      <a:lnTo>
                        <a:pt x="99902" y="42929"/>
                      </a:lnTo>
                      <a:lnTo>
                        <a:pt x="100045" y="42355"/>
                      </a:lnTo>
                      <a:lnTo>
                        <a:pt x="100045" y="41782"/>
                      </a:lnTo>
                      <a:lnTo>
                        <a:pt x="100045" y="29957"/>
                      </a:lnTo>
                      <a:lnTo>
                        <a:pt x="65502" y="29957"/>
                      </a:lnTo>
                      <a:lnTo>
                        <a:pt x="65216" y="30745"/>
                      </a:lnTo>
                      <a:lnTo>
                        <a:pt x="64857" y="31462"/>
                      </a:lnTo>
                      <a:lnTo>
                        <a:pt x="64356" y="32107"/>
                      </a:lnTo>
                      <a:lnTo>
                        <a:pt x="63782" y="32752"/>
                      </a:lnTo>
                      <a:lnTo>
                        <a:pt x="63281" y="33182"/>
                      </a:lnTo>
                      <a:lnTo>
                        <a:pt x="62779" y="33612"/>
                      </a:lnTo>
                      <a:lnTo>
                        <a:pt x="62206" y="33899"/>
                      </a:lnTo>
                      <a:lnTo>
                        <a:pt x="61632" y="34185"/>
                      </a:lnTo>
                      <a:lnTo>
                        <a:pt x="60987" y="34400"/>
                      </a:lnTo>
                      <a:lnTo>
                        <a:pt x="60414" y="34544"/>
                      </a:lnTo>
                      <a:lnTo>
                        <a:pt x="59769" y="34687"/>
                      </a:lnTo>
                      <a:lnTo>
                        <a:pt x="58479" y="34687"/>
                      </a:lnTo>
                      <a:lnTo>
                        <a:pt x="57834" y="34544"/>
                      </a:lnTo>
                      <a:lnTo>
                        <a:pt x="57189" y="34400"/>
                      </a:lnTo>
                      <a:lnTo>
                        <a:pt x="56616" y="34185"/>
                      </a:lnTo>
                      <a:lnTo>
                        <a:pt x="56043" y="33899"/>
                      </a:lnTo>
                      <a:lnTo>
                        <a:pt x="55469" y="33612"/>
                      </a:lnTo>
                      <a:lnTo>
                        <a:pt x="54896" y="33182"/>
                      </a:lnTo>
                      <a:lnTo>
                        <a:pt x="54394" y="32752"/>
                      </a:lnTo>
                      <a:lnTo>
                        <a:pt x="53893" y="32107"/>
                      </a:lnTo>
                      <a:lnTo>
                        <a:pt x="53391" y="31462"/>
                      </a:lnTo>
                      <a:lnTo>
                        <a:pt x="53033" y="30745"/>
                      </a:lnTo>
                      <a:lnTo>
                        <a:pt x="52746" y="29957"/>
                      </a:lnTo>
                      <a:lnTo>
                        <a:pt x="31103" y="29957"/>
                      </a:lnTo>
                      <a:lnTo>
                        <a:pt x="30530" y="29814"/>
                      </a:lnTo>
                      <a:lnTo>
                        <a:pt x="29956" y="29670"/>
                      </a:lnTo>
                      <a:lnTo>
                        <a:pt x="29383" y="29527"/>
                      </a:lnTo>
                      <a:lnTo>
                        <a:pt x="28881" y="29240"/>
                      </a:lnTo>
                      <a:lnTo>
                        <a:pt x="28380" y="28954"/>
                      </a:lnTo>
                      <a:lnTo>
                        <a:pt x="27950" y="28595"/>
                      </a:lnTo>
                      <a:lnTo>
                        <a:pt x="27520" y="28237"/>
                      </a:lnTo>
                      <a:lnTo>
                        <a:pt x="27090" y="27807"/>
                      </a:lnTo>
                      <a:lnTo>
                        <a:pt x="26803" y="27377"/>
                      </a:lnTo>
                      <a:lnTo>
                        <a:pt x="26445" y="26876"/>
                      </a:lnTo>
                      <a:lnTo>
                        <a:pt x="26230" y="26302"/>
                      </a:lnTo>
                      <a:lnTo>
                        <a:pt x="26015" y="25801"/>
                      </a:lnTo>
                      <a:lnTo>
                        <a:pt x="25871" y="25227"/>
                      </a:lnTo>
                      <a:lnTo>
                        <a:pt x="25800" y="24654"/>
                      </a:lnTo>
                      <a:lnTo>
                        <a:pt x="25728" y="24009"/>
                      </a:lnTo>
                      <a:lnTo>
                        <a:pt x="25728" y="2151"/>
                      </a:lnTo>
                      <a:lnTo>
                        <a:pt x="25728" y="1721"/>
                      </a:lnTo>
                      <a:lnTo>
                        <a:pt x="25585" y="1291"/>
                      </a:lnTo>
                      <a:lnTo>
                        <a:pt x="25370" y="933"/>
                      </a:lnTo>
                      <a:lnTo>
                        <a:pt x="25155" y="646"/>
                      </a:lnTo>
                      <a:lnTo>
                        <a:pt x="24796" y="359"/>
                      </a:lnTo>
                      <a:lnTo>
                        <a:pt x="24438" y="216"/>
                      </a:lnTo>
                      <a:lnTo>
                        <a:pt x="24080" y="73"/>
                      </a:lnTo>
                      <a:lnTo>
                        <a:pt x="23650" y="1"/>
                      </a:lnTo>
                      <a:close/>
                    </a:path>
                  </a:pathLst>
                </a:custGeom>
                <a:solidFill>
                  <a:srgbClr val="085480"/>
                </a:solidFill>
                <a:ln>
                  <a:noFill/>
                </a:ln>
              </p:spPr>
              <p:txBody>
                <a:bodyPr spcFirstLastPara="1" wrap="square" lIns="31925" tIns="31925" rIns="31925" bIns="31925" anchor="ctr" anchorCtr="0">
                  <a:noAutofit/>
                </a:bodyPr>
                <a:lstStyle/>
                <a:p>
                  <a:pPr marL="0" lvl="0" indent="0" algn="l" rtl="0">
                    <a:spcBef>
                      <a:spcPts val="0"/>
                    </a:spcBef>
                    <a:spcAft>
                      <a:spcPts val="0"/>
                    </a:spcAft>
                    <a:buNone/>
                  </a:pPr>
                  <a:endParaRPr/>
                </a:p>
              </p:txBody>
            </p:sp>
          </p:grpSp>
          <p:grpSp>
            <p:nvGrpSpPr>
              <p:cNvPr id="1092" name="Google Shape;1092;p153"/>
              <p:cNvGrpSpPr/>
              <p:nvPr/>
            </p:nvGrpSpPr>
            <p:grpSpPr>
              <a:xfrm>
                <a:off x="5267879" y="3427341"/>
                <a:ext cx="383785" cy="646721"/>
                <a:chOff x="4927050" y="3472025"/>
                <a:chExt cx="580525" cy="978250"/>
              </a:xfrm>
            </p:grpSpPr>
            <p:sp>
              <p:nvSpPr>
                <p:cNvPr id="1093" name="Google Shape;1093;p153"/>
                <p:cNvSpPr/>
                <p:nvPr/>
              </p:nvSpPr>
              <p:spPr>
                <a:xfrm>
                  <a:off x="5358850" y="4014875"/>
                  <a:ext cx="148725" cy="299250"/>
                </a:xfrm>
                <a:custGeom>
                  <a:avLst/>
                  <a:gdLst/>
                  <a:ahLst/>
                  <a:cxnLst/>
                  <a:rect l="l" t="t" r="r" b="b"/>
                  <a:pathLst>
                    <a:path w="5949" h="11970" extrusionOk="0">
                      <a:moveTo>
                        <a:pt x="3225" y="1"/>
                      </a:moveTo>
                      <a:lnTo>
                        <a:pt x="2938" y="73"/>
                      </a:lnTo>
                      <a:lnTo>
                        <a:pt x="2723" y="216"/>
                      </a:lnTo>
                      <a:lnTo>
                        <a:pt x="2437" y="359"/>
                      </a:lnTo>
                      <a:lnTo>
                        <a:pt x="2293" y="574"/>
                      </a:lnTo>
                      <a:lnTo>
                        <a:pt x="2222" y="933"/>
                      </a:lnTo>
                      <a:lnTo>
                        <a:pt x="1792" y="2653"/>
                      </a:lnTo>
                      <a:lnTo>
                        <a:pt x="1290" y="4229"/>
                      </a:lnTo>
                      <a:lnTo>
                        <a:pt x="717" y="5591"/>
                      </a:lnTo>
                      <a:lnTo>
                        <a:pt x="144" y="6737"/>
                      </a:lnTo>
                      <a:lnTo>
                        <a:pt x="0" y="7096"/>
                      </a:lnTo>
                      <a:lnTo>
                        <a:pt x="0" y="7454"/>
                      </a:lnTo>
                      <a:lnTo>
                        <a:pt x="144" y="7812"/>
                      </a:lnTo>
                      <a:lnTo>
                        <a:pt x="359" y="8099"/>
                      </a:lnTo>
                      <a:lnTo>
                        <a:pt x="4443" y="11826"/>
                      </a:lnTo>
                      <a:lnTo>
                        <a:pt x="4658" y="11969"/>
                      </a:lnTo>
                      <a:lnTo>
                        <a:pt x="4945" y="11969"/>
                      </a:lnTo>
                      <a:lnTo>
                        <a:pt x="5160" y="11826"/>
                      </a:lnTo>
                      <a:lnTo>
                        <a:pt x="5232" y="11754"/>
                      </a:lnTo>
                      <a:lnTo>
                        <a:pt x="5303" y="11611"/>
                      </a:lnTo>
                      <a:lnTo>
                        <a:pt x="5805" y="8171"/>
                      </a:lnTo>
                      <a:lnTo>
                        <a:pt x="5948" y="6809"/>
                      </a:lnTo>
                      <a:lnTo>
                        <a:pt x="5948" y="5376"/>
                      </a:lnTo>
                      <a:lnTo>
                        <a:pt x="5733" y="4014"/>
                      </a:lnTo>
                      <a:lnTo>
                        <a:pt x="5590" y="3369"/>
                      </a:lnTo>
                      <a:lnTo>
                        <a:pt x="5375" y="2724"/>
                      </a:lnTo>
                      <a:lnTo>
                        <a:pt x="5088" y="1936"/>
                      </a:lnTo>
                      <a:lnTo>
                        <a:pt x="4802" y="1291"/>
                      </a:lnTo>
                      <a:lnTo>
                        <a:pt x="4443" y="718"/>
                      </a:lnTo>
                      <a:lnTo>
                        <a:pt x="4013" y="288"/>
                      </a:lnTo>
                      <a:lnTo>
                        <a:pt x="3798" y="73"/>
                      </a:lnTo>
                      <a:lnTo>
                        <a:pt x="3512" y="1"/>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sp>
              <p:nvSpPr>
                <p:cNvPr id="1094" name="Google Shape;1094;p153"/>
                <p:cNvSpPr/>
                <p:nvPr/>
              </p:nvSpPr>
              <p:spPr>
                <a:xfrm>
                  <a:off x="4927050" y="4014875"/>
                  <a:ext cx="148750" cy="299250"/>
                </a:xfrm>
                <a:custGeom>
                  <a:avLst/>
                  <a:gdLst/>
                  <a:ahLst/>
                  <a:cxnLst/>
                  <a:rect l="l" t="t" r="r" b="b"/>
                  <a:pathLst>
                    <a:path w="5950" h="11970" extrusionOk="0">
                      <a:moveTo>
                        <a:pt x="2509" y="1"/>
                      </a:moveTo>
                      <a:lnTo>
                        <a:pt x="2222" y="144"/>
                      </a:lnTo>
                      <a:lnTo>
                        <a:pt x="1936" y="288"/>
                      </a:lnTo>
                      <a:lnTo>
                        <a:pt x="1577" y="718"/>
                      </a:lnTo>
                      <a:lnTo>
                        <a:pt x="1219" y="1219"/>
                      </a:lnTo>
                      <a:lnTo>
                        <a:pt x="932" y="1793"/>
                      </a:lnTo>
                      <a:lnTo>
                        <a:pt x="717" y="2438"/>
                      </a:lnTo>
                      <a:lnTo>
                        <a:pt x="431" y="3154"/>
                      </a:lnTo>
                      <a:lnTo>
                        <a:pt x="287" y="3871"/>
                      </a:lnTo>
                      <a:lnTo>
                        <a:pt x="144" y="4588"/>
                      </a:lnTo>
                      <a:lnTo>
                        <a:pt x="73" y="5304"/>
                      </a:lnTo>
                      <a:lnTo>
                        <a:pt x="1" y="6021"/>
                      </a:lnTo>
                      <a:lnTo>
                        <a:pt x="1" y="6737"/>
                      </a:lnTo>
                      <a:lnTo>
                        <a:pt x="73" y="7454"/>
                      </a:lnTo>
                      <a:lnTo>
                        <a:pt x="144" y="8242"/>
                      </a:lnTo>
                      <a:lnTo>
                        <a:pt x="717" y="11611"/>
                      </a:lnTo>
                      <a:lnTo>
                        <a:pt x="717" y="11754"/>
                      </a:lnTo>
                      <a:lnTo>
                        <a:pt x="789" y="11826"/>
                      </a:lnTo>
                      <a:lnTo>
                        <a:pt x="1004" y="11969"/>
                      </a:lnTo>
                      <a:lnTo>
                        <a:pt x="1291" y="11969"/>
                      </a:lnTo>
                      <a:lnTo>
                        <a:pt x="1577" y="11826"/>
                      </a:lnTo>
                      <a:lnTo>
                        <a:pt x="5591" y="8099"/>
                      </a:lnTo>
                      <a:lnTo>
                        <a:pt x="5877" y="7812"/>
                      </a:lnTo>
                      <a:lnTo>
                        <a:pt x="5949" y="7454"/>
                      </a:lnTo>
                      <a:lnTo>
                        <a:pt x="5949" y="7096"/>
                      </a:lnTo>
                      <a:lnTo>
                        <a:pt x="5877" y="6737"/>
                      </a:lnTo>
                      <a:lnTo>
                        <a:pt x="5304" y="5591"/>
                      </a:lnTo>
                      <a:lnTo>
                        <a:pt x="4731" y="4229"/>
                      </a:lnTo>
                      <a:lnTo>
                        <a:pt x="4229" y="2653"/>
                      </a:lnTo>
                      <a:lnTo>
                        <a:pt x="3799" y="933"/>
                      </a:lnTo>
                      <a:lnTo>
                        <a:pt x="3656" y="574"/>
                      </a:lnTo>
                      <a:lnTo>
                        <a:pt x="3512" y="359"/>
                      </a:lnTo>
                      <a:lnTo>
                        <a:pt x="3297" y="216"/>
                      </a:lnTo>
                      <a:lnTo>
                        <a:pt x="3011" y="73"/>
                      </a:lnTo>
                      <a:lnTo>
                        <a:pt x="2796" y="1"/>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sp>
              <p:nvSpPr>
                <p:cNvPr id="1095" name="Google Shape;1095;p153"/>
                <p:cNvSpPr/>
                <p:nvPr/>
              </p:nvSpPr>
              <p:spPr>
                <a:xfrm>
                  <a:off x="5147425" y="4263925"/>
                  <a:ext cx="139775" cy="186350"/>
                </a:xfrm>
                <a:custGeom>
                  <a:avLst/>
                  <a:gdLst/>
                  <a:ahLst/>
                  <a:cxnLst/>
                  <a:rect l="l" t="t" r="r" b="b"/>
                  <a:pathLst>
                    <a:path w="5591" h="7454" extrusionOk="0">
                      <a:moveTo>
                        <a:pt x="2581" y="0"/>
                      </a:moveTo>
                      <a:lnTo>
                        <a:pt x="1649" y="72"/>
                      </a:lnTo>
                      <a:lnTo>
                        <a:pt x="1219" y="72"/>
                      </a:lnTo>
                      <a:lnTo>
                        <a:pt x="861" y="144"/>
                      </a:lnTo>
                      <a:lnTo>
                        <a:pt x="646" y="215"/>
                      </a:lnTo>
                      <a:lnTo>
                        <a:pt x="359" y="359"/>
                      </a:lnTo>
                      <a:lnTo>
                        <a:pt x="216" y="574"/>
                      </a:lnTo>
                      <a:lnTo>
                        <a:pt x="72" y="789"/>
                      </a:lnTo>
                      <a:lnTo>
                        <a:pt x="1" y="1004"/>
                      </a:lnTo>
                      <a:lnTo>
                        <a:pt x="1" y="1219"/>
                      </a:lnTo>
                      <a:lnTo>
                        <a:pt x="72" y="1792"/>
                      </a:lnTo>
                      <a:lnTo>
                        <a:pt x="216" y="2294"/>
                      </a:lnTo>
                      <a:lnTo>
                        <a:pt x="431" y="2867"/>
                      </a:lnTo>
                      <a:lnTo>
                        <a:pt x="789" y="3369"/>
                      </a:lnTo>
                      <a:lnTo>
                        <a:pt x="1434" y="4372"/>
                      </a:lnTo>
                      <a:lnTo>
                        <a:pt x="1936" y="5375"/>
                      </a:lnTo>
                      <a:lnTo>
                        <a:pt x="2294" y="6379"/>
                      </a:lnTo>
                      <a:lnTo>
                        <a:pt x="2509" y="7310"/>
                      </a:lnTo>
                      <a:lnTo>
                        <a:pt x="2652" y="7454"/>
                      </a:lnTo>
                      <a:lnTo>
                        <a:pt x="3011" y="7454"/>
                      </a:lnTo>
                      <a:lnTo>
                        <a:pt x="3082" y="7310"/>
                      </a:lnTo>
                      <a:lnTo>
                        <a:pt x="3369" y="6379"/>
                      </a:lnTo>
                      <a:lnTo>
                        <a:pt x="3727" y="5375"/>
                      </a:lnTo>
                      <a:lnTo>
                        <a:pt x="4229" y="4372"/>
                      </a:lnTo>
                      <a:lnTo>
                        <a:pt x="4874" y="3369"/>
                      </a:lnTo>
                      <a:lnTo>
                        <a:pt x="5161" y="2867"/>
                      </a:lnTo>
                      <a:lnTo>
                        <a:pt x="5447" y="2294"/>
                      </a:lnTo>
                      <a:lnTo>
                        <a:pt x="5591" y="1792"/>
                      </a:lnTo>
                      <a:lnTo>
                        <a:pt x="5591" y="1219"/>
                      </a:lnTo>
                      <a:lnTo>
                        <a:pt x="5591" y="1004"/>
                      </a:lnTo>
                      <a:lnTo>
                        <a:pt x="5519" y="789"/>
                      </a:lnTo>
                      <a:lnTo>
                        <a:pt x="5376" y="574"/>
                      </a:lnTo>
                      <a:lnTo>
                        <a:pt x="5232" y="359"/>
                      </a:lnTo>
                      <a:lnTo>
                        <a:pt x="5017" y="215"/>
                      </a:lnTo>
                      <a:lnTo>
                        <a:pt x="4731" y="144"/>
                      </a:lnTo>
                      <a:lnTo>
                        <a:pt x="4372" y="72"/>
                      </a:lnTo>
                      <a:lnTo>
                        <a:pt x="4014" y="72"/>
                      </a:lnTo>
                      <a:lnTo>
                        <a:pt x="3082" y="0"/>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a:p>
              </p:txBody>
            </p:sp>
            <p:sp>
              <p:nvSpPr>
                <p:cNvPr id="1096" name="Google Shape;1096;p153"/>
                <p:cNvSpPr/>
                <p:nvPr/>
              </p:nvSpPr>
              <p:spPr>
                <a:xfrm>
                  <a:off x="5038150" y="3472025"/>
                  <a:ext cx="360125" cy="765050"/>
                </a:xfrm>
                <a:custGeom>
                  <a:avLst/>
                  <a:gdLst/>
                  <a:ahLst/>
                  <a:cxnLst/>
                  <a:rect l="l" t="t" r="r" b="b"/>
                  <a:pathLst>
                    <a:path w="14405" h="30602" extrusionOk="0">
                      <a:moveTo>
                        <a:pt x="7310" y="8098"/>
                      </a:moveTo>
                      <a:lnTo>
                        <a:pt x="7883" y="8170"/>
                      </a:lnTo>
                      <a:lnTo>
                        <a:pt x="8457" y="8313"/>
                      </a:lnTo>
                      <a:lnTo>
                        <a:pt x="8958" y="8600"/>
                      </a:lnTo>
                      <a:lnTo>
                        <a:pt x="9388" y="8958"/>
                      </a:lnTo>
                      <a:lnTo>
                        <a:pt x="9747" y="9388"/>
                      </a:lnTo>
                      <a:lnTo>
                        <a:pt x="10033" y="9890"/>
                      </a:lnTo>
                      <a:lnTo>
                        <a:pt x="10177" y="10463"/>
                      </a:lnTo>
                      <a:lnTo>
                        <a:pt x="10248" y="11037"/>
                      </a:lnTo>
                      <a:lnTo>
                        <a:pt x="10177" y="11682"/>
                      </a:lnTo>
                      <a:lnTo>
                        <a:pt x="10033" y="12183"/>
                      </a:lnTo>
                      <a:lnTo>
                        <a:pt x="9747" y="12685"/>
                      </a:lnTo>
                      <a:lnTo>
                        <a:pt x="9388" y="13187"/>
                      </a:lnTo>
                      <a:lnTo>
                        <a:pt x="8958" y="13545"/>
                      </a:lnTo>
                      <a:lnTo>
                        <a:pt x="8457" y="13760"/>
                      </a:lnTo>
                      <a:lnTo>
                        <a:pt x="7883" y="13975"/>
                      </a:lnTo>
                      <a:lnTo>
                        <a:pt x="7310" y="14047"/>
                      </a:lnTo>
                      <a:lnTo>
                        <a:pt x="6737" y="13975"/>
                      </a:lnTo>
                      <a:lnTo>
                        <a:pt x="6163" y="13760"/>
                      </a:lnTo>
                      <a:lnTo>
                        <a:pt x="5662" y="13545"/>
                      </a:lnTo>
                      <a:lnTo>
                        <a:pt x="5232" y="13187"/>
                      </a:lnTo>
                      <a:lnTo>
                        <a:pt x="4873" y="12685"/>
                      </a:lnTo>
                      <a:lnTo>
                        <a:pt x="4587" y="12183"/>
                      </a:lnTo>
                      <a:lnTo>
                        <a:pt x="4372" y="11682"/>
                      </a:lnTo>
                      <a:lnTo>
                        <a:pt x="4372" y="11037"/>
                      </a:lnTo>
                      <a:lnTo>
                        <a:pt x="4372" y="10463"/>
                      </a:lnTo>
                      <a:lnTo>
                        <a:pt x="4587" y="9890"/>
                      </a:lnTo>
                      <a:lnTo>
                        <a:pt x="4873" y="9388"/>
                      </a:lnTo>
                      <a:lnTo>
                        <a:pt x="5232" y="8958"/>
                      </a:lnTo>
                      <a:lnTo>
                        <a:pt x="5662" y="8600"/>
                      </a:lnTo>
                      <a:lnTo>
                        <a:pt x="6163" y="8313"/>
                      </a:lnTo>
                      <a:lnTo>
                        <a:pt x="6737" y="8170"/>
                      </a:lnTo>
                      <a:lnTo>
                        <a:pt x="7310" y="8098"/>
                      </a:lnTo>
                      <a:close/>
                      <a:moveTo>
                        <a:pt x="7310" y="15767"/>
                      </a:moveTo>
                      <a:lnTo>
                        <a:pt x="7668" y="15838"/>
                      </a:lnTo>
                      <a:lnTo>
                        <a:pt x="8098" y="15910"/>
                      </a:lnTo>
                      <a:lnTo>
                        <a:pt x="8385" y="16125"/>
                      </a:lnTo>
                      <a:lnTo>
                        <a:pt x="8672" y="16340"/>
                      </a:lnTo>
                      <a:lnTo>
                        <a:pt x="8958" y="16627"/>
                      </a:lnTo>
                      <a:lnTo>
                        <a:pt x="9102" y="16985"/>
                      </a:lnTo>
                      <a:lnTo>
                        <a:pt x="9245" y="17343"/>
                      </a:lnTo>
                      <a:lnTo>
                        <a:pt x="9317" y="17773"/>
                      </a:lnTo>
                      <a:lnTo>
                        <a:pt x="9245" y="18132"/>
                      </a:lnTo>
                      <a:lnTo>
                        <a:pt x="9102" y="18562"/>
                      </a:lnTo>
                      <a:lnTo>
                        <a:pt x="8958" y="18848"/>
                      </a:lnTo>
                      <a:lnTo>
                        <a:pt x="8672" y="19135"/>
                      </a:lnTo>
                      <a:lnTo>
                        <a:pt x="8385" y="19422"/>
                      </a:lnTo>
                      <a:lnTo>
                        <a:pt x="8098" y="19565"/>
                      </a:lnTo>
                      <a:lnTo>
                        <a:pt x="7668" y="19708"/>
                      </a:lnTo>
                      <a:lnTo>
                        <a:pt x="7310" y="19780"/>
                      </a:lnTo>
                      <a:lnTo>
                        <a:pt x="6880" y="19708"/>
                      </a:lnTo>
                      <a:lnTo>
                        <a:pt x="6522" y="19565"/>
                      </a:lnTo>
                      <a:lnTo>
                        <a:pt x="6163" y="19422"/>
                      </a:lnTo>
                      <a:lnTo>
                        <a:pt x="5877" y="19135"/>
                      </a:lnTo>
                      <a:lnTo>
                        <a:pt x="5662" y="18848"/>
                      </a:lnTo>
                      <a:lnTo>
                        <a:pt x="5447" y="18562"/>
                      </a:lnTo>
                      <a:lnTo>
                        <a:pt x="5375" y="18132"/>
                      </a:lnTo>
                      <a:lnTo>
                        <a:pt x="5303" y="17773"/>
                      </a:lnTo>
                      <a:lnTo>
                        <a:pt x="5375" y="17343"/>
                      </a:lnTo>
                      <a:lnTo>
                        <a:pt x="5447" y="16985"/>
                      </a:lnTo>
                      <a:lnTo>
                        <a:pt x="5662" y="16627"/>
                      </a:lnTo>
                      <a:lnTo>
                        <a:pt x="5877" y="16340"/>
                      </a:lnTo>
                      <a:lnTo>
                        <a:pt x="6163" y="16125"/>
                      </a:lnTo>
                      <a:lnTo>
                        <a:pt x="6522" y="15910"/>
                      </a:lnTo>
                      <a:lnTo>
                        <a:pt x="6880" y="15838"/>
                      </a:lnTo>
                      <a:lnTo>
                        <a:pt x="7310" y="15767"/>
                      </a:lnTo>
                      <a:close/>
                      <a:moveTo>
                        <a:pt x="7167" y="0"/>
                      </a:moveTo>
                      <a:lnTo>
                        <a:pt x="6952" y="72"/>
                      </a:lnTo>
                      <a:lnTo>
                        <a:pt x="6737" y="215"/>
                      </a:lnTo>
                      <a:lnTo>
                        <a:pt x="6020" y="1004"/>
                      </a:lnTo>
                      <a:lnTo>
                        <a:pt x="5088" y="2150"/>
                      </a:lnTo>
                      <a:lnTo>
                        <a:pt x="4085" y="3655"/>
                      </a:lnTo>
                      <a:lnTo>
                        <a:pt x="3512" y="4515"/>
                      </a:lnTo>
                      <a:lnTo>
                        <a:pt x="3010" y="5447"/>
                      </a:lnTo>
                      <a:lnTo>
                        <a:pt x="2508" y="6450"/>
                      </a:lnTo>
                      <a:lnTo>
                        <a:pt x="2007" y="7525"/>
                      </a:lnTo>
                      <a:lnTo>
                        <a:pt x="1505" y="8672"/>
                      </a:lnTo>
                      <a:lnTo>
                        <a:pt x="1075" y="9890"/>
                      </a:lnTo>
                      <a:lnTo>
                        <a:pt x="717" y="11252"/>
                      </a:lnTo>
                      <a:lnTo>
                        <a:pt x="430" y="12613"/>
                      </a:lnTo>
                      <a:lnTo>
                        <a:pt x="215" y="13975"/>
                      </a:lnTo>
                      <a:lnTo>
                        <a:pt x="0" y="15480"/>
                      </a:lnTo>
                      <a:lnTo>
                        <a:pt x="0" y="16770"/>
                      </a:lnTo>
                      <a:lnTo>
                        <a:pt x="0" y="17988"/>
                      </a:lnTo>
                      <a:lnTo>
                        <a:pt x="72" y="19135"/>
                      </a:lnTo>
                      <a:lnTo>
                        <a:pt x="143" y="20282"/>
                      </a:lnTo>
                      <a:lnTo>
                        <a:pt x="358" y="21285"/>
                      </a:lnTo>
                      <a:lnTo>
                        <a:pt x="502" y="22360"/>
                      </a:lnTo>
                      <a:lnTo>
                        <a:pt x="788" y="23292"/>
                      </a:lnTo>
                      <a:lnTo>
                        <a:pt x="1075" y="24152"/>
                      </a:lnTo>
                      <a:lnTo>
                        <a:pt x="1648" y="25800"/>
                      </a:lnTo>
                      <a:lnTo>
                        <a:pt x="2293" y="27233"/>
                      </a:lnTo>
                      <a:lnTo>
                        <a:pt x="2867" y="28380"/>
                      </a:lnTo>
                      <a:lnTo>
                        <a:pt x="3512" y="29311"/>
                      </a:lnTo>
                      <a:lnTo>
                        <a:pt x="3655" y="29598"/>
                      </a:lnTo>
                      <a:lnTo>
                        <a:pt x="3942" y="29885"/>
                      </a:lnTo>
                      <a:lnTo>
                        <a:pt x="4515" y="30243"/>
                      </a:lnTo>
                      <a:lnTo>
                        <a:pt x="5160" y="30530"/>
                      </a:lnTo>
                      <a:lnTo>
                        <a:pt x="5447" y="30601"/>
                      </a:lnTo>
                      <a:lnTo>
                        <a:pt x="8887" y="30601"/>
                      </a:lnTo>
                      <a:lnTo>
                        <a:pt x="9245" y="30530"/>
                      </a:lnTo>
                      <a:lnTo>
                        <a:pt x="9890" y="30243"/>
                      </a:lnTo>
                      <a:lnTo>
                        <a:pt x="10463" y="29885"/>
                      </a:lnTo>
                      <a:lnTo>
                        <a:pt x="10678" y="29598"/>
                      </a:lnTo>
                      <a:lnTo>
                        <a:pt x="10893" y="29311"/>
                      </a:lnTo>
                      <a:lnTo>
                        <a:pt x="11467" y="28380"/>
                      </a:lnTo>
                      <a:lnTo>
                        <a:pt x="12112" y="27233"/>
                      </a:lnTo>
                      <a:lnTo>
                        <a:pt x="12757" y="25800"/>
                      </a:lnTo>
                      <a:lnTo>
                        <a:pt x="13330" y="24152"/>
                      </a:lnTo>
                      <a:lnTo>
                        <a:pt x="13616" y="23292"/>
                      </a:lnTo>
                      <a:lnTo>
                        <a:pt x="13831" y="22360"/>
                      </a:lnTo>
                      <a:lnTo>
                        <a:pt x="14046" y="21285"/>
                      </a:lnTo>
                      <a:lnTo>
                        <a:pt x="14190" y="20282"/>
                      </a:lnTo>
                      <a:lnTo>
                        <a:pt x="14333" y="19135"/>
                      </a:lnTo>
                      <a:lnTo>
                        <a:pt x="14405" y="17988"/>
                      </a:lnTo>
                      <a:lnTo>
                        <a:pt x="14405" y="16770"/>
                      </a:lnTo>
                      <a:lnTo>
                        <a:pt x="14333" y="15480"/>
                      </a:lnTo>
                      <a:lnTo>
                        <a:pt x="14190" y="13975"/>
                      </a:lnTo>
                      <a:lnTo>
                        <a:pt x="13975" y="12613"/>
                      </a:lnTo>
                      <a:lnTo>
                        <a:pt x="13616" y="11252"/>
                      </a:lnTo>
                      <a:lnTo>
                        <a:pt x="13258" y="9890"/>
                      </a:lnTo>
                      <a:lnTo>
                        <a:pt x="12828" y="8672"/>
                      </a:lnTo>
                      <a:lnTo>
                        <a:pt x="12398" y="7525"/>
                      </a:lnTo>
                      <a:lnTo>
                        <a:pt x="11897" y="6450"/>
                      </a:lnTo>
                      <a:lnTo>
                        <a:pt x="11323" y="5447"/>
                      </a:lnTo>
                      <a:lnTo>
                        <a:pt x="10822" y="4515"/>
                      </a:lnTo>
                      <a:lnTo>
                        <a:pt x="10320" y="3655"/>
                      </a:lnTo>
                      <a:lnTo>
                        <a:pt x="9245" y="2150"/>
                      </a:lnTo>
                      <a:lnTo>
                        <a:pt x="8385" y="1004"/>
                      </a:lnTo>
                      <a:lnTo>
                        <a:pt x="7668" y="215"/>
                      </a:lnTo>
                      <a:lnTo>
                        <a:pt x="7453" y="72"/>
                      </a:lnTo>
                      <a:lnTo>
                        <a:pt x="7167" y="0"/>
                      </a:lnTo>
                      <a:close/>
                    </a:path>
                  </a:pathLst>
                </a:custGeom>
                <a:solidFill>
                  <a:srgbClr val="19C3C8"/>
                </a:solidFill>
                <a:ln>
                  <a:noFill/>
                </a:ln>
              </p:spPr>
              <p:txBody>
                <a:bodyPr spcFirstLastPara="1" wrap="square" lIns="29675" tIns="29675" rIns="29675" bIns="29675" anchor="ctr" anchorCtr="0">
                  <a:noAutofit/>
                </a:bodyPr>
                <a:lstStyle/>
                <a:p>
                  <a:pPr marL="0" lvl="0" indent="0" algn="l" rtl="0">
                    <a:spcBef>
                      <a:spcPts val="0"/>
                    </a:spcBef>
                    <a:spcAft>
                      <a:spcPts val="0"/>
                    </a:spcAft>
                    <a:buNone/>
                  </a:pPr>
                  <a:endParaRPr sz="454"/>
                </a:p>
              </p:txBody>
            </p:sp>
          </p:gr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023A"/>
        </a:solidFill>
        <a:effectLst/>
      </p:bgPr>
    </p:bg>
    <p:spTree>
      <p:nvGrpSpPr>
        <p:cNvPr id="1" name="Shape 1100"/>
        <p:cNvGrpSpPr/>
        <p:nvPr/>
      </p:nvGrpSpPr>
      <p:grpSpPr>
        <a:xfrm>
          <a:off x="0" y="0"/>
          <a:ext cx="0" cy="0"/>
          <a:chOff x="0" y="0"/>
          <a:chExt cx="0" cy="0"/>
        </a:xfrm>
      </p:grpSpPr>
      <p:sp>
        <p:nvSpPr>
          <p:cNvPr id="1101" name="Google Shape;1101;p154"/>
          <p:cNvSpPr txBox="1"/>
          <p:nvPr/>
        </p:nvSpPr>
        <p:spPr>
          <a:xfrm>
            <a:off x="648875" y="961175"/>
            <a:ext cx="15480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PointClickCare</a:t>
            </a:r>
            <a:endParaRPr>
              <a:solidFill>
                <a:srgbClr val="FFFFFF"/>
              </a:solidFill>
              <a:latin typeface="Montserrat SemiBold"/>
              <a:ea typeface="Montserrat SemiBold"/>
              <a:cs typeface="Montserrat SemiBold"/>
              <a:sym typeface="Montserrat SemiBold"/>
            </a:endParaRPr>
          </a:p>
        </p:txBody>
      </p:sp>
      <p:sp>
        <p:nvSpPr>
          <p:cNvPr id="1102" name="Google Shape;1102;p154"/>
          <p:cNvSpPr txBox="1"/>
          <p:nvPr/>
        </p:nvSpPr>
        <p:spPr>
          <a:xfrm>
            <a:off x="5240125" y="350075"/>
            <a:ext cx="1290000" cy="39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Epic Site(s)</a:t>
            </a:r>
            <a:endParaRPr>
              <a:solidFill>
                <a:srgbClr val="FFFFFF"/>
              </a:solidFill>
              <a:latin typeface="Montserrat SemiBold"/>
              <a:ea typeface="Montserrat SemiBold"/>
              <a:cs typeface="Montserrat SemiBold"/>
              <a:sym typeface="Montserrat SemiBold"/>
            </a:endParaRPr>
          </a:p>
        </p:txBody>
      </p:sp>
      <p:sp>
        <p:nvSpPr>
          <p:cNvPr id="1103" name="Google Shape;1103;p154"/>
          <p:cNvSpPr txBox="1"/>
          <p:nvPr/>
        </p:nvSpPr>
        <p:spPr>
          <a:xfrm>
            <a:off x="5044200" y="3086000"/>
            <a:ext cx="15480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Oracle HIE</a:t>
            </a:r>
            <a:endParaRPr>
              <a:solidFill>
                <a:srgbClr val="FFFFFF"/>
              </a:solidFill>
              <a:latin typeface="Montserrat SemiBold"/>
              <a:ea typeface="Montserrat SemiBold"/>
              <a:cs typeface="Montserrat SemiBold"/>
              <a:sym typeface="Montserrat SemiBold"/>
            </a:endParaRPr>
          </a:p>
        </p:txBody>
      </p:sp>
      <p:sp>
        <p:nvSpPr>
          <p:cNvPr id="1104" name="Google Shape;1104;p154"/>
          <p:cNvSpPr txBox="1"/>
          <p:nvPr/>
        </p:nvSpPr>
        <p:spPr>
          <a:xfrm>
            <a:off x="2628119" y="4661867"/>
            <a:ext cx="1497900" cy="39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Lab Database</a:t>
            </a:r>
            <a:endParaRPr>
              <a:solidFill>
                <a:srgbClr val="FFFFFF"/>
              </a:solidFill>
              <a:latin typeface="Montserrat SemiBold"/>
              <a:ea typeface="Montserrat SemiBold"/>
              <a:cs typeface="Montserrat SemiBold"/>
              <a:sym typeface="Montserrat SemiBold"/>
            </a:endParaRPr>
          </a:p>
        </p:txBody>
      </p:sp>
      <p:sp>
        <p:nvSpPr>
          <p:cNvPr id="1105" name="Google Shape;1105;p154"/>
          <p:cNvSpPr/>
          <p:nvPr/>
        </p:nvSpPr>
        <p:spPr>
          <a:xfrm>
            <a:off x="6753675" y="150"/>
            <a:ext cx="2283000" cy="5143500"/>
          </a:xfrm>
          <a:prstGeom prst="rect">
            <a:avLst/>
          </a:prstGeom>
          <a:solidFill>
            <a:srgbClr val="FFFFFF">
              <a:alpha val="79170"/>
            </a:srgbClr>
          </a:solidFill>
          <a:ln>
            <a:noFill/>
          </a:ln>
          <a:effectLst>
            <a:outerShdw blurRad="57150" dist="19050" dir="5400000" algn="bl" rotWithShape="0">
              <a:srgbClr val="B7B7B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4"/>
          <p:cNvSpPr/>
          <p:nvPr/>
        </p:nvSpPr>
        <p:spPr>
          <a:xfrm>
            <a:off x="6805350" y="150"/>
            <a:ext cx="24042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4"/>
          <p:cNvSpPr txBox="1"/>
          <p:nvPr/>
        </p:nvSpPr>
        <p:spPr>
          <a:xfrm>
            <a:off x="6801975" y="1590100"/>
            <a:ext cx="2489400" cy="31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11 healthcare instances</a:t>
            </a:r>
            <a:r>
              <a:rPr lang="en" sz="1800">
                <a:solidFill>
                  <a:schemeClr val="dk1"/>
                </a:solidFill>
                <a:latin typeface="Montserrat Medium"/>
                <a:ea typeface="Montserrat Medium"/>
                <a:cs typeface="Montserrat Medium"/>
                <a:sym typeface="Montserrat Medium"/>
              </a:rPr>
              <a:t> across </a:t>
            </a:r>
            <a:endParaRPr sz="1800">
              <a:solidFill>
                <a:schemeClr val="dk1"/>
              </a:solidFill>
              <a:latin typeface="Montserrat Medium"/>
              <a:ea typeface="Montserrat Medium"/>
              <a:cs typeface="Montserrat Medium"/>
              <a:sym typeface="Montserrat Medium"/>
            </a:endParaRPr>
          </a:p>
          <a:p>
            <a:pPr marL="0" lvl="0" indent="0" algn="ctr" rtl="0">
              <a:lnSpc>
                <a:spcPct val="90000"/>
              </a:lnSpc>
              <a:spcBef>
                <a:spcPts val="0"/>
              </a:spcBef>
              <a:spcAft>
                <a:spcPts val="0"/>
              </a:spcAft>
              <a:buNone/>
            </a:pPr>
            <a:r>
              <a:rPr lang="en" sz="4800" b="1">
                <a:solidFill>
                  <a:srgbClr val="00BC6F"/>
                </a:solidFill>
                <a:latin typeface="Caveat"/>
                <a:ea typeface="Caveat"/>
                <a:cs typeface="Caveat"/>
                <a:sym typeface="Caveat"/>
              </a:rPr>
              <a:t>40+</a:t>
            </a:r>
            <a:r>
              <a:rPr lang="en" sz="1800" b="1">
                <a:solidFill>
                  <a:srgbClr val="00BC6F"/>
                </a:solidFill>
                <a:latin typeface="Montserrat"/>
                <a:ea typeface="Montserrat"/>
                <a:cs typeface="Montserrat"/>
                <a:sym typeface="Montserrat"/>
              </a:rPr>
              <a:t> </a:t>
            </a:r>
            <a:endParaRPr sz="1800" b="1">
              <a:solidFill>
                <a:srgbClr val="00BC6F"/>
              </a:solidFill>
              <a:latin typeface="Montserrat"/>
              <a:ea typeface="Montserrat"/>
              <a:cs typeface="Montserrat"/>
              <a:sym typeface="Montserrat"/>
            </a:endParaRPr>
          </a:p>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hospitals</a:t>
            </a:r>
            <a:endParaRPr sz="1800" b="1">
              <a:solidFill>
                <a:schemeClr val="dk1"/>
              </a:solidFill>
              <a:latin typeface="Montserrat"/>
              <a:ea typeface="Montserrat"/>
              <a:cs typeface="Montserrat"/>
              <a:sym typeface="Montserrat"/>
            </a:endParaRPr>
          </a:p>
          <a:p>
            <a:pPr marL="0" lvl="0" indent="0" algn="ctr" rtl="0">
              <a:lnSpc>
                <a:spcPct val="90000"/>
              </a:lnSpc>
              <a:spcBef>
                <a:spcPts val="0"/>
              </a:spcBef>
              <a:spcAft>
                <a:spcPts val="0"/>
              </a:spcAft>
              <a:buNone/>
            </a:pPr>
            <a:endParaRPr sz="1800">
              <a:solidFill>
                <a:schemeClr val="dk1"/>
              </a:solidFill>
              <a:latin typeface="Montserrat Medium"/>
              <a:ea typeface="Montserrat Medium"/>
              <a:cs typeface="Montserrat Medium"/>
              <a:sym typeface="Montserrat Medium"/>
            </a:endParaRPr>
          </a:p>
          <a:p>
            <a:pPr marL="0" lvl="0" indent="0" algn="ctr" rtl="0">
              <a:lnSpc>
                <a:spcPct val="90000"/>
              </a:lnSpc>
              <a:spcBef>
                <a:spcPts val="0"/>
              </a:spcBef>
              <a:spcAft>
                <a:spcPts val="0"/>
              </a:spcAft>
              <a:buNone/>
            </a:pPr>
            <a:endParaRPr sz="1800">
              <a:solidFill>
                <a:schemeClr val="dk1"/>
              </a:solidFill>
              <a:latin typeface="Montserrat Medium"/>
              <a:ea typeface="Montserrat Medium"/>
              <a:cs typeface="Montserrat Medium"/>
              <a:sym typeface="Montserrat Medium"/>
            </a:endParaRPr>
          </a:p>
          <a:p>
            <a:pPr marL="0" lvl="0" indent="0" algn="ctr" rtl="0">
              <a:lnSpc>
                <a:spcPct val="90000"/>
              </a:lnSpc>
              <a:spcBef>
                <a:spcPts val="0"/>
              </a:spcBef>
              <a:spcAft>
                <a:spcPts val="0"/>
              </a:spcAft>
              <a:buNone/>
            </a:pPr>
            <a:r>
              <a:rPr lang="en" sz="4800" b="1">
                <a:solidFill>
                  <a:srgbClr val="00BC6F"/>
                </a:solidFill>
                <a:latin typeface="Caveat"/>
                <a:ea typeface="Caveat"/>
                <a:cs typeface="Caveat"/>
                <a:sym typeface="Caveat"/>
              </a:rPr>
              <a:t>300+ </a:t>
            </a:r>
            <a:r>
              <a:rPr lang="en" sz="1800" b="1">
                <a:solidFill>
                  <a:schemeClr val="dk1"/>
                </a:solidFill>
                <a:latin typeface="Montserrat"/>
                <a:ea typeface="Montserrat"/>
                <a:cs typeface="Montserrat"/>
                <a:sym typeface="Montserrat"/>
              </a:rPr>
              <a:t>long-term care sites</a:t>
            </a:r>
            <a:r>
              <a:rPr lang="en" sz="1800">
                <a:solidFill>
                  <a:schemeClr val="dk1"/>
                </a:solidFill>
                <a:latin typeface="Montserrat Medium"/>
                <a:ea typeface="Montserrat Medium"/>
                <a:cs typeface="Montserrat Medium"/>
                <a:sym typeface="Montserrat Medium"/>
              </a:rPr>
              <a:t> operating the PointClickCare</a:t>
            </a:r>
            <a:r>
              <a:rPr lang="en">
                <a:solidFill>
                  <a:schemeClr val="dk1"/>
                </a:solidFill>
                <a:latin typeface="Montserrat Medium"/>
                <a:ea typeface="Montserrat Medium"/>
                <a:cs typeface="Montserrat Medium"/>
                <a:sym typeface="Montserrat Medium"/>
              </a:rPr>
              <a:t>®</a:t>
            </a:r>
            <a:r>
              <a:rPr lang="en" sz="1800">
                <a:solidFill>
                  <a:schemeClr val="dk1"/>
                </a:solidFill>
                <a:latin typeface="Montserrat Medium"/>
                <a:ea typeface="Montserrat Medium"/>
                <a:cs typeface="Montserrat Medium"/>
                <a:sym typeface="Montserrat Medium"/>
              </a:rPr>
              <a:t> EPR</a:t>
            </a:r>
            <a:endParaRPr sz="1800">
              <a:solidFill>
                <a:schemeClr val="dk1"/>
              </a:solidFill>
              <a:latin typeface="Montserrat Medium"/>
              <a:ea typeface="Montserrat Medium"/>
              <a:cs typeface="Montserrat Medium"/>
              <a:sym typeface="Montserrat Medium"/>
            </a:endParaRPr>
          </a:p>
        </p:txBody>
      </p:sp>
      <p:pic>
        <p:nvPicPr>
          <p:cNvPr id="1108" name="Google Shape;1108;p154"/>
          <p:cNvPicPr preferRelativeResize="0"/>
          <p:nvPr/>
        </p:nvPicPr>
        <p:blipFill>
          <a:blip r:embed="rId3">
            <a:alphaModFix/>
          </a:blip>
          <a:stretch>
            <a:fillRect/>
          </a:stretch>
        </p:blipFill>
        <p:spPr>
          <a:xfrm>
            <a:off x="7408600" y="350087"/>
            <a:ext cx="1203900" cy="621137"/>
          </a:xfrm>
          <a:prstGeom prst="rect">
            <a:avLst/>
          </a:prstGeom>
          <a:noFill/>
          <a:ln>
            <a:noFill/>
          </a:ln>
        </p:spPr>
      </p:pic>
      <p:sp>
        <p:nvSpPr>
          <p:cNvPr id="1109" name="Google Shape;1109;p154"/>
          <p:cNvSpPr txBox="1"/>
          <p:nvPr/>
        </p:nvSpPr>
        <p:spPr>
          <a:xfrm>
            <a:off x="251820" y="2503350"/>
            <a:ext cx="1660800" cy="6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Individual MEDITECH Organisations</a:t>
            </a:r>
            <a:endParaRPr>
              <a:solidFill>
                <a:srgbClr val="FFFFFF"/>
              </a:solidFill>
              <a:latin typeface="Montserrat SemiBold"/>
              <a:ea typeface="Montserrat SemiBold"/>
              <a:cs typeface="Montserrat SemiBold"/>
              <a:sym typeface="Montserrat SemiBold"/>
            </a:endParaRPr>
          </a:p>
        </p:txBody>
      </p:sp>
      <p:grpSp>
        <p:nvGrpSpPr>
          <p:cNvPr id="1110" name="Google Shape;1110;p154"/>
          <p:cNvGrpSpPr/>
          <p:nvPr/>
        </p:nvGrpSpPr>
        <p:grpSpPr>
          <a:xfrm>
            <a:off x="2231665" y="802679"/>
            <a:ext cx="2836259" cy="2836259"/>
            <a:chOff x="2315546" y="650279"/>
            <a:chExt cx="2836259" cy="2836259"/>
          </a:xfrm>
        </p:grpSpPr>
        <p:sp>
          <p:nvSpPr>
            <p:cNvPr id="1111" name="Google Shape;1111;p154"/>
            <p:cNvSpPr/>
            <p:nvPr/>
          </p:nvSpPr>
          <p:spPr>
            <a:xfrm>
              <a:off x="2315546" y="650279"/>
              <a:ext cx="2836259" cy="2836259"/>
            </a:xfrm>
            <a:custGeom>
              <a:avLst/>
              <a:gdLst/>
              <a:ahLst/>
              <a:cxnLst/>
              <a:rect l="l" t="t" r="r" b="b"/>
              <a:pathLst>
                <a:path w="209550" h="209550" extrusionOk="0">
                  <a:moveTo>
                    <a:pt x="106398" y="0"/>
                  </a:moveTo>
                  <a:lnTo>
                    <a:pt x="105496" y="180"/>
                  </a:lnTo>
                  <a:lnTo>
                    <a:pt x="104595" y="721"/>
                  </a:lnTo>
                  <a:lnTo>
                    <a:pt x="104054" y="1443"/>
                  </a:lnTo>
                  <a:lnTo>
                    <a:pt x="103873" y="2344"/>
                  </a:lnTo>
                  <a:lnTo>
                    <a:pt x="104054" y="3426"/>
                  </a:lnTo>
                  <a:lnTo>
                    <a:pt x="104595" y="4148"/>
                  </a:lnTo>
                  <a:lnTo>
                    <a:pt x="105316" y="4689"/>
                  </a:lnTo>
                  <a:lnTo>
                    <a:pt x="106398" y="5049"/>
                  </a:lnTo>
                  <a:lnTo>
                    <a:pt x="107300" y="4689"/>
                  </a:lnTo>
                  <a:lnTo>
                    <a:pt x="108201" y="4328"/>
                  </a:lnTo>
                  <a:lnTo>
                    <a:pt x="108742" y="3426"/>
                  </a:lnTo>
                  <a:lnTo>
                    <a:pt x="108923" y="2525"/>
                  </a:lnTo>
                  <a:lnTo>
                    <a:pt x="108742" y="1443"/>
                  </a:lnTo>
                  <a:lnTo>
                    <a:pt x="108201" y="721"/>
                  </a:lnTo>
                  <a:lnTo>
                    <a:pt x="107300" y="180"/>
                  </a:lnTo>
                  <a:lnTo>
                    <a:pt x="106398" y="0"/>
                  </a:lnTo>
                  <a:close/>
                  <a:moveTo>
                    <a:pt x="98283" y="180"/>
                  </a:moveTo>
                  <a:lnTo>
                    <a:pt x="97381" y="361"/>
                  </a:lnTo>
                  <a:lnTo>
                    <a:pt x="96480" y="902"/>
                  </a:lnTo>
                  <a:lnTo>
                    <a:pt x="96119" y="1803"/>
                  </a:lnTo>
                  <a:lnTo>
                    <a:pt x="95939" y="2705"/>
                  </a:lnTo>
                  <a:lnTo>
                    <a:pt x="96119" y="3787"/>
                  </a:lnTo>
                  <a:lnTo>
                    <a:pt x="96660" y="4508"/>
                  </a:lnTo>
                  <a:lnTo>
                    <a:pt x="97562" y="5049"/>
                  </a:lnTo>
                  <a:lnTo>
                    <a:pt x="98463" y="5230"/>
                  </a:lnTo>
                  <a:lnTo>
                    <a:pt x="98644" y="5049"/>
                  </a:lnTo>
                  <a:lnTo>
                    <a:pt x="99545" y="4869"/>
                  </a:lnTo>
                  <a:lnTo>
                    <a:pt x="100267" y="4328"/>
                  </a:lnTo>
                  <a:lnTo>
                    <a:pt x="100808" y="3426"/>
                  </a:lnTo>
                  <a:lnTo>
                    <a:pt x="100988" y="2525"/>
                  </a:lnTo>
                  <a:lnTo>
                    <a:pt x="100627" y="1443"/>
                  </a:lnTo>
                  <a:lnTo>
                    <a:pt x="100086" y="721"/>
                  </a:lnTo>
                  <a:lnTo>
                    <a:pt x="99365" y="180"/>
                  </a:lnTo>
                  <a:close/>
                  <a:moveTo>
                    <a:pt x="114513" y="361"/>
                  </a:moveTo>
                  <a:lnTo>
                    <a:pt x="113611" y="541"/>
                  </a:lnTo>
                  <a:lnTo>
                    <a:pt x="112710" y="902"/>
                  </a:lnTo>
                  <a:lnTo>
                    <a:pt x="111988" y="1623"/>
                  </a:lnTo>
                  <a:lnTo>
                    <a:pt x="111808" y="2705"/>
                  </a:lnTo>
                  <a:lnTo>
                    <a:pt x="111808" y="3607"/>
                  </a:lnTo>
                  <a:lnTo>
                    <a:pt x="112349" y="4508"/>
                  </a:lnTo>
                  <a:lnTo>
                    <a:pt x="113070" y="5049"/>
                  </a:lnTo>
                  <a:lnTo>
                    <a:pt x="113972" y="5410"/>
                  </a:lnTo>
                  <a:lnTo>
                    <a:pt x="114333" y="5410"/>
                  </a:lnTo>
                  <a:lnTo>
                    <a:pt x="115234" y="5230"/>
                  </a:lnTo>
                  <a:lnTo>
                    <a:pt x="115956" y="4689"/>
                  </a:lnTo>
                  <a:lnTo>
                    <a:pt x="116497" y="3967"/>
                  </a:lnTo>
                  <a:lnTo>
                    <a:pt x="116857" y="3066"/>
                  </a:lnTo>
                  <a:lnTo>
                    <a:pt x="116677" y="2164"/>
                  </a:lnTo>
                  <a:lnTo>
                    <a:pt x="116316" y="1262"/>
                  </a:lnTo>
                  <a:lnTo>
                    <a:pt x="115415" y="721"/>
                  </a:lnTo>
                  <a:lnTo>
                    <a:pt x="114513" y="361"/>
                  </a:lnTo>
                  <a:close/>
                  <a:moveTo>
                    <a:pt x="90168" y="902"/>
                  </a:moveTo>
                  <a:lnTo>
                    <a:pt x="89266" y="1262"/>
                  </a:lnTo>
                  <a:lnTo>
                    <a:pt x="88545" y="1803"/>
                  </a:lnTo>
                  <a:lnTo>
                    <a:pt x="88184" y="2705"/>
                  </a:lnTo>
                  <a:lnTo>
                    <a:pt x="88004" y="3787"/>
                  </a:lnTo>
                  <a:lnTo>
                    <a:pt x="88364" y="4689"/>
                  </a:lnTo>
                  <a:lnTo>
                    <a:pt x="88905" y="5230"/>
                  </a:lnTo>
                  <a:lnTo>
                    <a:pt x="89627" y="5771"/>
                  </a:lnTo>
                  <a:lnTo>
                    <a:pt x="90528" y="5951"/>
                  </a:lnTo>
                  <a:lnTo>
                    <a:pt x="90889" y="5951"/>
                  </a:lnTo>
                  <a:lnTo>
                    <a:pt x="91791" y="5590"/>
                  </a:lnTo>
                  <a:lnTo>
                    <a:pt x="92512" y="4869"/>
                  </a:lnTo>
                  <a:lnTo>
                    <a:pt x="93053" y="4148"/>
                  </a:lnTo>
                  <a:lnTo>
                    <a:pt x="93053" y="3066"/>
                  </a:lnTo>
                  <a:lnTo>
                    <a:pt x="92693" y="2164"/>
                  </a:lnTo>
                  <a:lnTo>
                    <a:pt x="92152" y="1443"/>
                  </a:lnTo>
                  <a:lnTo>
                    <a:pt x="91250" y="902"/>
                  </a:lnTo>
                  <a:close/>
                  <a:moveTo>
                    <a:pt x="121546" y="1443"/>
                  </a:moveTo>
                  <a:lnTo>
                    <a:pt x="120645" y="1803"/>
                  </a:lnTo>
                  <a:lnTo>
                    <a:pt x="120104" y="2525"/>
                  </a:lnTo>
                  <a:lnTo>
                    <a:pt x="119743" y="3426"/>
                  </a:lnTo>
                  <a:lnTo>
                    <a:pt x="119743" y="4508"/>
                  </a:lnTo>
                  <a:lnTo>
                    <a:pt x="120104" y="5410"/>
                  </a:lnTo>
                  <a:lnTo>
                    <a:pt x="120825" y="5951"/>
                  </a:lnTo>
                  <a:lnTo>
                    <a:pt x="121727" y="6312"/>
                  </a:lnTo>
                  <a:lnTo>
                    <a:pt x="122087" y="6492"/>
                  </a:lnTo>
                  <a:lnTo>
                    <a:pt x="122989" y="6312"/>
                  </a:lnTo>
                  <a:lnTo>
                    <a:pt x="123710" y="5771"/>
                  </a:lnTo>
                  <a:lnTo>
                    <a:pt x="124251" y="5230"/>
                  </a:lnTo>
                  <a:lnTo>
                    <a:pt x="124612" y="4328"/>
                  </a:lnTo>
                  <a:lnTo>
                    <a:pt x="124612" y="3246"/>
                  </a:lnTo>
                  <a:lnTo>
                    <a:pt x="124251" y="2525"/>
                  </a:lnTo>
                  <a:lnTo>
                    <a:pt x="123530" y="1803"/>
                  </a:lnTo>
                  <a:lnTo>
                    <a:pt x="122628" y="1443"/>
                  </a:lnTo>
                  <a:close/>
                  <a:moveTo>
                    <a:pt x="82233" y="2344"/>
                  </a:moveTo>
                  <a:lnTo>
                    <a:pt x="81331" y="2705"/>
                  </a:lnTo>
                  <a:lnTo>
                    <a:pt x="80610" y="3426"/>
                  </a:lnTo>
                  <a:lnTo>
                    <a:pt x="80249" y="4328"/>
                  </a:lnTo>
                  <a:lnTo>
                    <a:pt x="80249" y="5410"/>
                  </a:lnTo>
                  <a:lnTo>
                    <a:pt x="80610" y="6131"/>
                  </a:lnTo>
                  <a:lnTo>
                    <a:pt x="81151" y="6853"/>
                  </a:lnTo>
                  <a:lnTo>
                    <a:pt x="81872" y="7213"/>
                  </a:lnTo>
                  <a:lnTo>
                    <a:pt x="82774" y="7394"/>
                  </a:lnTo>
                  <a:lnTo>
                    <a:pt x="83315" y="7213"/>
                  </a:lnTo>
                  <a:lnTo>
                    <a:pt x="84217" y="6853"/>
                  </a:lnTo>
                  <a:lnTo>
                    <a:pt x="84938" y="6131"/>
                  </a:lnTo>
                  <a:lnTo>
                    <a:pt x="85299" y="5230"/>
                  </a:lnTo>
                  <a:lnTo>
                    <a:pt x="85299" y="4328"/>
                  </a:lnTo>
                  <a:lnTo>
                    <a:pt x="84758" y="3426"/>
                  </a:lnTo>
                  <a:lnTo>
                    <a:pt x="84036" y="2705"/>
                  </a:lnTo>
                  <a:lnTo>
                    <a:pt x="83135" y="2344"/>
                  </a:lnTo>
                  <a:close/>
                  <a:moveTo>
                    <a:pt x="129481" y="3066"/>
                  </a:moveTo>
                  <a:lnTo>
                    <a:pt x="128579" y="3426"/>
                  </a:lnTo>
                  <a:lnTo>
                    <a:pt x="127858" y="3967"/>
                  </a:lnTo>
                  <a:lnTo>
                    <a:pt x="127497" y="4869"/>
                  </a:lnTo>
                  <a:lnTo>
                    <a:pt x="127497" y="5951"/>
                  </a:lnTo>
                  <a:lnTo>
                    <a:pt x="127678" y="6853"/>
                  </a:lnTo>
                  <a:lnTo>
                    <a:pt x="128399" y="7574"/>
                  </a:lnTo>
                  <a:lnTo>
                    <a:pt x="129301" y="7935"/>
                  </a:lnTo>
                  <a:lnTo>
                    <a:pt x="129842" y="8115"/>
                  </a:lnTo>
                  <a:lnTo>
                    <a:pt x="130743" y="7935"/>
                  </a:lnTo>
                  <a:lnTo>
                    <a:pt x="131465" y="7574"/>
                  </a:lnTo>
                  <a:lnTo>
                    <a:pt x="132006" y="7033"/>
                  </a:lnTo>
                  <a:lnTo>
                    <a:pt x="132366" y="6131"/>
                  </a:lnTo>
                  <a:lnTo>
                    <a:pt x="132366" y="5230"/>
                  </a:lnTo>
                  <a:lnTo>
                    <a:pt x="132006" y="4328"/>
                  </a:lnTo>
                  <a:lnTo>
                    <a:pt x="131465" y="3607"/>
                  </a:lnTo>
                  <a:lnTo>
                    <a:pt x="130563" y="3066"/>
                  </a:lnTo>
                  <a:close/>
                  <a:moveTo>
                    <a:pt x="74298" y="4328"/>
                  </a:moveTo>
                  <a:lnTo>
                    <a:pt x="73397" y="4869"/>
                  </a:lnTo>
                  <a:lnTo>
                    <a:pt x="72856" y="5590"/>
                  </a:lnTo>
                  <a:lnTo>
                    <a:pt x="72495" y="6492"/>
                  </a:lnTo>
                  <a:lnTo>
                    <a:pt x="72675" y="7574"/>
                  </a:lnTo>
                  <a:lnTo>
                    <a:pt x="73036" y="8295"/>
                  </a:lnTo>
                  <a:lnTo>
                    <a:pt x="73577" y="8836"/>
                  </a:lnTo>
                  <a:lnTo>
                    <a:pt x="74298" y="9197"/>
                  </a:lnTo>
                  <a:lnTo>
                    <a:pt x="75020" y="9377"/>
                  </a:lnTo>
                  <a:lnTo>
                    <a:pt x="75741" y="9197"/>
                  </a:lnTo>
                  <a:lnTo>
                    <a:pt x="76643" y="8656"/>
                  </a:lnTo>
                  <a:lnTo>
                    <a:pt x="77364" y="7935"/>
                  </a:lnTo>
                  <a:lnTo>
                    <a:pt x="77544" y="7033"/>
                  </a:lnTo>
                  <a:lnTo>
                    <a:pt x="77544" y="6131"/>
                  </a:lnTo>
                  <a:lnTo>
                    <a:pt x="77003" y="5230"/>
                  </a:lnTo>
                  <a:lnTo>
                    <a:pt x="76282" y="4508"/>
                  </a:lnTo>
                  <a:lnTo>
                    <a:pt x="75380" y="4328"/>
                  </a:lnTo>
                  <a:close/>
                  <a:moveTo>
                    <a:pt x="137416" y="5230"/>
                  </a:moveTo>
                  <a:lnTo>
                    <a:pt x="136334" y="5590"/>
                  </a:lnTo>
                  <a:lnTo>
                    <a:pt x="135612" y="6131"/>
                  </a:lnTo>
                  <a:lnTo>
                    <a:pt x="135071" y="7033"/>
                  </a:lnTo>
                  <a:lnTo>
                    <a:pt x="135071" y="7935"/>
                  </a:lnTo>
                  <a:lnTo>
                    <a:pt x="135252" y="8836"/>
                  </a:lnTo>
                  <a:lnTo>
                    <a:pt x="135793" y="9738"/>
                  </a:lnTo>
                  <a:lnTo>
                    <a:pt x="136694" y="10099"/>
                  </a:lnTo>
                  <a:lnTo>
                    <a:pt x="137596" y="10279"/>
                  </a:lnTo>
                  <a:lnTo>
                    <a:pt x="138317" y="10279"/>
                  </a:lnTo>
                  <a:lnTo>
                    <a:pt x="139039" y="9918"/>
                  </a:lnTo>
                  <a:lnTo>
                    <a:pt x="139580" y="9377"/>
                  </a:lnTo>
                  <a:lnTo>
                    <a:pt x="139940" y="8656"/>
                  </a:lnTo>
                  <a:lnTo>
                    <a:pt x="139940" y="7574"/>
                  </a:lnTo>
                  <a:lnTo>
                    <a:pt x="139760" y="6672"/>
                  </a:lnTo>
                  <a:lnTo>
                    <a:pt x="139219" y="5951"/>
                  </a:lnTo>
                  <a:lnTo>
                    <a:pt x="138317" y="5410"/>
                  </a:lnTo>
                  <a:lnTo>
                    <a:pt x="137416" y="5230"/>
                  </a:lnTo>
                  <a:close/>
                  <a:moveTo>
                    <a:pt x="67626" y="6853"/>
                  </a:moveTo>
                  <a:lnTo>
                    <a:pt x="66724" y="7033"/>
                  </a:lnTo>
                  <a:lnTo>
                    <a:pt x="65823" y="7574"/>
                  </a:lnTo>
                  <a:lnTo>
                    <a:pt x="65282" y="8295"/>
                  </a:lnTo>
                  <a:lnTo>
                    <a:pt x="65101" y="9377"/>
                  </a:lnTo>
                  <a:lnTo>
                    <a:pt x="65282" y="10279"/>
                  </a:lnTo>
                  <a:lnTo>
                    <a:pt x="65642" y="11000"/>
                  </a:lnTo>
                  <a:lnTo>
                    <a:pt x="66183" y="11541"/>
                  </a:lnTo>
                  <a:lnTo>
                    <a:pt x="66905" y="11722"/>
                  </a:lnTo>
                  <a:lnTo>
                    <a:pt x="67626" y="11902"/>
                  </a:lnTo>
                  <a:lnTo>
                    <a:pt x="68528" y="11722"/>
                  </a:lnTo>
                  <a:lnTo>
                    <a:pt x="69249" y="11181"/>
                  </a:lnTo>
                  <a:lnTo>
                    <a:pt x="69970" y="10459"/>
                  </a:lnTo>
                  <a:lnTo>
                    <a:pt x="70151" y="9377"/>
                  </a:lnTo>
                  <a:lnTo>
                    <a:pt x="69970" y="8476"/>
                  </a:lnTo>
                  <a:lnTo>
                    <a:pt x="69429" y="7574"/>
                  </a:lnTo>
                  <a:lnTo>
                    <a:pt x="68528" y="7033"/>
                  </a:lnTo>
                  <a:lnTo>
                    <a:pt x="67626" y="6853"/>
                  </a:lnTo>
                  <a:close/>
                  <a:moveTo>
                    <a:pt x="144990" y="8115"/>
                  </a:moveTo>
                  <a:lnTo>
                    <a:pt x="143908" y="8295"/>
                  </a:lnTo>
                  <a:lnTo>
                    <a:pt x="143186" y="8836"/>
                  </a:lnTo>
                  <a:lnTo>
                    <a:pt x="142645" y="9558"/>
                  </a:lnTo>
                  <a:lnTo>
                    <a:pt x="142465" y="10640"/>
                  </a:lnTo>
                  <a:lnTo>
                    <a:pt x="142645" y="11541"/>
                  </a:lnTo>
                  <a:lnTo>
                    <a:pt x="143186" y="12443"/>
                  </a:lnTo>
                  <a:lnTo>
                    <a:pt x="143908" y="12984"/>
                  </a:lnTo>
                  <a:lnTo>
                    <a:pt x="144990" y="13165"/>
                  </a:lnTo>
                  <a:lnTo>
                    <a:pt x="145711" y="12984"/>
                  </a:lnTo>
                  <a:lnTo>
                    <a:pt x="146252" y="12804"/>
                  </a:lnTo>
                  <a:lnTo>
                    <a:pt x="146793" y="12263"/>
                  </a:lnTo>
                  <a:lnTo>
                    <a:pt x="147334" y="11541"/>
                  </a:lnTo>
                  <a:lnTo>
                    <a:pt x="147515" y="10640"/>
                  </a:lnTo>
                  <a:lnTo>
                    <a:pt x="147334" y="9738"/>
                  </a:lnTo>
                  <a:lnTo>
                    <a:pt x="146793" y="8836"/>
                  </a:lnTo>
                  <a:lnTo>
                    <a:pt x="145892" y="8295"/>
                  </a:lnTo>
                  <a:lnTo>
                    <a:pt x="144990" y="8115"/>
                  </a:lnTo>
                  <a:close/>
                  <a:moveTo>
                    <a:pt x="60232" y="10099"/>
                  </a:moveTo>
                  <a:lnTo>
                    <a:pt x="59150" y="10279"/>
                  </a:lnTo>
                  <a:lnTo>
                    <a:pt x="58429" y="10820"/>
                  </a:lnTo>
                  <a:lnTo>
                    <a:pt x="57888" y="11722"/>
                  </a:lnTo>
                  <a:lnTo>
                    <a:pt x="57707" y="12623"/>
                  </a:lnTo>
                  <a:lnTo>
                    <a:pt x="58068" y="13706"/>
                  </a:lnTo>
                  <a:lnTo>
                    <a:pt x="58429" y="14247"/>
                  </a:lnTo>
                  <a:lnTo>
                    <a:pt x="58970" y="14788"/>
                  </a:lnTo>
                  <a:lnTo>
                    <a:pt x="59691" y="14968"/>
                  </a:lnTo>
                  <a:lnTo>
                    <a:pt x="60232" y="15148"/>
                  </a:lnTo>
                  <a:lnTo>
                    <a:pt x="60773" y="14968"/>
                  </a:lnTo>
                  <a:lnTo>
                    <a:pt x="61494" y="14788"/>
                  </a:lnTo>
                  <a:lnTo>
                    <a:pt x="62216" y="14247"/>
                  </a:lnTo>
                  <a:lnTo>
                    <a:pt x="62757" y="13345"/>
                  </a:lnTo>
                  <a:lnTo>
                    <a:pt x="62757" y="12443"/>
                  </a:lnTo>
                  <a:lnTo>
                    <a:pt x="62576" y="11361"/>
                  </a:lnTo>
                  <a:lnTo>
                    <a:pt x="62035" y="10640"/>
                  </a:lnTo>
                  <a:lnTo>
                    <a:pt x="61134" y="10099"/>
                  </a:lnTo>
                  <a:close/>
                  <a:moveTo>
                    <a:pt x="151302" y="11541"/>
                  </a:moveTo>
                  <a:lnTo>
                    <a:pt x="150400" y="12082"/>
                  </a:lnTo>
                  <a:lnTo>
                    <a:pt x="149859" y="12804"/>
                  </a:lnTo>
                  <a:lnTo>
                    <a:pt x="149498" y="13886"/>
                  </a:lnTo>
                  <a:lnTo>
                    <a:pt x="149679" y="14788"/>
                  </a:lnTo>
                  <a:lnTo>
                    <a:pt x="150220" y="15689"/>
                  </a:lnTo>
                  <a:lnTo>
                    <a:pt x="150941" y="16230"/>
                  </a:lnTo>
                  <a:lnTo>
                    <a:pt x="151482" y="16411"/>
                  </a:lnTo>
                  <a:lnTo>
                    <a:pt x="152023" y="16591"/>
                  </a:lnTo>
                  <a:lnTo>
                    <a:pt x="152744" y="16411"/>
                  </a:lnTo>
                  <a:lnTo>
                    <a:pt x="153466" y="16230"/>
                  </a:lnTo>
                  <a:lnTo>
                    <a:pt x="154007" y="15689"/>
                  </a:lnTo>
                  <a:lnTo>
                    <a:pt x="154367" y="15148"/>
                  </a:lnTo>
                  <a:lnTo>
                    <a:pt x="154548" y="14247"/>
                  </a:lnTo>
                  <a:lnTo>
                    <a:pt x="154548" y="13345"/>
                  </a:lnTo>
                  <a:lnTo>
                    <a:pt x="154007" y="12443"/>
                  </a:lnTo>
                  <a:lnTo>
                    <a:pt x="153285" y="11722"/>
                  </a:lnTo>
                  <a:lnTo>
                    <a:pt x="152384" y="11541"/>
                  </a:lnTo>
                  <a:close/>
                  <a:moveTo>
                    <a:pt x="53019" y="13706"/>
                  </a:moveTo>
                  <a:lnTo>
                    <a:pt x="52117" y="14066"/>
                  </a:lnTo>
                  <a:lnTo>
                    <a:pt x="51215" y="14788"/>
                  </a:lnTo>
                  <a:lnTo>
                    <a:pt x="50855" y="15689"/>
                  </a:lnTo>
                  <a:lnTo>
                    <a:pt x="50855" y="16591"/>
                  </a:lnTo>
                  <a:lnTo>
                    <a:pt x="51215" y="17493"/>
                  </a:lnTo>
                  <a:lnTo>
                    <a:pt x="51576" y="18034"/>
                  </a:lnTo>
                  <a:lnTo>
                    <a:pt x="52117" y="18394"/>
                  </a:lnTo>
                  <a:lnTo>
                    <a:pt x="52658" y="18755"/>
                  </a:lnTo>
                  <a:lnTo>
                    <a:pt x="53920" y="18755"/>
                  </a:lnTo>
                  <a:lnTo>
                    <a:pt x="54642" y="18394"/>
                  </a:lnTo>
                  <a:lnTo>
                    <a:pt x="55363" y="17853"/>
                  </a:lnTo>
                  <a:lnTo>
                    <a:pt x="55724" y="16952"/>
                  </a:lnTo>
                  <a:lnTo>
                    <a:pt x="55724" y="15870"/>
                  </a:lnTo>
                  <a:lnTo>
                    <a:pt x="55543" y="14968"/>
                  </a:lnTo>
                  <a:lnTo>
                    <a:pt x="54822" y="14247"/>
                  </a:lnTo>
                  <a:lnTo>
                    <a:pt x="53920" y="13886"/>
                  </a:lnTo>
                  <a:lnTo>
                    <a:pt x="53019" y="13706"/>
                  </a:lnTo>
                  <a:close/>
                  <a:moveTo>
                    <a:pt x="158335" y="15509"/>
                  </a:moveTo>
                  <a:lnTo>
                    <a:pt x="157613" y="15870"/>
                  </a:lnTo>
                  <a:lnTo>
                    <a:pt x="156892" y="16591"/>
                  </a:lnTo>
                  <a:lnTo>
                    <a:pt x="156531" y="17493"/>
                  </a:lnTo>
                  <a:lnTo>
                    <a:pt x="156531" y="18575"/>
                  </a:lnTo>
                  <a:lnTo>
                    <a:pt x="156892" y="19476"/>
                  </a:lnTo>
                  <a:lnTo>
                    <a:pt x="157613" y="20198"/>
                  </a:lnTo>
                  <a:lnTo>
                    <a:pt x="158335" y="20378"/>
                  </a:lnTo>
                  <a:lnTo>
                    <a:pt x="159056" y="20558"/>
                  </a:lnTo>
                  <a:lnTo>
                    <a:pt x="159597" y="20378"/>
                  </a:lnTo>
                  <a:lnTo>
                    <a:pt x="160138" y="20198"/>
                  </a:lnTo>
                  <a:lnTo>
                    <a:pt x="160679" y="19837"/>
                  </a:lnTo>
                  <a:lnTo>
                    <a:pt x="161040" y="19296"/>
                  </a:lnTo>
                  <a:lnTo>
                    <a:pt x="161400" y="18394"/>
                  </a:lnTo>
                  <a:lnTo>
                    <a:pt x="161400" y="17493"/>
                  </a:lnTo>
                  <a:lnTo>
                    <a:pt x="161040" y="16591"/>
                  </a:lnTo>
                  <a:lnTo>
                    <a:pt x="160318" y="15870"/>
                  </a:lnTo>
                  <a:lnTo>
                    <a:pt x="159417" y="15509"/>
                  </a:lnTo>
                  <a:close/>
                  <a:moveTo>
                    <a:pt x="46166" y="18034"/>
                  </a:moveTo>
                  <a:lnTo>
                    <a:pt x="45264" y="18394"/>
                  </a:lnTo>
                  <a:lnTo>
                    <a:pt x="44543" y="19116"/>
                  </a:lnTo>
                  <a:lnTo>
                    <a:pt x="44182" y="20017"/>
                  </a:lnTo>
                  <a:lnTo>
                    <a:pt x="44182" y="21099"/>
                  </a:lnTo>
                  <a:lnTo>
                    <a:pt x="44543" y="22001"/>
                  </a:lnTo>
                  <a:lnTo>
                    <a:pt x="44904" y="22362"/>
                  </a:lnTo>
                  <a:lnTo>
                    <a:pt x="45445" y="22722"/>
                  </a:lnTo>
                  <a:lnTo>
                    <a:pt x="45986" y="22903"/>
                  </a:lnTo>
                  <a:lnTo>
                    <a:pt x="46707" y="23083"/>
                  </a:lnTo>
                  <a:lnTo>
                    <a:pt x="47428" y="22903"/>
                  </a:lnTo>
                  <a:lnTo>
                    <a:pt x="47969" y="22542"/>
                  </a:lnTo>
                  <a:lnTo>
                    <a:pt x="48691" y="21821"/>
                  </a:lnTo>
                  <a:lnTo>
                    <a:pt x="49051" y="20919"/>
                  </a:lnTo>
                  <a:lnTo>
                    <a:pt x="49051" y="20017"/>
                  </a:lnTo>
                  <a:lnTo>
                    <a:pt x="48691" y="19116"/>
                  </a:lnTo>
                  <a:lnTo>
                    <a:pt x="47969" y="18394"/>
                  </a:lnTo>
                  <a:lnTo>
                    <a:pt x="47068" y="18034"/>
                  </a:lnTo>
                  <a:close/>
                  <a:moveTo>
                    <a:pt x="165187" y="20017"/>
                  </a:moveTo>
                  <a:lnTo>
                    <a:pt x="164286" y="20198"/>
                  </a:lnTo>
                  <a:lnTo>
                    <a:pt x="163564" y="20919"/>
                  </a:lnTo>
                  <a:lnTo>
                    <a:pt x="163023" y="21821"/>
                  </a:lnTo>
                  <a:lnTo>
                    <a:pt x="163023" y="22903"/>
                  </a:lnTo>
                  <a:lnTo>
                    <a:pt x="163384" y="23804"/>
                  </a:lnTo>
                  <a:lnTo>
                    <a:pt x="164105" y="24526"/>
                  </a:lnTo>
                  <a:lnTo>
                    <a:pt x="164827" y="24886"/>
                  </a:lnTo>
                  <a:lnTo>
                    <a:pt x="166089" y="24886"/>
                  </a:lnTo>
                  <a:lnTo>
                    <a:pt x="166630" y="24706"/>
                  </a:lnTo>
                  <a:lnTo>
                    <a:pt x="167171" y="24345"/>
                  </a:lnTo>
                  <a:lnTo>
                    <a:pt x="167532" y="23985"/>
                  </a:lnTo>
                  <a:lnTo>
                    <a:pt x="168073" y="23083"/>
                  </a:lnTo>
                  <a:lnTo>
                    <a:pt x="168073" y="22001"/>
                  </a:lnTo>
                  <a:lnTo>
                    <a:pt x="167712" y="21099"/>
                  </a:lnTo>
                  <a:lnTo>
                    <a:pt x="166991" y="20378"/>
                  </a:lnTo>
                  <a:lnTo>
                    <a:pt x="166089" y="20017"/>
                  </a:lnTo>
                  <a:close/>
                  <a:moveTo>
                    <a:pt x="40576" y="22722"/>
                  </a:moveTo>
                  <a:lnTo>
                    <a:pt x="39494" y="22903"/>
                  </a:lnTo>
                  <a:lnTo>
                    <a:pt x="38772" y="23263"/>
                  </a:lnTo>
                  <a:lnTo>
                    <a:pt x="38051" y="24165"/>
                  </a:lnTo>
                  <a:lnTo>
                    <a:pt x="37690" y="25067"/>
                  </a:lnTo>
                  <a:lnTo>
                    <a:pt x="37870" y="25968"/>
                  </a:lnTo>
                  <a:lnTo>
                    <a:pt x="38231" y="26870"/>
                  </a:lnTo>
                  <a:lnTo>
                    <a:pt x="38772" y="27231"/>
                  </a:lnTo>
                  <a:lnTo>
                    <a:pt x="39133" y="27591"/>
                  </a:lnTo>
                  <a:lnTo>
                    <a:pt x="39674" y="27772"/>
                  </a:lnTo>
                  <a:lnTo>
                    <a:pt x="40215" y="27772"/>
                  </a:lnTo>
                  <a:lnTo>
                    <a:pt x="41117" y="27591"/>
                  </a:lnTo>
                  <a:lnTo>
                    <a:pt x="41838" y="27231"/>
                  </a:lnTo>
                  <a:lnTo>
                    <a:pt x="42559" y="26509"/>
                  </a:lnTo>
                  <a:lnTo>
                    <a:pt x="42740" y="25608"/>
                  </a:lnTo>
                  <a:lnTo>
                    <a:pt x="42740" y="24526"/>
                  </a:lnTo>
                  <a:lnTo>
                    <a:pt x="42199" y="23624"/>
                  </a:lnTo>
                  <a:lnTo>
                    <a:pt x="41477" y="23083"/>
                  </a:lnTo>
                  <a:lnTo>
                    <a:pt x="40576" y="22722"/>
                  </a:lnTo>
                  <a:close/>
                  <a:moveTo>
                    <a:pt x="171499" y="24886"/>
                  </a:moveTo>
                  <a:lnTo>
                    <a:pt x="170598" y="25067"/>
                  </a:lnTo>
                  <a:lnTo>
                    <a:pt x="169876" y="25788"/>
                  </a:lnTo>
                  <a:lnTo>
                    <a:pt x="169335" y="26690"/>
                  </a:lnTo>
                  <a:lnTo>
                    <a:pt x="169155" y="27591"/>
                  </a:lnTo>
                  <a:lnTo>
                    <a:pt x="169515" y="28493"/>
                  </a:lnTo>
                  <a:lnTo>
                    <a:pt x="170057" y="29395"/>
                  </a:lnTo>
                  <a:lnTo>
                    <a:pt x="170778" y="29755"/>
                  </a:lnTo>
                  <a:lnTo>
                    <a:pt x="171680" y="29936"/>
                  </a:lnTo>
                  <a:lnTo>
                    <a:pt x="172221" y="29936"/>
                  </a:lnTo>
                  <a:lnTo>
                    <a:pt x="172762" y="29755"/>
                  </a:lnTo>
                  <a:lnTo>
                    <a:pt x="173303" y="29395"/>
                  </a:lnTo>
                  <a:lnTo>
                    <a:pt x="173663" y="29034"/>
                  </a:lnTo>
                  <a:lnTo>
                    <a:pt x="174204" y="28132"/>
                  </a:lnTo>
                  <a:lnTo>
                    <a:pt x="174204" y="27231"/>
                  </a:lnTo>
                  <a:lnTo>
                    <a:pt x="174024" y="26329"/>
                  </a:lnTo>
                  <a:lnTo>
                    <a:pt x="173303" y="25427"/>
                  </a:lnTo>
                  <a:lnTo>
                    <a:pt x="172581" y="25067"/>
                  </a:lnTo>
                  <a:lnTo>
                    <a:pt x="171499" y="24886"/>
                  </a:lnTo>
                  <a:close/>
                  <a:moveTo>
                    <a:pt x="34444" y="27952"/>
                  </a:moveTo>
                  <a:lnTo>
                    <a:pt x="33362" y="28132"/>
                  </a:lnTo>
                  <a:lnTo>
                    <a:pt x="32641" y="28673"/>
                  </a:lnTo>
                  <a:lnTo>
                    <a:pt x="31919" y="29575"/>
                  </a:lnTo>
                  <a:lnTo>
                    <a:pt x="31739" y="30477"/>
                  </a:lnTo>
                  <a:lnTo>
                    <a:pt x="31919" y="31378"/>
                  </a:lnTo>
                  <a:lnTo>
                    <a:pt x="32460" y="32280"/>
                  </a:lnTo>
                  <a:lnTo>
                    <a:pt x="32821" y="32641"/>
                  </a:lnTo>
                  <a:lnTo>
                    <a:pt x="33362" y="32821"/>
                  </a:lnTo>
                  <a:lnTo>
                    <a:pt x="34264" y="33001"/>
                  </a:lnTo>
                  <a:lnTo>
                    <a:pt x="35165" y="32821"/>
                  </a:lnTo>
                  <a:lnTo>
                    <a:pt x="36067" y="32280"/>
                  </a:lnTo>
                  <a:lnTo>
                    <a:pt x="36608" y="31559"/>
                  </a:lnTo>
                  <a:lnTo>
                    <a:pt x="36788" y="30657"/>
                  </a:lnTo>
                  <a:lnTo>
                    <a:pt x="36608" y="29575"/>
                  </a:lnTo>
                  <a:lnTo>
                    <a:pt x="36067" y="28854"/>
                  </a:lnTo>
                  <a:lnTo>
                    <a:pt x="35346" y="28132"/>
                  </a:lnTo>
                  <a:lnTo>
                    <a:pt x="34444" y="27952"/>
                  </a:lnTo>
                  <a:close/>
                  <a:moveTo>
                    <a:pt x="177450" y="30296"/>
                  </a:moveTo>
                  <a:lnTo>
                    <a:pt x="176549" y="30477"/>
                  </a:lnTo>
                  <a:lnTo>
                    <a:pt x="175827" y="31018"/>
                  </a:lnTo>
                  <a:lnTo>
                    <a:pt x="175106" y="31919"/>
                  </a:lnTo>
                  <a:lnTo>
                    <a:pt x="174926" y="32821"/>
                  </a:lnTo>
                  <a:lnTo>
                    <a:pt x="175106" y="33723"/>
                  </a:lnTo>
                  <a:lnTo>
                    <a:pt x="175647" y="34624"/>
                  </a:lnTo>
                  <a:lnTo>
                    <a:pt x="176549" y="35165"/>
                  </a:lnTo>
                  <a:lnTo>
                    <a:pt x="177450" y="35346"/>
                  </a:lnTo>
                  <a:lnTo>
                    <a:pt x="178532" y="35165"/>
                  </a:lnTo>
                  <a:lnTo>
                    <a:pt x="179254" y="34624"/>
                  </a:lnTo>
                  <a:lnTo>
                    <a:pt x="179795" y="33723"/>
                  </a:lnTo>
                  <a:lnTo>
                    <a:pt x="179975" y="32821"/>
                  </a:lnTo>
                  <a:lnTo>
                    <a:pt x="179795" y="31919"/>
                  </a:lnTo>
                  <a:lnTo>
                    <a:pt x="179254" y="31018"/>
                  </a:lnTo>
                  <a:lnTo>
                    <a:pt x="178532" y="30477"/>
                  </a:lnTo>
                  <a:lnTo>
                    <a:pt x="177450" y="30296"/>
                  </a:lnTo>
                  <a:close/>
                  <a:moveTo>
                    <a:pt x="28673" y="33723"/>
                  </a:moveTo>
                  <a:lnTo>
                    <a:pt x="27772" y="33903"/>
                  </a:lnTo>
                  <a:lnTo>
                    <a:pt x="26870" y="34444"/>
                  </a:lnTo>
                  <a:lnTo>
                    <a:pt x="26329" y="35346"/>
                  </a:lnTo>
                  <a:lnTo>
                    <a:pt x="26329" y="36247"/>
                  </a:lnTo>
                  <a:lnTo>
                    <a:pt x="26509" y="37329"/>
                  </a:lnTo>
                  <a:lnTo>
                    <a:pt x="27050" y="38051"/>
                  </a:lnTo>
                  <a:lnTo>
                    <a:pt x="27952" y="38592"/>
                  </a:lnTo>
                  <a:lnTo>
                    <a:pt x="28854" y="38772"/>
                  </a:lnTo>
                  <a:lnTo>
                    <a:pt x="29755" y="38411"/>
                  </a:lnTo>
                  <a:lnTo>
                    <a:pt x="30296" y="38231"/>
                  </a:lnTo>
                  <a:lnTo>
                    <a:pt x="30657" y="37870"/>
                  </a:lnTo>
                  <a:lnTo>
                    <a:pt x="31198" y="36969"/>
                  </a:lnTo>
                  <a:lnTo>
                    <a:pt x="31378" y="36067"/>
                  </a:lnTo>
                  <a:lnTo>
                    <a:pt x="31018" y="35165"/>
                  </a:lnTo>
                  <a:lnTo>
                    <a:pt x="30477" y="34264"/>
                  </a:lnTo>
                  <a:lnTo>
                    <a:pt x="29575" y="33723"/>
                  </a:lnTo>
                  <a:close/>
                  <a:moveTo>
                    <a:pt x="182139" y="36247"/>
                  </a:moveTo>
                  <a:lnTo>
                    <a:pt x="181237" y="36788"/>
                  </a:lnTo>
                  <a:lnTo>
                    <a:pt x="180696" y="37510"/>
                  </a:lnTo>
                  <a:lnTo>
                    <a:pt x="180336" y="38411"/>
                  </a:lnTo>
                  <a:lnTo>
                    <a:pt x="180516" y="39494"/>
                  </a:lnTo>
                  <a:lnTo>
                    <a:pt x="180877" y="40395"/>
                  </a:lnTo>
                  <a:lnTo>
                    <a:pt x="181418" y="40756"/>
                  </a:lnTo>
                  <a:lnTo>
                    <a:pt x="181778" y="40936"/>
                  </a:lnTo>
                  <a:lnTo>
                    <a:pt x="182319" y="41117"/>
                  </a:lnTo>
                  <a:lnTo>
                    <a:pt x="182860" y="41297"/>
                  </a:lnTo>
                  <a:lnTo>
                    <a:pt x="183762" y="41117"/>
                  </a:lnTo>
                  <a:lnTo>
                    <a:pt x="184483" y="40576"/>
                  </a:lnTo>
                  <a:lnTo>
                    <a:pt x="185205" y="39854"/>
                  </a:lnTo>
                  <a:lnTo>
                    <a:pt x="185385" y="38952"/>
                  </a:lnTo>
                  <a:lnTo>
                    <a:pt x="185205" y="37870"/>
                  </a:lnTo>
                  <a:lnTo>
                    <a:pt x="184844" y="36969"/>
                  </a:lnTo>
                  <a:lnTo>
                    <a:pt x="183942" y="36428"/>
                  </a:lnTo>
                  <a:lnTo>
                    <a:pt x="183041" y="36247"/>
                  </a:lnTo>
                  <a:close/>
                  <a:moveTo>
                    <a:pt x="23444" y="39854"/>
                  </a:moveTo>
                  <a:lnTo>
                    <a:pt x="22362" y="40035"/>
                  </a:lnTo>
                  <a:lnTo>
                    <a:pt x="21640" y="40756"/>
                  </a:lnTo>
                  <a:lnTo>
                    <a:pt x="21280" y="41658"/>
                  </a:lnTo>
                  <a:lnTo>
                    <a:pt x="21099" y="42559"/>
                  </a:lnTo>
                  <a:lnTo>
                    <a:pt x="21460" y="43461"/>
                  </a:lnTo>
                  <a:lnTo>
                    <a:pt x="22181" y="44363"/>
                  </a:lnTo>
                  <a:lnTo>
                    <a:pt x="22903" y="44723"/>
                  </a:lnTo>
                  <a:lnTo>
                    <a:pt x="24165" y="44723"/>
                  </a:lnTo>
                  <a:lnTo>
                    <a:pt x="24706" y="44543"/>
                  </a:lnTo>
                  <a:lnTo>
                    <a:pt x="25247" y="44182"/>
                  </a:lnTo>
                  <a:lnTo>
                    <a:pt x="25608" y="43822"/>
                  </a:lnTo>
                  <a:lnTo>
                    <a:pt x="26149" y="42920"/>
                  </a:lnTo>
                  <a:lnTo>
                    <a:pt x="26149" y="42018"/>
                  </a:lnTo>
                  <a:lnTo>
                    <a:pt x="25968" y="41117"/>
                  </a:lnTo>
                  <a:lnTo>
                    <a:pt x="25247" y="40215"/>
                  </a:lnTo>
                  <a:lnTo>
                    <a:pt x="24345" y="39854"/>
                  </a:lnTo>
                  <a:close/>
                  <a:moveTo>
                    <a:pt x="188090" y="42379"/>
                  </a:moveTo>
                  <a:lnTo>
                    <a:pt x="187188" y="42559"/>
                  </a:lnTo>
                  <a:lnTo>
                    <a:pt x="186287" y="42920"/>
                  </a:lnTo>
                  <a:lnTo>
                    <a:pt x="185565" y="43641"/>
                  </a:lnTo>
                  <a:lnTo>
                    <a:pt x="185205" y="44543"/>
                  </a:lnTo>
                  <a:lnTo>
                    <a:pt x="185205" y="45445"/>
                  </a:lnTo>
                  <a:lnTo>
                    <a:pt x="185746" y="46346"/>
                  </a:lnTo>
                  <a:lnTo>
                    <a:pt x="186106" y="46887"/>
                  </a:lnTo>
                  <a:lnTo>
                    <a:pt x="186647" y="47248"/>
                  </a:lnTo>
                  <a:lnTo>
                    <a:pt x="187188" y="47428"/>
                  </a:lnTo>
                  <a:lnTo>
                    <a:pt x="188451" y="47428"/>
                  </a:lnTo>
                  <a:lnTo>
                    <a:pt x="189172" y="47068"/>
                  </a:lnTo>
                  <a:lnTo>
                    <a:pt x="189893" y="46166"/>
                  </a:lnTo>
                  <a:lnTo>
                    <a:pt x="190254" y="45264"/>
                  </a:lnTo>
                  <a:lnTo>
                    <a:pt x="190254" y="44363"/>
                  </a:lnTo>
                  <a:lnTo>
                    <a:pt x="189713" y="43461"/>
                  </a:lnTo>
                  <a:lnTo>
                    <a:pt x="188992" y="42740"/>
                  </a:lnTo>
                  <a:lnTo>
                    <a:pt x="188090" y="42379"/>
                  </a:lnTo>
                  <a:close/>
                  <a:moveTo>
                    <a:pt x="19476" y="46166"/>
                  </a:moveTo>
                  <a:lnTo>
                    <a:pt x="18575" y="46346"/>
                  </a:lnTo>
                  <a:lnTo>
                    <a:pt x="17673" y="46707"/>
                  </a:lnTo>
                  <a:lnTo>
                    <a:pt x="16952" y="47428"/>
                  </a:lnTo>
                  <a:lnTo>
                    <a:pt x="16591" y="48330"/>
                  </a:lnTo>
                  <a:lnTo>
                    <a:pt x="16591" y="49232"/>
                  </a:lnTo>
                  <a:lnTo>
                    <a:pt x="16952" y="50133"/>
                  </a:lnTo>
                  <a:lnTo>
                    <a:pt x="17673" y="50855"/>
                  </a:lnTo>
                  <a:lnTo>
                    <a:pt x="18394" y="51215"/>
                  </a:lnTo>
                  <a:lnTo>
                    <a:pt x="19657" y="51215"/>
                  </a:lnTo>
                  <a:lnTo>
                    <a:pt x="20198" y="51035"/>
                  </a:lnTo>
                  <a:lnTo>
                    <a:pt x="20739" y="50674"/>
                  </a:lnTo>
                  <a:lnTo>
                    <a:pt x="21280" y="50133"/>
                  </a:lnTo>
                  <a:lnTo>
                    <a:pt x="21640" y="49232"/>
                  </a:lnTo>
                  <a:lnTo>
                    <a:pt x="21640" y="48150"/>
                  </a:lnTo>
                  <a:lnTo>
                    <a:pt x="21099" y="47248"/>
                  </a:lnTo>
                  <a:lnTo>
                    <a:pt x="20558" y="46707"/>
                  </a:lnTo>
                  <a:lnTo>
                    <a:pt x="19476" y="46166"/>
                  </a:lnTo>
                  <a:close/>
                  <a:moveTo>
                    <a:pt x="191697" y="49051"/>
                  </a:moveTo>
                  <a:lnTo>
                    <a:pt x="190795" y="49412"/>
                  </a:lnTo>
                  <a:lnTo>
                    <a:pt x="190074" y="50133"/>
                  </a:lnTo>
                  <a:lnTo>
                    <a:pt x="189713" y="50855"/>
                  </a:lnTo>
                  <a:lnTo>
                    <a:pt x="189713" y="51937"/>
                  </a:lnTo>
                  <a:lnTo>
                    <a:pt x="190074" y="52838"/>
                  </a:lnTo>
                  <a:lnTo>
                    <a:pt x="190434" y="53379"/>
                  </a:lnTo>
                  <a:lnTo>
                    <a:pt x="190975" y="53740"/>
                  </a:lnTo>
                  <a:lnTo>
                    <a:pt x="191516" y="53920"/>
                  </a:lnTo>
                  <a:lnTo>
                    <a:pt x="192057" y="54101"/>
                  </a:lnTo>
                  <a:lnTo>
                    <a:pt x="192779" y="53920"/>
                  </a:lnTo>
                  <a:lnTo>
                    <a:pt x="193500" y="53740"/>
                  </a:lnTo>
                  <a:lnTo>
                    <a:pt x="194221" y="53019"/>
                  </a:lnTo>
                  <a:lnTo>
                    <a:pt x="194582" y="52117"/>
                  </a:lnTo>
                  <a:lnTo>
                    <a:pt x="194582" y="51215"/>
                  </a:lnTo>
                  <a:lnTo>
                    <a:pt x="194221" y="50133"/>
                  </a:lnTo>
                  <a:lnTo>
                    <a:pt x="193680" y="49412"/>
                  </a:lnTo>
                  <a:lnTo>
                    <a:pt x="192779" y="49051"/>
                  </a:lnTo>
                  <a:close/>
                  <a:moveTo>
                    <a:pt x="15329" y="53019"/>
                  </a:moveTo>
                  <a:lnTo>
                    <a:pt x="14247" y="53199"/>
                  </a:lnTo>
                  <a:lnTo>
                    <a:pt x="13345" y="53560"/>
                  </a:lnTo>
                  <a:lnTo>
                    <a:pt x="12804" y="54281"/>
                  </a:lnTo>
                  <a:lnTo>
                    <a:pt x="12443" y="55363"/>
                  </a:lnTo>
                  <a:lnTo>
                    <a:pt x="12623" y="56265"/>
                  </a:lnTo>
                  <a:lnTo>
                    <a:pt x="12984" y="57166"/>
                  </a:lnTo>
                  <a:lnTo>
                    <a:pt x="13706" y="57707"/>
                  </a:lnTo>
                  <a:lnTo>
                    <a:pt x="14427" y="58068"/>
                  </a:lnTo>
                  <a:lnTo>
                    <a:pt x="14968" y="58068"/>
                  </a:lnTo>
                  <a:lnTo>
                    <a:pt x="15689" y="57888"/>
                  </a:lnTo>
                  <a:lnTo>
                    <a:pt x="16230" y="57707"/>
                  </a:lnTo>
                  <a:lnTo>
                    <a:pt x="16771" y="57347"/>
                  </a:lnTo>
                  <a:lnTo>
                    <a:pt x="17132" y="56806"/>
                  </a:lnTo>
                  <a:lnTo>
                    <a:pt x="17493" y="55724"/>
                  </a:lnTo>
                  <a:lnTo>
                    <a:pt x="17493" y="54822"/>
                  </a:lnTo>
                  <a:lnTo>
                    <a:pt x="16952" y="53920"/>
                  </a:lnTo>
                  <a:lnTo>
                    <a:pt x="16230" y="53379"/>
                  </a:lnTo>
                  <a:lnTo>
                    <a:pt x="15329" y="53019"/>
                  </a:lnTo>
                  <a:close/>
                  <a:moveTo>
                    <a:pt x="195845" y="55904"/>
                  </a:moveTo>
                  <a:lnTo>
                    <a:pt x="194943" y="56265"/>
                  </a:lnTo>
                  <a:lnTo>
                    <a:pt x="194041" y="56806"/>
                  </a:lnTo>
                  <a:lnTo>
                    <a:pt x="193680" y="57707"/>
                  </a:lnTo>
                  <a:lnTo>
                    <a:pt x="193500" y="58609"/>
                  </a:lnTo>
                  <a:lnTo>
                    <a:pt x="193680" y="59511"/>
                  </a:lnTo>
                  <a:lnTo>
                    <a:pt x="193680" y="59691"/>
                  </a:lnTo>
                  <a:lnTo>
                    <a:pt x="194221" y="60232"/>
                  </a:lnTo>
                  <a:lnTo>
                    <a:pt x="194762" y="60593"/>
                  </a:lnTo>
                  <a:lnTo>
                    <a:pt x="195303" y="60953"/>
                  </a:lnTo>
                  <a:lnTo>
                    <a:pt x="196566" y="60953"/>
                  </a:lnTo>
                  <a:lnTo>
                    <a:pt x="197107" y="60773"/>
                  </a:lnTo>
                  <a:lnTo>
                    <a:pt x="198009" y="60052"/>
                  </a:lnTo>
                  <a:lnTo>
                    <a:pt x="198369" y="59150"/>
                  </a:lnTo>
                  <a:lnTo>
                    <a:pt x="198550" y="58248"/>
                  </a:lnTo>
                  <a:lnTo>
                    <a:pt x="198189" y="57347"/>
                  </a:lnTo>
                  <a:lnTo>
                    <a:pt x="197648" y="56445"/>
                  </a:lnTo>
                  <a:lnTo>
                    <a:pt x="196746" y="56084"/>
                  </a:lnTo>
                  <a:lnTo>
                    <a:pt x="195845" y="55904"/>
                  </a:lnTo>
                  <a:close/>
                  <a:moveTo>
                    <a:pt x="11541" y="60052"/>
                  </a:moveTo>
                  <a:lnTo>
                    <a:pt x="10640" y="60232"/>
                  </a:lnTo>
                  <a:lnTo>
                    <a:pt x="9738" y="60773"/>
                  </a:lnTo>
                  <a:lnTo>
                    <a:pt x="9197" y="61675"/>
                  </a:lnTo>
                  <a:lnTo>
                    <a:pt x="8836" y="62576"/>
                  </a:lnTo>
                  <a:lnTo>
                    <a:pt x="9017" y="63478"/>
                  </a:lnTo>
                  <a:lnTo>
                    <a:pt x="9558" y="64380"/>
                  </a:lnTo>
                  <a:lnTo>
                    <a:pt x="10459" y="64921"/>
                  </a:lnTo>
                  <a:lnTo>
                    <a:pt x="11000" y="65101"/>
                  </a:lnTo>
                  <a:lnTo>
                    <a:pt x="12082" y="65101"/>
                  </a:lnTo>
                  <a:lnTo>
                    <a:pt x="12804" y="64740"/>
                  </a:lnTo>
                  <a:lnTo>
                    <a:pt x="13345" y="64380"/>
                  </a:lnTo>
                  <a:lnTo>
                    <a:pt x="13706" y="63658"/>
                  </a:lnTo>
                  <a:lnTo>
                    <a:pt x="13886" y="62757"/>
                  </a:lnTo>
                  <a:lnTo>
                    <a:pt x="13886" y="61675"/>
                  </a:lnTo>
                  <a:lnTo>
                    <a:pt x="13345" y="60953"/>
                  </a:lnTo>
                  <a:lnTo>
                    <a:pt x="12443" y="60412"/>
                  </a:lnTo>
                  <a:lnTo>
                    <a:pt x="11541" y="60052"/>
                  </a:lnTo>
                  <a:close/>
                  <a:moveTo>
                    <a:pt x="199271" y="63117"/>
                  </a:moveTo>
                  <a:lnTo>
                    <a:pt x="198369" y="63298"/>
                  </a:lnTo>
                  <a:lnTo>
                    <a:pt x="197468" y="63839"/>
                  </a:lnTo>
                  <a:lnTo>
                    <a:pt x="196927" y="64740"/>
                  </a:lnTo>
                  <a:lnTo>
                    <a:pt x="196746" y="65642"/>
                  </a:lnTo>
                  <a:lnTo>
                    <a:pt x="196927" y="66544"/>
                  </a:lnTo>
                  <a:lnTo>
                    <a:pt x="197287" y="67265"/>
                  </a:lnTo>
                  <a:lnTo>
                    <a:pt x="198009" y="67806"/>
                  </a:lnTo>
                  <a:lnTo>
                    <a:pt x="198550" y="67987"/>
                  </a:lnTo>
                  <a:lnTo>
                    <a:pt x="199271" y="68167"/>
                  </a:lnTo>
                  <a:lnTo>
                    <a:pt x="200353" y="67987"/>
                  </a:lnTo>
                  <a:lnTo>
                    <a:pt x="201074" y="67446"/>
                  </a:lnTo>
                  <a:lnTo>
                    <a:pt x="201615" y="66544"/>
                  </a:lnTo>
                  <a:lnTo>
                    <a:pt x="201796" y="65642"/>
                  </a:lnTo>
                  <a:lnTo>
                    <a:pt x="201615" y="64740"/>
                  </a:lnTo>
                  <a:lnTo>
                    <a:pt x="201074" y="63839"/>
                  </a:lnTo>
                  <a:lnTo>
                    <a:pt x="200353" y="63298"/>
                  </a:lnTo>
                  <a:lnTo>
                    <a:pt x="199271" y="63117"/>
                  </a:lnTo>
                  <a:close/>
                  <a:moveTo>
                    <a:pt x="8295" y="67446"/>
                  </a:moveTo>
                  <a:lnTo>
                    <a:pt x="7394" y="67626"/>
                  </a:lnTo>
                  <a:lnTo>
                    <a:pt x="6672" y="68347"/>
                  </a:lnTo>
                  <a:lnTo>
                    <a:pt x="6131" y="69069"/>
                  </a:lnTo>
                  <a:lnTo>
                    <a:pt x="5951" y="70151"/>
                  </a:lnTo>
                  <a:lnTo>
                    <a:pt x="6131" y="71052"/>
                  </a:lnTo>
                  <a:lnTo>
                    <a:pt x="6672" y="71774"/>
                  </a:lnTo>
                  <a:lnTo>
                    <a:pt x="7574" y="72315"/>
                  </a:lnTo>
                  <a:lnTo>
                    <a:pt x="8476" y="72495"/>
                  </a:lnTo>
                  <a:lnTo>
                    <a:pt x="9197" y="72315"/>
                  </a:lnTo>
                  <a:lnTo>
                    <a:pt x="9918" y="72134"/>
                  </a:lnTo>
                  <a:lnTo>
                    <a:pt x="10459" y="71593"/>
                  </a:lnTo>
                  <a:lnTo>
                    <a:pt x="10820" y="70872"/>
                  </a:lnTo>
                  <a:lnTo>
                    <a:pt x="11000" y="69790"/>
                  </a:lnTo>
                  <a:lnTo>
                    <a:pt x="10820" y="68888"/>
                  </a:lnTo>
                  <a:lnTo>
                    <a:pt x="10099" y="68167"/>
                  </a:lnTo>
                  <a:lnTo>
                    <a:pt x="9377" y="67626"/>
                  </a:lnTo>
                  <a:lnTo>
                    <a:pt x="8295" y="67446"/>
                  </a:lnTo>
                  <a:close/>
                  <a:moveTo>
                    <a:pt x="202337" y="70511"/>
                  </a:moveTo>
                  <a:lnTo>
                    <a:pt x="201255" y="70692"/>
                  </a:lnTo>
                  <a:lnTo>
                    <a:pt x="200353" y="71233"/>
                  </a:lnTo>
                  <a:lnTo>
                    <a:pt x="199812" y="71954"/>
                  </a:lnTo>
                  <a:lnTo>
                    <a:pt x="199451" y="72856"/>
                  </a:lnTo>
                  <a:lnTo>
                    <a:pt x="199632" y="73938"/>
                  </a:lnTo>
                  <a:lnTo>
                    <a:pt x="199992" y="74659"/>
                  </a:lnTo>
                  <a:lnTo>
                    <a:pt x="200533" y="75200"/>
                  </a:lnTo>
                  <a:lnTo>
                    <a:pt x="201255" y="75561"/>
                  </a:lnTo>
                  <a:lnTo>
                    <a:pt x="202878" y="75561"/>
                  </a:lnTo>
                  <a:lnTo>
                    <a:pt x="203779" y="75020"/>
                  </a:lnTo>
                  <a:lnTo>
                    <a:pt x="204320" y="74298"/>
                  </a:lnTo>
                  <a:lnTo>
                    <a:pt x="204501" y="73397"/>
                  </a:lnTo>
                  <a:lnTo>
                    <a:pt x="204501" y="72315"/>
                  </a:lnTo>
                  <a:lnTo>
                    <a:pt x="203960" y="71413"/>
                  </a:lnTo>
                  <a:lnTo>
                    <a:pt x="203238" y="70872"/>
                  </a:lnTo>
                  <a:lnTo>
                    <a:pt x="202337" y="70511"/>
                  </a:lnTo>
                  <a:close/>
                  <a:moveTo>
                    <a:pt x="5771" y="75020"/>
                  </a:moveTo>
                  <a:lnTo>
                    <a:pt x="4869" y="75380"/>
                  </a:lnTo>
                  <a:lnTo>
                    <a:pt x="4148" y="75921"/>
                  </a:lnTo>
                  <a:lnTo>
                    <a:pt x="3607" y="76823"/>
                  </a:lnTo>
                  <a:lnTo>
                    <a:pt x="3607" y="77905"/>
                  </a:lnTo>
                  <a:lnTo>
                    <a:pt x="3787" y="78807"/>
                  </a:lnTo>
                  <a:lnTo>
                    <a:pt x="4508" y="79528"/>
                  </a:lnTo>
                  <a:lnTo>
                    <a:pt x="5410" y="80069"/>
                  </a:lnTo>
                  <a:lnTo>
                    <a:pt x="6131" y="80069"/>
                  </a:lnTo>
                  <a:lnTo>
                    <a:pt x="6853" y="79889"/>
                  </a:lnTo>
                  <a:lnTo>
                    <a:pt x="7574" y="79528"/>
                  </a:lnTo>
                  <a:lnTo>
                    <a:pt x="8115" y="78987"/>
                  </a:lnTo>
                  <a:lnTo>
                    <a:pt x="8476" y="78266"/>
                  </a:lnTo>
                  <a:lnTo>
                    <a:pt x="8476" y="77184"/>
                  </a:lnTo>
                  <a:lnTo>
                    <a:pt x="8295" y="76282"/>
                  </a:lnTo>
                  <a:lnTo>
                    <a:pt x="7574" y="75561"/>
                  </a:lnTo>
                  <a:lnTo>
                    <a:pt x="6672" y="75200"/>
                  </a:lnTo>
                  <a:lnTo>
                    <a:pt x="5771" y="75020"/>
                  </a:lnTo>
                  <a:close/>
                  <a:moveTo>
                    <a:pt x="203599" y="78266"/>
                  </a:moveTo>
                  <a:lnTo>
                    <a:pt x="202697" y="78626"/>
                  </a:lnTo>
                  <a:lnTo>
                    <a:pt x="201976" y="79348"/>
                  </a:lnTo>
                  <a:lnTo>
                    <a:pt x="201796" y="80249"/>
                  </a:lnTo>
                  <a:lnTo>
                    <a:pt x="201796" y="81331"/>
                  </a:lnTo>
                  <a:lnTo>
                    <a:pt x="202156" y="82053"/>
                  </a:lnTo>
                  <a:lnTo>
                    <a:pt x="202697" y="82774"/>
                  </a:lnTo>
                  <a:lnTo>
                    <a:pt x="203419" y="83135"/>
                  </a:lnTo>
                  <a:lnTo>
                    <a:pt x="204140" y="83315"/>
                  </a:lnTo>
                  <a:lnTo>
                    <a:pt x="204861" y="83135"/>
                  </a:lnTo>
                  <a:lnTo>
                    <a:pt x="205763" y="82774"/>
                  </a:lnTo>
                  <a:lnTo>
                    <a:pt x="206304" y="82053"/>
                  </a:lnTo>
                  <a:lnTo>
                    <a:pt x="206665" y="81151"/>
                  </a:lnTo>
                  <a:lnTo>
                    <a:pt x="206665" y="80069"/>
                  </a:lnTo>
                  <a:lnTo>
                    <a:pt x="206304" y="79167"/>
                  </a:lnTo>
                  <a:lnTo>
                    <a:pt x="205583" y="78626"/>
                  </a:lnTo>
                  <a:lnTo>
                    <a:pt x="204681" y="78266"/>
                  </a:lnTo>
                  <a:close/>
                  <a:moveTo>
                    <a:pt x="3787" y="82774"/>
                  </a:moveTo>
                  <a:lnTo>
                    <a:pt x="2885" y="83135"/>
                  </a:lnTo>
                  <a:lnTo>
                    <a:pt x="2164" y="83856"/>
                  </a:lnTo>
                  <a:lnTo>
                    <a:pt x="1803" y="84758"/>
                  </a:lnTo>
                  <a:lnTo>
                    <a:pt x="1803" y="85840"/>
                  </a:lnTo>
                  <a:lnTo>
                    <a:pt x="2164" y="86741"/>
                  </a:lnTo>
                  <a:lnTo>
                    <a:pt x="2885" y="87282"/>
                  </a:lnTo>
                  <a:lnTo>
                    <a:pt x="3787" y="87823"/>
                  </a:lnTo>
                  <a:lnTo>
                    <a:pt x="4328" y="87823"/>
                  </a:lnTo>
                  <a:lnTo>
                    <a:pt x="5049" y="87643"/>
                  </a:lnTo>
                  <a:lnTo>
                    <a:pt x="5771" y="87282"/>
                  </a:lnTo>
                  <a:lnTo>
                    <a:pt x="6492" y="86561"/>
                  </a:lnTo>
                  <a:lnTo>
                    <a:pt x="6672" y="85659"/>
                  </a:lnTo>
                  <a:lnTo>
                    <a:pt x="6672" y="84758"/>
                  </a:lnTo>
                  <a:lnTo>
                    <a:pt x="6312" y="83856"/>
                  </a:lnTo>
                  <a:lnTo>
                    <a:pt x="5590" y="83135"/>
                  </a:lnTo>
                  <a:lnTo>
                    <a:pt x="4689" y="82774"/>
                  </a:lnTo>
                  <a:close/>
                  <a:moveTo>
                    <a:pt x="205402" y="86020"/>
                  </a:moveTo>
                  <a:lnTo>
                    <a:pt x="204501" y="86381"/>
                  </a:lnTo>
                  <a:lnTo>
                    <a:pt x="203779" y="87102"/>
                  </a:lnTo>
                  <a:lnTo>
                    <a:pt x="203238" y="87823"/>
                  </a:lnTo>
                  <a:lnTo>
                    <a:pt x="203238" y="88905"/>
                  </a:lnTo>
                  <a:lnTo>
                    <a:pt x="203599" y="89807"/>
                  </a:lnTo>
                  <a:lnTo>
                    <a:pt x="204140" y="90348"/>
                  </a:lnTo>
                  <a:lnTo>
                    <a:pt x="204861" y="90889"/>
                  </a:lnTo>
                  <a:lnTo>
                    <a:pt x="205763" y="91069"/>
                  </a:lnTo>
                  <a:lnTo>
                    <a:pt x="206124" y="91069"/>
                  </a:lnTo>
                  <a:lnTo>
                    <a:pt x="207025" y="90709"/>
                  </a:lnTo>
                  <a:lnTo>
                    <a:pt x="207747" y="89987"/>
                  </a:lnTo>
                  <a:lnTo>
                    <a:pt x="208288" y="89086"/>
                  </a:lnTo>
                  <a:lnTo>
                    <a:pt x="208288" y="88184"/>
                  </a:lnTo>
                  <a:lnTo>
                    <a:pt x="207927" y="87102"/>
                  </a:lnTo>
                  <a:lnTo>
                    <a:pt x="207206" y="86381"/>
                  </a:lnTo>
                  <a:lnTo>
                    <a:pt x="206304" y="86020"/>
                  </a:lnTo>
                  <a:close/>
                  <a:moveTo>
                    <a:pt x="3426" y="90528"/>
                  </a:moveTo>
                  <a:lnTo>
                    <a:pt x="2344" y="90709"/>
                  </a:lnTo>
                  <a:lnTo>
                    <a:pt x="1443" y="91069"/>
                  </a:lnTo>
                  <a:lnTo>
                    <a:pt x="902" y="91791"/>
                  </a:lnTo>
                  <a:lnTo>
                    <a:pt x="541" y="92873"/>
                  </a:lnTo>
                  <a:lnTo>
                    <a:pt x="721" y="93775"/>
                  </a:lnTo>
                  <a:lnTo>
                    <a:pt x="1082" y="94676"/>
                  </a:lnTo>
                  <a:lnTo>
                    <a:pt x="1803" y="95398"/>
                  </a:lnTo>
                  <a:lnTo>
                    <a:pt x="2705" y="95578"/>
                  </a:lnTo>
                  <a:lnTo>
                    <a:pt x="3066" y="95578"/>
                  </a:lnTo>
                  <a:lnTo>
                    <a:pt x="3967" y="95398"/>
                  </a:lnTo>
                  <a:lnTo>
                    <a:pt x="4689" y="95037"/>
                  </a:lnTo>
                  <a:lnTo>
                    <a:pt x="5230" y="94316"/>
                  </a:lnTo>
                  <a:lnTo>
                    <a:pt x="5590" y="93414"/>
                  </a:lnTo>
                  <a:lnTo>
                    <a:pt x="5410" y="92332"/>
                  </a:lnTo>
                  <a:lnTo>
                    <a:pt x="5049" y="91611"/>
                  </a:lnTo>
                  <a:lnTo>
                    <a:pt x="4328" y="90889"/>
                  </a:lnTo>
                  <a:lnTo>
                    <a:pt x="3426" y="90528"/>
                  </a:lnTo>
                  <a:close/>
                  <a:moveTo>
                    <a:pt x="206484" y="93775"/>
                  </a:moveTo>
                  <a:lnTo>
                    <a:pt x="205583" y="94135"/>
                  </a:lnTo>
                  <a:lnTo>
                    <a:pt x="204861" y="94676"/>
                  </a:lnTo>
                  <a:lnTo>
                    <a:pt x="204320" y="95578"/>
                  </a:lnTo>
                  <a:lnTo>
                    <a:pt x="204140" y="96660"/>
                  </a:lnTo>
                  <a:lnTo>
                    <a:pt x="204501" y="97562"/>
                  </a:lnTo>
                  <a:lnTo>
                    <a:pt x="205042" y="98283"/>
                  </a:lnTo>
                  <a:lnTo>
                    <a:pt x="205763" y="98644"/>
                  </a:lnTo>
                  <a:lnTo>
                    <a:pt x="206665" y="98824"/>
                  </a:lnTo>
                  <a:lnTo>
                    <a:pt x="206845" y="98824"/>
                  </a:lnTo>
                  <a:lnTo>
                    <a:pt x="207927" y="98644"/>
                  </a:lnTo>
                  <a:lnTo>
                    <a:pt x="208648" y="97922"/>
                  </a:lnTo>
                  <a:lnTo>
                    <a:pt x="209189" y="97201"/>
                  </a:lnTo>
                  <a:lnTo>
                    <a:pt x="209189" y="96119"/>
                  </a:lnTo>
                  <a:lnTo>
                    <a:pt x="209009" y="95217"/>
                  </a:lnTo>
                  <a:lnTo>
                    <a:pt x="208288" y="94496"/>
                  </a:lnTo>
                  <a:lnTo>
                    <a:pt x="207566" y="93955"/>
                  </a:lnTo>
                  <a:lnTo>
                    <a:pt x="206484" y="93775"/>
                  </a:lnTo>
                  <a:close/>
                  <a:moveTo>
                    <a:pt x="2525" y="98463"/>
                  </a:moveTo>
                  <a:lnTo>
                    <a:pt x="1623" y="98644"/>
                  </a:lnTo>
                  <a:lnTo>
                    <a:pt x="721" y="99185"/>
                  </a:lnTo>
                  <a:lnTo>
                    <a:pt x="180" y="99906"/>
                  </a:lnTo>
                  <a:lnTo>
                    <a:pt x="0" y="100988"/>
                  </a:lnTo>
                  <a:lnTo>
                    <a:pt x="180" y="101890"/>
                  </a:lnTo>
                  <a:lnTo>
                    <a:pt x="541" y="102791"/>
                  </a:lnTo>
                  <a:lnTo>
                    <a:pt x="1443" y="103332"/>
                  </a:lnTo>
                  <a:lnTo>
                    <a:pt x="2344" y="103513"/>
                  </a:lnTo>
                  <a:lnTo>
                    <a:pt x="2525" y="103513"/>
                  </a:lnTo>
                  <a:lnTo>
                    <a:pt x="3426" y="103332"/>
                  </a:lnTo>
                  <a:lnTo>
                    <a:pt x="4148" y="102791"/>
                  </a:lnTo>
                  <a:lnTo>
                    <a:pt x="4689" y="102070"/>
                  </a:lnTo>
                  <a:lnTo>
                    <a:pt x="5049" y="101168"/>
                  </a:lnTo>
                  <a:lnTo>
                    <a:pt x="4869" y="100086"/>
                  </a:lnTo>
                  <a:lnTo>
                    <a:pt x="4328" y="99365"/>
                  </a:lnTo>
                  <a:lnTo>
                    <a:pt x="3607" y="98644"/>
                  </a:lnTo>
                  <a:lnTo>
                    <a:pt x="2525" y="98463"/>
                  </a:lnTo>
                  <a:close/>
                  <a:moveTo>
                    <a:pt x="207025" y="101709"/>
                  </a:moveTo>
                  <a:lnTo>
                    <a:pt x="206124" y="101890"/>
                  </a:lnTo>
                  <a:lnTo>
                    <a:pt x="205222" y="102611"/>
                  </a:lnTo>
                  <a:lnTo>
                    <a:pt x="204681" y="103332"/>
                  </a:lnTo>
                  <a:lnTo>
                    <a:pt x="204501" y="104234"/>
                  </a:lnTo>
                  <a:lnTo>
                    <a:pt x="204501" y="104595"/>
                  </a:lnTo>
                  <a:lnTo>
                    <a:pt x="204501" y="104775"/>
                  </a:lnTo>
                  <a:lnTo>
                    <a:pt x="204681" y="105677"/>
                  </a:lnTo>
                  <a:lnTo>
                    <a:pt x="205222" y="106578"/>
                  </a:lnTo>
                  <a:lnTo>
                    <a:pt x="206124" y="107119"/>
                  </a:lnTo>
                  <a:lnTo>
                    <a:pt x="207025" y="107300"/>
                  </a:lnTo>
                  <a:lnTo>
                    <a:pt x="208107" y="107119"/>
                  </a:lnTo>
                  <a:lnTo>
                    <a:pt x="208829" y="106578"/>
                  </a:lnTo>
                  <a:lnTo>
                    <a:pt x="209370" y="105677"/>
                  </a:lnTo>
                  <a:lnTo>
                    <a:pt x="209550" y="104775"/>
                  </a:lnTo>
                  <a:lnTo>
                    <a:pt x="209550" y="104595"/>
                  </a:lnTo>
                  <a:lnTo>
                    <a:pt x="209550" y="104234"/>
                  </a:lnTo>
                  <a:lnTo>
                    <a:pt x="209370" y="103332"/>
                  </a:lnTo>
                  <a:lnTo>
                    <a:pt x="208829" y="102431"/>
                  </a:lnTo>
                  <a:lnTo>
                    <a:pt x="208107" y="101890"/>
                  </a:lnTo>
                  <a:lnTo>
                    <a:pt x="207025" y="101709"/>
                  </a:lnTo>
                  <a:close/>
                  <a:moveTo>
                    <a:pt x="2344" y="106398"/>
                  </a:moveTo>
                  <a:lnTo>
                    <a:pt x="1443" y="106578"/>
                  </a:lnTo>
                  <a:lnTo>
                    <a:pt x="721" y="107300"/>
                  </a:lnTo>
                  <a:lnTo>
                    <a:pt x="180" y="108021"/>
                  </a:lnTo>
                  <a:lnTo>
                    <a:pt x="0" y="109103"/>
                  </a:lnTo>
                  <a:lnTo>
                    <a:pt x="180" y="110005"/>
                  </a:lnTo>
                  <a:lnTo>
                    <a:pt x="721" y="110726"/>
                  </a:lnTo>
                  <a:lnTo>
                    <a:pt x="1623" y="111267"/>
                  </a:lnTo>
                  <a:lnTo>
                    <a:pt x="2525" y="111447"/>
                  </a:lnTo>
                  <a:lnTo>
                    <a:pt x="3607" y="111267"/>
                  </a:lnTo>
                  <a:lnTo>
                    <a:pt x="4328" y="110726"/>
                  </a:lnTo>
                  <a:lnTo>
                    <a:pt x="4869" y="109824"/>
                  </a:lnTo>
                  <a:lnTo>
                    <a:pt x="5049" y="108923"/>
                  </a:lnTo>
                  <a:lnTo>
                    <a:pt x="4689" y="107841"/>
                  </a:lnTo>
                  <a:lnTo>
                    <a:pt x="4148" y="107119"/>
                  </a:lnTo>
                  <a:lnTo>
                    <a:pt x="3426" y="106578"/>
                  </a:lnTo>
                  <a:lnTo>
                    <a:pt x="2344" y="106398"/>
                  </a:lnTo>
                  <a:close/>
                  <a:moveTo>
                    <a:pt x="207025" y="110185"/>
                  </a:moveTo>
                  <a:lnTo>
                    <a:pt x="205943" y="110365"/>
                  </a:lnTo>
                  <a:lnTo>
                    <a:pt x="205042" y="110726"/>
                  </a:lnTo>
                  <a:lnTo>
                    <a:pt x="204501" y="111447"/>
                  </a:lnTo>
                  <a:lnTo>
                    <a:pt x="204320" y="112529"/>
                  </a:lnTo>
                  <a:lnTo>
                    <a:pt x="204320" y="113431"/>
                  </a:lnTo>
                  <a:lnTo>
                    <a:pt x="204861" y="114333"/>
                  </a:lnTo>
                  <a:lnTo>
                    <a:pt x="205583" y="114874"/>
                  </a:lnTo>
                  <a:lnTo>
                    <a:pt x="206484" y="115234"/>
                  </a:lnTo>
                  <a:lnTo>
                    <a:pt x="206665" y="115234"/>
                  </a:lnTo>
                  <a:lnTo>
                    <a:pt x="207747" y="115054"/>
                  </a:lnTo>
                  <a:lnTo>
                    <a:pt x="208468" y="114513"/>
                  </a:lnTo>
                  <a:lnTo>
                    <a:pt x="209009" y="113792"/>
                  </a:lnTo>
                  <a:lnTo>
                    <a:pt x="209189" y="112890"/>
                  </a:lnTo>
                  <a:lnTo>
                    <a:pt x="209189" y="111808"/>
                  </a:lnTo>
                  <a:lnTo>
                    <a:pt x="208648" y="111087"/>
                  </a:lnTo>
                  <a:lnTo>
                    <a:pt x="207927" y="110365"/>
                  </a:lnTo>
                  <a:lnTo>
                    <a:pt x="207025" y="110185"/>
                  </a:lnTo>
                  <a:close/>
                  <a:moveTo>
                    <a:pt x="2885" y="114333"/>
                  </a:moveTo>
                  <a:lnTo>
                    <a:pt x="1803" y="114693"/>
                  </a:lnTo>
                  <a:lnTo>
                    <a:pt x="1082" y="115234"/>
                  </a:lnTo>
                  <a:lnTo>
                    <a:pt x="721" y="116136"/>
                  </a:lnTo>
                  <a:lnTo>
                    <a:pt x="541" y="117218"/>
                  </a:lnTo>
                  <a:lnTo>
                    <a:pt x="902" y="118120"/>
                  </a:lnTo>
                  <a:lnTo>
                    <a:pt x="1443" y="118661"/>
                  </a:lnTo>
                  <a:lnTo>
                    <a:pt x="2164" y="119202"/>
                  </a:lnTo>
                  <a:lnTo>
                    <a:pt x="3066" y="119382"/>
                  </a:lnTo>
                  <a:lnTo>
                    <a:pt x="3426" y="119382"/>
                  </a:lnTo>
                  <a:lnTo>
                    <a:pt x="4328" y="119022"/>
                  </a:lnTo>
                  <a:lnTo>
                    <a:pt x="5049" y="118481"/>
                  </a:lnTo>
                  <a:lnTo>
                    <a:pt x="5590" y="117579"/>
                  </a:lnTo>
                  <a:lnTo>
                    <a:pt x="5590" y="116497"/>
                  </a:lnTo>
                  <a:lnTo>
                    <a:pt x="5230" y="115595"/>
                  </a:lnTo>
                  <a:lnTo>
                    <a:pt x="4689" y="114874"/>
                  </a:lnTo>
                  <a:lnTo>
                    <a:pt x="3787" y="114513"/>
                  </a:lnTo>
                  <a:lnTo>
                    <a:pt x="2885" y="114333"/>
                  </a:lnTo>
                  <a:close/>
                  <a:moveTo>
                    <a:pt x="205222" y="118120"/>
                  </a:moveTo>
                  <a:lnTo>
                    <a:pt x="204320" y="118481"/>
                  </a:lnTo>
                  <a:lnTo>
                    <a:pt x="203599" y="119202"/>
                  </a:lnTo>
                  <a:lnTo>
                    <a:pt x="203419" y="120104"/>
                  </a:lnTo>
                  <a:lnTo>
                    <a:pt x="203419" y="121186"/>
                  </a:lnTo>
                  <a:lnTo>
                    <a:pt x="203779" y="122087"/>
                  </a:lnTo>
                  <a:lnTo>
                    <a:pt x="204501" y="122628"/>
                  </a:lnTo>
                  <a:lnTo>
                    <a:pt x="205402" y="122989"/>
                  </a:lnTo>
                  <a:lnTo>
                    <a:pt x="206665" y="122989"/>
                  </a:lnTo>
                  <a:lnTo>
                    <a:pt x="207386" y="122448"/>
                  </a:lnTo>
                  <a:lnTo>
                    <a:pt x="208107" y="121727"/>
                  </a:lnTo>
                  <a:lnTo>
                    <a:pt x="208288" y="121005"/>
                  </a:lnTo>
                  <a:lnTo>
                    <a:pt x="208288" y="119923"/>
                  </a:lnTo>
                  <a:lnTo>
                    <a:pt x="207927" y="119022"/>
                  </a:lnTo>
                  <a:lnTo>
                    <a:pt x="207206" y="118481"/>
                  </a:lnTo>
                  <a:lnTo>
                    <a:pt x="206304" y="118120"/>
                  </a:lnTo>
                  <a:close/>
                  <a:moveTo>
                    <a:pt x="3787" y="122268"/>
                  </a:moveTo>
                  <a:lnTo>
                    <a:pt x="2885" y="122628"/>
                  </a:lnTo>
                  <a:lnTo>
                    <a:pt x="2164" y="123350"/>
                  </a:lnTo>
                  <a:lnTo>
                    <a:pt x="1803" y="124251"/>
                  </a:lnTo>
                  <a:lnTo>
                    <a:pt x="1803" y="125153"/>
                  </a:lnTo>
                  <a:lnTo>
                    <a:pt x="2164" y="126055"/>
                  </a:lnTo>
                  <a:lnTo>
                    <a:pt x="2705" y="126596"/>
                  </a:lnTo>
                  <a:lnTo>
                    <a:pt x="3426" y="127137"/>
                  </a:lnTo>
                  <a:lnTo>
                    <a:pt x="4869" y="127137"/>
                  </a:lnTo>
                  <a:lnTo>
                    <a:pt x="5771" y="126776"/>
                  </a:lnTo>
                  <a:lnTo>
                    <a:pt x="6492" y="126055"/>
                  </a:lnTo>
                  <a:lnTo>
                    <a:pt x="6853" y="125153"/>
                  </a:lnTo>
                  <a:lnTo>
                    <a:pt x="6853" y="124251"/>
                  </a:lnTo>
                  <a:lnTo>
                    <a:pt x="6492" y="123350"/>
                  </a:lnTo>
                  <a:lnTo>
                    <a:pt x="5771" y="122628"/>
                  </a:lnTo>
                  <a:lnTo>
                    <a:pt x="4869" y="122268"/>
                  </a:lnTo>
                  <a:close/>
                  <a:moveTo>
                    <a:pt x="203960" y="125874"/>
                  </a:moveTo>
                  <a:lnTo>
                    <a:pt x="203058" y="126235"/>
                  </a:lnTo>
                  <a:lnTo>
                    <a:pt x="202337" y="126776"/>
                  </a:lnTo>
                  <a:lnTo>
                    <a:pt x="201796" y="127678"/>
                  </a:lnTo>
                  <a:lnTo>
                    <a:pt x="201796" y="128760"/>
                  </a:lnTo>
                  <a:lnTo>
                    <a:pt x="202156" y="129661"/>
                  </a:lnTo>
                  <a:lnTo>
                    <a:pt x="202878" y="130383"/>
                  </a:lnTo>
                  <a:lnTo>
                    <a:pt x="203779" y="130743"/>
                  </a:lnTo>
                  <a:lnTo>
                    <a:pt x="204320" y="130924"/>
                  </a:lnTo>
                  <a:lnTo>
                    <a:pt x="205222" y="130743"/>
                  </a:lnTo>
                  <a:lnTo>
                    <a:pt x="205943" y="130383"/>
                  </a:lnTo>
                  <a:lnTo>
                    <a:pt x="206484" y="129661"/>
                  </a:lnTo>
                  <a:lnTo>
                    <a:pt x="206845" y="128940"/>
                  </a:lnTo>
                  <a:lnTo>
                    <a:pt x="206845" y="127858"/>
                  </a:lnTo>
                  <a:lnTo>
                    <a:pt x="206484" y="126956"/>
                  </a:lnTo>
                  <a:lnTo>
                    <a:pt x="205763" y="126235"/>
                  </a:lnTo>
                  <a:lnTo>
                    <a:pt x="204861" y="125874"/>
                  </a:lnTo>
                  <a:close/>
                  <a:moveTo>
                    <a:pt x="6492" y="129842"/>
                  </a:moveTo>
                  <a:lnTo>
                    <a:pt x="5590" y="130022"/>
                  </a:lnTo>
                  <a:lnTo>
                    <a:pt x="4689" y="130383"/>
                  </a:lnTo>
                  <a:lnTo>
                    <a:pt x="3967" y="131104"/>
                  </a:lnTo>
                  <a:lnTo>
                    <a:pt x="3607" y="132006"/>
                  </a:lnTo>
                  <a:lnTo>
                    <a:pt x="3787" y="133088"/>
                  </a:lnTo>
                  <a:lnTo>
                    <a:pt x="4148" y="133809"/>
                  </a:lnTo>
                  <a:lnTo>
                    <a:pt x="4689" y="134350"/>
                  </a:lnTo>
                  <a:lnTo>
                    <a:pt x="5410" y="134711"/>
                  </a:lnTo>
                  <a:lnTo>
                    <a:pt x="6131" y="134891"/>
                  </a:lnTo>
                  <a:lnTo>
                    <a:pt x="6853" y="134891"/>
                  </a:lnTo>
                  <a:lnTo>
                    <a:pt x="7754" y="134350"/>
                  </a:lnTo>
                  <a:lnTo>
                    <a:pt x="8295" y="133629"/>
                  </a:lnTo>
                  <a:lnTo>
                    <a:pt x="8656" y="132727"/>
                  </a:lnTo>
                  <a:lnTo>
                    <a:pt x="8656" y="131645"/>
                  </a:lnTo>
                  <a:lnTo>
                    <a:pt x="8115" y="130743"/>
                  </a:lnTo>
                  <a:lnTo>
                    <a:pt x="7394" y="130202"/>
                  </a:lnTo>
                  <a:lnTo>
                    <a:pt x="6492" y="129842"/>
                  </a:lnTo>
                  <a:close/>
                  <a:moveTo>
                    <a:pt x="201976" y="133448"/>
                  </a:moveTo>
                  <a:lnTo>
                    <a:pt x="201074" y="133809"/>
                  </a:lnTo>
                  <a:lnTo>
                    <a:pt x="200353" y="134350"/>
                  </a:lnTo>
                  <a:lnTo>
                    <a:pt x="199812" y="135252"/>
                  </a:lnTo>
                  <a:lnTo>
                    <a:pt x="199632" y="136153"/>
                  </a:lnTo>
                  <a:lnTo>
                    <a:pt x="199992" y="137055"/>
                  </a:lnTo>
                  <a:lnTo>
                    <a:pt x="200533" y="137957"/>
                  </a:lnTo>
                  <a:lnTo>
                    <a:pt x="201435" y="138317"/>
                  </a:lnTo>
                  <a:lnTo>
                    <a:pt x="202156" y="138498"/>
                  </a:lnTo>
                  <a:lnTo>
                    <a:pt x="203058" y="138317"/>
                  </a:lnTo>
                  <a:lnTo>
                    <a:pt x="203599" y="137957"/>
                  </a:lnTo>
                  <a:lnTo>
                    <a:pt x="204140" y="137416"/>
                  </a:lnTo>
                  <a:lnTo>
                    <a:pt x="204681" y="136694"/>
                  </a:lnTo>
                  <a:lnTo>
                    <a:pt x="204681" y="135793"/>
                  </a:lnTo>
                  <a:lnTo>
                    <a:pt x="204501" y="134891"/>
                  </a:lnTo>
                  <a:lnTo>
                    <a:pt x="203779" y="133989"/>
                  </a:lnTo>
                  <a:lnTo>
                    <a:pt x="203058" y="133629"/>
                  </a:lnTo>
                  <a:lnTo>
                    <a:pt x="201976" y="133448"/>
                  </a:lnTo>
                  <a:close/>
                  <a:moveTo>
                    <a:pt x="8656" y="137416"/>
                  </a:moveTo>
                  <a:lnTo>
                    <a:pt x="7754" y="137596"/>
                  </a:lnTo>
                  <a:lnTo>
                    <a:pt x="6853" y="138137"/>
                  </a:lnTo>
                  <a:lnTo>
                    <a:pt x="6312" y="138858"/>
                  </a:lnTo>
                  <a:lnTo>
                    <a:pt x="6131" y="139760"/>
                  </a:lnTo>
                  <a:lnTo>
                    <a:pt x="6312" y="140842"/>
                  </a:lnTo>
                  <a:lnTo>
                    <a:pt x="6672" y="141563"/>
                  </a:lnTo>
                  <a:lnTo>
                    <a:pt x="7213" y="142104"/>
                  </a:lnTo>
                  <a:lnTo>
                    <a:pt x="7935" y="142285"/>
                  </a:lnTo>
                  <a:lnTo>
                    <a:pt x="8656" y="142465"/>
                  </a:lnTo>
                  <a:lnTo>
                    <a:pt x="9558" y="142285"/>
                  </a:lnTo>
                  <a:lnTo>
                    <a:pt x="10279" y="141744"/>
                  </a:lnTo>
                  <a:lnTo>
                    <a:pt x="11000" y="141022"/>
                  </a:lnTo>
                  <a:lnTo>
                    <a:pt x="11181" y="140121"/>
                  </a:lnTo>
                  <a:lnTo>
                    <a:pt x="11000" y="139039"/>
                  </a:lnTo>
                  <a:lnTo>
                    <a:pt x="10459" y="138137"/>
                  </a:lnTo>
                  <a:lnTo>
                    <a:pt x="9738" y="137596"/>
                  </a:lnTo>
                  <a:lnTo>
                    <a:pt x="8656" y="137416"/>
                  </a:lnTo>
                  <a:close/>
                  <a:moveTo>
                    <a:pt x="199451" y="140842"/>
                  </a:moveTo>
                  <a:lnTo>
                    <a:pt x="198550" y="141022"/>
                  </a:lnTo>
                  <a:lnTo>
                    <a:pt x="197648" y="141563"/>
                  </a:lnTo>
                  <a:lnTo>
                    <a:pt x="197107" y="142465"/>
                  </a:lnTo>
                  <a:lnTo>
                    <a:pt x="196927" y="143547"/>
                  </a:lnTo>
                  <a:lnTo>
                    <a:pt x="197107" y="144449"/>
                  </a:lnTo>
                  <a:lnTo>
                    <a:pt x="197648" y="145170"/>
                  </a:lnTo>
                  <a:lnTo>
                    <a:pt x="198550" y="145711"/>
                  </a:lnTo>
                  <a:lnTo>
                    <a:pt x="199451" y="145892"/>
                  </a:lnTo>
                  <a:lnTo>
                    <a:pt x="200173" y="145892"/>
                  </a:lnTo>
                  <a:lnTo>
                    <a:pt x="200894" y="145531"/>
                  </a:lnTo>
                  <a:lnTo>
                    <a:pt x="201435" y="144990"/>
                  </a:lnTo>
                  <a:lnTo>
                    <a:pt x="201796" y="144449"/>
                  </a:lnTo>
                  <a:lnTo>
                    <a:pt x="201976" y="143367"/>
                  </a:lnTo>
                  <a:lnTo>
                    <a:pt x="201796" y="142465"/>
                  </a:lnTo>
                  <a:lnTo>
                    <a:pt x="201255" y="141563"/>
                  </a:lnTo>
                  <a:lnTo>
                    <a:pt x="200353" y="141022"/>
                  </a:lnTo>
                  <a:lnTo>
                    <a:pt x="199451" y="140842"/>
                  </a:lnTo>
                  <a:close/>
                  <a:moveTo>
                    <a:pt x="11541" y="144810"/>
                  </a:moveTo>
                  <a:lnTo>
                    <a:pt x="10640" y="144990"/>
                  </a:lnTo>
                  <a:lnTo>
                    <a:pt x="9738" y="145531"/>
                  </a:lnTo>
                  <a:lnTo>
                    <a:pt x="9197" y="146433"/>
                  </a:lnTo>
                  <a:lnTo>
                    <a:pt x="9197" y="147334"/>
                  </a:lnTo>
                  <a:lnTo>
                    <a:pt x="9377" y="148236"/>
                  </a:lnTo>
                  <a:lnTo>
                    <a:pt x="9738" y="148957"/>
                  </a:lnTo>
                  <a:lnTo>
                    <a:pt x="10279" y="149318"/>
                  </a:lnTo>
                  <a:lnTo>
                    <a:pt x="11000" y="149679"/>
                  </a:lnTo>
                  <a:lnTo>
                    <a:pt x="11722" y="149859"/>
                  </a:lnTo>
                  <a:lnTo>
                    <a:pt x="12082" y="149679"/>
                  </a:lnTo>
                  <a:lnTo>
                    <a:pt x="12623" y="149498"/>
                  </a:lnTo>
                  <a:lnTo>
                    <a:pt x="13525" y="148957"/>
                  </a:lnTo>
                  <a:lnTo>
                    <a:pt x="14066" y="148236"/>
                  </a:lnTo>
                  <a:lnTo>
                    <a:pt x="14247" y="147154"/>
                  </a:lnTo>
                  <a:lnTo>
                    <a:pt x="13886" y="146252"/>
                  </a:lnTo>
                  <a:lnTo>
                    <a:pt x="13345" y="145351"/>
                  </a:lnTo>
                  <a:lnTo>
                    <a:pt x="12443" y="144990"/>
                  </a:lnTo>
                  <a:lnTo>
                    <a:pt x="11541" y="144810"/>
                  </a:lnTo>
                  <a:close/>
                  <a:moveTo>
                    <a:pt x="196386" y="148056"/>
                  </a:moveTo>
                  <a:lnTo>
                    <a:pt x="195484" y="148236"/>
                  </a:lnTo>
                  <a:lnTo>
                    <a:pt x="194582" y="148777"/>
                  </a:lnTo>
                  <a:lnTo>
                    <a:pt x="193861" y="149498"/>
                  </a:lnTo>
                  <a:lnTo>
                    <a:pt x="193680" y="150580"/>
                  </a:lnTo>
                  <a:lnTo>
                    <a:pt x="193861" y="151482"/>
                  </a:lnTo>
                  <a:lnTo>
                    <a:pt x="194221" y="152384"/>
                  </a:lnTo>
                  <a:lnTo>
                    <a:pt x="195123" y="152925"/>
                  </a:lnTo>
                  <a:lnTo>
                    <a:pt x="195664" y="153105"/>
                  </a:lnTo>
                  <a:lnTo>
                    <a:pt x="196927" y="153105"/>
                  </a:lnTo>
                  <a:lnTo>
                    <a:pt x="197468" y="152744"/>
                  </a:lnTo>
                  <a:lnTo>
                    <a:pt x="198009" y="152384"/>
                  </a:lnTo>
                  <a:lnTo>
                    <a:pt x="198369" y="151843"/>
                  </a:lnTo>
                  <a:lnTo>
                    <a:pt x="198730" y="150761"/>
                  </a:lnTo>
                  <a:lnTo>
                    <a:pt x="198550" y="149859"/>
                  </a:lnTo>
                  <a:lnTo>
                    <a:pt x="198189" y="148957"/>
                  </a:lnTo>
                  <a:lnTo>
                    <a:pt x="197287" y="148416"/>
                  </a:lnTo>
                  <a:lnTo>
                    <a:pt x="196386" y="148056"/>
                  </a:lnTo>
                  <a:close/>
                  <a:moveTo>
                    <a:pt x="14968" y="151843"/>
                  </a:moveTo>
                  <a:lnTo>
                    <a:pt x="14066" y="152203"/>
                  </a:lnTo>
                  <a:lnTo>
                    <a:pt x="13165" y="152744"/>
                  </a:lnTo>
                  <a:lnTo>
                    <a:pt x="12804" y="153646"/>
                  </a:lnTo>
                  <a:lnTo>
                    <a:pt x="12623" y="154548"/>
                  </a:lnTo>
                  <a:lnTo>
                    <a:pt x="12984" y="155630"/>
                  </a:lnTo>
                  <a:lnTo>
                    <a:pt x="13345" y="156171"/>
                  </a:lnTo>
                  <a:lnTo>
                    <a:pt x="13886" y="156531"/>
                  </a:lnTo>
                  <a:lnTo>
                    <a:pt x="14607" y="156712"/>
                  </a:lnTo>
                  <a:lnTo>
                    <a:pt x="15148" y="156892"/>
                  </a:lnTo>
                  <a:lnTo>
                    <a:pt x="15870" y="156712"/>
                  </a:lnTo>
                  <a:lnTo>
                    <a:pt x="16411" y="156531"/>
                  </a:lnTo>
                  <a:lnTo>
                    <a:pt x="17132" y="155990"/>
                  </a:lnTo>
                  <a:lnTo>
                    <a:pt x="17673" y="155089"/>
                  </a:lnTo>
                  <a:lnTo>
                    <a:pt x="17673" y="154007"/>
                  </a:lnTo>
                  <a:lnTo>
                    <a:pt x="17493" y="153105"/>
                  </a:lnTo>
                  <a:lnTo>
                    <a:pt x="16771" y="152384"/>
                  </a:lnTo>
                  <a:lnTo>
                    <a:pt x="15870" y="151843"/>
                  </a:lnTo>
                  <a:close/>
                  <a:moveTo>
                    <a:pt x="191697" y="155089"/>
                  </a:moveTo>
                  <a:lnTo>
                    <a:pt x="190795" y="155630"/>
                  </a:lnTo>
                  <a:lnTo>
                    <a:pt x="190254" y="156351"/>
                  </a:lnTo>
                  <a:lnTo>
                    <a:pt x="189893" y="157253"/>
                  </a:lnTo>
                  <a:lnTo>
                    <a:pt x="189893" y="158154"/>
                  </a:lnTo>
                  <a:lnTo>
                    <a:pt x="190254" y="159056"/>
                  </a:lnTo>
                  <a:lnTo>
                    <a:pt x="190975" y="159777"/>
                  </a:lnTo>
                  <a:lnTo>
                    <a:pt x="191697" y="159958"/>
                  </a:lnTo>
                  <a:lnTo>
                    <a:pt x="192418" y="160138"/>
                  </a:lnTo>
                  <a:lnTo>
                    <a:pt x="192959" y="160138"/>
                  </a:lnTo>
                  <a:lnTo>
                    <a:pt x="193500" y="159777"/>
                  </a:lnTo>
                  <a:lnTo>
                    <a:pt x="194041" y="159417"/>
                  </a:lnTo>
                  <a:lnTo>
                    <a:pt x="194582" y="158876"/>
                  </a:lnTo>
                  <a:lnTo>
                    <a:pt x="194943" y="157974"/>
                  </a:lnTo>
                  <a:lnTo>
                    <a:pt x="194762" y="157072"/>
                  </a:lnTo>
                  <a:lnTo>
                    <a:pt x="194402" y="156171"/>
                  </a:lnTo>
                  <a:lnTo>
                    <a:pt x="193680" y="155449"/>
                  </a:lnTo>
                  <a:lnTo>
                    <a:pt x="192779" y="155089"/>
                  </a:lnTo>
                  <a:close/>
                  <a:moveTo>
                    <a:pt x="18935" y="158695"/>
                  </a:moveTo>
                  <a:lnTo>
                    <a:pt x="17853" y="159056"/>
                  </a:lnTo>
                  <a:lnTo>
                    <a:pt x="17132" y="159777"/>
                  </a:lnTo>
                  <a:lnTo>
                    <a:pt x="16771" y="160679"/>
                  </a:lnTo>
                  <a:lnTo>
                    <a:pt x="16771" y="161581"/>
                  </a:lnTo>
                  <a:lnTo>
                    <a:pt x="17132" y="162482"/>
                  </a:lnTo>
                  <a:lnTo>
                    <a:pt x="17673" y="163023"/>
                  </a:lnTo>
                  <a:lnTo>
                    <a:pt x="18214" y="163384"/>
                  </a:lnTo>
                  <a:lnTo>
                    <a:pt x="18755" y="163564"/>
                  </a:lnTo>
                  <a:lnTo>
                    <a:pt x="20017" y="163564"/>
                  </a:lnTo>
                  <a:lnTo>
                    <a:pt x="20739" y="163204"/>
                  </a:lnTo>
                  <a:lnTo>
                    <a:pt x="21460" y="162482"/>
                  </a:lnTo>
                  <a:lnTo>
                    <a:pt x="21821" y="161581"/>
                  </a:lnTo>
                  <a:lnTo>
                    <a:pt x="21821" y="160679"/>
                  </a:lnTo>
                  <a:lnTo>
                    <a:pt x="21460" y="159777"/>
                  </a:lnTo>
                  <a:lnTo>
                    <a:pt x="20739" y="159056"/>
                  </a:lnTo>
                  <a:lnTo>
                    <a:pt x="19837" y="158695"/>
                  </a:lnTo>
                  <a:close/>
                  <a:moveTo>
                    <a:pt x="187549" y="161761"/>
                  </a:moveTo>
                  <a:lnTo>
                    <a:pt x="186647" y="162122"/>
                  </a:lnTo>
                  <a:lnTo>
                    <a:pt x="185926" y="162843"/>
                  </a:lnTo>
                  <a:lnTo>
                    <a:pt x="185565" y="163745"/>
                  </a:lnTo>
                  <a:lnTo>
                    <a:pt x="185565" y="164646"/>
                  </a:lnTo>
                  <a:lnTo>
                    <a:pt x="185926" y="165548"/>
                  </a:lnTo>
                  <a:lnTo>
                    <a:pt x="186467" y="166269"/>
                  </a:lnTo>
                  <a:lnTo>
                    <a:pt x="187188" y="166630"/>
                  </a:lnTo>
                  <a:lnTo>
                    <a:pt x="187910" y="166810"/>
                  </a:lnTo>
                  <a:lnTo>
                    <a:pt x="188631" y="166630"/>
                  </a:lnTo>
                  <a:lnTo>
                    <a:pt x="189172" y="166450"/>
                  </a:lnTo>
                  <a:lnTo>
                    <a:pt x="189713" y="166089"/>
                  </a:lnTo>
                  <a:lnTo>
                    <a:pt x="190074" y="165728"/>
                  </a:lnTo>
                  <a:lnTo>
                    <a:pt x="190434" y="164827"/>
                  </a:lnTo>
                  <a:lnTo>
                    <a:pt x="190434" y="163745"/>
                  </a:lnTo>
                  <a:lnTo>
                    <a:pt x="190074" y="162843"/>
                  </a:lnTo>
                  <a:lnTo>
                    <a:pt x="189533" y="162122"/>
                  </a:lnTo>
                  <a:lnTo>
                    <a:pt x="188631" y="161761"/>
                  </a:lnTo>
                  <a:close/>
                  <a:moveTo>
                    <a:pt x="24345" y="165007"/>
                  </a:moveTo>
                  <a:lnTo>
                    <a:pt x="23263" y="165187"/>
                  </a:lnTo>
                  <a:lnTo>
                    <a:pt x="22362" y="165548"/>
                  </a:lnTo>
                  <a:lnTo>
                    <a:pt x="21821" y="166269"/>
                  </a:lnTo>
                  <a:lnTo>
                    <a:pt x="21460" y="167171"/>
                  </a:lnTo>
                  <a:lnTo>
                    <a:pt x="21460" y="168253"/>
                  </a:lnTo>
                  <a:lnTo>
                    <a:pt x="22001" y="169155"/>
                  </a:lnTo>
                  <a:lnTo>
                    <a:pt x="22362" y="169515"/>
                  </a:lnTo>
                  <a:lnTo>
                    <a:pt x="22903" y="169876"/>
                  </a:lnTo>
                  <a:lnTo>
                    <a:pt x="23444" y="170057"/>
                  </a:lnTo>
                  <a:lnTo>
                    <a:pt x="23985" y="170057"/>
                  </a:lnTo>
                  <a:lnTo>
                    <a:pt x="24706" y="169876"/>
                  </a:lnTo>
                  <a:lnTo>
                    <a:pt x="25427" y="169515"/>
                  </a:lnTo>
                  <a:lnTo>
                    <a:pt x="26149" y="168794"/>
                  </a:lnTo>
                  <a:lnTo>
                    <a:pt x="26509" y="167892"/>
                  </a:lnTo>
                  <a:lnTo>
                    <a:pt x="26329" y="166991"/>
                  </a:lnTo>
                  <a:lnTo>
                    <a:pt x="25968" y="166089"/>
                  </a:lnTo>
                  <a:lnTo>
                    <a:pt x="25247" y="165368"/>
                  </a:lnTo>
                  <a:lnTo>
                    <a:pt x="24345" y="165007"/>
                  </a:lnTo>
                  <a:close/>
                  <a:moveTo>
                    <a:pt x="182860" y="167892"/>
                  </a:moveTo>
                  <a:lnTo>
                    <a:pt x="181959" y="168253"/>
                  </a:lnTo>
                  <a:lnTo>
                    <a:pt x="181237" y="168794"/>
                  </a:lnTo>
                  <a:lnTo>
                    <a:pt x="180696" y="169696"/>
                  </a:lnTo>
                  <a:lnTo>
                    <a:pt x="180696" y="170778"/>
                  </a:lnTo>
                  <a:lnTo>
                    <a:pt x="180877" y="171680"/>
                  </a:lnTo>
                  <a:lnTo>
                    <a:pt x="181598" y="172401"/>
                  </a:lnTo>
                  <a:lnTo>
                    <a:pt x="182319" y="172942"/>
                  </a:lnTo>
                  <a:lnTo>
                    <a:pt x="183582" y="172942"/>
                  </a:lnTo>
                  <a:lnTo>
                    <a:pt x="184123" y="172762"/>
                  </a:lnTo>
                  <a:lnTo>
                    <a:pt x="184664" y="172581"/>
                  </a:lnTo>
                  <a:lnTo>
                    <a:pt x="185024" y="172040"/>
                  </a:lnTo>
                  <a:lnTo>
                    <a:pt x="185565" y="171319"/>
                  </a:lnTo>
                  <a:lnTo>
                    <a:pt x="185565" y="170237"/>
                  </a:lnTo>
                  <a:lnTo>
                    <a:pt x="185385" y="169335"/>
                  </a:lnTo>
                  <a:lnTo>
                    <a:pt x="184844" y="168614"/>
                  </a:lnTo>
                  <a:lnTo>
                    <a:pt x="183942" y="168073"/>
                  </a:lnTo>
                  <a:lnTo>
                    <a:pt x="182860" y="167892"/>
                  </a:lnTo>
                  <a:close/>
                  <a:moveTo>
                    <a:pt x="29214" y="171139"/>
                  </a:moveTo>
                  <a:lnTo>
                    <a:pt x="28132" y="171319"/>
                  </a:lnTo>
                  <a:lnTo>
                    <a:pt x="27411" y="171680"/>
                  </a:lnTo>
                  <a:lnTo>
                    <a:pt x="26690" y="172581"/>
                  </a:lnTo>
                  <a:lnTo>
                    <a:pt x="26509" y="173483"/>
                  </a:lnTo>
                  <a:lnTo>
                    <a:pt x="26690" y="174385"/>
                  </a:lnTo>
                  <a:lnTo>
                    <a:pt x="27231" y="175286"/>
                  </a:lnTo>
                  <a:lnTo>
                    <a:pt x="27591" y="175647"/>
                  </a:lnTo>
                  <a:lnTo>
                    <a:pt x="28132" y="176008"/>
                  </a:lnTo>
                  <a:lnTo>
                    <a:pt x="29034" y="176188"/>
                  </a:lnTo>
                  <a:lnTo>
                    <a:pt x="29936" y="176008"/>
                  </a:lnTo>
                  <a:lnTo>
                    <a:pt x="30837" y="175467"/>
                  </a:lnTo>
                  <a:lnTo>
                    <a:pt x="31378" y="174745"/>
                  </a:lnTo>
                  <a:lnTo>
                    <a:pt x="31559" y="173663"/>
                  </a:lnTo>
                  <a:lnTo>
                    <a:pt x="31378" y="172762"/>
                  </a:lnTo>
                  <a:lnTo>
                    <a:pt x="31018" y="171860"/>
                  </a:lnTo>
                  <a:lnTo>
                    <a:pt x="30837" y="171860"/>
                  </a:lnTo>
                  <a:lnTo>
                    <a:pt x="30116" y="171319"/>
                  </a:lnTo>
                  <a:lnTo>
                    <a:pt x="29214" y="171139"/>
                  </a:lnTo>
                  <a:close/>
                  <a:moveTo>
                    <a:pt x="177811" y="173844"/>
                  </a:moveTo>
                  <a:lnTo>
                    <a:pt x="176909" y="174024"/>
                  </a:lnTo>
                  <a:lnTo>
                    <a:pt x="176008" y="174565"/>
                  </a:lnTo>
                  <a:lnTo>
                    <a:pt x="175467" y="175467"/>
                  </a:lnTo>
                  <a:lnTo>
                    <a:pt x="175286" y="176368"/>
                  </a:lnTo>
                  <a:lnTo>
                    <a:pt x="175467" y="177270"/>
                  </a:lnTo>
                  <a:lnTo>
                    <a:pt x="176008" y="178172"/>
                  </a:lnTo>
                  <a:lnTo>
                    <a:pt x="176909" y="178713"/>
                  </a:lnTo>
                  <a:lnTo>
                    <a:pt x="177811" y="178893"/>
                  </a:lnTo>
                  <a:lnTo>
                    <a:pt x="178713" y="178713"/>
                  </a:lnTo>
                  <a:lnTo>
                    <a:pt x="179614" y="178172"/>
                  </a:lnTo>
                  <a:lnTo>
                    <a:pt x="180155" y="177270"/>
                  </a:lnTo>
                  <a:lnTo>
                    <a:pt x="180336" y="176368"/>
                  </a:lnTo>
                  <a:lnTo>
                    <a:pt x="180155" y="175467"/>
                  </a:lnTo>
                  <a:lnTo>
                    <a:pt x="179614" y="174565"/>
                  </a:lnTo>
                  <a:lnTo>
                    <a:pt x="178713" y="174024"/>
                  </a:lnTo>
                  <a:lnTo>
                    <a:pt x="177811" y="173844"/>
                  </a:lnTo>
                  <a:close/>
                  <a:moveTo>
                    <a:pt x="34624" y="176729"/>
                  </a:moveTo>
                  <a:lnTo>
                    <a:pt x="33542" y="176909"/>
                  </a:lnTo>
                  <a:lnTo>
                    <a:pt x="32821" y="177631"/>
                  </a:lnTo>
                  <a:lnTo>
                    <a:pt x="32280" y="178352"/>
                  </a:lnTo>
                  <a:lnTo>
                    <a:pt x="32100" y="179434"/>
                  </a:lnTo>
                  <a:lnTo>
                    <a:pt x="32280" y="180336"/>
                  </a:lnTo>
                  <a:lnTo>
                    <a:pt x="32821" y="181057"/>
                  </a:lnTo>
                  <a:lnTo>
                    <a:pt x="33723" y="181598"/>
                  </a:lnTo>
                  <a:lnTo>
                    <a:pt x="34624" y="181778"/>
                  </a:lnTo>
                  <a:lnTo>
                    <a:pt x="35526" y="181598"/>
                  </a:lnTo>
                  <a:lnTo>
                    <a:pt x="36067" y="181418"/>
                  </a:lnTo>
                  <a:lnTo>
                    <a:pt x="36428" y="181057"/>
                  </a:lnTo>
                  <a:lnTo>
                    <a:pt x="36969" y="180155"/>
                  </a:lnTo>
                  <a:lnTo>
                    <a:pt x="37149" y="179254"/>
                  </a:lnTo>
                  <a:lnTo>
                    <a:pt x="36969" y="178172"/>
                  </a:lnTo>
                  <a:lnTo>
                    <a:pt x="36428" y="177450"/>
                  </a:lnTo>
                  <a:lnTo>
                    <a:pt x="35526" y="176909"/>
                  </a:lnTo>
                  <a:lnTo>
                    <a:pt x="34624" y="176729"/>
                  </a:lnTo>
                  <a:close/>
                  <a:moveTo>
                    <a:pt x="172221" y="179254"/>
                  </a:moveTo>
                  <a:lnTo>
                    <a:pt x="171319" y="179434"/>
                  </a:lnTo>
                  <a:lnTo>
                    <a:pt x="170417" y="179975"/>
                  </a:lnTo>
                  <a:lnTo>
                    <a:pt x="169696" y="180696"/>
                  </a:lnTo>
                  <a:lnTo>
                    <a:pt x="169515" y="181598"/>
                  </a:lnTo>
                  <a:lnTo>
                    <a:pt x="169696" y="182680"/>
                  </a:lnTo>
                  <a:lnTo>
                    <a:pt x="170057" y="183401"/>
                  </a:lnTo>
                  <a:lnTo>
                    <a:pt x="170598" y="183942"/>
                  </a:lnTo>
                  <a:lnTo>
                    <a:pt x="170958" y="184123"/>
                  </a:lnTo>
                  <a:lnTo>
                    <a:pt x="171499" y="184303"/>
                  </a:lnTo>
                  <a:lnTo>
                    <a:pt x="172040" y="184303"/>
                  </a:lnTo>
                  <a:lnTo>
                    <a:pt x="172942" y="184123"/>
                  </a:lnTo>
                  <a:lnTo>
                    <a:pt x="173663" y="183762"/>
                  </a:lnTo>
                  <a:lnTo>
                    <a:pt x="174385" y="182860"/>
                  </a:lnTo>
                  <a:lnTo>
                    <a:pt x="174565" y="181959"/>
                  </a:lnTo>
                  <a:lnTo>
                    <a:pt x="174385" y="181057"/>
                  </a:lnTo>
                  <a:lnTo>
                    <a:pt x="174024" y="180155"/>
                  </a:lnTo>
                  <a:lnTo>
                    <a:pt x="173122" y="179614"/>
                  </a:lnTo>
                  <a:lnTo>
                    <a:pt x="172221" y="179254"/>
                  </a:lnTo>
                  <a:close/>
                  <a:moveTo>
                    <a:pt x="40395" y="181959"/>
                  </a:moveTo>
                  <a:lnTo>
                    <a:pt x="39494" y="182319"/>
                  </a:lnTo>
                  <a:lnTo>
                    <a:pt x="38592" y="182860"/>
                  </a:lnTo>
                  <a:lnTo>
                    <a:pt x="38231" y="183762"/>
                  </a:lnTo>
                  <a:lnTo>
                    <a:pt x="38051" y="184844"/>
                  </a:lnTo>
                  <a:lnTo>
                    <a:pt x="38411" y="185746"/>
                  </a:lnTo>
                  <a:lnTo>
                    <a:pt x="38952" y="186467"/>
                  </a:lnTo>
                  <a:lnTo>
                    <a:pt x="39854" y="186828"/>
                  </a:lnTo>
                  <a:lnTo>
                    <a:pt x="40576" y="187008"/>
                  </a:lnTo>
                  <a:lnTo>
                    <a:pt x="41117" y="187008"/>
                  </a:lnTo>
                  <a:lnTo>
                    <a:pt x="41658" y="186828"/>
                  </a:lnTo>
                  <a:lnTo>
                    <a:pt x="42199" y="186467"/>
                  </a:lnTo>
                  <a:lnTo>
                    <a:pt x="42559" y="186106"/>
                  </a:lnTo>
                  <a:lnTo>
                    <a:pt x="43100" y="185205"/>
                  </a:lnTo>
                  <a:lnTo>
                    <a:pt x="43100" y="184303"/>
                  </a:lnTo>
                  <a:lnTo>
                    <a:pt x="42740" y="183221"/>
                  </a:lnTo>
                  <a:lnTo>
                    <a:pt x="42199" y="182500"/>
                  </a:lnTo>
                  <a:lnTo>
                    <a:pt x="41297" y="182139"/>
                  </a:lnTo>
                  <a:lnTo>
                    <a:pt x="40395" y="181959"/>
                  </a:lnTo>
                  <a:close/>
                  <a:moveTo>
                    <a:pt x="165187" y="184303"/>
                  </a:moveTo>
                  <a:lnTo>
                    <a:pt x="164286" y="184844"/>
                  </a:lnTo>
                  <a:lnTo>
                    <a:pt x="163745" y="185565"/>
                  </a:lnTo>
                  <a:lnTo>
                    <a:pt x="163384" y="186467"/>
                  </a:lnTo>
                  <a:lnTo>
                    <a:pt x="163384" y="187369"/>
                  </a:lnTo>
                  <a:lnTo>
                    <a:pt x="163925" y="188270"/>
                  </a:lnTo>
                  <a:lnTo>
                    <a:pt x="164286" y="188811"/>
                  </a:lnTo>
                  <a:lnTo>
                    <a:pt x="164827" y="188992"/>
                  </a:lnTo>
                  <a:lnTo>
                    <a:pt x="165368" y="189172"/>
                  </a:lnTo>
                  <a:lnTo>
                    <a:pt x="165909" y="189352"/>
                  </a:lnTo>
                  <a:lnTo>
                    <a:pt x="166630" y="189172"/>
                  </a:lnTo>
                  <a:lnTo>
                    <a:pt x="167351" y="188811"/>
                  </a:lnTo>
                  <a:lnTo>
                    <a:pt x="168073" y="188090"/>
                  </a:lnTo>
                  <a:lnTo>
                    <a:pt x="168433" y="187188"/>
                  </a:lnTo>
                  <a:lnTo>
                    <a:pt x="168253" y="186287"/>
                  </a:lnTo>
                  <a:lnTo>
                    <a:pt x="167892" y="185205"/>
                  </a:lnTo>
                  <a:lnTo>
                    <a:pt x="167171" y="184664"/>
                  </a:lnTo>
                  <a:lnTo>
                    <a:pt x="166269" y="184303"/>
                  </a:lnTo>
                  <a:close/>
                  <a:moveTo>
                    <a:pt x="46527" y="186828"/>
                  </a:moveTo>
                  <a:lnTo>
                    <a:pt x="45625" y="187008"/>
                  </a:lnTo>
                  <a:lnTo>
                    <a:pt x="44904" y="187729"/>
                  </a:lnTo>
                  <a:lnTo>
                    <a:pt x="44543" y="188631"/>
                  </a:lnTo>
                  <a:lnTo>
                    <a:pt x="44543" y="189713"/>
                  </a:lnTo>
                  <a:lnTo>
                    <a:pt x="44904" y="190615"/>
                  </a:lnTo>
                  <a:lnTo>
                    <a:pt x="45625" y="191336"/>
                  </a:lnTo>
                  <a:lnTo>
                    <a:pt x="46166" y="191697"/>
                  </a:lnTo>
                  <a:lnTo>
                    <a:pt x="47609" y="191697"/>
                  </a:lnTo>
                  <a:lnTo>
                    <a:pt x="48150" y="191516"/>
                  </a:lnTo>
                  <a:lnTo>
                    <a:pt x="48691" y="191156"/>
                  </a:lnTo>
                  <a:lnTo>
                    <a:pt x="49051" y="190615"/>
                  </a:lnTo>
                  <a:lnTo>
                    <a:pt x="49412" y="189713"/>
                  </a:lnTo>
                  <a:lnTo>
                    <a:pt x="49412" y="188811"/>
                  </a:lnTo>
                  <a:lnTo>
                    <a:pt x="49051" y="187910"/>
                  </a:lnTo>
                  <a:lnTo>
                    <a:pt x="48330" y="187188"/>
                  </a:lnTo>
                  <a:lnTo>
                    <a:pt x="47428" y="186828"/>
                  </a:lnTo>
                  <a:close/>
                  <a:moveTo>
                    <a:pt x="158876" y="188811"/>
                  </a:moveTo>
                  <a:lnTo>
                    <a:pt x="157974" y="189172"/>
                  </a:lnTo>
                  <a:lnTo>
                    <a:pt x="157253" y="189893"/>
                  </a:lnTo>
                  <a:lnTo>
                    <a:pt x="156892" y="190795"/>
                  </a:lnTo>
                  <a:lnTo>
                    <a:pt x="156892" y="191697"/>
                  </a:lnTo>
                  <a:lnTo>
                    <a:pt x="157253" y="192598"/>
                  </a:lnTo>
                  <a:lnTo>
                    <a:pt x="157613" y="193139"/>
                  </a:lnTo>
                  <a:lnTo>
                    <a:pt x="158154" y="193500"/>
                  </a:lnTo>
                  <a:lnTo>
                    <a:pt x="158695" y="193680"/>
                  </a:lnTo>
                  <a:lnTo>
                    <a:pt x="159417" y="193861"/>
                  </a:lnTo>
                  <a:lnTo>
                    <a:pt x="159958" y="193680"/>
                  </a:lnTo>
                  <a:lnTo>
                    <a:pt x="160679" y="193500"/>
                  </a:lnTo>
                  <a:lnTo>
                    <a:pt x="161400" y="192779"/>
                  </a:lnTo>
                  <a:lnTo>
                    <a:pt x="161761" y="191877"/>
                  </a:lnTo>
                  <a:lnTo>
                    <a:pt x="161761" y="190795"/>
                  </a:lnTo>
                  <a:lnTo>
                    <a:pt x="161400" y="189893"/>
                  </a:lnTo>
                  <a:lnTo>
                    <a:pt x="160859" y="189172"/>
                  </a:lnTo>
                  <a:lnTo>
                    <a:pt x="159958" y="188811"/>
                  </a:lnTo>
                  <a:close/>
                  <a:moveTo>
                    <a:pt x="53019" y="190975"/>
                  </a:moveTo>
                  <a:lnTo>
                    <a:pt x="52117" y="191516"/>
                  </a:lnTo>
                  <a:lnTo>
                    <a:pt x="51576" y="192238"/>
                  </a:lnTo>
                  <a:lnTo>
                    <a:pt x="51215" y="193139"/>
                  </a:lnTo>
                  <a:lnTo>
                    <a:pt x="51215" y="194041"/>
                  </a:lnTo>
                  <a:lnTo>
                    <a:pt x="51756" y="194943"/>
                  </a:lnTo>
                  <a:lnTo>
                    <a:pt x="52478" y="195664"/>
                  </a:lnTo>
                  <a:lnTo>
                    <a:pt x="53019" y="195845"/>
                  </a:lnTo>
                  <a:lnTo>
                    <a:pt x="53740" y="196025"/>
                  </a:lnTo>
                  <a:lnTo>
                    <a:pt x="54281" y="195845"/>
                  </a:lnTo>
                  <a:lnTo>
                    <a:pt x="55002" y="195664"/>
                  </a:lnTo>
                  <a:lnTo>
                    <a:pt x="55543" y="195303"/>
                  </a:lnTo>
                  <a:lnTo>
                    <a:pt x="55904" y="194762"/>
                  </a:lnTo>
                  <a:lnTo>
                    <a:pt x="56265" y="193680"/>
                  </a:lnTo>
                  <a:lnTo>
                    <a:pt x="56084" y="192779"/>
                  </a:lnTo>
                  <a:lnTo>
                    <a:pt x="55724" y="191877"/>
                  </a:lnTo>
                  <a:lnTo>
                    <a:pt x="55002" y="191336"/>
                  </a:lnTo>
                  <a:lnTo>
                    <a:pt x="53920" y="190975"/>
                  </a:lnTo>
                  <a:close/>
                  <a:moveTo>
                    <a:pt x="152203" y="192779"/>
                  </a:moveTo>
                  <a:lnTo>
                    <a:pt x="151302" y="192959"/>
                  </a:lnTo>
                  <a:lnTo>
                    <a:pt x="150580" y="193680"/>
                  </a:lnTo>
                  <a:lnTo>
                    <a:pt x="150039" y="194582"/>
                  </a:lnTo>
                  <a:lnTo>
                    <a:pt x="150039" y="195484"/>
                  </a:lnTo>
                  <a:lnTo>
                    <a:pt x="150220" y="196386"/>
                  </a:lnTo>
                  <a:lnTo>
                    <a:pt x="150580" y="197107"/>
                  </a:lnTo>
                  <a:lnTo>
                    <a:pt x="151121" y="197468"/>
                  </a:lnTo>
                  <a:lnTo>
                    <a:pt x="151843" y="197648"/>
                  </a:lnTo>
                  <a:lnTo>
                    <a:pt x="152564" y="197828"/>
                  </a:lnTo>
                  <a:lnTo>
                    <a:pt x="153105" y="197648"/>
                  </a:lnTo>
                  <a:lnTo>
                    <a:pt x="153646" y="197468"/>
                  </a:lnTo>
                  <a:lnTo>
                    <a:pt x="154367" y="196927"/>
                  </a:lnTo>
                  <a:lnTo>
                    <a:pt x="154908" y="196025"/>
                  </a:lnTo>
                  <a:lnTo>
                    <a:pt x="154908" y="195123"/>
                  </a:lnTo>
                  <a:lnTo>
                    <a:pt x="154728" y="194041"/>
                  </a:lnTo>
                  <a:lnTo>
                    <a:pt x="154007" y="193320"/>
                  </a:lnTo>
                  <a:lnTo>
                    <a:pt x="153285" y="192779"/>
                  </a:lnTo>
                  <a:close/>
                  <a:moveTo>
                    <a:pt x="60773" y="194582"/>
                  </a:moveTo>
                  <a:lnTo>
                    <a:pt x="59871" y="194762"/>
                  </a:lnTo>
                  <a:lnTo>
                    <a:pt x="58970" y="195303"/>
                  </a:lnTo>
                  <a:lnTo>
                    <a:pt x="58429" y="196025"/>
                  </a:lnTo>
                  <a:lnTo>
                    <a:pt x="58248" y="197107"/>
                  </a:lnTo>
                  <a:lnTo>
                    <a:pt x="58248" y="198009"/>
                  </a:lnTo>
                  <a:lnTo>
                    <a:pt x="58789" y="198730"/>
                  </a:lnTo>
                  <a:lnTo>
                    <a:pt x="59691" y="199451"/>
                  </a:lnTo>
                  <a:lnTo>
                    <a:pt x="60232" y="199632"/>
                  </a:lnTo>
                  <a:lnTo>
                    <a:pt x="61314" y="199632"/>
                  </a:lnTo>
                  <a:lnTo>
                    <a:pt x="62035" y="199271"/>
                  </a:lnTo>
                  <a:lnTo>
                    <a:pt x="62576" y="198910"/>
                  </a:lnTo>
                  <a:lnTo>
                    <a:pt x="62937" y="198189"/>
                  </a:lnTo>
                  <a:lnTo>
                    <a:pt x="63298" y="197287"/>
                  </a:lnTo>
                  <a:lnTo>
                    <a:pt x="63117" y="196386"/>
                  </a:lnTo>
                  <a:lnTo>
                    <a:pt x="62576" y="195484"/>
                  </a:lnTo>
                  <a:lnTo>
                    <a:pt x="61855" y="194943"/>
                  </a:lnTo>
                  <a:lnTo>
                    <a:pt x="60773" y="194582"/>
                  </a:lnTo>
                  <a:close/>
                  <a:moveTo>
                    <a:pt x="145351" y="196205"/>
                  </a:moveTo>
                  <a:lnTo>
                    <a:pt x="144269" y="196386"/>
                  </a:lnTo>
                  <a:lnTo>
                    <a:pt x="143547" y="196927"/>
                  </a:lnTo>
                  <a:lnTo>
                    <a:pt x="143006" y="197828"/>
                  </a:lnTo>
                  <a:lnTo>
                    <a:pt x="142826" y="198730"/>
                  </a:lnTo>
                  <a:lnTo>
                    <a:pt x="143006" y="199632"/>
                  </a:lnTo>
                  <a:lnTo>
                    <a:pt x="143367" y="200353"/>
                  </a:lnTo>
                  <a:lnTo>
                    <a:pt x="143908" y="200894"/>
                  </a:lnTo>
                  <a:lnTo>
                    <a:pt x="144629" y="201074"/>
                  </a:lnTo>
                  <a:lnTo>
                    <a:pt x="145351" y="201255"/>
                  </a:lnTo>
                  <a:lnTo>
                    <a:pt x="146252" y="201074"/>
                  </a:lnTo>
                  <a:lnTo>
                    <a:pt x="147154" y="200533"/>
                  </a:lnTo>
                  <a:lnTo>
                    <a:pt x="147695" y="199632"/>
                  </a:lnTo>
                  <a:lnTo>
                    <a:pt x="147875" y="198730"/>
                  </a:lnTo>
                  <a:lnTo>
                    <a:pt x="147695" y="197648"/>
                  </a:lnTo>
                  <a:lnTo>
                    <a:pt x="147154" y="196927"/>
                  </a:lnTo>
                  <a:lnTo>
                    <a:pt x="146252" y="196386"/>
                  </a:lnTo>
                  <a:lnTo>
                    <a:pt x="145351" y="196205"/>
                  </a:lnTo>
                  <a:close/>
                  <a:moveTo>
                    <a:pt x="67987" y="197828"/>
                  </a:moveTo>
                  <a:lnTo>
                    <a:pt x="66905" y="198009"/>
                  </a:lnTo>
                  <a:lnTo>
                    <a:pt x="66183" y="198550"/>
                  </a:lnTo>
                  <a:lnTo>
                    <a:pt x="65642" y="199451"/>
                  </a:lnTo>
                  <a:lnTo>
                    <a:pt x="65462" y="200353"/>
                  </a:lnTo>
                  <a:lnTo>
                    <a:pt x="65642" y="201255"/>
                  </a:lnTo>
                  <a:lnTo>
                    <a:pt x="66183" y="202156"/>
                  </a:lnTo>
                  <a:lnTo>
                    <a:pt x="67085" y="202697"/>
                  </a:lnTo>
                  <a:lnTo>
                    <a:pt x="67987" y="202878"/>
                  </a:lnTo>
                  <a:lnTo>
                    <a:pt x="68708" y="202697"/>
                  </a:lnTo>
                  <a:lnTo>
                    <a:pt x="69429" y="202337"/>
                  </a:lnTo>
                  <a:lnTo>
                    <a:pt x="69970" y="201796"/>
                  </a:lnTo>
                  <a:lnTo>
                    <a:pt x="70331" y="201255"/>
                  </a:lnTo>
                  <a:lnTo>
                    <a:pt x="70511" y="200173"/>
                  </a:lnTo>
                  <a:lnTo>
                    <a:pt x="70331" y="199271"/>
                  </a:lnTo>
                  <a:lnTo>
                    <a:pt x="69790" y="198550"/>
                  </a:lnTo>
                  <a:lnTo>
                    <a:pt x="68888" y="198009"/>
                  </a:lnTo>
                  <a:lnTo>
                    <a:pt x="67987" y="197828"/>
                  </a:lnTo>
                  <a:close/>
                  <a:moveTo>
                    <a:pt x="137055" y="199091"/>
                  </a:moveTo>
                  <a:lnTo>
                    <a:pt x="136334" y="199632"/>
                  </a:lnTo>
                  <a:lnTo>
                    <a:pt x="135612" y="200533"/>
                  </a:lnTo>
                  <a:lnTo>
                    <a:pt x="135432" y="201435"/>
                  </a:lnTo>
                  <a:lnTo>
                    <a:pt x="135612" y="202337"/>
                  </a:lnTo>
                  <a:lnTo>
                    <a:pt x="135973" y="203058"/>
                  </a:lnTo>
                  <a:lnTo>
                    <a:pt x="136514" y="203599"/>
                  </a:lnTo>
                  <a:lnTo>
                    <a:pt x="137235" y="203960"/>
                  </a:lnTo>
                  <a:lnTo>
                    <a:pt x="137957" y="204140"/>
                  </a:lnTo>
                  <a:lnTo>
                    <a:pt x="138678" y="203960"/>
                  </a:lnTo>
                  <a:lnTo>
                    <a:pt x="139580" y="203419"/>
                  </a:lnTo>
                  <a:lnTo>
                    <a:pt x="140121" y="202697"/>
                  </a:lnTo>
                  <a:lnTo>
                    <a:pt x="140481" y="201796"/>
                  </a:lnTo>
                  <a:lnTo>
                    <a:pt x="140301" y="200714"/>
                  </a:lnTo>
                  <a:lnTo>
                    <a:pt x="139760" y="199812"/>
                  </a:lnTo>
                  <a:lnTo>
                    <a:pt x="139039" y="199271"/>
                  </a:lnTo>
                  <a:lnTo>
                    <a:pt x="138137" y="199091"/>
                  </a:lnTo>
                  <a:close/>
                  <a:moveTo>
                    <a:pt x="75200" y="200353"/>
                  </a:moveTo>
                  <a:lnTo>
                    <a:pt x="74298" y="200533"/>
                  </a:lnTo>
                  <a:lnTo>
                    <a:pt x="73577" y="201255"/>
                  </a:lnTo>
                  <a:lnTo>
                    <a:pt x="73036" y="202156"/>
                  </a:lnTo>
                  <a:lnTo>
                    <a:pt x="73036" y="203058"/>
                  </a:lnTo>
                  <a:lnTo>
                    <a:pt x="73216" y="203960"/>
                  </a:lnTo>
                  <a:lnTo>
                    <a:pt x="73938" y="204861"/>
                  </a:lnTo>
                  <a:lnTo>
                    <a:pt x="74839" y="205222"/>
                  </a:lnTo>
                  <a:lnTo>
                    <a:pt x="75561" y="205402"/>
                  </a:lnTo>
                  <a:lnTo>
                    <a:pt x="76282" y="205222"/>
                  </a:lnTo>
                  <a:lnTo>
                    <a:pt x="77003" y="204861"/>
                  </a:lnTo>
                  <a:lnTo>
                    <a:pt x="77544" y="204320"/>
                  </a:lnTo>
                  <a:lnTo>
                    <a:pt x="77905" y="203599"/>
                  </a:lnTo>
                  <a:lnTo>
                    <a:pt x="78085" y="202517"/>
                  </a:lnTo>
                  <a:lnTo>
                    <a:pt x="77725" y="201615"/>
                  </a:lnTo>
                  <a:lnTo>
                    <a:pt x="77184" y="200894"/>
                  </a:lnTo>
                  <a:lnTo>
                    <a:pt x="76282" y="200353"/>
                  </a:lnTo>
                  <a:close/>
                  <a:moveTo>
                    <a:pt x="130743" y="201255"/>
                  </a:moveTo>
                  <a:lnTo>
                    <a:pt x="129661" y="201435"/>
                  </a:lnTo>
                  <a:lnTo>
                    <a:pt x="128760" y="201796"/>
                  </a:lnTo>
                  <a:lnTo>
                    <a:pt x="128219" y="202517"/>
                  </a:lnTo>
                  <a:lnTo>
                    <a:pt x="127858" y="203419"/>
                  </a:lnTo>
                  <a:lnTo>
                    <a:pt x="127858" y="204501"/>
                  </a:lnTo>
                  <a:lnTo>
                    <a:pt x="128219" y="205222"/>
                  </a:lnTo>
                  <a:lnTo>
                    <a:pt x="128760" y="205763"/>
                  </a:lnTo>
                  <a:lnTo>
                    <a:pt x="129481" y="206304"/>
                  </a:lnTo>
                  <a:lnTo>
                    <a:pt x="130924" y="206304"/>
                  </a:lnTo>
                  <a:lnTo>
                    <a:pt x="131825" y="205763"/>
                  </a:lnTo>
                  <a:lnTo>
                    <a:pt x="132547" y="205042"/>
                  </a:lnTo>
                  <a:lnTo>
                    <a:pt x="132907" y="204140"/>
                  </a:lnTo>
                  <a:lnTo>
                    <a:pt x="132727" y="203238"/>
                  </a:lnTo>
                  <a:lnTo>
                    <a:pt x="132366" y="202337"/>
                  </a:lnTo>
                  <a:lnTo>
                    <a:pt x="131645" y="201615"/>
                  </a:lnTo>
                  <a:lnTo>
                    <a:pt x="130743" y="201255"/>
                  </a:lnTo>
                  <a:close/>
                  <a:moveTo>
                    <a:pt x="82774" y="202337"/>
                  </a:moveTo>
                  <a:lnTo>
                    <a:pt x="81872" y="202697"/>
                  </a:lnTo>
                  <a:lnTo>
                    <a:pt x="81151" y="203419"/>
                  </a:lnTo>
                  <a:lnTo>
                    <a:pt x="80790" y="204320"/>
                  </a:lnTo>
                  <a:lnTo>
                    <a:pt x="80790" y="205222"/>
                  </a:lnTo>
                  <a:lnTo>
                    <a:pt x="81151" y="206124"/>
                  </a:lnTo>
                  <a:lnTo>
                    <a:pt x="81692" y="206845"/>
                  </a:lnTo>
                  <a:lnTo>
                    <a:pt x="82594" y="207206"/>
                  </a:lnTo>
                  <a:lnTo>
                    <a:pt x="83135" y="207386"/>
                  </a:lnTo>
                  <a:lnTo>
                    <a:pt x="84036" y="207206"/>
                  </a:lnTo>
                  <a:lnTo>
                    <a:pt x="84758" y="206845"/>
                  </a:lnTo>
                  <a:lnTo>
                    <a:pt x="85299" y="206124"/>
                  </a:lnTo>
                  <a:lnTo>
                    <a:pt x="85659" y="205402"/>
                  </a:lnTo>
                  <a:lnTo>
                    <a:pt x="85659" y="204320"/>
                  </a:lnTo>
                  <a:lnTo>
                    <a:pt x="85299" y="203419"/>
                  </a:lnTo>
                  <a:lnTo>
                    <a:pt x="84577" y="202697"/>
                  </a:lnTo>
                  <a:lnTo>
                    <a:pt x="83676" y="202337"/>
                  </a:lnTo>
                  <a:close/>
                  <a:moveTo>
                    <a:pt x="122087" y="203058"/>
                  </a:moveTo>
                  <a:lnTo>
                    <a:pt x="121186" y="203419"/>
                  </a:lnTo>
                  <a:lnTo>
                    <a:pt x="120464" y="204140"/>
                  </a:lnTo>
                  <a:lnTo>
                    <a:pt x="120104" y="204861"/>
                  </a:lnTo>
                  <a:lnTo>
                    <a:pt x="120104" y="205943"/>
                  </a:lnTo>
                  <a:lnTo>
                    <a:pt x="120464" y="206845"/>
                  </a:lnTo>
                  <a:lnTo>
                    <a:pt x="121005" y="207386"/>
                  </a:lnTo>
                  <a:lnTo>
                    <a:pt x="121727" y="207927"/>
                  </a:lnTo>
                  <a:lnTo>
                    <a:pt x="122628" y="208107"/>
                  </a:lnTo>
                  <a:lnTo>
                    <a:pt x="122989" y="207927"/>
                  </a:lnTo>
                  <a:lnTo>
                    <a:pt x="123891" y="207566"/>
                  </a:lnTo>
                  <a:lnTo>
                    <a:pt x="124612" y="207025"/>
                  </a:lnTo>
                  <a:lnTo>
                    <a:pt x="124973" y="206124"/>
                  </a:lnTo>
                  <a:lnTo>
                    <a:pt x="125153" y="205042"/>
                  </a:lnTo>
                  <a:lnTo>
                    <a:pt x="124792" y="204140"/>
                  </a:lnTo>
                  <a:lnTo>
                    <a:pt x="124071" y="203419"/>
                  </a:lnTo>
                  <a:lnTo>
                    <a:pt x="123169" y="203058"/>
                  </a:lnTo>
                  <a:close/>
                  <a:moveTo>
                    <a:pt x="91430" y="203599"/>
                  </a:moveTo>
                  <a:lnTo>
                    <a:pt x="90348" y="203779"/>
                  </a:lnTo>
                  <a:lnTo>
                    <a:pt x="89446" y="204140"/>
                  </a:lnTo>
                  <a:lnTo>
                    <a:pt x="88905" y="204861"/>
                  </a:lnTo>
                  <a:lnTo>
                    <a:pt x="88545" y="205763"/>
                  </a:lnTo>
                  <a:lnTo>
                    <a:pt x="88545" y="206845"/>
                  </a:lnTo>
                  <a:lnTo>
                    <a:pt x="88905" y="207747"/>
                  </a:lnTo>
                  <a:lnTo>
                    <a:pt x="89627" y="208288"/>
                  </a:lnTo>
                  <a:lnTo>
                    <a:pt x="90709" y="208648"/>
                  </a:lnTo>
                  <a:lnTo>
                    <a:pt x="91070" y="208648"/>
                  </a:lnTo>
                  <a:lnTo>
                    <a:pt x="91971" y="208468"/>
                  </a:lnTo>
                  <a:lnTo>
                    <a:pt x="92693" y="208107"/>
                  </a:lnTo>
                  <a:lnTo>
                    <a:pt x="93234" y="207386"/>
                  </a:lnTo>
                  <a:lnTo>
                    <a:pt x="93594" y="206484"/>
                  </a:lnTo>
                  <a:lnTo>
                    <a:pt x="93414" y="205583"/>
                  </a:lnTo>
                  <a:lnTo>
                    <a:pt x="93053" y="204681"/>
                  </a:lnTo>
                  <a:lnTo>
                    <a:pt x="92332" y="203960"/>
                  </a:lnTo>
                  <a:lnTo>
                    <a:pt x="91430" y="203599"/>
                  </a:lnTo>
                  <a:close/>
                  <a:moveTo>
                    <a:pt x="114513" y="204140"/>
                  </a:moveTo>
                  <a:lnTo>
                    <a:pt x="113611" y="204320"/>
                  </a:lnTo>
                  <a:lnTo>
                    <a:pt x="112710" y="205042"/>
                  </a:lnTo>
                  <a:lnTo>
                    <a:pt x="112349" y="205763"/>
                  </a:lnTo>
                  <a:lnTo>
                    <a:pt x="112169" y="206845"/>
                  </a:lnTo>
                  <a:lnTo>
                    <a:pt x="112529" y="207747"/>
                  </a:lnTo>
                  <a:lnTo>
                    <a:pt x="113070" y="208468"/>
                  </a:lnTo>
                  <a:lnTo>
                    <a:pt x="113792" y="209009"/>
                  </a:lnTo>
                  <a:lnTo>
                    <a:pt x="114693" y="209189"/>
                  </a:lnTo>
                  <a:lnTo>
                    <a:pt x="115054" y="209009"/>
                  </a:lnTo>
                  <a:lnTo>
                    <a:pt x="115956" y="208829"/>
                  </a:lnTo>
                  <a:lnTo>
                    <a:pt x="116677" y="208107"/>
                  </a:lnTo>
                  <a:lnTo>
                    <a:pt x="117218" y="207386"/>
                  </a:lnTo>
                  <a:lnTo>
                    <a:pt x="117218" y="206304"/>
                  </a:lnTo>
                  <a:lnTo>
                    <a:pt x="117038" y="205402"/>
                  </a:lnTo>
                  <a:lnTo>
                    <a:pt x="116316" y="204681"/>
                  </a:lnTo>
                  <a:lnTo>
                    <a:pt x="115415" y="204140"/>
                  </a:lnTo>
                  <a:close/>
                  <a:moveTo>
                    <a:pt x="99004" y="204320"/>
                  </a:moveTo>
                  <a:lnTo>
                    <a:pt x="98103" y="204501"/>
                  </a:lnTo>
                  <a:lnTo>
                    <a:pt x="97201" y="205042"/>
                  </a:lnTo>
                  <a:lnTo>
                    <a:pt x="96660" y="205763"/>
                  </a:lnTo>
                  <a:lnTo>
                    <a:pt x="96299" y="206845"/>
                  </a:lnTo>
                  <a:lnTo>
                    <a:pt x="96480" y="207747"/>
                  </a:lnTo>
                  <a:lnTo>
                    <a:pt x="97021" y="208648"/>
                  </a:lnTo>
                  <a:lnTo>
                    <a:pt x="97742" y="209189"/>
                  </a:lnTo>
                  <a:lnTo>
                    <a:pt x="98824" y="209370"/>
                  </a:lnTo>
                  <a:lnTo>
                    <a:pt x="99906" y="209189"/>
                  </a:lnTo>
                  <a:lnTo>
                    <a:pt x="100627" y="208829"/>
                  </a:lnTo>
                  <a:lnTo>
                    <a:pt x="101168" y="207927"/>
                  </a:lnTo>
                  <a:lnTo>
                    <a:pt x="101349" y="207025"/>
                  </a:lnTo>
                  <a:lnTo>
                    <a:pt x="101349" y="206124"/>
                  </a:lnTo>
                  <a:lnTo>
                    <a:pt x="100808" y="205222"/>
                  </a:lnTo>
                  <a:lnTo>
                    <a:pt x="100086" y="204681"/>
                  </a:lnTo>
                  <a:lnTo>
                    <a:pt x="99004" y="204320"/>
                  </a:lnTo>
                  <a:close/>
                  <a:moveTo>
                    <a:pt x="106759" y="204501"/>
                  </a:moveTo>
                  <a:lnTo>
                    <a:pt x="105857" y="204681"/>
                  </a:lnTo>
                  <a:lnTo>
                    <a:pt x="104955" y="205222"/>
                  </a:lnTo>
                  <a:lnTo>
                    <a:pt x="104414" y="206124"/>
                  </a:lnTo>
                  <a:lnTo>
                    <a:pt x="104234" y="207025"/>
                  </a:lnTo>
                  <a:lnTo>
                    <a:pt x="104595" y="208107"/>
                  </a:lnTo>
                  <a:lnTo>
                    <a:pt x="105136" y="208829"/>
                  </a:lnTo>
                  <a:lnTo>
                    <a:pt x="105857" y="209370"/>
                  </a:lnTo>
                  <a:lnTo>
                    <a:pt x="106759" y="209550"/>
                  </a:lnTo>
                  <a:lnTo>
                    <a:pt x="106939" y="209550"/>
                  </a:lnTo>
                  <a:lnTo>
                    <a:pt x="107841" y="209370"/>
                  </a:lnTo>
                  <a:lnTo>
                    <a:pt x="108562" y="208829"/>
                  </a:lnTo>
                  <a:lnTo>
                    <a:pt x="109103" y="207927"/>
                  </a:lnTo>
                  <a:lnTo>
                    <a:pt x="109283" y="207025"/>
                  </a:lnTo>
                  <a:lnTo>
                    <a:pt x="109103" y="205943"/>
                  </a:lnTo>
                  <a:lnTo>
                    <a:pt x="108562" y="205222"/>
                  </a:lnTo>
                  <a:lnTo>
                    <a:pt x="107841" y="204681"/>
                  </a:lnTo>
                  <a:lnTo>
                    <a:pt x="106759" y="204501"/>
                  </a:lnTo>
                  <a:close/>
                </a:path>
              </a:pathLst>
            </a:custGeom>
            <a:solidFill>
              <a:srgbClr val="00B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4"/>
            <p:cNvSpPr/>
            <p:nvPr/>
          </p:nvSpPr>
          <p:spPr>
            <a:xfrm>
              <a:off x="2496021" y="809363"/>
              <a:ext cx="2475300" cy="2475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1113" name="Google Shape;1113;p154" title="TraverseExchange.png"/>
            <p:cNvPicPr preferRelativeResize="0"/>
            <p:nvPr/>
          </p:nvPicPr>
          <p:blipFill>
            <a:blip r:embed="rId4">
              <a:alphaModFix/>
            </a:blip>
            <a:stretch>
              <a:fillRect/>
            </a:stretch>
          </p:blipFill>
          <p:spPr>
            <a:xfrm>
              <a:off x="2504025" y="1388579"/>
              <a:ext cx="2475301" cy="1391681"/>
            </a:xfrm>
            <a:prstGeom prst="rect">
              <a:avLst/>
            </a:prstGeom>
            <a:noFill/>
            <a:ln>
              <a:noFill/>
            </a:ln>
          </p:spPr>
        </p:pic>
        <p:sp>
          <p:nvSpPr>
            <p:cNvPr id="1114" name="Google Shape;1114;p154"/>
            <p:cNvSpPr txBox="1"/>
            <p:nvPr/>
          </p:nvSpPr>
          <p:spPr>
            <a:xfrm>
              <a:off x="3148125" y="2350950"/>
              <a:ext cx="12672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E023B"/>
                  </a:solidFill>
                  <a:latin typeface="Caveat"/>
                  <a:ea typeface="Caveat"/>
                  <a:cs typeface="Caveat"/>
                  <a:sym typeface="Caveat"/>
                </a:rPr>
                <a:t>Canada</a:t>
              </a:r>
              <a:endParaRPr sz="3000" b="1">
                <a:solidFill>
                  <a:srgbClr val="0E023B"/>
                </a:solidFill>
                <a:latin typeface="Caveat"/>
                <a:ea typeface="Caveat"/>
                <a:cs typeface="Caveat"/>
                <a:sym typeface="Caveat"/>
              </a:endParaRPr>
            </a:p>
          </p:txBody>
        </p:sp>
      </p:grpSp>
      <p:grpSp>
        <p:nvGrpSpPr>
          <p:cNvPr id="1115" name="Google Shape;1115;p154"/>
          <p:cNvGrpSpPr/>
          <p:nvPr/>
        </p:nvGrpSpPr>
        <p:grpSpPr>
          <a:xfrm>
            <a:off x="605632" y="1662863"/>
            <a:ext cx="709346" cy="709346"/>
            <a:chOff x="459225" y="433675"/>
            <a:chExt cx="803700" cy="803700"/>
          </a:xfrm>
        </p:grpSpPr>
        <p:sp>
          <p:nvSpPr>
            <p:cNvPr id="1116" name="Google Shape;1116;p154"/>
            <p:cNvSpPr/>
            <p:nvPr/>
          </p:nvSpPr>
          <p:spPr>
            <a:xfrm>
              <a:off x="459225" y="433675"/>
              <a:ext cx="803700" cy="803700"/>
            </a:xfrm>
            <a:prstGeom prst="ellipse">
              <a:avLst/>
            </a:prstGeom>
            <a:solidFill>
              <a:srgbClr val="00BC6F">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17" name="Google Shape;1117;p154"/>
            <p:cNvGrpSpPr/>
            <p:nvPr/>
          </p:nvGrpSpPr>
          <p:grpSpPr>
            <a:xfrm>
              <a:off x="567525" y="541975"/>
              <a:ext cx="587100" cy="587100"/>
              <a:chOff x="943275" y="-76425"/>
              <a:chExt cx="587100" cy="587100"/>
            </a:xfrm>
          </p:grpSpPr>
          <p:sp>
            <p:nvSpPr>
              <p:cNvPr id="1118" name="Google Shape;1118;p154"/>
              <p:cNvSpPr/>
              <p:nvPr/>
            </p:nvSpPr>
            <p:spPr>
              <a:xfrm>
                <a:off x="943275" y="-76425"/>
                <a:ext cx="587100" cy="587100"/>
              </a:xfrm>
              <a:prstGeom prst="ellipse">
                <a:avLst/>
              </a:prstGeom>
              <a:solidFill>
                <a:schemeClr val="lt1"/>
              </a:solidFill>
              <a:ln w="33625" cap="flat" cmpd="sng">
                <a:solidFill>
                  <a:srgbClr val="09CA7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19" name="Google Shape;1119;p154"/>
              <p:cNvGrpSpPr/>
              <p:nvPr/>
            </p:nvGrpSpPr>
            <p:grpSpPr>
              <a:xfrm>
                <a:off x="1091713" y="80578"/>
                <a:ext cx="290224" cy="259842"/>
                <a:chOff x="884350" y="750222"/>
                <a:chExt cx="5851300" cy="5238750"/>
              </a:xfrm>
            </p:grpSpPr>
            <p:sp>
              <p:nvSpPr>
                <p:cNvPr id="1120" name="Google Shape;1120;p154"/>
                <p:cNvSpPr/>
                <p:nvPr/>
              </p:nvSpPr>
              <p:spPr>
                <a:xfrm>
                  <a:off x="1436275" y="1432972"/>
                  <a:ext cx="4744250" cy="4556000"/>
                </a:xfrm>
                <a:custGeom>
                  <a:avLst/>
                  <a:gdLst/>
                  <a:ahLst/>
                  <a:cxnLst/>
                  <a:rect l="l" t="t" r="r" b="b"/>
                  <a:pathLst>
                    <a:path w="189770" h="182240" extrusionOk="0">
                      <a:moveTo>
                        <a:pt x="112688" y="54494"/>
                      </a:moveTo>
                      <a:lnTo>
                        <a:pt x="112688" y="87930"/>
                      </a:lnTo>
                      <a:lnTo>
                        <a:pt x="146124" y="87930"/>
                      </a:lnTo>
                      <a:lnTo>
                        <a:pt x="146124" y="123535"/>
                      </a:lnTo>
                      <a:lnTo>
                        <a:pt x="112688" y="123535"/>
                      </a:lnTo>
                      <a:lnTo>
                        <a:pt x="112688" y="156971"/>
                      </a:lnTo>
                      <a:lnTo>
                        <a:pt x="77082" y="156971"/>
                      </a:lnTo>
                      <a:lnTo>
                        <a:pt x="77082" y="123535"/>
                      </a:lnTo>
                      <a:lnTo>
                        <a:pt x="43646" y="123535"/>
                      </a:lnTo>
                      <a:lnTo>
                        <a:pt x="43646" y="87930"/>
                      </a:lnTo>
                      <a:lnTo>
                        <a:pt x="77082" y="87930"/>
                      </a:lnTo>
                      <a:lnTo>
                        <a:pt x="77082" y="54494"/>
                      </a:lnTo>
                      <a:close/>
                      <a:moveTo>
                        <a:pt x="94949" y="0"/>
                      </a:moveTo>
                      <a:lnTo>
                        <a:pt x="94439" y="128"/>
                      </a:lnTo>
                      <a:lnTo>
                        <a:pt x="93928" y="383"/>
                      </a:lnTo>
                      <a:lnTo>
                        <a:pt x="767" y="62789"/>
                      </a:lnTo>
                      <a:lnTo>
                        <a:pt x="511" y="63172"/>
                      </a:lnTo>
                      <a:lnTo>
                        <a:pt x="256" y="63427"/>
                      </a:lnTo>
                      <a:lnTo>
                        <a:pt x="129" y="63937"/>
                      </a:lnTo>
                      <a:lnTo>
                        <a:pt x="1" y="64320"/>
                      </a:lnTo>
                      <a:lnTo>
                        <a:pt x="1" y="180453"/>
                      </a:lnTo>
                      <a:lnTo>
                        <a:pt x="129" y="181219"/>
                      </a:lnTo>
                      <a:lnTo>
                        <a:pt x="511" y="181730"/>
                      </a:lnTo>
                      <a:lnTo>
                        <a:pt x="1150" y="182112"/>
                      </a:lnTo>
                      <a:lnTo>
                        <a:pt x="1788" y="182240"/>
                      </a:lnTo>
                      <a:lnTo>
                        <a:pt x="187983" y="182240"/>
                      </a:lnTo>
                      <a:lnTo>
                        <a:pt x="188748" y="182112"/>
                      </a:lnTo>
                      <a:lnTo>
                        <a:pt x="189259" y="181730"/>
                      </a:lnTo>
                      <a:lnTo>
                        <a:pt x="189642" y="181219"/>
                      </a:lnTo>
                      <a:lnTo>
                        <a:pt x="189769" y="180453"/>
                      </a:lnTo>
                      <a:lnTo>
                        <a:pt x="189769" y="64320"/>
                      </a:lnTo>
                      <a:lnTo>
                        <a:pt x="189769" y="63937"/>
                      </a:lnTo>
                      <a:lnTo>
                        <a:pt x="189514" y="63427"/>
                      </a:lnTo>
                      <a:lnTo>
                        <a:pt x="189259" y="63172"/>
                      </a:lnTo>
                      <a:lnTo>
                        <a:pt x="189004" y="62789"/>
                      </a:lnTo>
                      <a:lnTo>
                        <a:pt x="95842" y="383"/>
                      </a:lnTo>
                      <a:lnTo>
                        <a:pt x="95459" y="128"/>
                      </a:lnTo>
                      <a:lnTo>
                        <a:pt x="94949" y="0"/>
                      </a:lnTo>
                      <a:close/>
                    </a:path>
                  </a:pathLst>
                </a:custGeom>
                <a:solidFill>
                  <a:srgbClr val="0E023A"/>
                </a:solidFill>
                <a:ln>
                  <a:noFill/>
                </a:ln>
              </p:spPr>
              <p:txBody>
                <a:bodyPr spcFirstLastPara="1" wrap="square" lIns="4025" tIns="4025" rIns="4025" bIns="4025" anchor="ctr" anchorCtr="0">
                  <a:noAutofit/>
                </a:bodyPr>
                <a:lstStyle/>
                <a:p>
                  <a:pPr marL="0" lvl="0" indent="0" algn="l" rtl="0">
                    <a:spcBef>
                      <a:spcPts val="0"/>
                    </a:spcBef>
                    <a:spcAft>
                      <a:spcPts val="0"/>
                    </a:spcAft>
                    <a:buNone/>
                  </a:pPr>
                  <a:endParaRPr sz="1235"/>
                </a:p>
              </p:txBody>
            </p:sp>
            <p:sp>
              <p:nvSpPr>
                <p:cNvPr id="1121" name="Google Shape;1121;p154"/>
                <p:cNvSpPr/>
                <p:nvPr/>
              </p:nvSpPr>
              <p:spPr>
                <a:xfrm>
                  <a:off x="884350" y="750222"/>
                  <a:ext cx="5851300" cy="2389675"/>
                </a:xfrm>
                <a:custGeom>
                  <a:avLst/>
                  <a:gdLst/>
                  <a:ahLst/>
                  <a:cxnLst/>
                  <a:rect l="l" t="t" r="r" b="b"/>
                  <a:pathLst>
                    <a:path w="234052" h="95587" extrusionOk="0">
                      <a:moveTo>
                        <a:pt x="116516" y="0"/>
                      </a:moveTo>
                      <a:lnTo>
                        <a:pt x="116005" y="255"/>
                      </a:lnTo>
                      <a:lnTo>
                        <a:pt x="766" y="77720"/>
                      </a:lnTo>
                      <a:lnTo>
                        <a:pt x="383" y="77975"/>
                      </a:lnTo>
                      <a:lnTo>
                        <a:pt x="128" y="78358"/>
                      </a:lnTo>
                      <a:lnTo>
                        <a:pt x="0" y="78741"/>
                      </a:lnTo>
                      <a:lnTo>
                        <a:pt x="0" y="79124"/>
                      </a:lnTo>
                      <a:lnTo>
                        <a:pt x="0" y="93800"/>
                      </a:lnTo>
                      <a:lnTo>
                        <a:pt x="0" y="94310"/>
                      </a:lnTo>
                      <a:lnTo>
                        <a:pt x="255" y="94693"/>
                      </a:lnTo>
                      <a:lnTo>
                        <a:pt x="510" y="95076"/>
                      </a:lnTo>
                      <a:lnTo>
                        <a:pt x="893" y="95331"/>
                      </a:lnTo>
                      <a:lnTo>
                        <a:pt x="1276" y="95586"/>
                      </a:lnTo>
                      <a:lnTo>
                        <a:pt x="1659" y="95586"/>
                      </a:lnTo>
                      <a:lnTo>
                        <a:pt x="2170" y="95459"/>
                      </a:lnTo>
                      <a:lnTo>
                        <a:pt x="2680" y="95331"/>
                      </a:lnTo>
                      <a:lnTo>
                        <a:pt x="117026" y="18505"/>
                      </a:lnTo>
                      <a:lnTo>
                        <a:pt x="231244" y="95331"/>
                      </a:lnTo>
                      <a:lnTo>
                        <a:pt x="231755" y="95459"/>
                      </a:lnTo>
                      <a:lnTo>
                        <a:pt x="232265" y="95586"/>
                      </a:lnTo>
                      <a:lnTo>
                        <a:pt x="232648" y="95586"/>
                      </a:lnTo>
                      <a:lnTo>
                        <a:pt x="233031" y="95331"/>
                      </a:lnTo>
                      <a:lnTo>
                        <a:pt x="233414" y="95076"/>
                      </a:lnTo>
                      <a:lnTo>
                        <a:pt x="233797" y="94693"/>
                      </a:lnTo>
                      <a:lnTo>
                        <a:pt x="233924" y="94310"/>
                      </a:lnTo>
                      <a:lnTo>
                        <a:pt x="234052" y="93800"/>
                      </a:lnTo>
                      <a:lnTo>
                        <a:pt x="234052" y="79124"/>
                      </a:lnTo>
                      <a:lnTo>
                        <a:pt x="233924" y="78741"/>
                      </a:lnTo>
                      <a:lnTo>
                        <a:pt x="233797" y="78358"/>
                      </a:lnTo>
                      <a:lnTo>
                        <a:pt x="233542" y="77975"/>
                      </a:lnTo>
                      <a:lnTo>
                        <a:pt x="233286" y="77720"/>
                      </a:lnTo>
                      <a:lnTo>
                        <a:pt x="197043" y="53345"/>
                      </a:lnTo>
                      <a:lnTo>
                        <a:pt x="197043" y="27949"/>
                      </a:lnTo>
                      <a:lnTo>
                        <a:pt x="196787" y="27183"/>
                      </a:lnTo>
                      <a:lnTo>
                        <a:pt x="196405" y="26672"/>
                      </a:lnTo>
                      <a:lnTo>
                        <a:pt x="195894" y="26289"/>
                      </a:lnTo>
                      <a:lnTo>
                        <a:pt x="195256" y="26162"/>
                      </a:lnTo>
                      <a:lnTo>
                        <a:pt x="165776" y="26162"/>
                      </a:lnTo>
                      <a:lnTo>
                        <a:pt x="165138" y="26289"/>
                      </a:lnTo>
                      <a:lnTo>
                        <a:pt x="164500" y="26672"/>
                      </a:lnTo>
                      <a:lnTo>
                        <a:pt x="164117" y="27183"/>
                      </a:lnTo>
                      <a:lnTo>
                        <a:pt x="163990" y="27949"/>
                      </a:lnTo>
                      <a:lnTo>
                        <a:pt x="163990" y="31267"/>
                      </a:lnTo>
                      <a:lnTo>
                        <a:pt x="117919" y="255"/>
                      </a:lnTo>
                      <a:lnTo>
                        <a:pt x="117536" y="0"/>
                      </a:lnTo>
                      <a:close/>
                    </a:path>
                  </a:pathLst>
                </a:custGeom>
                <a:solidFill>
                  <a:srgbClr val="0E023A"/>
                </a:solidFill>
                <a:ln>
                  <a:noFill/>
                </a:ln>
              </p:spPr>
              <p:txBody>
                <a:bodyPr spcFirstLastPara="1" wrap="square" lIns="4025" tIns="4025" rIns="4025" bIns="4025" anchor="ctr" anchorCtr="0">
                  <a:noAutofit/>
                </a:bodyPr>
                <a:lstStyle/>
                <a:p>
                  <a:pPr marL="0" lvl="0" indent="0" algn="l" rtl="0">
                    <a:spcBef>
                      <a:spcPts val="0"/>
                    </a:spcBef>
                    <a:spcAft>
                      <a:spcPts val="0"/>
                    </a:spcAft>
                    <a:buNone/>
                  </a:pPr>
                  <a:endParaRPr sz="1235"/>
                </a:p>
              </p:txBody>
            </p:sp>
          </p:grpSp>
        </p:grpSp>
      </p:grpSp>
      <p:sp>
        <p:nvSpPr>
          <p:cNvPr id="1122" name="Google Shape;1122;p154"/>
          <p:cNvSpPr/>
          <p:nvPr/>
        </p:nvSpPr>
        <p:spPr>
          <a:xfrm>
            <a:off x="1345975" y="2176900"/>
            <a:ext cx="899575" cy="542500"/>
          </a:xfrm>
          <a:custGeom>
            <a:avLst/>
            <a:gdLst/>
            <a:ahLst/>
            <a:cxnLst/>
            <a:rect l="l" t="t" r="r" b="b"/>
            <a:pathLst>
              <a:path w="35983" h="21700" extrusionOk="0">
                <a:moveTo>
                  <a:pt x="0" y="0"/>
                </a:moveTo>
                <a:lnTo>
                  <a:pt x="7691" y="3296"/>
                </a:lnTo>
                <a:lnTo>
                  <a:pt x="3776" y="17740"/>
                </a:lnTo>
                <a:lnTo>
                  <a:pt x="24172" y="21700"/>
                </a:lnTo>
                <a:lnTo>
                  <a:pt x="35983" y="18129"/>
                </a:lnTo>
              </a:path>
            </a:pathLst>
          </a:custGeom>
          <a:noFill/>
          <a:ln w="28575" cap="flat" cmpd="sng">
            <a:solidFill>
              <a:srgbClr val="09CA7B"/>
            </a:solidFill>
            <a:prstDash val="solid"/>
            <a:round/>
            <a:headEnd type="triangle" w="sm" len="sm"/>
            <a:tailEnd type="triangle" w="sm" len="sm"/>
          </a:ln>
        </p:spPr>
        <p:txBody>
          <a:bodyPr/>
          <a:lstStyle/>
          <a:p>
            <a:endParaRPr lang="en-US"/>
          </a:p>
        </p:txBody>
      </p:sp>
      <p:grpSp>
        <p:nvGrpSpPr>
          <p:cNvPr id="1123" name="Google Shape;1123;p154"/>
          <p:cNvGrpSpPr/>
          <p:nvPr/>
        </p:nvGrpSpPr>
        <p:grpSpPr>
          <a:xfrm>
            <a:off x="1203286" y="3571313"/>
            <a:ext cx="709346" cy="709346"/>
            <a:chOff x="3767000" y="4054775"/>
            <a:chExt cx="803700" cy="803700"/>
          </a:xfrm>
        </p:grpSpPr>
        <p:sp>
          <p:nvSpPr>
            <p:cNvPr id="1124" name="Google Shape;1124;p154"/>
            <p:cNvSpPr/>
            <p:nvPr/>
          </p:nvSpPr>
          <p:spPr>
            <a:xfrm>
              <a:off x="3767000" y="4054775"/>
              <a:ext cx="803700" cy="803700"/>
            </a:xfrm>
            <a:prstGeom prst="ellipse">
              <a:avLst/>
            </a:prstGeom>
            <a:solidFill>
              <a:srgbClr val="BC5D00">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125" name="Google Shape;1125;p154"/>
            <p:cNvSpPr/>
            <p:nvPr/>
          </p:nvSpPr>
          <p:spPr>
            <a:xfrm>
              <a:off x="3875300" y="4163075"/>
              <a:ext cx="587100" cy="587100"/>
            </a:xfrm>
            <a:prstGeom prst="ellipse">
              <a:avLst/>
            </a:prstGeom>
            <a:solidFill>
              <a:schemeClr val="lt1"/>
            </a:solidFill>
            <a:ln w="33625" cap="flat" cmpd="sng">
              <a:solidFill>
                <a:srgbClr val="E03854"/>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26" name="Google Shape;1126;p154"/>
            <p:cNvGrpSpPr/>
            <p:nvPr/>
          </p:nvGrpSpPr>
          <p:grpSpPr>
            <a:xfrm>
              <a:off x="4023647" y="4333493"/>
              <a:ext cx="290411" cy="289703"/>
              <a:chOff x="1184225" y="238125"/>
              <a:chExt cx="5251550" cy="5238750"/>
            </a:xfrm>
          </p:grpSpPr>
          <p:sp>
            <p:nvSpPr>
              <p:cNvPr id="1127" name="Google Shape;1127;p154"/>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128" name="Google Shape;1128;p154"/>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29" name="Google Shape;1129;p154"/>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30" name="Google Shape;1130;p154"/>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131" name="Google Shape;1131;p154"/>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32" name="Google Shape;1132;p154"/>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133" name="Google Shape;1133;p154"/>
          <p:cNvSpPr/>
          <p:nvPr/>
        </p:nvSpPr>
        <p:spPr>
          <a:xfrm>
            <a:off x="1810750" y="671225"/>
            <a:ext cx="537825" cy="860150"/>
          </a:xfrm>
          <a:custGeom>
            <a:avLst/>
            <a:gdLst/>
            <a:ahLst/>
            <a:cxnLst/>
            <a:rect l="l" t="t" r="r" b="b"/>
            <a:pathLst>
              <a:path w="21513" h="34406" extrusionOk="0">
                <a:moveTo>
                  <a:pt x="0" y="0"/>
                </a:moveTo>
                <a:lnTo>
                  <a:pt x="14049" y="3434"/>
                </a:lnTo>
                <a:lnTo>
                  <a:pt x="17667" y="20122"/>
                </a:lnTo>
                <a:lnTo>
                  <a:pt x="9427" y="32209"/>
                </a:lnTo>
                <a:lnTo>
                  <a:pt x="21513" y="34406"/>
                </a:lnTo>
              </a:path>
            </a:pathLst>
          </a:custGeom>
          <a:noFill/>
          <a:ln w="28575" cap="flat" cmpd="sng">
            <a:solidFill>
              <a:srgbClr val="A4C3DB"/>
            </a:solidFill>
            <a:prstDash val="solid"/>
            <a:round/>
            <a:headEnd type="triangle" w="sm" len="sm"/>
            <a:tailEnd type="triangle" w="sm" len="sm"/>
          </a:ln>
        </p:spPr>
        <p:txBody>
          <a:bodyPr/>
          <a:lstStyle/>
          <a:p>
            <a:endParaRPr lang="en-US"/>
          </a:p>
        </p:txBody>
      </p:sp>
      <p:grpSp>
        <p:nvGrpSpPr>
          <p:cNvPr id="1134" name="Google Shape;1134;p154"/>
          <p:cNvGrpSpPr/>
          <p:nvPr/>
        </p:nvGrpSpPr>
        <p:grpSpPr>
          <a:xfrm>
            <a:off x="1030571" y="305977"/>
            <a:ext cx="709346" cy="709346"/>
            <a:chOff x="3767000" y="4054775"/>
            <a:chExt cx="803700" cy="803700"/>
          </a:xfrm>
        </p:grpSpPr>
        <p:sp>
          <p:nvSpPr>
            <p:cNvPr id="1135" name="Google Shape;1135;p154"/>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136" name="Google Shape;1136;p154"/>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37" name="Google Shape;1137;p154"/>
            <p:cNvGrpSpPr/>
            <p:nvPr/>
          </p:nvGrpSpPr>
          <p:grpSpPr>
            <a:xfrm>
              <a:off x="4023647" y="4333493"/>
              <a:ext cx="290411" cy="289703"/>
              <a:chOff x="1184225" y="238125"/>
              <a:chExt cx="5251550" cy="5238750"/>
            </a:xfrm>
          </p:grpSpPr>
          <p:sp>
            <p:nvSpPr>
              <p:cNvPr id="1138" name="Google Shape;1138;p154"/>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39" name="Google Shape;1139;p154"/>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40" name="Google Shape;1140;p154"/>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41" name="Google Shape;1141;p154"/>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42" name="Google Shape;1142;p154"/>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43" name="Google Shape;1143;p154"/>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144" name="Google Shape;1144;p154"/>
          <p:cNvSpPr/>
          <p:nvPr/>
        </p:nvSpPr>
        <p:spPr>
          <a:xfrm>
            <a:off x="1922800" y="3529725"/>
            <a:ext cx="1078150" cy="274675"/>
          </a:xfrm>
          <a:custGeom>
            <a:avLst/>
            <a:gdLst/>
            <a:ahLst/>
            <a:cxnLst/>
            <a:rect l="l" t="t" r="r" b="b"/>
            <a:pathLst>
              <a:path w="43126" h="10987" extrusionOk="0">
                <a:moveTo>
                  <a:pt x="43126" y="0"/>
                </a:moveTo>
                <a:lnTo>
                  <a:pt x="37907" y="6867"/>
                </a:lnTo>
                <a:lnTo>
                  <a:pt x="26095" y="10987"/>
                </a:lnTo>
                <a:lnTo>
                  <a:pt x="13460" y="7416"/>
                </a:lnTo>
                <a:lnTo>
                  <a:pt x="0" y="9614"/>
                </a:lnTo>
              </a:path>
            </a:pathLst>
          </a:custGeom>
          <a:noFill/>
          <a:ln w="28575" cap="flat" cmpd="sng">
            <a:solidFill>
              <a:srgbClr val="E03854"/>
            </a:solidFill>
            <a:prstDash val="solid"/>
            <a:round/>
            <a:headEnd type="triangle" w="sm" len="sm"/>
            <a:tailEnd type="triangle" w="sm" len="sm"/>
          </a:ln>
        </p:spPr>
        <p:txBody>
          <a:bodyPr/>
          <a:lstStyle/>
          <a:p>
            <a:endParaRPr lang="en-US"/>
          </a:p>
        </p:txBody>
      </p:sp>
      <p:grpSp>
        <p:nvGrpSpPr>
          <p:cNvPr id="1145" name="Google Shape;1145;p154"/>
          <p:cNvGrpSpPr/>
          <p:nvPr/>
        </p:nvGrpSpPr>
        <p:grpSpPr>
          <a:xfrm>
            <a:off x="4530769" y="147352"/>
            <a:ext cx="709346" cy="709346"/>
            <a:chOff x="3767000" y="4054775"/>
            <a:chExt cx="803700" cy="803700"/>
          </a:xfrm>
        </p:grpSpPr>
        <p:sp>
          <p:nvSpPr>
            <p:cNvPr id="1146" name="Google Shape;1146;p154"/>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147" name="Google Shape;1147;p154"/>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48" name="Google Shape;1148;p154"/>
            <p:cNvGrpSpPr/>
            <p:nvPr/>
          </p:nvGrpSpPr>
          <p:grpSpPr>
            <a:xfrm>
              <a:off x="4023647" y="4333493"/>
              <a:ext cx="290411" cy="289703"/>
              <a:chOff x="1184225" y="238125"/>
              <a:chExt cx="5251550" cy="5238750"/>
            </a:xfrm>
          </p:grpSpPr>
          <p:sp>
            <p:nvSpPr>
              <p:cNvPr id="1149" name="Google Shape;1149;p154"/>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50" name="Google Shape;1150;p154"/>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51" name="Google Shape;1151;p154"/>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52" name="Google Shape;1152;p154"/>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53" name="Google Shape;1153;p154"/>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54" name="Google Shape;1154;p154"/>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grpSp>
        <p:nvGrpSpPr>
          <p:cNvPr id="1155" name="Google Shape;1155;p154"/>
          <p:cNvGrpSpPr/>
          <p:nvPr/>
        </p:nvGrpSpPr>
        <p:grpSpPr>
          <a:xfrm>
            <a:off x="5463520" y="2430965"/>
            <a:ext cx="709346" cy="709346"/>
            <a:chOff x="3767000" y="4054775"/>
            <a:chExt cx="803700" cy="803700"/>
          </a:xfrm>
        </p:grpSpPr>
        <p:sp>
          <p:nvSpPr>
            <p:cNvPr id="1156" name="Google Shape;1156;p154"/>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157" name="Google Shape;1157;p154"/>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58" name="Google Shape;1158;p154"/>
            <p:cNvGrpSpPr/>
            <p:nvPr/>
          </p:nvGrpSpPr>
          <p:grpSpPr>
            <a:xfrm>
              <a:off x="4023647" y="4333493"/>
              <a:ext cx="290411" cy="289703"/>
              <a:chOff x="1184225" y="238125"/>
              <a:chExt cx="5251550" cy="5238750"/>
            </a:xfrm>
          </p:grpSpPr>
          <p:sp>
            <p:nvSpPr>
              <p:cNvPr id="1159" name="Google Shape;1159;p154"/>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60" name="Google Shape;1160;p154"/>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61" name="Google Shape;1161;p154"/>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62" name="Google Shape;1162;p154"/>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63" name="Google Shape;1163;p154"/>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64" name="Google Shape;1164;p154"/>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165" name="Google Shape;1165;p154"/>
          <p:cNvSpPr/>
          <p:nvPr/>
        </p:nvSpPr>
        <p:spPr>
          <a:xfrm>
            <a:off x="5143500" y="2046425"/>
            <a:ext cx="638650" cy="336475"/>
          </a:xfrm>
          <a:custGeom>
            <a:avLst/>
            <a:gdLst/>
            <a:ahLst/>
            <a:cxnLst/>
            <a:rect l="l" t="t" r="r" b="b"/>
            <a:pathLst>
              <a:path w="25546" h="13459" extrusionOk="0">
                <a:moveTo>
                  <a:pt x="0" y="7691"/>
                </a:moveTo>
                <a:lnTo>
                  <a:pt x="7691" y="10987"/>
                </a:lnTo>
                <a:lnTo>
                  <a:pt x="22799" y="0"/>
                </a:lnTo>
                <a:lnTo>
                  <a:pt x="25546" y="13459"/>
                </a:lnTo>
              </a:path>
            </a:pathLst>
          </a:custGeom>
          <a:noFill/>
          <a:ln w="28575" cap="flat" cmpd="sng">
            <a:solidFill>
              <a:srgbClr val="A4C3DB"/>
            </a:solidFill>
            <a:prstDash val="solid"/>
            <a:round/>
            <a:headEnd type="triangle" w="sm" len="sm"/>
            <a:tailEnd type="triangle" w="sm" len="sm"/>
          </a:ln>
        </p:spPr>
        <p:txBody>
          <a:bodyPr/>
          <a:lstStyle/>
          <a:p>
            <a:endParaRPr lang="en-US"/>
          </a:p>
        </p:txBody>
      </p:sp>
      <p:sp>
        <p:nvSpPr>
          <p:cNvPr id="1166" name="Google Shape;1166;p154"/>
          <p:cNvSpPr/>
          <p:nvPr/>
        </p:nvSpPr>
        <p:spPr>
          <a:xfrm>
            <a:off x="4912200" y="837800"/>
            <a:ext cx="416725" cy="505525"/>
          </a:xfrm>
          <a:custGeom>
            <a:avLst/>
            <a:gdLst/>
            <a:ahLst/>
            <a:cxnLst/>
            <a:rect l="l" t="t" r="r" b="b"/>
            <a:pathLst>
              <a:path w="16669" h="20221" extrusionOk="0">
                <a:moveTo>
                  <a:pt x="8428" y="0"/>
                </a:moveTo>
                <a:lnTo>
                  <a:pt x="16669" y="7966"/>
                </a:lnTo>
                <a:lnTo>
                  <a:pt x="0" y="20221"/>
                </a:lnTo>
              </a:path>
            </a:pathLst>
          </a:custGeom>
          <a:noFill/>
          <a:ln w="28575" cap="flat" cmpd="sng">
            <a:solidFill>
              <a:srgbClr val="A4C3DB"/>
            </a:solidFill>
            <a:prstDash val="solid"/>
            <a:round/>
            <a:headEnd type="triangle" w="med" len="med"/>
            <a:tailEnd type="triangle" w="med" len="med"/>
          </a:ln>
        </p:spPr>
        <p:txBody>
          <a:bodyPr/>
          <a:lstStyle/>
          <a:p>
            <a:endParaRPr lang="en-US"/>
          </a:p>
        </p:txBody>
      </p:sp>
      <p:sp>
        <p:nvSpPr>
          <p:cNvPr id="1167" name="Google Shape;1167;p154"/>
          <p:cNvSpPr/>
          <p:nvPr/>
        </p:nvSpPr>
        <p:spPr>
          <a:xfrm>
            <a:off x="5363250" y="1970875"/>
            <a:ext cx="322750" cy="240350"/>
          </a:xfrm>
          <a:custGeom>
            <a:avLst/>
            <a:gdLst/>
            <a:ahLst/>
            <a:cxnLst/>
            <a:rect l="l" t="t" r="r" b="b"/>
            <a:pathLst>
              <a:path w="12910" h="9614" extrusionOk="0">
                <a:moveTo>
                  <a:pt x="0" y="9614"/>
                </a:moveTo>
                <a:lnTo>
                  <a:pt x="8241" y="3296"/>
                </a:lnTo>
                <a:lnTo>
                  <a:pt x="12910" y="0"/>
                </a:lnTo>
              </a:path>
            </a:pathLst>
          </a:custGeom>
          <a:noFill/>
          <a:ln w="19050" cap="flat" cmpd="sng">
            <a:solidFill>
              <a:srgbClr val="5B7386"/>
            </a:solidFill>
            <a:prstDash val="solid"/>
            <a:round/>
            <a:headEnd type="oval" w="sm" len="sm"/>
            <a:tailEnd type="oval" w="sm" len="sm"/>
          </a:ln>
        </p:spPr>
        <p:txBody>
          <a:bodyPr/>
          <a:lstStyle/>
          <a:p>
            <a:endParaRPr lang="en-US"/>
          </a:p>
        </p:txBody>
      </p:sp>
      <p:sp>
        <p:nvSpPr>
          <p:cNvPr id="1168" name="Google Shape;1168;p154"/>
          <p:cNvSpPr/>
          <p:nvPr/>
        </p:nvSpPr>
        <p:spPr>
          <a:xfrm>
            <a:off x="2224950" y="762250"/>
            <a:ext cx="137350" cy="604325"/>
          </a:xfrm>
          <a:custGeom>
            <a:avLst/>
            <a:gdLst/>
            <a:ahLst/>
            <a:cxnLst/>
            <a:rect l="l" t="t" r="r" b="b"/>
            <a:pathLst>
              <a:path w="5494" h="24173" extrusionOk="0">
                <a:moveTo>
                  <a:pt x="1099" y="0"/>
                </a:moveTo>
                <a:lnTo>
                  <a:pt x="5494" y="16756"/>
                </a:lnTo>
                <a:lnTo>
                  <a:pt x="0" y="24173"/>
                </a:lnTo>
              </a:path>
            </a:pathLst>
          </a:custGeom>
          <a:noFill/>
          <a:ln w="19050" cap="flat" cmpd="sng">
            <a:solidFill>
              <a:srgbClr val="5B7386"/>
            </a:solidFill>
            <a:prstDash val="solid"/>
            <a:round/>
            <a:headEnd type="oval" w="sm" len="sm"/>
            <a:tailEnd type="oval" w="sm" len="sm"/>
          </a:ln>
        </p:spPr>
        <p:txBody>
          <a:bodyPr/>
          <a:lstStyle/>
          <a:p>
            <a:endParaRPr lang="en-US"/>
          </a:p>
        </p:txBody>
      </p:sp>
      <p:sp>
        <p:nvSpPr>
          <p:cNvPr id="1169" name="Google Shape;1169;p154"/>
          <p:cNvSpPr/>
          <p:nvPr/>
        </p:nvSpPr>
        <p:spPr>
          <a:xfrm>
            <a:off x="2259300" y="3797525"/>
            <a:ext cx="638650" cy="116750"/>
          </a:xfrm>
          <a:custGeom>
            <a:avLst/>
            <a:gdLst/>
            <a:ahLst/>
            <a:cxnLst/>
            <a:rect l="l" t="t" r="r" b="b"/>
            <a:pathLst>
              <a:path w="25546" h="4670" extrusionOk="0">
                <a:moveTo>
                  <a:pt x="25546" y="0"/>
                </a:moveTo>
                <a:lnTo>
                  <a:pt x="13459" y="4670"/>
                </a:lnTo>
                <a:lnTo>
                  <a:pt x="0" y="1374"/>
                </a:lnTo>
              </a:path>
            </a:pathLst>
          </a:custGeom>
          <a:noFill/>
          <a:ln w="19050" cap="flat" cmpd="sng">
            <a:solidFill>
              <a:srgbClr val="7E1D2D"/>
            </a:solidFill>
            <a:prstDash val="solid"/>
            <a:round/>
            <a:headEnd type="oval" w="sm" len="sm"/>
            <a:tailEnd type="oval" w="sm" len="sm"/>
          </a:ln>
        </p:spPr>
        <p:txBody>
          <a:bodyPr/>
          <a:lstStyle/>
          <a:p>
            <a:endParaRPr lang="en-US"/>
          </a:p>
        </p:txBody>
      </p:sp>
      <p:sp>
        <p:nvSpPr>
          <p:cNvPr id="1170" name="Google Shape;1170;p154"/>
          <p:cNvSpPr/>
          <p:nvPr/>
        </p:nvSpPr>
        <p:spPr>
          <a:xfrm>
            <a:off x="1531375" y="2355425"/>
            <a:ext cx="425775" cy="281575"/>
          </a:xfrm>
          <a:custGeom>
            <a:avLst/>
            <a:gdLst/>
            <a:ahLst/>
            <a:cxnLst/>
            <a:rect l="l" t="t" r="r" b="b"/>
            <a:pathLst>
              <a:path w="17031" h="11263" extrusionOk="0">
                <a:moveTo>
                  <a:pt x="2198" y="0"/>
                </a:moveTo>
                <a:lnTo>
                  <a:pt x="0" y="8241"/>
                </a:lnTo>
                <a:lnTo>
                  <a:pt x="17031" y="11263"/>
                </a:lnTo>
              </a:path>
            </a:pathLst>
          </a:custGeom>
          <a:noFill/>
          <a:ln w="19050" cap="flat" cmpd="sng">
            <a:solidFill>
              <a:srgbClr val="03916F"/>
            </a:solidFill>
            <a:prstDash val="solid"/>
            <a:round/>
            <a:headEnd type="oval" w="sm" len="sm"/>
            <a:tailEnd type="oval" w="sm" len="sm"/>
          </a:ln>
        </p:spPr>
        <p:txBody>
          <a:bodyPr/>
          <a:lstStyle/>
          <a:p>
            <a:endParaRPr lang="en-US"/>
          </a:p>
        </p:txBody>
      </p:sp>
      <p:sp>
        <p:nvSpPr>
          <p:cNvPr id="1171" name="Google Shape;1171;p154"/>
          <p:cNvSpPr txBox="1"/>
          <p:nvPr/>
        </p:nvSpPr>
        <p:spPr>
          <a:xfrm>
            <a:off x="618125" y="4274425"/>
            <a:ext cx="17916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Provincial Assets</a:t>
            </a:r>
            <a:endParaRPr>
              <a:solidFill>
                <a:srgbClr val="FFFFFF"/>
              </a:solidFill>
              <a:latin typeface="Montserrat SemiBold"/>
              <a:ea typeface="Montserrat SemiBold"/>
              <a:cs typeface="Montserrat SemiBold"/>
              <a:sym typeface="Montserrat SemiBold"/>
            </a:endParaRPr>
          </a:p>
        </p:txBody>
      </p:sp>
      <p:sp>
        <p:nvSpPr>
          <p:cNvPr id="1172" name="Google Shape;1172;p154"/>
          <p:cNvSpPr txBox="1"/>
          <p:nvPr/>
        </p:nvSpPr>
        <p:spPr>
          <a:xfrm>
            <a:off x="4914439" y="4440600"/>
            <a:ext cx="12900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Drug Data</a:t>
            </a:r>
            <a:endParaRPr>
              <a:solidFill>
                <a:srgbClr val="FFFFFF"/>
              </a:solidFill>
              <a:latin typeface="Montserrat SemiBold"/>
              <a:ea typeface="Montserrat SemiBold"/>
              <a:cs typeface="Montserrat SemiBold"/>
              <a:sym typeface="Montserrat SemiBold"/>
            </a:endParaRPr>
          </a:p>
        </p:txBody>
      </p:sp>
      <p:grpSp>
        <p:nvGrpSpPr>
          <p:cNvPr id="1173" name="Google Shape;1173;p154"/>
          <p:cNvGrpSpPr/>
          <p:nvPr/>
        </p:nvGrpSpPr>
        <p:grpSpPr>
          <a:xfrm>
            <a:off x="3022411" y="3952538"/>
            <a:ext cx="709346" cy="709346"/>
            <a:chOff x="3767000" y="4054775"/>
            <a:chExt cx="803700" cy="803700"/>
          </a:xfrm>
        </p:grpSpPr>
        <p:sp>
          <p:nvSpPr>
            <p:cNvPr id="1174" name="Google Shape;1174;p154"/>
            <p:cNvSpPr/>
            <p:nvPr/>
          </p:nvSpPr>
          <p:spPr>
            <a:xfrm>
              <a:off x="3767000" y="4054775"/>
              <a:ext cx="803700" cy="803700"/>
            </a:xfrm>
            <a:prstGeom prst="ellipse">
              <a:avLst/>
            </a:prstGeom>
            <a:solidFill>
              <a:srgbClr val="BC5D00">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175" name="Google Shape;1175;p154"/>
            <p:cNvSpPr/>
            <p:nvPr/>
          </p:nvSpPr>
          <p:spPr>
            <a:xfrm>
              <a:off x="3875300" y="4163075"/>
              <a:ext cx="587100" cy="587100"/>
            </a:xfrm>
            <a:prstGeom prst="ellipse">
              <a:avLst/>
            </a:prstGeom>
            <a:solidFill>
              <a:schemeClr val="lt1"/>
            </a:solidFill>
            <a:ln w="33625" cap="flat" cmpd="sng">
              <a:solidFill>
                <a:srgbClr val="E03854"/>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76" name="Google Shape;1176;p154"/>
            <p:cNvGrpSpPr/>
            <p:nvPr/>
          </p:nvGrpSpPr>
          <p:grpSpPr>
            <a:xfrm>
              <a:off x="4023647" y="4333493"/>
              <a:ext cx="290411" cy="289703"/>
              <a:chOff x="1184225" y="238125"/>
              <a:chExt cx="5251550" cy="5238750"/>
            </a:xfrm>
          </p:grpSpPr>
          <p:sp>
            <p:nvSpPr>
              <p:cNvPr id="1177" name="Google Shape;1177;p154"/>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178" name="Google Shape;1178;p154"/>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79" name="Google Shape;1179;p154"/>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80" name="Google Shape;1180;p154"/>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181" name="Google Shape;1181;p154"/>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82" name="Google Shape;1182;p154"/>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grpSp>
        <p:nvGrpSpPr>
          <p:cNvPr id="1183" name="Google Shape;1183;p154"/>
          <p:cNvGrpSpPr/>
          <p:nvPr/>
        </p:nvGrpSpPr>
        <p:grpSpPr>
          <a:xfrm>
            <a:off x="5109323" y="3731250"/>
            <a:ext cx="709346" cy="709346"/>
            <a:chOff x="3767000" y="4054775"/>
            <a:chExt cx="803700" cy="803700"/>
          </a:xfrm>
        </p:grpSpPr>
        <p:sp>
          <p:nvSpPr>
            <p:cNvPr id="1184" name="Google Shape;1184;p154"/>
            <p:cNvSpPr/>
            <p:nvPr/>
          </p:nvSpPr>
          <p:spPr>
            <a:xfrm>
              <a:off x="3767000" y="4054775"/>
              <a:ext cx="803700" cy="803700"/>
            </a:xfrm>
            <a:prstGeom prst="ellipse">
              <a:avLst/>
            </a:prstGeom>
            <a:solidFill>
              <a:srgbClr val="BC5D00">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185" name="Google Shape;1185;p154"/>
            <p:cNvSpPr/>
            <p:nvPr/>
          </p:nvSpPr>
          <p:spPr>
            <a:xfrm>
              <a:off x="3875300" y="4163075"/>
              <a:ext cx="587100" cy="587100"/>
            </a:xfrm>
            <a:prstGeom prst="ellipse">
              <a:avLst/>
            </a:prstGeom>
            <a:solidFill>
              <a:schemeClr val="lt1"/>
            </a:solidFill>
            <a:ln w="33625" cap="flat" cmpd="sng">
              <a:solidFill>
                <a:srgbClr val="E03854"/>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186" name="Google Shape;1186;p154"/>
            <p:cNvGrpSpPr/>
            <p:nvPr/>
          </p:nvGrpSpPr>
          <p:grpSpPr>
            <a:xfrm>
              <a:off x="4023647" y="4333493"/>
              <a:ext cx="290411" cy="289703"/>
              <a:chOff x="1184225" y="238125"/>
              <a:chExt cx="5251550" cy="5238750"/>
            </a:xfrm>
          </p:grpSpPr>
          <p:sp>
            <p:nvSpPr>
              <p:cNvPr id="1187" name="Google Shape;1187;p154"/>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188" name="Google Shape;1188;p154"/>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89" name="Google Shape;1189;p154"/>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90" name="Google Shape;1190;p154"/>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191" name="Google Shape;1191;p154"/>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192" name="Google Shape;1192;p154"/>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193" name="Google Shape;1193;p154"/>
          <p:cNvSpPr/>
          <p:nvPr/>
        </p:nvSpPr>
        <p:spPr>
          <a:xfrm>
            <a:off x="3731750" y="3614838"/>
            <a:ext cx="416725" cy="622275"/>
          </a:xfrm>
          <a:custGeom>
            <a:avLst/>
            <a:gdLst/>
            <a:ahLst/>
            <a:cxnLst/>
            <a:rect l="l" t="t" r="r" b="b"/>
            <a:pathLst>
              <a:path w="16669" h="24891" extrusionOk="0">
                <a:moveTo>
                  <a:pt x="10076" y="0"/>
                </a:moveTo>
                <a:lnTo>
                  <a:pt x="16669" y="12636"/>
                </a:lnTo>
                <a:lnTo>
                  <a:pt x="0" y="24891"/>
                </a:lnTo>
              </a:path>
            </a:pathLst>
          </a:custGeom>
          <a:noFill/>
          <a:ln w="28575" cap="flat" cmpd="sng">
            <a:solidFill>
              <a:srgbClr val="E03854"/>
            </a:solidFill>
            <a:prstDash val="solid"/>
            <a:round/>
            <a:headEnd type="triangle" w="med" len="med"/>
            <a:tailEnd type="triangle" w="med" len="med"/>
          </a:ln>
        </p:spPr>
        <p:txBody>
          <a:bodyPr/>
          <a:lstStyle/>
          <a:p>
            <a:endParaRPr lang="en-US"/>
          </a:p>
        </p:txBody>
      </p:sp>
      <p:sp>
        <p:nvSpPr>
          <p:cNvPr id="1194" name="Google Shape;1194;p154"/>
          <p:cNvSpPr/>
          <p:nvPr/>
        </p:nvSpPr>
        <p:spPr>
          <a:xfrm>
            <a:off x="4028225" y="3826400"/>
            <a:ext cx="228025" cy="304625"/>
          </a:xfrm>
          <a:custGeom>
            <a:avLst/>
            <a:gdLst/>
            <a:ahLst/>
            <a:cxnLst/>
            <a:rect l="l" t="t" r="r" b="b"/>
            <a:pathLst>
              <a:path w="9121" h="12185" extrusionOk="0">
                <a:moveTo>
                  <a:pt x="6275" y="0"/>
                </a:moveTo>
                <a:lnTo>
                  <a:pt x="9121" y="6059"/>
                </a:lnTo>
                <a:lnTo>
                  <a:pt x="0" y="12185"/>
                </a:lnTo>
              </a:path>
            </a:pathLst>
          </a:custGeom>
          <a:noFill/>
          <a:ln w="19050" cap="flat" cmpd="sng">
            <a:solidFill>
              <a:srgbClr val="7E1D2D"/>
            </a:solidFill>
            <a:prstDash val="solid"/>
            <a:round/>
            <a:headEnd type="oval" w="sm" len="sm"/>
            <a:tailEnd type="oval" w="sm" len="sm"/>
          </a:ln>
        </p:spPr>
        <p:txBody>
          <a:bodyPr/>
          <a:lstStyle/>
          <a:p>
            <a:endParaRPr lang="en-US"/>
          </a:p>
        </p:txBody>
      </p:sp>
      <p:sp>
        <p:nvSpPr>
          <p:cNvPr id="1195" name="Google Shape;1195;p154"/>
          <p:cNvSpPr/>
          <p:nvPr/>
        </p:nvSpPr>
        <p:spPr>
          <a:xfrm>
            <a:off x="4621600" y="3330575"/>
            <a:ext cx="432625" cy="700450"/>
          </a:xfrm>
          <a:custGeom>
            <a:avLst/>
            <a:gdLst/>
            <a:ahLst/>
            <a:cxnLst/>
            <a:rect l="l" t="t" r="r" b="b"/>
            <a:pathLst>
              <a:path w="17305" h="28018" extrusionOk="0">
                <a:moveTo>
                  <a:pt x="0" y="0"/>
                </a:moveTo>
                <a:lnTo>
                  <a:pt x="9339" y="6592"/>
                </a:lnTo>
                <a:lnTo>
                  <a:pt x="5494" y="24172"/>
                </a:lnTo>
                <a:lnTo>
                  <a:pt x="17305" y="28018"/>
                </a:lnTo>
              </a:path>
            </a:pathLst>
          </a:custGeom>
          <a:noFill/>
          <a:ln w="28575" cap="flat" cmpd="sng">
            <a:solidFill>
              <a:srgbClr val="E03854"/>
            </a:solidFill>
            <a:prstDash val="solid"/>
            <a:round/>
            <a:headEnd type="triangle" w="sm" len="sm"/>
            <a:tailEnd type="triangle" w="sm" len="sm"/>
          </a:ln>
        </p:spPr>
        <p:txBody>
          <a:bodyPr/>
          <a:lstStyle/>
          <a:p>
            <a:endParaRPr lang="en-US"/>
          </a:p>
        </p:txBody>
      </p:sp>
      <p:cxnSp>
        <p:nvCxnSpPr>
          <p:cNvPr id="1196" name="Google Shape;1196;p154"/>
          <p:cNvCxnSpPr/>
          <p:nvPr/>
        </p:nvCxnSpPr>
        <p:spPr>
          <a:xfrm rot="10800000" flipH="1">
            <a:off x="4882550" y="3502275"/>
            <a:ext cx="75600" cy="370800"/>
          </a:xfrm>
          <a:prstGeom prst="straightConnector1">
            <a:avLst/>
          </a:prstGeom>
          <a:noFill/>
          <a:ln w="19050" cap="flat" cmpd="sng">
            <a:solidFill>
              <a:srgbClr val="7E1D2D"/>
            </a:solidFill>
            <a:prstDash val="solid"/>
            <a:round/>
            <a:headEnd type="oval" w="sm" len="sm"/>
            <a:tailEnd type="oval" w="sm" len="sm"/>
          </a:ln>
        </p:spPr>
      </p:cxnSp>
      <p:cxnSp>
        <p:nvCxnSpPr>
          <p:cNvPr id="1197" name="Google Shape;1197;p154"/>
          <p:cNvCxnSpPr/>
          <p:nvPr/>
        </p:nvCxnSpPr>
        <p:spPr>
          <a:xfrm rot="10800000" flipH="1">
            <a:off x="5170975" y="1085100"/>
            <a:ext cx="240300" cy="171600"/>
          </a:xfrm>
          <a:prstGeom prst="straightConnector1">
            <a:avLst/>
          </a:prstGeom>
          <a:noFill/>
          <a:ln w="19050" cap="flat" cmpd="sng">
            <a:solidFill>
              <a:srgbClr val="5B7386"/>
            </a:solidFill>
            <a:prstDash val="solid"/>
            <a:round/>
            <a:headEnd type="oval" w="sm" len="sm"/>
            <a:tailEnd type="oval"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023A"/>
        </a:solidFill>
        <a:effectLst/>
      </p:bgPr>
    </p:bg>
    <p:spTree>
      <p:nvGrpSpPr>
        <p:cNvPr id="1" name="Shape 1201"/>
        <p:cNvGrpSpPr/>
        <p:nvPr/>
      </p:nvGrpSpPr>
      <p:grpSpPr>
        <a:xfrm>
          <a:off x="0" y="0"/>
          <a:ext cx="0" cy="0"/>
          <a:chOff x="0" y="0"/>
          <a:chExt cx="0" cy="0"/>
        </a:xfrm>
      </p:grpSpPr>
      <p:sp>
        <p:nvSpPr>
          <p:cNvPr id="1202" name="Google Shape;1202;p155"/>
          <p:cNvSpPr txBox="1"/>
          <p:nvPr/>
        </p:nvSpPr>
        <p:spPr>
          <a:xfrm>
            <a:off x="648875" y="961175"/>
            <a:ext cx="15480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Carequality</a:t>
            </a:r>
            <a:endParaRPr>
              <a:solidFill>
                <a:srgbClr val="FFFFFF"/>
              </a:solidFill>
              <a:latin typeface="Montserrat SemiBold"/>
              <a:ea typeface="Montserrat SemiBold"/>
              <a:cs typeface="Montserrat SemiBold"/>
              <a:sym typeface="Montserrat SemiBold"/>
            </a:endParaRPr>
          </a:p>
        </p:txBody>
      </p:sp>
      <p:sp>
        <p:nvSpPr>
          <p:cNvPr id="1203" name="Google Shape;1203;p155"/>
          <p:cNvSpPr txBox="1"/>
          <p:nvPr/>
        </p:nvSpPr>
        <p:spPr>
          <a:xfrm>
            <a:off x="5181925" y="425200"/>
            <a:ext cx="2649000" cy="39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CommonWell</a:t>
            </a:r>
            <a:endParaRPr>
              <a:solidFill>
                <a:srgbClr val="FFFFFF"/>
              </a:solidFill>
              <a:latin typeface="Montserrat SemiBold"/>
              <a:ea typeface="Montserrat SemiBold"/>
              <a:cs typeface="Montserrat SemiBold"/>
              <a:sym typeface="Montserrat SemiBold"/>
            </a:endParaRPr>
          </a:p>
        </p:txBody>
      </p:sp>
      <p:sp>
        <p:nvSpPr>
          <p:cNvPr id="1204" name="Google Shape;1204;p155"/>
          <p:cNvSpPr txBox="1"/>
          <p:nvPr/>
        </p:nvSpPr>
        <p:spPr>
          <a:xfrm>
            <a:off x="4882475" y="3549700"/>
            <a:ext cx="15480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eHealth Exchange</a:t>
            </a:r>
            <a:endParaRPr>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a:solidFill>
                <a:srgbClr val="FFFFFF"/>
              </a:solidFill>
              <a:latin typeface="Montserrat SemiBold"/>
              <a:ea typeface="Montserrat SemiBold"/>
              <a:cs typeface="Montserrat SemiBold"/>
              <a:sym typeface="Montserrat SemiBold"/>
            </a:endParaRPr>
          </a:p>
        </p:txBody>
      </p:sp>
      <p:sp>
        <p:nvSpPr>
          <p:cNvPr id="1205" name="Google Shape;1205;p155"/>
          <p:cNvSpPr/>
          <p:nvPr/>
        </p:nvSpPr>
        <p:spPr>
          <a:xfrm>
            <a:off x="6753675" y="150"/>
            <a:ext cx="2283000" cy="5143500"/>
          </a:xfrm>
          <a:prstGeom prst="rect">
            <a:avLst/>
          </a:prstGeom>
          <a:solidFill>
            <a:srgbClr val="FFFFFF">
              <a:alpha val="79170"/>
            </a:srgbClr>
          </a:solidFill>
          <a:ln>
            <a:noFill/>
          </a:ln>
          <a:effectLst>
            <a:outerShdw blurRad="57150" dist="19050" dir="5400000" algn="bl" rotWithShape="0">
              <a:srgbClr val="B7B7B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5"/>
          <p:cNvSpPr/>
          <p:nvPr/>
        </p:nvSpPr>
        <p:spPr>
          <a:xfrm>
            <a:off x="6805350" y="150"/>
            <a:ext cx="24042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5"/>
          <p:cNvSpPr txBox="1"/>
          <p:nvPr/>
        </p:nvSpPr>
        <p:spPr>
          <a:xfrm>
            <a:off x="296345" y="3086000"/>
            <a:ext cx="1660800" cy="6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Individual MEDITECH Organisations</a:t>
            </a:r>
            <a:endParaRPr>
              <a:solidFill>
                <a:srgbClr val="FFFFFF"/>
              </a:solidFill>
              <a:latin typeface="Montserrat SemiBold"/>
              <a:ea typeface="Montserrat SemiBold"/>
              <a:cs typeface="Montserrat SemiBold"/>
              <a:sym typeface="Montserrat SemiBold"/>
            </a:endParaRPr>
          </a:p>
        </p:txBody>
      </p:sp>
      <p:grpSp>
        <p:nvGrpSpPr>
          <p:cNvPr id="1208" name="Google Shape;1208;p155"/>
          <p:cNvGrpSpPr/>
          <p:nvPr/>
        </p:nvGrpSpPr>
        <p:grpSpPr>
          <a:xfrm>
            <a:off x="2231665" y="802679"/>
            <a:ext cx="2836259" cy="2836259"/>
            <a:chOff x="2315546" y="650279"/>
            <a:chExt cx="2836259" cy="2836259"/>
          </a:xfrm>
        </p:grpSpPr>
        <p:sp>
          <p:nvSpPr>
            <p:cNvPr id="1209" name="Google Shape;1209;p155"/>
            <p:cNvSpPr/>
            <p:nvPr/>
          </p:nvSpPr>
          <p:spPr>
            <a:xfrm>
              <a:off x="2315546" y="650279"/>
              <a:ext cx="2836259" cy="2836259"/>
            </a:xfrm>
            <a:custGeom>
              <a:avLst/>
              <a:gdLst/>
              <a:ahLst/>
              <a:cxnLst/>
              <a:rect l="l" t="t" r="r" b="b"/>
              <a:pathLst>
                <a:path w="209550" h="209550" extrusionOk="0">
                  <a:moveTo>
                    <a:pt x="106398" y="0"/>
                  </a:moveTo>
                  <a:lnTo>
                    <a:pt x="105496" y="180"/>
                  </a:lnTo>
                  <a:lnTo>
                    <a:pt x="104595" y="721"/>
                  </a:lnTo>
                  <a:lnTo>
                    <a:pt x="104054" y="1443"/>
                  </a:lnTo>
                  <a:lnTo>
                    <a:pt x="103873" y="2344"/>
                  </a:lnTo>
                  <a:lnTo>
                    <a:pt x="104054" y="3426"/>
                  </a:lnTo>
                  <a:lnTo>
                    <a:pt x="104595" y="4148"/>
                  </a:lnTo>
                  <a:lnTo>
                    <a:pt x="105316" y="4689"/>
                  </a:lnTo>
                  <a:lnTo>
                    <a:pt x="106398" y="5049"/>
                  </a:lnTo>
                  <a:lnTo>
                    <a:pt x="107300" y="4689"/>
                  </a:lnTo>
                  <a:lnTo>
                    <a:pt x="108201" y="4328"/>
                  </a:lnTo>
                  <a:lnTo>
                    <a:pt x="108742" y="3426"/>
                  </a:lnTo>
                  <a:lnTo>
                    <a:pt x="108923" y="2525"/>
                  </a:lnTo>
                  <a:lnTo>
                    <a:pt x="108742" y="1443"/>
                  </a:lnTo>
                  <a:lnTo>
                    <a:pt x="108201" y="721"/>
                  </a:lnTo>
                  <a:lnTo>
                    <a:pt x="107300" y="180"/>
                  </a:lnTo>
                  <a:lnTo>
                    <a:pt x="106398" y="0"/>
                  </a:lnTo>
                  <a:close/>
                  <a:moveTo>
                    <a:pt x="98283" y="180"/>
                  </a:moveTo>
                  <a:lnTo>
                    <a:pt x="97381" y="361"/>
                  </a:lnTo>
                  <a:lnTo>
                    <a:pt x="96480" y="902"/>
                  </a:lnTo>
                  <a:lnTo>
                    <a:pt x="96119" y="1803"/>
                  </a:lnTo>
                  <a:lnTo>
                    <a:pt x="95939" y="2705"/>
                  </a:lnTo>
                  <a:lnTo>
                    <a:pt x="96119" y="3787"/>
                  </a:lnTo>
                  <a:lnTo>
                    <a:pt x="96660" y="4508"/>
                  </a:lnTo>
                  <a:lnTo>
                    <a:pt x="97562" y="5049"/>
                  </a:lnTo>
                  <a:lnTo>
                    <a:pt x="98463" y="5230"/>
                  </a:lnTo>
                  <a:lnTo>
                    <a:pt x="98644" y="5049"/>
                  </a:lnTo>
                  <a:lnTo>
                    <a:pt x="99545" y="4869"/>
                  </a:lnTo>
                  <a:lnTo>
                    <a:pt x="100267" y="4328"/>
                  </a:lnTo>
                  <a:lnTo>
                    <a:pt x="100808" y="3426"/>
                  </a:lnTo>
                  <a:lnTo>
                    <a:pt x="100988" y="2525"/>
                  </a:lnTo>
                  <a:lnTo>
                    <a:pt x="100627" y="1443"/>
                  </a:lnTo>
                  <a:lnTo>
                    <a:pt x="100086" y="721"/>
                  </a:lnTo>
                  <a:lnTo>
                    <a:pt x="99365" y="180"/>
                  </a:lnTo>
                  <a:close/>
                  <a:moveTo>
                    <a:pt x="114513" y="361"/>
                  </a:moveTo>
                  <a:lnTo>
                    <a:pt x="113611" y="541"/>
                  </a:lnTo>
                  <a:lnTo>
                    <a:pt x="112710" y="902"/>
                  </a:lnTo>
                  <a:lnTo>
                    <a:pt x="111988" y="1623"/>
                  </a:lnTo>
                  <a:lnTo>
                    <a:pt x="111808" y="2705"/>
                  </a:lnTo>
                  <a:lnTo>
                    <a:pt x="111808" y="3607"/>
                  </a:lnTo>
                  <a:lnTo>
                    <a:pt x="112349" y="4508"/>
                  </a:lnTo>
                  <a:lnTo>
                    <a:pt x="113070" y="5049"/>
                  </a:lnTo>
                  <a:lnTo>
                    <a:pt x="113972" y="5410"/>
                  </a:lnTo>
                  <a:lnTo>
                    <a:pt x="114333" y="5410"/>
                  </a:lnTo>
                  <a:lnTo>
                    <a:pt x="115234" y="5230"/>
                  </a:lnTo>
                  <a:lnTo>
                    <a:pt x="115956" y="4689"/>
                  </a:lnTo>
                  <a:lnTo>
                    <a:pt x="116497" y="3967"/>
                  </a:lnTo>
                  <a:lnTo>
                    <a:pt x="116857" y="3066"/>
                  </a:lnTo>
                  <a:lnTo>
                    <a:pt x="116677" y="2164"/>
                  </a:lnTo>
                  <a:lnTo>
                    <a:pt x="116316" y="1262"/>
                  </a:lnTo>
                  <a:lnTo>
                    <a:pt x="115415" y="721"/>
                  </a:lnTo>
                  <a:lnTo>
                    <a:pt x="114513" y="361"/>
                  </a:lnTo>
                  <a:close/>
                  <a:moveTo>
                    <a:pt x="90168" y="902"/>
                  </a:moveTo>
                  <a:lnTo>
                    <a:pt x="89266" y="1262"/>
                  </a:lnTo>
                  <a:lnTo>
                    <a:pt x="88545" y="1803"/>
                  </a:lnTo>
                  <a:lnTo>
                    <a:pt x="88184" y="2705"/>
                  </a:lnTo>
                  <a:lnTo>
                    <a:pt x="88004" y="3787"/>
                  </a:lnTo>
                  <a:lnTo>
                    <a:pt x="88364" y="4689"/>
                  </a:lnTo>
                  <a:lnTo>
                    <a:pt x="88905" y="5230"/>
                  </a:lnTo>
                  <a:lnTo>
                    <a:pt x="89627" y="5771"/>
                  </a:lnTo>
                  <a:lnTo>
                    <a:pt x="90528" y="5951"/>
                  </a:lnTo>
                  <a:lnTo>
                    <a:pt x="90889" y="5951"/>
                  </a:lnTo>
                  <a:lnTo>
                    <a:pt x="91791" y="5590"/>
                  </a:lnTo>
                  <a:lnTo>
                    <a:pt x="92512" y="4869"/>
                  </a:lnTo>
                  <a:lnTo>
                    <a:pt x="93053" y="4148"/>
                  </a:lnTo>
                  <a:lnTo>
                    <a:pt x="93053" y="3066"/>
                  </a:lnTo>
                  <a:lnTo>
                    <a:pt x="92693" y="2164"/>
                  </a:lnTo>
                  <a:lnTo>
                    <a:pt x="92152" y="1443"/>
                  </a:lnTo>
                  <a:lnTo>
                    <a:pt x="91250" y="902"/>
                  </a:lnTo>
                  <a:close/>
                  <a:moveTo>
                    <a:pt x="121546" y="1443"/>
                  </a:moveTo>
                  <a:lnTo>
                    <a:pt x="120645" y="1803"/>
                  </a:lnTo>
                  <a:lnTo>
                    <a:pt x="120104" y="2525"/>
                  </a:lnTo>
                  <a:lnTo>
                    <a:pt x="119743" y="3426"/>
                  </a:lnTo>
                  <a:lnTo>
                    <a:pt x="119743" y="4508"/>
                  </a:lnTo>
                  <a:lnTo>
                    <a:pt x="120104" y="5410"/>
                  </a:lnTo>
                  <a:lnTo>
                    <a:pt x="120825" y="5951"/>
                  </a:lnTo>
                  <a:lnTo>
                    <a:pt x="121727" y="6312"/>
                  </a:lnTo>
                  <a:lnTo>
                    <a:pt x="122087" y="6492"/>
                  </a:lnTo>
                  <a:lnTo>
                    <a:pt x="122989" y="6312"/>
                  </a:lnTo>
                  <a:lnTo>
                    <a:pt x="123710" y="5771"/>
                  </a:lnTo>
                  <a:lnTo>
                    <a:pt x="124251" y="5230"/>
                  </a:lnTo>
                  <a:lnTo>
                    <a:pt x="124612" y="4328"/>
                  </a:lnTo>
                  <a:lnTo>
                    <a:pt x="124612" y="3246"/>
                  </a:lnTo>
                  <a:lnTo>
                    <a:pt x="124251" y="2525"/>
                  </a:lnTo>
                  <a:lnTo>
                    <a:pt x="123530" y="1803"/>
                  </a:lnTo>
                  <a:lnTo>
                    <a:pt x="122628" y="1443"/>
                  </a:lnTo>
                  <a:close/>
                  <a:moveTo>
                    <a:pt x="82233" y="2344"/>
                  </a:moveTo>
                  <a:lnTo>
                    <a:pt x="81331" y="2705"/>
                  </a:lnTo>
                  <a:lnTo>
                    <a:pt x="80610" y="3426"/>
                  </a:lnTo>
                  <a:lnTo>
                    <a:pt x="80249" y="4328"/>
                  </a:lnTo>
                  <a:lnTo>
                    <a:pt x="80249" y="5410"/>
                  </a:lnTo>
                  <a:lnTo>
                    <a:pt x="80610" y="6131"/>
                  </a:lnTo>
                  <a:lnTo>
                    <a:pt x="81151" y="6853"/>
                  </a:lnTo>
                  <a:lnTo>
                    <a:pt x="81872" y="7213"/>
                  </a:lnTo>
                  <a:lnTo>
                    <a:pt x="82774" y="7394"/>
                  </a:lnTo>
                  <a:lnTo>
                    <a:pt x="83315" y="7213"/>
                  </a:lnTo>
                  <a:lnTo>
                    <a:pt x="84217" y="6853"/>
                  </a:lnTo>
                  <a:lnTo>
                    <a:pt x="84938" y="6131"/>
                  </a:lnTo>
                  <a:lnTo>
                    <a:pt x="85299" y="5230"/>
                  </a:lnTo>
                  <a:lnTo>
                    <a:pt x="85299" y="4328"/>
                  </a:lnTo>
                  <a:lnTo>
                    <a:pt x="84758" y="3426"/>
                  </a:lnTo>
                  <a:lnTo>
                    <a:pt x="84036" y="2705"/>
                  </a:lnTo>
                  <a:lnTo>
                    <a:pt x="83135" y="2344"/>
                  </a:lnTo>
                  <a:close/>
                  <a:moveTo>
                    <a:pt x="129481" y="3066"/>
                  </a:moveTo>
                  <a:lnTo>
                    <a:pt x="128579" y="3426"/>
                  </a:lnTo>
                  <a:lnTo>
                    <a:pt x="127858" y="3967"/>
                  </a:lnTo>
                  <a:lnTo>
                    <a:pt x="127497" y="4869"/>
                  </a:lnTo>
                  <a:lnTo>
                    <a:pt x="127497" y="5951"/>
                  </a:lnTo>
                  <a:lnTo>
                    <a:pt x="127678" y="6853"/>
                  </a:lnTo>
                  <a:lnTo>
                    <a:pt x="128399" y="7574"/>
                  </a:lnTo>
                  <a:lnTo>
                    <a:pt x="129301" y="7935"/>
                  </a:lnTo>
                  <a:lnTo>
                    <a:pt x="129842" y="8115"/>
                  </a:lnTo>
                  <a:lnTo>
                    <a:pt x="130743" y="7935"/>
                  </a:lnTo>
                  <a:lnTo>
                    <a:pt x="131465" y="7574"/>
                  </a:lnTo>
                  <a:lnTo>
                    <a:pt x="132006" y="7033"/>
                  </a:lnTo>
                  <a:lnTo>
                    <a:pt x="132366" y="6131"/>
                  </a:lnTo>
                  <a:lnTo>
                    <a:pt x="132366" y="5230"/>
                  </a:lnTo>
                  <a:lnTo>
                    <a:pt x="132006" y="4328"/>
                  </a:lnTo>
                  <a:lnTo>
                    <a:pt x="131465" y="3607"/>
                  </a:lnTo>
                  <a:lnTo>
                    <a:pt x="130563" y="3066"/>
                  </a:lnTo>
                  <a:close/>
                  <a:moveTo>
                    <a:pt x="74298" y="4328"/>
                  </a:moveTo>
                  <a:lnTo>
                    <a:pt x="73397" y="4869"/>
                  </a:lnTo>
                  <a:lnTo>
                    <a:pt x="72856" y="5590"/>
                  </a:lnTo>
                  <a:lnTo>
                    <a:pt x="72495" y="6492"/>
                  </a:lnTo>
                  <a:lnTo>
                    <a:pt x="72675" y="7574"/>
                  </a:lnTo>
                  <a:lnTo>
                    <a:pt x="73036" y="8295"/>
                  </a:lnTo>
                  <a:lnTo>
                    <a:pt x="73577" y="8836"/>
                  </a:lnTo>
                  <a:lnTo>
                    <a:pt x="74298" y="9197"/>
                  </a:lnTo>
                  <a:lnTo>
                    <a:pt x="75020" y="9377"/>
                  </a:lnTo>
                  <a:lnTo>
                    <a:pt x="75741" y="9197"/>
                  </a:lnTo>
                  <a:lnTo>
                    <a:pt x="76643" y="8656"/>
                  </a:lnTo>
                  <a:lnTo>
                    <a:pt x="77364" y="7935"/>
                  </a:lnTo>
                  <a:lnTo>
                    <a:pt x="77544" y="7033"/>
                  </a:lnTo>
                  <a:lnTo>
                    <a:pt x="77544" y="6131"/>
                  </a:lnTo>
                  <a:lnTo>
                    <a:pt x="77003" y="5230"/>
                  </a:lnTo>
                  <a:lnTo>
                    <a:pt x="76282" y="4508"/>
                  </a:lnTo>
                  <a:lnTo>
                    <a:pt x="75380" y="4328"/>
                  </a:lnTo>
                  <a:close/>
                  <a:moveTo>
                    <a:pt x="137416" y="5230"/>
                  </a:moveTo>
                  <a:lnTo>
                    <a:pt x="136334" y="5590"/>
                  </a:lnTo>
                  <a:lnTo>
                    <a:pt x="135612" y="6131"/>
                  </a:lnTo>
                  <a:lnTo>
                    <a:pt x="135071" y="7033"/>
                  </a:lnTo>
                  <a:lnTo>
                    <a:pt x="135071" y="7935"/>
                  </a:lnTo>
                  <a:lnTo>
                    <a:pt x="135252" y="8836"/>
                  </a:lnTo>
                  <a:lnTo>
                    <a:pt x="135793" y="9738"/>
                  </a:lnTo>
                  <a:lnTo>
                    <a:pt x="136694" y="10099"/>
                  </a:lnTo>
                  <a:lnTo>
                    <a:pt x="137596" y="10279"/>
                  </a:lnTo>
                  <a:lnTo>
                    <a:pt x="138317" y="10279"/>
                  </a:lnTo>
                  <a:lnTo>
                    <a:pt x="139039" y="9918"/>
                  </a:lnTo>
                  <a:lnTo>
                    <a:pt x="139580" y="9377"/>
                  </a:lnTo>
                  <a:lnTo>
                    <a:pt x="139940" y="8656"/>
                  </a:lnTo>
                  <a:lnTo>
                    <a:pt x="139940" y="7574"/>
                  </a:lnTo>
                  <a:lnTo>
                    <a:pt x="139760" y="6672"/>
                  </a:lnTo>
                  <a:lnTo>
                    <a:pt x="139219" y="5951"/>
                  </a:lnTo>
                  <a:lnTo>
                    <a:pt x="138317" y="5410"/>
                  </a:lnTo>
                  <a:lnTo>
                    <a:pt x="137416" y="5230"/>
                  </a:lnTo>
                  <a:close/>
                  <a:moveTo>
                    <a:pt x="67626" y="6853"/>
                  </a:moveTo>
                  <a:lnTo>
                    <a:pt x="66724" y="7033"/>
                  </a:lnTo>
                  <a:lnTo>
                    <a:pt x="65823" y="7574"/>
                  </a:lnTo>
                  <a:lnTo>
                    <a:pt x="65282" y="8295"/>
                  </a:lnTo>
                  <a:lnTo>
                    <a:pt x="65101" y="9377"/>
                  </a:lnTo>
                  <a:lnTo>
                    <a:pt x="65282" y="10279"/>
                  </a:lnTo>
                  <a:lnTo>
                    <a:pt x="65642" y="11000"/>
                  </a:lnTo>
                  <a:lnTo>
                    <a:pt x="66183" y="11541"/>
                  </a:lnTo>
                  <a:lnTo>
                    <a:pt x="66905" y="11722"/>
                  </a:lnTo>
                  <a:lnTo>
                    <a:pt x="67626" y="11902"/>
                  </a:lnTo>
                  <a:lnTo>
                    <a:pt x="68528" y="11722"/>
                  </a:lnTo>
                  <a:lnTo>
                    <a:pt x="69249" y="11181"/>
                  </a:lnTo>
                  <a:lnTo>
                    <a:pt x="69970" y="10459"/>
                  </a:lnTo>
                  <a:lnTo>
                    <a:pt x="70151" y="9377"/>
                  </a:lnTo>
                  <a:lnTo>
                    <a:pt x="69970" y="8476"/>
                  </a:lnTo>
                  <a:lnTo>
                    <a:pt x="69429" y="7574"/>
                  </a:lnTo>
                  <a:lnTo>
                    <a:pt x="68528" y="7033"/>
                  </a:lnTo>
                  <a:lnTo>
                    <a:pt x="67626" y="6853"/>
                  </a:lnTo>
                  <a:close/>
                  <a:moveTo>
                    <a:pt x="144990" y="8115"/>
                  </a:moveTo>
                  <a:lnTo>
                    <a:pt x="143908" y="8295"/>
                  </a:lnTo>
                  <a:lnTo>
                    <a:pt x="143186" y="8836"/>
                  </a:lnTo>
                  <a:lnTo>
                    <a:pt x="142645" y="9558"/>
                  </a:lnTo>
                  <a:lnTo>
                    <a:pt x="142465" y="10640"/>
                  </a:lnTo>
                  <a:lnTo>
                    <a:pt x="142645" y="11541"/>
                  </a:lnTo>
                  <a:lnTo>
                    <a:pt x="143186" y="12443"/>
                  </a:lnTo>
                  <a:lnTo>
                    <a:pt x="143908" y="12984"/>
                  </a:lnTo>
                  <a:lnTo>
                    <a:pt x="144990" y="13165"/>
                  </a:lnTo>
                  <a:lnTo>
                    <a:pt x="145711" y="12984"/>
                  </a:lnTo>
                  <a:lnTo>
                    <a:pt x="146252" y="12804"/>
                  </a:lnTo>
                  <a:lnTo>
                    <a:pt x="146793" y="12263"/>
                  </a:lnTo>
                  <a:lnTo>
                    <a:pt x="147334" y="11541"/>
                  </a:lnTo>
                  <a:lnTo>
                    <a:pt x="147515" y="10640"/>
                  </a:lnTo>
                  <a:lnTo>
                    <a:pt x="147334" y="9738"/>
                  </a:lnTo>
                  <a:lnTo>
                    <a:pt x="146793" y="8836"/>
                  </a:lnTo>
                  <a:lnTo>
                    <a:pt x="145892" y="8295"/>
                  </a:lnTo>
                  <a:lnTo>
                    <a:pt x="144990" y="8115"/>
                  </a:lnTo>
                  <a:close/>
                  <a:moveTo>
                    <a:pt x="60232" y="10099"/>
                  </a:moveTo>
                  <a:lnTo>
                    <a:pt x="59150" y="10279"/>
                  </a:lnTo>
                  <a:lnTo>
                    <a:pt x="58429" y="10820"/>
                  </a:lnTo>
                  <a:lnTo>
                    <a:pt x="57888" y="11722"/>
                  </a:lnTo>
                  <a:lnTo>
                    <a:pt x="57707" y="12623"/>
                  </a:lnTo>
                  <a:lnTo>
                    <a:pt x="58068" y="13706"/>
                  </a:lnTo>
                  <a:lnTo>
                    <a:pt x="58429" y="14247"/>
                  </a:lnTo>
                  <a:lnTo>
                    <a:pt x="58970" y="14788"/>
                  </a:lnTo>
                  <a:lnTo>
                    <a:pt x="59691" y="14968"/>
                  </a:lnTo>
                  <a:lnTo>
                    <a:pt x="60232" y="15148"/>
                  </a:lnTo>
                  <a:lnTo>
                    <a:pt x="60773" y="14968"/>
                  </a:lnTo>
                  <a:lnTo>
                    <a:pt x="61494" y="14788"/>
                  </a:lnTo>
                  <a:lnTo>
                    <a:pt x="62216" y="14247"/>
                  </a:lnTo>
                  <a:lnTo>
                    <a:pt x="62757" y="13345"/>
                  </a:lnTo>
                  <a:lnTo>
                    <a:pt x="62757" y="12443"/>
                  </a:lnTo>
                  <a:lnTo>
                    <a:pt x="62576" y="11361"/>
                  </a:lnTo>
                  <a:lnTo>
                    <a:pt x="62035" y="10640"/>
                  </a:lnTo>
                  <a:lnTo>
                    <a:pt x="61134" y="10099"/>
                  </a:lnTo>
                  <a:close/>
                  <a:moveTo>
                    <a:pt x="151302" y="11541"/>
                  </a:moveTo>
                  <a:lnTo>
                    <a:pt x="150400" y="12082"/>
                  </a:lnTo>
                  <a:lnTo>
                    <a:pt x="149859" y="12804"/>
                  </a:lnTo>
                  <a:lnTo>
                    <a:pt x="149498" y="13886"/>
                  </a:lnTo>
                  <a:lnTo>
                    <a:pt x="149679" y="14788"/>
                  </a:lnTo>
                  <a:lnTo>
                    <a:pt x="150220" y="15689"/>
                  </a:lnTo>
                  <a:lnTo>
                    <a:pt x="150941" y="16230"/>
                  </a:lnTo>
                  <a:lnTo>
                    <a:pt x="151482" y="16411"/>
                  </a:lnTo>
                  <a:lnTo>
                    <a:pt x="152023" y="16591"/>
                  </a:lnTo>
                  <a:lnTo>
                    <a:pt x="152744" y="16411"/>
                  </a:lnTo>
                  <a:lnTo>
                    <a:pt x="153466" y="16230"/>
                  </a:lnTo>
                  <a:lnTo>
                    <a:pt x="154007" y="15689"/>
                  </a:lnTo>
                  <a:lnTo>
                    <a:pt x="154367" y="15148"/>
                  </a:lnTo>
                  <a:lnTo>
                    <a:pt x="154548" y="14247"/>
                  </a:lnTo>
                  <a:lnTo>
                    <a:pt x="154548" y="13345"/>
                  </a:lnTo>
                  <a:lnTo>
                    <a:pt x="154007" y="12443"/>
                  </a:lnTo>
                  <a:lnTo>
                    <a:pt x="153285" y="11722"/>
                  </a:lnTo>
                  <a:lnTo>
                    <a:pt x="152384" y="11541"/>
                  </a:lnTo>
                  <a:close/>
                  <a:moveTo>
                    <a:pt x="53019" y="13706"/>
                  </a:moveTo>
                  <a:lnTo>
                    <a:pt x="52117" y="14066"/>
                  </a:lnTo>
                  <a:lnTo>
                    <a:pt x="51215" y="14788"/>
                  </a:lnTo>
                  <a:lnTo>
                    <a:pt x="50855" y="15689"/>
                  </a:lnTo>
                  <a:lnTo>
                    <a:pt x="50855" y="16591"/>
                  </a:lnTo>
                  <a:lnTo>
                    <a:pt x="51215" y="17493"/>
                  </a:lnTo>
                  <a:lnTo>
                    <a:pt x="51576" y="18034"/>
                  </a:lnTo>
                  <a:lnTo>
                    <a:pt x="52117" y="18394"/>
                  </a:lnTo>
                  <a:lnTo>
                    <a:pt x="52658" y="18755"/>
                  </a:lnTo>
                  <a:lnTo>
                    <a:pt x="53920" y="18755"/>
                  </a:lnTo>
                  <a:lnTo>
                    <a:pt x="54642" y="18394"/>
                  </a:lnTo>
                  <a:lnTo>
                    <a:pt x="55363" y="17853"/>
                  </a:lnTo>
                  <a:lnTo>
                    <a:pt x="55724" y="16952"/>
                  </a:lnTo>
                  <a:lnTo>
                    <a:pt x="55724" y="15870"/>
                  </a:lnTo>
                  <a:lnTo>
                    <a:pt x="55543" y="14968"/>
                  </a:lnTo>
                  <a:lnTo>
                    <a:pt x="54822" y="14247"/>
                  </a:lnTo>
                  <a:lnTo>
                    <a:pt x="53920" y="13886"/>
                  </a:lnTo>
                  <a:lnTo>
                    <a:pt x="53019" y="13706"/>
                  </a:lnTo>
                  <a:close/>
                  <a:moveTo>
                    <a:pt x="158335" y="15509"/>
                  </a:moveTo>
                  <a:lnTo>
                    <a:pt x="157613" y="15870"/>
                  </a:lnTo>
                  <a:lnTo>
                    <a:pt x="156892" y="16591"/>
                  </a:lnTo>
                  <a:lnTo>
                    <a:pt x="156531" y="17493"/>
                  </a:lnTo>
                  <a:lnTo>
                    <a:pt x="156531" y="18575"/>
                  </a:lnTo>
                  <a:lnTo>
                    <a:pt x="156892" y="19476"/>
                  </a:lnTo>
                  <a:lnTo>
                    <a:pt x="157613" y="20198"/>
                  </a:lnTo>
                  <a:lnTo>
                    <a:pt x="158335" y="20378"/>
                  </a:lnTo>
                  <a:lnTo>
                    <a:pt x="159056" y="20558"/>
                  </a:lnTo>
                  <a:lnTo>
                    <a:pt x="159597" y="20378"/>
                  </a:lnTo>
                  <a:lnTo>
                    <a:pt x="160138" y="20198"/>
                  </a:lnTo>
                  <a:lnTo>
                    <a:pt x="160679" y="19837"/>
                  </a:lnTo>
                  <a:lnTo>
                    <a:pt x="161040" y="19296"/>
                  </a:lnTo>
                  <a:lnTo>
                    <a:pt x="161400" y="18394"/>
                  </a:lnTo>
                  <a:lnTo>
                    <a:pt x="161400" y="17493"/>
                  </a:lnTo>
                  <a:lnTo>
                    <a:pt x="161040" y="16591"/>
                  </a:lnTo>
                  <a:lnTo>
                    <a:pt x="160318" y="15870"/>
                  </a:lnTo>
                  <a:lnTo>
                    <a:pt x="159417" y="15509"/>
                  </a:lnTo>
                  <a:close/>
                  <a:moveTo>
                    <a:pt x="46166" y="18034"/>
                  </a:moveTo>
                  <a:lnTo>
                    <a:pt x="45264" y="18394"/>
                  </a:lnTo>
                  <a:lnTo>
                    <a:pt x="44543" y="19116"/>
                  </a:lnTo>
                  <a:lnTo>
                    <a:pt x="44182" y="20017"/>
                  </a:lnTo>
                  <a:lnTo>
                    <a:pt x="44182" y="21099"/>
                  </a:lnTo>
                  <a:lnTo>
                    <a:pt x="44543" y="22001"/>
                  </a:lnTo>
                  <a:lnTo>
                    <a:pt x="44904" y="22362"/>
                  </a:lnTo>
                  <a:lnTo>
                    <a:pt x="45445" y="22722"/>
                  </a:lnTo>
                  <a:lnTo>
                    <a:pt x="45986" y="22903"/>
                  </a:lnTo>
                  <a:lnTo>
                    <a:pt x="46707" y="23083"/>
                  </a:lnTo>
                  <a:lnTo>
                    <a:pt x="47428" y="22903"/>
                  </a:lnTo>
                  <a:lnTo>
                    <a:pt x="47969" y="22542"/>
                  </a:lnTo>
                  <a:lnTo>
                    <a:pt x="48691" y="21821"/>
                  </a:lnTo>
                  <a:lnTo>
                    <a:pt x="49051" y="20919"/>
                  </a:lnTo>
                  <a:lnTo>
                    <a:pt x="49051" y="20017"/>
                  </a:lnTo>
                  <a:lnTo>
                    <a:pt x="48691" y="19116"/>
                  </a:lnTo>
                  <a:lnTo>
                    <a:pt x="47969" y="18394"/>
                  </a:lnTo>
                  <a:lnTo>
                    <a:pt x="47068" y="18034"/>
                  </a:lnTo>
                  <a:close/>
                  <a:moveTo>
                    <a:pt x="165187" y="20017"/>
                  </a:moveTo>
                  <a:lnTo>
                    <a:pt x="164286" y="20198"/>
                  </a:lnTo>
                  <a:lnTo>
                    <a:pt x="163564" y="20919"/>
                  </a:lnTo>
                  <a:lnTo>
                    <a:pt x="163023" y="21821"/>
                  </a:lnTo>
                  <a:lnTo>
                    <a:pt x="163023" y="22903"/>
                  </a:lnTo>
                  <a:lnTo>
                    <a:pt x="163384" y="23804"/>
                  </a:lnTo>
                  <a:lnTo>
                    <a:pt x="164105" y="24526"/>
                  </a:lnTo>
                  <a:lnTo>
                    <a:pt x="164827" y="24886"/>
                  </a:lnTo>
                  <a:lnTo>
                    <a:pt x="166089" y="24886"/>
                  </a:lnTo>
                  <a:lnTo>
                    <a:pt x="166630" y="24706"/>
                  </a:lnTo>
                  <a:lnTo>
                    <a:pt x="167171" y="24345"/>
                  </a:lnTo>
                  <a:lnTo>
                    <a:pt x="167532" y="23985"/>
                  </a:lnTo>
                  <a:lnTo>
                    <a:pt x="168073" y="23083"/>
                  </a:lnTo>
                  <a:lnTo>
                    <a:pt x="168073" y="22001"/>
                  </a:lnTo>
                  <a:lnTo>
                    <a:pt x="167712" y="21099"/>
                  </a:lnTo>
                  <a:lnTo>
                    <a:pt x="166991" y="20378"/>
                  </a:lnTo>
                  <a:lnTo>
                    <a:pt x="166089" y="20017"/>
                  </a:lnTo>
                  <a:close/>
                  <a:moveTo>
                    <a:pt x="40576" y="22722"/>
                  </a:moveTo>
                  <a:lnTo>
                    <a:pt x="39494" y="22903"/>
                  </a:lnTo>
                  <a:lnTo>
                    <a:pt x="38772" y="23263"/>
                  </a:lnTo>
                  <a:lnTo>
                    <a:pt x="38051" y="24165"/>
                  </a:lnTo>
                  <a:lnTo>
                    <a:pt x="37690" y="25067"/>
                  </a:lnTo>
                  <a:lnTo>
                    <a:pt x="37870" y="25968"/>
                  </a:lnTo>
                  <a:lnTo>
                    <a:pt x="38231" y="26870"/>
                  </a:lnTo>
                  <a:lnTo>
                    <a:pt x="38772" y="27231"/>
                  </a:lnTo>
                  <a:lnTo>
                    <a:pt x="39133" y="27591"/>
                  </a:lnTo>
                  <a:lnTo>
                    <a:pt x="39674" y="27772"/>
                  </a:lnTo>
                  <a:lnTo>
                    <a:pt x="40215" y="27772"/>
                  </a:lnTo>
                  <a:lnTo>
                    <a:pt x="41117" y="27591"/>
                  </a:lnTo>
                  <a:lnTo>
                    <a:pt x="41838" y="27231"/>
                  </a:lnTo>
                  <a:lnTo>
                    <a:pt x="42559" y="26509"/>
                  </a:lnTo>
                  <a:lnTo>
                    <a:pt x="42740" y="25608"/>
                  </a:lnTo>
                  <a:lnTo>
                    <a:pt x="42740" y="24526"/>
                  </a:lnTo>
                  <a:lnTo>
                    <a:pt x="42199" y="23624"/>
                  </a:lnTo>
                  <a:lnTo>
                    <a:pt x="41477" y="23083"/>
                  </a:lnTo>
                  <a:lnTo>
                    <a:pt x="40576" y="22722"/>
                  </a:lnTo>
                  <a:close/>
                  <a:moveTo>
                    <a:pt x="171499" y="24886"/>
                  </a:moveTo>
                  <a:lnTo>
                    <a:pt x="170598" y="25067"/>
                  </a:lnTo>
                  <a:lnTo>
                    <a:pt x="169876" y="25788"/>
                  </a:lnTo>
                  <a:lnTo>
                    <a:pt x="169335" y="26690"/>
                  </a:lnTo>
                  <a:lnTo>
                    <a:pt x="169155" y="27591"/>
                  </a:lnTo>
                  <a:lnTo>
                    <a:pt x="169515" y="28493"/>
                  </a:lnTo>
                  <a:lnTo>
                    <a:pt x="170057" y="29395"/>
                  </a:lnTo>
                  <a:lnTo>
                    <a:pt x="170778" y="29755"/>
                  </a:lnTo>
                  <a:lnTo>
                    <a:pt x="171680" y="29936"/>
                  </a:lnTo>
                  <a:lnTo>
                    <a:pt x="172221" y="29936"/>
                  </a:lnTo>
                  <a:lnTo>
                    <a:pt x="172762" y="29755"/>
                  </a:lnTo>
                  <a:lnTo>
                    <a:pt x="173303" y="29395"/>
                  </a:lnTo>
                  <a:lnTo>
                    <a:pt x="173663" y="29034"/>
                  </a:lnTo>
                  <a:lnTo>
                    <a:pt x="174204" y="28132"/>
                  </a:lnTo>
                  <a:lnTo>
                    <a:pt x="174204" y="27231"/>
                  </a:lnTo>
                  <a:lnTo>
                    <a:pt x="174024" y="26329"/>
                  </a:lnTo>
                  <a:lnTo>
                    <a:pt x="173303" y="25427"/>
                  </a:lnTo>
                  <a:lnTo>
                    <a:pt x="172581" y="25067"/>
                  </a:lnTo>
                  <a:lnTo>
                    <a:pt x="171499" y="24886"/>
                  </a:lnTo>
                  <a:close/>
                  <a:moveTo>
                    <a:pt x="34444" y="27952"/>
                  </a:moveTo>
                  <a:lnTo>
                    <a:pt x="33362" y="28132"/>
                  </a:lnTo>
                  <a:lnTo>
                    <a:pt x="32641" y="28673"/>
                  </a:lnTo>
                  <a:lnTo>
                    <a:pt x="31919" y="29575"/>
                  </a:lnTo>
                  <a:lnTo>
                    <a:pt x="31739" y="30477"/>
                  </a:lnTo>
                  <a:lnTo>
                    <a:pt x="31919" y="31378"/>
                  </a:lnTo>
                  <a:lnTo>
                    <a:pt x="32460" y="32280"/>
                  </a:lnTo>
                  <a:lnTo>
                    <a:pt x="32821" y="32641"/>
                  </a:lnTo>
                  <a:lnTo>
                    <a:pt x="33362" y="32821"/>
                  </a:lnTo>
                  <a:lnTo>
                    <a:pt x="34264" y="33001"/>
                  </a:lnTo>
                  <a:lnTo>
                    <a:pt x="35165" y="32821"/>
                  </a:lnTo>
                  <a:lnTo>
                    <a:pt x="36067" y="32280"/>
                  </a:lnTo>
                  <a:lnTo>
                    <a:pt x="36608" y="31559"/>
                  </a:lnTo>
                  <a:lnTo>
                    <a:pt x="36788" y="30657"/>
                  </a:lnTo>
                  <a:lnTo>
                    <a:pt x="36608" y="29575"/>
                  </a:lnTo>
                  <a:lnTo>
                    <a:pt x="36067" y="28854"/>
                  </a:lnTo>
                  <a:lnTo>
                    <a:pt x="35346" y="28132"/>
                  </a:lnTo>
                  <a:lnTo>
                    <a:pt x="34444" y="27952"/>
                  </a:lnTo>
                  <a:close/>
                  <a:moveTo>
                    <a:pt x="177450" y="30296"/>
                  </a:moveTo>
                  <a:lnTo>
                    <a:pt x="176549" y="30477"/>
                  </a:lnTo>
                  <a:lnTo>
                    <a:pt x="175827" y="31018"/>
                  </a:lnTo>
                  <a:lnTo>
                    <a:pt x="175106" y="31919"/>
                  </a:lnTo>
                  <a:lnTo>
                    <a:pt x="174926" y="32821"/>
                  </a:lnTo>
                  <a:lnTo>
                    <a:pt x="175106" y="33723"/>
                  </a:lnTo>
                  <a:lnTo>
                    <a:pt x="175647" y="34624"/>
                  </a:lnTo>
                  <a:lnTo>
                    <a:pt x="176549" y="35165"/>
                  </a:lnTo>
                  <a:lnTo>
                    <a:pt x="177450" y="35346"/>
                  </a:lnTo>
                  <a:lnTo>
                    <a:pt x="178532" y="35165"/>
                  </a:lnTo>
                  <a:lnTo>
                    <a:pt x="179254" y="34624"/>
                  </a:lnTo>
                  <a:lnTo>
                    <a:pt x="179795" y="33723"/>
                  </a:lnTo>
                  <a:lnTo>
                    <a:pt x="179975" y="32821"/>
                  </a:lnTo>
                  <a:lnTo>
                    <a:pt x="179795" y="31919"/>
                  </a:lnTo>
                  <a:lnTo>
                    <a:pt x="179254" y="31018"/>
                  </a:lnTo>
                  <a:lnTo>
                    <a:pt x="178532" y="30477"/>
                  </a:lnTo>
                  <a:lnTo>
                    <a:pt x="177450" y="30296"/>
                  </a:lnTo>
                  <a:close/>
                  <a:moveTo>
                    <a:pt x="28673" y="33723"/>
                  </a:moveTo>
                  <a:lnTo>
                    <a:pt x="27772" y="33903"/>
                  </a:lnTo>
                  <a:lnTo>
                    <a:pt x="26870" y="34444"/>
                  </a:lnTo>
                  <a:lnTo>
                    <a:pt x="26329" y="35346"/>
                  </a:lnTo>
                  <a:lnTo>
                    <a:pt x="26329" y="36247"/>
                  </a:lnTo>
                  <a:lnTo>
                    <a:pt x="26509" y="37329"/>
                  </a:lnTo>
                  <a:lnTo>
                    <a:pt x="27050" y="38051"/>
                  </a:lnTo>
                  <a:lnTo>
                    <a:pt x="27952" y="38592"/>
                  </a:lnTo>
                  <a:lnTo>
                    <a:pt x="28854" y="38772"/>
                  </a:lnTo>
                  <a:lnTo>
                    <a:pt x="29755" y="38411"/>
                  </a:lnTo>
                  <a:lnTo>
                    <a:pt x="30296" y="38231"/>
                  </a:lnTo>
                  <a:lnTo>
                    <a:pt x="30657" y="37870"/>
                  </a:lnTo>
                  <a:lnTo>
                    <a:pt x="31198" y="36969"/>
                  </a:lnTo>
                  <a:lnTo>
                    <a:pt x="31378" y="36067"/>
                  </a:lnTo>
                  <a:lnTo>
                    <a:pt x="31018" y="35165"/>
                  </a:lnTo>
                  <a:lnTo>
                    <a:pt x="30477" y="34264"/>
                  </a:lnTo>
                  <a:lnTo>
                    <a:pt x="29575" y="33723"/>
                  </a:lnTo>
                  <a:close/>
                  <a:moveTo>
                    <a:pt x="182139" y="36247"/>
                  </a:moveTo>
                  <a:lnTo>
                    <a:pt x="181237" y="36788"/>
                  </a:lnTo>
                  <a:lnTo>
                    <a:pt x="180696" y="37510"/>
                  </a:lnTo>
                  <a:lnTo>
                    <a:pt x="180336" y="38411"/>
                  </a:lnTo>
                  <a:lnTo>
                    <a:pt x="180516" y="39494"/>
                  </a:lnTo>
                  <a:lnTo>
                    <a:pt x="180877" y="40395"/>
                  </a:lnTo>
                  <a:lnTo>
                    <a:pt x="181418" y="40756"/>
                  </a:lnTo>
                  <a:lnTo>
                    <a:pt x="181778" y="40936"/>
                  </a:lnTo>
                  <a:lnTo>
                    <a:pt x="182319" y="41117"/>
                  </a:lnTo>
                  <a:lnTo>
                    <a:pt x="182860" y="41297"/>
                  </a:lnTo>
                  <a:lnTo>
                    <a:pt x="183762" y="41117"/>
                  </a:lnTo>
                  <a:lnTo>
                    <a:pt x="184483" y="40576"/>
                  </a:lnTo>
                  <a:lnTo>
                    <a:pt x="185205" y="39854"/>
                  </a:lnTo>
                  <a:lnTo>
                    <a:pt x="185385" y="38952"/>
                  </a:lnTo>
                  <a:lnTo>
                    <a:pt x="185205" y="37870"/>
                  </a:lnTo>
                  <a:lnTo>
                    <a:pt x="184844" y="36969"/>
                  </a:lnTo>
                  <a:lnTo>
                    <a:pt x="183942" y="36428"/>
                  </a:lnTo>
                  <a:lnTo>
                    <a:pt x="183041" y="36247"/>
                  </a:lnTo>
                  <a:close/>
                  <a:moveTo>
                    <a:pt x="23444" y="39854"/>
                  </a:moveTo>
                  <a:lnTo>
                    <a:pt x="22362" y="40035"/>
                  </a:lnTo>
                  <a:lnTo>
                    <a:pt x="21640" y="40756"/>
                  </a:lnTo>
                  <a:lnTo>
                    <a:pt x="21280" y="41658"/>
                  </a:lnTo>
                  <a:lnTo>
                    <a:pt x="21099" y="42559"/>
                  </a:lnTo>
                  <a:lnTo>
                    <a:pt x="21460" y="43461"/>
                  </a:lnTo>
                  <a:lnTo>
                    <a:pt x="22181" y="44363"/>
                  </a:lnTo>
                  <a:lnTo>
                    <a:pt x="22903" y="44723"/>
                  </a:lnTo>
                  <a:lnTo>
                    <a:pt x="24165" y="44723"/>
                  </a:lnTo>
                  <a:lnTo>
                    <a:pt x="24706" y="44543"/>
                  </a:lnTo>
                  <a:lnTo>
                    <a:pt x="25247" y="44182"/>
                  </a:lnTo>
                  <a:lnTo>
                    <a:pt x="25608" y="43822"/>
                  </a:lnTo>
                  <a:lnTo>
                    <a:pt x="26149" y="42920"/>
                  </a:lnTo>
                  <a:lnTo>
                    <a:pt x="26149" y="42018"/>
                  </a:lnTo>
                  <a:lnTo>
                    <a:pt x="25968" y="41117"/>
                  </a:lnTo>
                  <a:lnTo>
                    <a:pt x="25247" y="40215"/>
                  </a:lnTo>
                  <a:lnTo>
                    <a:pt x="24345" y="39854"/>
                  </a:lnTo>
                  <a:close/>
                  <a:moveTo>
                    <a:pt x="188090" y="42379"/>
                  </a:moveTo>
                  <a:lnTo>
                    <a:pt x="187188" y="42559"/>
                  </a:lnTo>
                  <a:lnTo>
                    <a:pt x="186287" y="42920"/>
                  </a:lnTo>
                  <a:lnTo>
                    <a:pt x="185565" y="43641"/>
                  </a:lnTo>
                  <a:lnTo>
                    <a:pt x="185205" y="44543"/>
                  </a:lnTo>
                  <a:lnTo>
                    <a:pt x="185205" y="45445"/>
                  </a:lnTo>
                  <a:lnTo>
                    <a:pt x="185746" y="46346"/>
                  </a:lnTo>
                  <a:lnTo>
                    <a:pt x="186106" y="46887"/>
                  </a:lnTo>
                  <a:lnTo>
                    <a:pt x="186647" y="47248"/>
                  </a:lnTo>
                  <a:lnTo>
                    <a:pt x="187188" y="47428"/>
                  </a:lnTo>
                  <a:lnTo>
                    <a:pt x="188451" y="47428"/>
                  </a:lnTo>
                  <a:lnTo>
                    <a:pt x="189172" y="47068"/>
                  </a:lnTo>
                  <a:lnTo>
                    <a:pt x="189893" y="46166"/>
                  </a:lnTo>
                  <a:lnTo>
                    <a:pt x="190254" y="45264"/>
                  </a:lnTo>
                  <a:lnTo>
                    <a:pt x="190254" y="44363"/>
                  </a:lnTo>
                  <a:lnTo>
                    <a:pt x="189713" y="43461"/>
                  </a:lnTo>
                  <a:lnTo>
                    <a:pt x="188992" y="42740"/>
                  </a:lnTo>
                  <a:lnTo>
                    <a:pt x="188090" y="42379"/>
                  </a:lnTo>
                  <a:close/>
                  <a:moveTo>
                    <a:pt x="19476" y="46166"/>
                  </a:moveTo>
                  <a:lnTo>
                    <a:pt x="18575" y="46346"/>
                  </a:lnTo>
                  <a:lnTo>
                    <a:pt x="17673" y="46707"/>
                  </a:lnTo>
                  <a:lnTo>
                    <a:pt x="16952" y="47428"/>
                  </a:lnTo>
                  <a:lnTo>
                    <a:pt x="16591" y="48330"/>
                  </a:lnTo>
                  <a:lnTo>
                    <a:pt x="16591" y="49232"/>
                  </a:lnTo>
                  <a:lnTo>
                    <a:pt x="16952" y="50133"/>
                  </a:lnTo>
                  <a:lnTo>
                    <a:pt x="17673" y="50855"/>
                  </a:lnTo>
                  <a:lnTo>
                    <a:pt x="18394" y="51215"/>
                  </a:lnTo>
                  <a:lnTo>
                    <a:pt x="19657" y="51215"/>
                  </a:lnTo>
                  <a:lnTo>
                    <a:pt x="20198" y="51035"/>
                  </a:lnTo>
                  <a:lnTo>
                    <a:pt x="20739" y="50674"/>
                  </a:lnTo>
                  <a:lnTo>
                    <a:pt x="21280" y="50133"/>
                  </a:lnTo>
                  <a:lnTo>
                    <a:pt x="21640" y="49232"/>
                  </a:lnTo>
                  <a:lnTo>
                    <a:pt x="21640" y="48150"/>
                  </a:lnTo>
                  <a:lnTo>
                    <a:pt x="21099" y="47248"/>
                  </a:lnTo>
                  <a:lnTo>
                    <a:pt x="20558" y="46707"/>
                  </a:lnTo>
                  <a:lnTo>
                    <a:pt x="19476" y="46166"/>
                  </a:lnTo>
                  <a:close/>
                  <a:moveTo>
                    <a:pt x="191697" y="49051"/>
                  </a:moveTo>
                  <a:lnTo>
                    <a:pt x="190795" y="49412"/>
                  </a:lnTo>
                  <a:lnTo>
                    <a:pt x="190074" y="50133"/>
                  </a:lnTo>
                  <a:lnTo>
                    <a:pt x="189713" y="50855"/>
                  </a:lnTo>
                  <a:lnTo>
                    <a:pt x="189713" y="51937"/>
                  </a:lnTo>
                  <a:lnTo>
                    <a:pt x="190074" y="52838"/>
                  </a:lnTo>
                  <a:lnTo>
                    <a:pt x="190434" y="53379"/>
                  </a:lnTo>
                  <a:lnTo>
                    <a:pt x="190975" y="53740"/>
                  </a:lnTo>
                  <a:lnTo>
                    <a:pt x="191516" y="53920"/>
                  </a:lnTo>
                  <a:lnTo>
                    <a:pt x="192057" y="54101"/>
                  </a:lnTo>
                  <a:lnTo>
                    <a:pt x="192779" y="53920"/>
                  </a:lnTo>
                  <a:lnTo>
                    <a:pt x="193500" y="53740"/>
                  </a:lnTo>
                  <a:lnTo>
                    <a:pt x="194221" y="53019"/>
                  </a:lnTo>
                  <a:lnTo>
                    <a:pt x="194582" y="52117"/>
                  </a:lnTo>
                  <a:lnTo>
                    <a:pt x="194582" y="51215"/>
                  </a:lnTo>
                  <a:lnTo>
                    <a:pt x="194221" y="50133"/>
                  </a:lnTo>
                  <a:lnTo>
                    <a:pt x="193680" y="49412"/>
                  </a:lnTo>
                  <a:lnTo>
                    <a:pt x="192779" y="49051"/>
                  </a:lnTo>
                  <a:close/>
                  <a:moveTo>
                    <a:pt x="15329" y="53019"/>
                  </a:moveTo>
                  <a:lnTo>
                    <a:pt x="14247" y="53199"/>
                  </a:lnTo>
                  <a:lnTo>
                    <a:pt x="13345" y="53560"/>
                  </a:lnTo>
                  <a:lnTo>
                    <a:pt x="12804" y="54281"/>
                  </a:lnTo>
                  <a:lnTo>
                    <a:pt x="12443" y="55363"/>
                  </a:lnTo>
                  <a:lnTo>
                    <a:pt x="12623" y="56265"/>
                  </a:lnTo>
                  <a:lnTo>
                    <a:pt x="12984" y="57166"/>
                  </a:lnTo>
                  <a:lnTo>
                    <a:pt x="13706" y="57707"/>
                  </a:lnTo>
                  <a:lnTo>
                    <a:pt x="14427" y="58068"/>
                  </a:lnTo>
                  <a:lnTo>
                    <a:pt x="14968" y="58068"/>
                  </a:lnTo>
                  <a:lnTo>
                    <a:pt x="15689" y="57888"/>
                  </a:lnTo>
                  <a:lnTo>
                    <a:pt x="16230" y="57707"/>
                  </a:lnTo>
                  <a:lnTo>
                    <a:pt x="16771" y="57347"/>
                  </a:lnTo>
                  <a:lnTo>
                    <a:pt x="17132" y="56806"/>
                  </a:lnTo>
                  <a:lnTo>
                    <a:pt x="17493" y="55724"/>
                  </a:lnTo>
                  <a:lnTo>
                    <a:pt x="17493" y="54822"/>
                  </a:lnTo>
                  <a:lnTo>
                    <a:pt x="16952" y="53920"/>
                  </a:lnTo>
                  <a:lnTo>
                    <a:pt x="16230" y="53379"/>
                  </a:lnTo>
                  <a:lnTo>
                    <a:pt x="15329" y="53019"/>
                  </a:lnTo>
                  <a:close/>
                  <a:moveTo>
                    <a:pt x="195845" y="55904"/>
                  </a:moveTo>
                  <a:lnTo>
                    <a:pt x="194943" y="56265"/>
                  </a:lnTo>
                  <a:lnTo>
                    <a:pt x="194041" y="56806"/>
                  </a:lnTo>
                  <a:lnTo>
                    <a:pt x="193680" y="57707"/>
                  </a:lnTo>
                  <a:lnTo>
                    <a:pt x="193500" y="58609"/>
                  </a:lnTo>
                  <a:lnTo>
                    <a:pt x="193680" y="59511"/>
                  </a:lnTo>
                  <a:lnTo>
                    <a:pt x="193680" y="59691"/>
                  </a:lnTo>
                  <a:lnTo>
                    <a:pt x="194221" y="60232"/>
                  </a:lnTo>
                  <a:lnTo>
                    <a:pt x="194762" y="60593"/>
                  </a:lnTo>
                  <a:lnTo>
                    <a:pt x="195303" y="60953"/>
                  </a:lnTo>
                  <a:lnTo>
                    <a:pt x="196566" y="60953"/>
                  </a:lnTo>
                  <a:lnTo>
                    <a:pt x="197107" y="60773"/>
                  </a:lnTo>
                  <a:lnTo>
                    <a:pt x="198009" y="60052"/>
                  </a:lnTo>
                  <a:lnTo>
                    <a:pt x="198369" y="59150"/>
                  </a:lnTo>
                  <a:lnTo>
                    <a:pt x="198550" y="58248"/>
                  </a:lnTo>
                  <a:lnTo>
                    <a:pt x="198189" y="57347"/>
                  </a:lnTo>
                  <a:lnTo>
                    <a:pt x="197648" y="56445"/>
                  </a:lnTo>
                  <a:lnTo>
                    <a:pt x="196746" y="56084"/>
                  </a:lnTo>
                  <a:lnTo>
                    <a:pt x="195845" y="55904"/>
                  </a:lnTo>
                  <a:close/>
                  <a:moveTo>
                    <a:pt x="11541" y="60052"/>
                  </a:moveTo>
                  <a:lnTo>
                    <a:pt x="10640" y="60232"/>
                  </a:lnTo>
                  <a:lnTo>
                    <a:pt x="9738" y="60773"/>
                  </a:lnTo>
                  <a:lnTo>
                    <a:pt x="9197" y="61675"/>
                  </a:lnTo>
                  <a:lnTo>
                    <a:pt x="8836" y="62576"/>
                  </a:lnTo>
                  <a:lnTo>
                    <a:pt x="9017" y="63478"/>
                  </a:lnTo>
                  <a:lnTo>
                    <a:pt x="9558" y="64380"/>
                  </a:lnTo>
                  <a:lnTo>
                    <a:pt x="10459" y="64921"/>
                  </a:lnTo>
                  <a:lnTo>
                    <a:pt x="11000" y="65101"/>
                  </a:lnTo>
                  <a:lnTo>
                    <a:pt x="12082" y="65101"/>
                  </a:lnTo>
                  <a:lnTo>
                    <a:pt x="12804" y="64740"/>
                  </a:lnTo>
                  <a:lnTo>
                    <a:pt x="13345" y="64380"/>
                  </a:lnTo>
                  <a:lnTo>
                    <a:pt x="13706" y="63658"/>
                  </a:lnTo>
                  <a:lnTo>
                    <a:pt x="13886" y="62757"/>
                  </a:lnTo>
                  <a:lnTo>
                    <a:pt x="13886" y="61675"/>
                  </a:lnTo>
                  <a:lnTo>
                    <a:pt x="13345" y="60953"/>
                  </a:lnTo>
                  <a:lnTo>
                    <a:pt x="12443" y="60412"/>
                  </a:lnTo>
                  <a:lnTo>
                    <a:pt x="11541" y="60052"/>
                  </a:lnTo>
                  <a:close/>
                  <a:moveTo>
                    <a:pt x="199271" y="63117"/>
                  </a:moveTo>
                  <a:lnTo>
                    <a:pt x="198369" y="63298"/>
                  </a:lnTo>
                  <a:lnTo>
                    <a:pt x="197468" y="63839"/>
                  </a:lnTo>
                  <a:lnTo>
                    <a:pt x="196927" y="64740"/>
                  </a:lnTo>
                  <a:lnTo>
                    <a:pt x="196746" y="65642"/>
                  </a:lnTo>
                  <a:lnTo>
                    <a:pt x="196927" y="66544"/>
                  </a:lnTo>
                  <a:lnTo>
                    <a:pt x="197287" y="67265"/>
                  </a:lnTo>
                  <a:lnTo>
                    <a:pt x="198009" y="67806"/>
                  </a:lnTo>
                  <a:lnTo>
                    <a:pt x="198550" y="67987"/>
                  </a:lnTo>
                  <a:lnTo>
                    <a:pt x="199271" y="68167"/>
                  </a:lnTo>
                  <a:lnTo>
                    <a:pt x="200353" y="67987"/>
                  </a:lnTo>
                  <a:lnTo>
                    <a:pt x="201074" y="67446"/>
                  </a:lnTo>
                  <a:lnTo>
                    <a:pt x="201615" y="66544"/>
                  </a:lnTo>
                  <a:lnTo>
                    <a:pt x="201796" y="65642"/>
                  </a:lnTo>
                  <a:lnTo>
                    <a:pt x="201615" y="64740"/>
                  </a:lnTo>
                  <a:lnTo>
                    <a:pt x="201074" y="63839"/>
                  </a:lnTo>
                  <a:lnTo>
                    <a:pt x="200353" y="63298"/>
                  </a:lnTo>
                  <a:lnTo>
                    <a:pt x="199271" y="63117"/>
                  </a:lnTo>
                  <a:close/>
                  <a:moveTo>
                    <a:pt x="8295" y="67446"/>
                  </a:moveTo>
                  <a:lnTo>
                    <a:pt x="7394" y="67626"/>
                  </a:lnTo>
                  <a:lnTo>
                    <a:pt x="6672" y="68347"/>
                  </a:lnTo>
                  <a:lnTo>
                    <a:pt x="6131" y="69069"/>
                  </a:lnTo>
                  <a:lnTo>
                    <a:pt x="5951" y="70151"/>
                  </a:lnTo>
                  <a:lnTo>
                    <a:pt x="6131" y="71052"/>
                  </a:lnTo>
                  <a:lnTo>
                    <a:pt x="6672" y="71774"/>
                  </a:lnTo>
                  <a:lnTo>
                    <a:pt x="7574" y="72315"/>
                  </a:lnTo>
                  <a:lnTo>
                    <a:pt x="8476" y="72495"/>
                  </a:lnTo>
                  <a:lnTo>
                    <a:pt x="9197" y="72315"/>
                  </a:lnTo>
                  <a:lnTo>
                    <a:pt x="9918" y="72134"/>
                  </a:lnTo>
                  <a:lnTo>
                    <a:pt x="10459" y="71593"/>
                  </a:lnTo>
                  <a:lnTo>
                    <a:pt x="10820" y="70872"/>
                  </a:lnTo>
                  <a:lnTo>
                    <a:pt x="11000" y="69790"/>
                  </a:lnTo>
                  <a:lnTo>
                    <a:pt x="10820" y="68888"/>
                  </a:lnTo>
                  <a:lnTo>
                    <a:pt x="10099" y="68167"/>
                  </a:lnTo>
                  <a:lnTo>
                    <a:pt x="9377" y="67626"/>
                  </a:lnTo>
                  <a:lnTo>
                    <a:pt x="8295" y="67446"/>
                  </a:lnTo>
                  <a:close/>
                  <a:moveTo>
                    <a:pt x="202337" y="70511"/>
                  </a:moveTo>
                  <a:lnTo>
                    <a:pt x="201255" y="70692"/>
                  </a:lnTo>
                  <a:lnTo>
                    <a:pt x="200353" y="71233"/>
                  </a:lnTo>
                  <a:lnTo>
                    <a:pt x="199812" y="71954"/>
                  </a:lnTo>
                  <a:lnTo>
                    <a:pt x="199451" y="72856"/>
                  </a:lnTo>
                  <a:lnTo>
                    <a:pt x="199632" y="73938"/>
                  </a:lnTo>
                  <a:lnTo>
                    <a:pt x="199992" y="74659"/>
                  </a:lnTo>
                  <a:lnTo>
                    <a:pt x="200533" y="75200"/>
                  </a:lnTo>
                  <a:lnTo>
                    <a:pt x="201255" y="75561"/>
                  </a:lnTo>
                  <a:lnTo>
                    <a:pt x="202878" y="75561"/>
                  </a:lnTo>
                  <a:lnTo>
                    <a:pt x="203779" y="75020"/>
                  </a:lnTo>
                  <a:lnTo>
                    <a:pt x="204320" y="74298"/>
                  </a:lnTo>
                  <a:lnTo>
                    <a:pt x="204501" y="73397"/>
                  </a:lnTo>
                  <a:lnTo>
                    <a:pt x="204501" y="72315"/>
                  </a:lnTo>
                  <a:lnTo>
                    <a:pt x="203960" y="71413"/>
                  </a:lnTo>
                  <a:lnTo>
                    <a:pt x="203238" y="70872"/>
                  </a:lnTo>
                  <a:lnTo>
                    <a:pt x="202337" y="70511"/>
                  </a:lnTo>
                  <a:close/>
                  <a:moveTo>
                    <a:pt x="5771" y="75020"/>
                  </a:moveTo>
                  <a:lnTo>
                    <a:pt x="4869" y="75380"/>
                  </a:lnTo>
                  <a:lnTo>
                    <a:pt x="4148" y="75921"/>
                  </a:lnTo>
                  <a:lnTo>
                    <a:pt x="3607" y="76823"/>
                  </a:lnTo>
                  <a:lnTo>
                    <a:pt x="3607" y="77905"/>
                  </a:lnTo>
                  <a:lnTo>
                    <a:pt x="3787" y="78807"/>
                  </a:lnTo>
                  <a:lnTo>
                    <a:pt x="4508" y="79528"/>
                  </a:lnTo>
                  <a:lnTo>
                    <a:pt x="5410" y="80069"/>
                  </a:lnTo>
                  <a:lnTo>
                    <a:pt x="6131" y="80069"/>
                  </a:lnTo>
                  <a:lnTo>
                    <a:pt x="6853" y="79889"/>
                  </a:lnTo>
                  <a:lnTo>
                    <a:pt x="7574" y="79528"/>
                  </a:lnTo>
                  <a:lnTo>
                    <a:pt x="8115" y="78987"/>
                  </a:lnTo>
                  <a:lnTo>
                    <a:pt x="8476" y="78266"/>
                  </a:lnTo>
                  <a:lnTo>
                    <a:pt x="8476" y="77184"/>
                  </a:lnTo>
                  <a:lnTo>
                    <a:pt x="8295" y="76282"/>
                  </a:lnTo>
                  <a:lnTo>
                    <a:pt x="7574" y="75561"/>
                  </a:lnTo>
                  <a:lnTo>
                    <a:pt x="6672" y="75200"/>
                  </a:lnTo>
                  <a:lnTo>
                    <a:pt x="5771" y="75020"/>
                  </a:lnTo>
                  <a:close/>
                  <a:moveTo>
                    <a:pt x="203599" y="78266"/>
                  </a:moveTo>
                  <a:lnTo>
                    <a:pt x="202697" y="78626"/>
                  </a:lnTo>
                  <a:lnTo>
                    <a:pt x="201976" y="79348"/>
                  </a:lnTo>
                  <a:lnTo>
                    <a:pt x="201796" y="80249"/>
                  </a:lnTo>
                  <a:lnTo>
                    <a:pt x="201796" y="81331"/>
                  </a:lnTo>
                  <a:lnTo>
                    <a:pt x="202156" y="82053"/>
                  </a:lnTo>
                  <a:lnTo>
                    <a:pt x="202697" y="82774"/>
                  </a:lnTo>
                  <a:lnTo>
                    <a:pt x="203419" y="83135"/>
                  </a:lnTo>
                  <a:lnTo>
                    <a:pt x="204140" y="83315"/>
                  </a:lnTo>
                  <a:lnTo>
                    <a:pt x="204861" y="83135"/>
                  </a:lnTo>
                  <a:lnTo>
                    <a:pt x="205763" y="82774"/>
                  </a:lnTo>
                  <a:lnTo>
                    <a:pt x="206304" y="82053"/>
                  </a:lnTo>
                  <a:lnTo>
                    <a:pt x="206665" y="81151"/>
                  </a:lnTo>
                  <a:lnTo>
                    <a:pt x="206665" y="80069"/>
                  </a:lnTo>
                  <a:lnTo>
                    <a:pt x="206304" y="79167"/>
                  </a:lnTo>
                  <a:lnTo>
                    <a:pt x="205583" y="78626"/>
                  </a:lnTo>
                  <a:lnTo>
                    <a:pt x="204681" y="78266"/>
                  </a:lnTo>
                  <a:close/>
                  <a:moveTo>
                    <a:pt x="3787" y="82774"/>
                  </a:moveTo>
                  <a:lnTo>
                    <a:pt x="2885" y="83135"/>
                  </a:lnTo>
                  <a:lnTo>
                    <a:pt x="2164" y="83856"/>
                  </a:lnTo>
                  <a:lnTo>
                    <a:pt x="1803" y="84758"/>
                  </a:lnTo>
                  <a:lnTo>
                    <a:pt x="1803" y="85840"/>
                  </a:lnTo>
                  <a:lnTo>
                    <a:pt x="2164" y="86741"/>
                  </a:lnTo>
                  <a:lnTo>
                    <a:pt x="2885" y="87282"/>
                  </a:lnTo>
                  <a:lnTo>
                    <a:pt x="3787" y="87823"/>
                  </a:lnTo>
                  <a:lnTo>
                    <a:pt x="4328" y="87823"/>
                  </a:lnTo>
                  <a:lnTo>
                    <a:pt x="5049" y="87643"/>
                  </a:lnTo>
                  <a:lnTo>
                    <a:pt x="5771" y="87282"/>
                  </a:lnTo>
                  <a:lnTo>
                    <a:pt x="6492" y="86561"/>
                  </a:lnTo>
                  <a:lnTo>
                    <a:pt x="6672" y="85659"/>
                  </a:lnTo>
                  <a:lnTo>
                    <a:pt x="6672" y="84758"/>
                  </a:lnTo>
                  <a:lnTo>
                    <a:pt x="6312" y="83856"/>
                  </a:lnTo>
                  <a:lnTo>
                    <a:pt x="5590" y="83135"/>
                  </a:lnTo>
                  <a:lnTo>
                    <a:pt x="4689" y="82774"/>
                  </a:lnTo>
                  <a:close/>
                  <a:moveTo>
                    <a:pt x="205402" y="86020"/>
                  </a:moveTo>
                  <a:lnTo>
                    <a:pt x="204501" y="86381"/>
                  </a:lnTo>
                  <a:lnTo>
                    <a:pt x="203779" y="87102"/>
                  </a:lnTo>
                  <a:lnTo>
                    <a:pt x="203238" y="87823"/>
                  </a:lnTo>
                  <a:lnTo>
                    <a:pt x="203238" y="88905"/>
                  </a:lnTo>
                  <a:lnTo>
                    <a:pt x="203599" y="89807"/>
                  </a:lnTo>
                  <a:lnTo>
                    <a:pt x="204140" y="90348"/>
                  </a:lnTo>
                  <a:lnTo>
                    <a:pt x="204861" y="90889"/>
                  </a:lnTo>
                  <a:lnTo>
                    <a:pt x="205763" y="91069"/>
                  </a:lnTo>
                  <a:lnTo>
                    <a:pt x="206124" y="91069"/>
                  </a:lnTo>
                  <a:lnTo>
                    <a:pt x="207025" y="90709"/>
                  </a:lnTo>
                  <a:lnTo>
                    <a:pt x="207747" y="89987"/>
                  </a:lnTo>
                  <a:lnTo>
                    <a:pt x="208288" y="89086"/>
                  </a:lnTo>
                  <a:lnTo>
                    <a:pt x="208288" y="88184"/>
                  </a:lnTo>
                  <a:lnTo>
                    <a:pt x="207927" y="87102"/>
                  </a:lnTo>
                  <a:lnTo>
                    <a:pt x="207206" y="86381"/>
                  </a:lnTo>
                  <a:lnTo>
                    <a:pt x="206304" y="86020"/>
                  </a:lnTo>
                  <a:close/>
                  <a:moveTo>
                    <a:pt x="3426" y="90528"/>
                  </a:moveTo>
                  <a:lnTo>
                    <a:pt x="2344" y="90709"/>
                  </a:lnTo>
                  <a:lnTo>
                    <a:pt x="1443" y="91069"/>
                  </a:lnTo>
                  <a:lnTo>
                    <a:pt x="902" y="91791"/>
                  </a:lnTo>
                  <a:lnTo>
                    <a:pt x="541" y="92873"/>
                  </a:lnTo>
                  <a:lnTo>
                    <a:pt x="721" y="93775"/>
                  </a:lnTo>
                  <a:lnTo>
                    <a:pt x="1082" y="94676"/>
                  </a:lnTo>
                  <a:lnTo>
                    <a:pt x="1803" y="95398"/>
                  </a:lnTo>
                  <a:lnTo>
                    <a:pt x="2705" y="95578"/>
                  </a:lnTo>
                  <a:lnTo>
                    <a:pt x="3066" y="95578"/>
                  </a:lnTo>
                  <a:lnTo>
                    <a:pt x="3967" y="95398"/>
                  </a:lnTo>
                  <a:lnTo>
                    <a:pt x="4689" y="95037"/>
                  </a:lnTo>
                  <a:lnTo>
                    <a:pt x="5230" y="94316"/>
                  </a:lnTo>
                  <a:lnTo>
                    <a:pt x="5590" y="93414"/>
                  </a:lnTo>
                  <a:lnTo>
                    <a:pt x="5410" y="92332"/>
                  </a:lnTo>
                  <a:lnTo>
                    <a:pt x="5049" y="91611"/>
                  </a:lnTo>
                  <a:lnTo>
                    <a:pt x="4328" y="90889"/>
                  </a:lnTo>
                  <a:lnTo>
                    <a:pt x="3426" y="90528"/>
                  </a:lnTo>
                  <a:close/>
                  <a:moveTo>
                    <a:pt x="206484" y="93775"/>
                  </a:moveTo>
                  <a:lnTo>
                    <a:pt x="205583" y="94135"/>
                  </a:lnTo>
                  <a:lnTo>
                    <a:pt x="204861" y="94676"/>
                  </a:lnTo>
                  <a:lnTo>
                    <a:pt x="204320" y="95578"/>
                  </a:lnTo>
                  <a:lnTo>
                    <a:pt x="204140" y="96660"/>
                  </a:lnTo>
                  <a:lnTo>
                    <a:pt x="204501" y="97562"/>
                  </a:lnTo>
                  <a:lnTo>
                    <a:pt x="205042" y="98283"/>
                  </a:lnTo>
                  <a:lnTo>
                    <a:pt x="205763" y="98644"/>
                  </a:lnTo>
                  <a:lnTo>
                    <a:pt x="206665" y="98824"/>
                  </a:lnTo>
                  <a:lnTo>
                    <a:pt x="206845" y="98824"/>
                  </a:lnTo>
                  <a:lnTo>
                    <a:pt x="207927" y="98644"/>
                  </a:lnTo>
                  <a:lnTo>
                    <a:pt x="208648" y="97922"/>
                  </a:lnTo>
                  <a:lnTo>
                    <a:pt x="209189" y="97201"/>
                  </a:lnTo>
                  <a:lnTo>
                    <a:pt x="209189" y="96119"/>
                  </a:lnTo>
                  <a:lnTo>
                    <a:pt x="209009" y="95217"/>
                  </a:lnTo>
                  <a:lnTo>
                    <a:pt x="208288" y="94496"/>
                  </a:lnTo>
                  <a:lnTo>
                    <a:pt x="207566" y="93955"/>
                  </a:lnTo>
                  <a:lnTo>
                    <a:pt x="206484" y="93775"/>
                  </a:lnTo>
                  <a:close/>
                  <a:moveTo>
                    <a:pt x="2525" y="98463"/>
                  </a:moveTo>
                  <a:lnTo>
                    <a:pt x="1623" y="98644"/>
                  </a:lnTo>
                  <a:lnTo>
                    <a:pt x="721" y="99185"/>
                  </a:lnTo>
                  <a:lnTo>
                    <a:pt x="180" y="99906"/>
                  </a:lnTo>
                  <a:lnTo>
                    <a:pt x="0" y="100988"/>
                  </a:lnTo>
                  <a:lnTo>
                    <a:pt x="180" y="101890"/>
                  </a:lnTo>
                  <a:lnTo>
                    <a:pt x="541" y="102791"/>
                  </a:lnTo>
                  <a:lnTo>
                    <a:pt x="1443" y="103332"/>
                  </a:lnTo>
                  <a:lnTo>
                    <a:pt x="2344" y="103513"/>
                  </a:lnTo>
                  <a:lnTo>
                    <a:pt x="2525" y="103513"/>
                  </a:lnTo>
                  <a:lnTo>
                    <a:pt x="3426" y="103332"/>
                  </a:lnTo>
                  <a:lnTo>
                    <a:pt x="4148" y="102791"/>
                  </a:lnTo>
                  <a:lnTo>
                    <a:pt x="4689" y="102070"/>
                  </a:lnTo>
                  <a:lnTo>
                    <a:pt x="5049" y="101168"/>
                  </a:lnTo>
                  <a:lnTo>
                    <a:pt x="4869" y="100086"/>
                  </a:lnTo>
                  <a:lnTo>
                    <a:pt x="4328" y="99365"/>
                  </a:lnTo>
                  <a:lnTo>
                    <a:pt x="3607" y="98644"/>
                  </a:lnTo>
                  <a:lnTo>
                    <a:pt x="2525" y="98463"/>
                  </a:lnTo>
                  <a:close/>
                  <a:moveTo>
                    <a:pt x="207025" y="101709"/>
                  </a:moveTo>
                  <a:lnTo>
                    <a:pt x="206124" y="101890"/>
                  </a:lnTo>
                  <a:lnTo>
                    <a:pt x="205222" y="102611"/>
                  </a:lnTo>
                  <a:lnTo>
                    <a:pt x="204681" y="103332"/>
                  </a:lnTo>
                  <a:lnTo>
                    <a:pt x="204501" y="104234"/>
                  </a:lnTo>
                  <a:lnTo>
                    <a:pt x="204501" y="104595"/>
                  </a:lnTo>
                  <a:lnTo>
                    <a:pt x="204501" y="104775"/>
                  </a:lnTo>
                  <a:lnTo>
                    <a:pt x="204681" y="105677"/>
                  </a:lnTo>
                  <a:lnTo>
                    <a:pt x="205222" y="106578"/>
                  </a:lnTo>
                  <a:lnTo>
                    <a:pt x="206124" y="107119"/>
                  </a:lnTo>
                  <a:lnTo>
                    <a:pt x="207025" y="107300"/>
                  </a:lnTo>
                  <a:lnTo>
                    <a:pt x="208107" y="107119"/>
                  </a:lnTo>
                  <a:lnTo>
                    <a:pt x="208829" y="106578"/>
                  </a:lnTo>
                  <a:lnTo>
                    <a:pt x="209370" y="105677"/>
                  </a:lnTo>
                  <a:lnTo>
                    <a:pt x="209550" y="104775"/>
                  </a:lnTo>
                  <a:lnTo>
                    <a:pt x="209550" y="104595"/>
                  </a:lnTo>
                  <a:lnTo>
                    <a:pt x="209550" y="104234"/>
                  </a:lnTo>
                  <a:lnTo>
                    <a:pt x="209370" y="103332"/>
                  </a:lnTo>
                  <a:lnTo>
                    <a:pt x="208829" y="102431"/>
                  </a:lnTo>
                  <a:lnTo>
                    <a:pt x="208107" y="101890"/>
                  </a:lnTo>
                  <a:lnTo>
                    <a:pt x="207025" y="101709"/>
                  </a:lnTo>
                  <a:close/>
                  <a:moveTo>
                    <a:pt x="2344" y="106398"/>
                  </a:moveTo>
                  <a:lnTo>
                    <a:pt x="1443" y="106578"/>
                  </a:lnTo>
                  <a:lnTo>
                    <a:pt x="721" y="107300"/>
                  </a:lnTo>
                  <a:lnTo>
                    <a:pt x="180" y="108021"/>
                  </a:lnTo>
                  <a:lnTo>
                    <a:pt x="0" y="109103"/>
                  </a:lnTo>
                  <a:lnTo>
                    <a:pt x="180" y="110005"/>
                  </a:lnTo>
                  <a:lnTo>
                    <a:pt x="721" y="110726"/>
                  </a:lnTo>
                  <a:lnTo>
                    <a:pt x="1623" y="111267"/>
                  </a:lnTo>
                  <a:lnTo>
                    <a:pt x="2525" y="111447"/>
                  </a:lnTo>
                  <a:lnTo>
                    <a:pt x="3607" y="111267"/>
                  </a:lnTo>
                  <a:lnTo>
                    <a:pt x="4328" y="110726"/>
                  </a:lnTo>
                  <a:lnTo>
                    <a:pt x="4869" y="109824"/>
                  </a:lnTo>
                  <a:lnTo>
                    <a:pt x="5049" y="108923"/>
                  </a:lnTo>
                  <a:lnTo>
                    <a:pt x="4689" y="107841"/>
                  </a:lnTo>
                  <a:lnTo>
                    <a:pt x="4148" y="107119"/>
                  </a:lnTo>
                  <a:lnTo>
                    <a:pt x="3426" y="106578"/>
                  </a:lnTo>
                  <a:lnTo>
                    <a:pt x="2344" y="106398"/>
                  </a:lnTo>
                  <a:close/>
                  <a:moveTo>
                    <a:pt x="207025" y="110185"/>
                  </a:moveTo>
                  <a:lnTo>
                    <a:pt x="205943" y="110365"/>
                  </a:lnTo>
                  <a:lnTo>
                    <a:pt x="205042" y="110726"/>
                  </a:lnTo>
                  <a:lnTo>
                    <a:pt x="204501" y="111447"/>
                  </a:lnTo>
                  <a:lnTo>
                    <a:pt x="204320" y="112529"/>
                  </a:lnTo>
                  <a:lnTo>
                    <a:pt x="204320" y="113431"/>
                  </a:lnTo>
                  <a:lnTo>
                    <a:pt x="204861" y="114333"/>
                  </a:lnTo>
                  <a:lnTo>
                    <a:pt x="205583" y="114874"/>
                  </a:lnTo>
                  <a:lnTo>
                    <a:pt x="206484" y="115234"/>
                  </a:lnTo>
                  <a:lnTo>
                    <a:pt x="206665" y="115234"/>
                  </a:lnTo>
                  <a:lnTo>
                    <a:pt x="207747" y="115054"/>
                  </a:lnTo>
                  <a:lnTo>
                    <a:pt x="208468" y="114513"/>
                  </a:lnTo>
                  <a:lnTo>
                    <a:pt x="209009" y="113792"/>
                  </a:lnTo>
                  <a:lnTo>
                    <a:pt x="209189" y="112890"/>
                  </a:lnTo>
                  <a:lnTo>
                    <a:pt x="209189" y="111808"/>
                  </a:lnTo>
                  <a:lnTo>
                    <a:pt x="208648" y="111087"/>
                  </a:lnTo>
                  <a:lnTo>
                    <a:pt x="207927" y="110365"/>
                  </a:lnTo>
                  <a:lnTo>
                    <a:pt x="207025" y="110185"/>
                  </a:lnTo>
                  <a:close/>
                  <a:moveTo>
                    <a:pt x="2885" y="114333"/>
                  </a:moveTo>
                  <a:lnTo>
                    <a:pt x="1803" y="114693"/>
                  </a:lnTo>
                  <a:lnTo>
                    <a:pt x="1082" y="115234"/>
                  </a:lnTo>
                  <a:lnTo>
                    <a:pt x="721" y="116136"/>
                  </a:lnTo>
                  <a:lnTo>
                    <a:pt x="541" y="117218"/>
                  </a:lnTo>
                  <a:lnTo>
                    <a:pt x="902" y="118120"/>
                  </a:lnTo>
                  <a:lnTo>
                    <a:pt x="1443" y="118661"/>
                  </a:lnTo>
                  <a:lnTo>
                    <a:pt x="2164" y="119202"/>
                  </a:lnTo>
                  <a:lnTo>
                    <a:pt x="3066" y="119382"/>
                  </a:lnTo>
                  <a:lnTo>
                    <a:pt x="3426" y="119382"/>
                  </a:lnTo>
                  <a:lnTo>
                    <a:pt x="4328" y="119022"/>
                  </a:lnTo>
                  <a:lnTo>
                    <a:pt x="5049" y="118481"/>
                  </a:lnTo>
                  <a:lnTo>
                    <a:pt x="5590" y="117579"/>
                  </a:lnTo>
                  <a:lnTo>
                    <a:pt x="5590" y="116497"/>
                  </a:lnTo>
                  <a:lnTo>
                    <a:pt x="5230" y="115595"/>
                  </a:lnTo>
                  <a:lnTo>
                    <a:pt x="4689" y="114874"/>
                  </a:lnTo>
                  <a:lnTo>
                    <a:pt x="3787" y="114513"/>
                  </a:lnTo>
                  <a:lnTo>
                    <a:pt x="2885" y="114333"/>
                  </a:lnTo>
                  <a:close/>
                  <a:moveTo>
                    <a:pt x="205222" y="118120"/>
                  </a:moveTo>
                  <a:lnTo>
                    <a:pt x="204320" y="118481"/>
                  </a:lnTo>
                  <a:lnTo>
                    <a:pt x="203599" y="119202"/>
                  </a:lnTo>
                  <a:lnTo>
                    <a:pt x="203419" y="120104"/>
                  </a:lnTo>
                  <a:lnTo>
                    <a:pt x="203419" y="121186"/>
                  </a:lnTo>
                  <a:lnTo>
                    <a:pt x="203779" y="122087"/>
                  </a:lnTo>
                  <a:lnTo>
                    <a:pt x="204501" y="122628"/>
                  </a:lnTo>
                  <a:lnTo>
                    <a:pt x="205402" y="122989"/>
                  </a:lnTo>
                  <a:lnTo>
                    <a:pt x="206665" y="122989"/>
                  </a:lnTo>
                  <a:lnTo>
                    <a:pt x="207386" y="122448"/>
                  </a:lnTo>
                  <a:lnTo>
                    <a:pt x="208107" y="121727"/>
                  </a:lnTo>
                  <a:lnTo>
                    <a:pt x="208288" y="121005"/>
                  </a:lnTo>
                  <a:lnTo>
                    <a:pt x="208288" y="119923"/>
                  </a:lnTo>
                  <a:lnTo>
                    <a:pt x="207927" y="119022"/>
                  </a:lnTo>
                  <a:lnTo>
                    <a:pt x="207206" y="118481"/>
                  </a:lnTo>
                  <a:lnTo>
                    <a:pt x="206304" y="118120"/>
                  </a:lnTo>
                  <a:close/>
                  <a:moveTo>
                    <a:pt x="3787" y="122268"/>
                  </a:moveTo>
                  <a:lnTo>
                    <a:pt x="2885" y="122628"/>
                  </a:lnTo>
                  <a:lnTo>
                    <a:pt x="2164" y="123350"/>
                  </a:lnTo>
                  <a:lnTo>
                    <a:pt x="1803" y="124251"/>
                  </a:lnTo>
                  <a:lnTo>
                    <a:pt x="1803" y="125153"/>
                  </a:lnTo>
                  <a:lnTo>
                    <a:pt x="2164" y="126055"/>
                  </a:lnTo>
                  <a:lnTo>
                    <a:pt x="2705" y="126596"/>
                  </a:lnTo>
                  <a:lnTo>
                    <a:pt x="3426" y="127137"/>
                  </a:lnTo>
                  <a:lnTo>
                    <a:pt x="4869" y="127137"/>
                  </a:lnTo>
                  <a:lnTo>
                    <a:pt x="5771" y="126776"/>
                  </a:lnTo>
                  <a:lnTo>
                    <a:pt x="6492" y="126055"/>
                  </a:lnTo>
                  <a:lnTo>
                    <a:pt x="6853" y="125153"/>
                  </a:lnTo>
                  <a:lnTo>
                    <a:pt x="6853" y="124251"/>
                  </a:lnTo>
                  <a:lnTo>
                    <a:pt x="6492" y="123350"/>
                  </a:lnTo>
                  <a:lnTo>
                    <a:pt x="5771" y="122628"/>
                  </a:lnTo>
                  <a:lnTo>
                    <a:pt x="4869" y="122268"/>
                  </a:lnTo>
                  <a:close/>
                  <a:moveTo>
                    <a:pt x="203960" y="125874"/>
                  </a:moveTo>
                  <a:lnTo>
                    <a:pt x="203058" y="126235"/>
                  </a:lnTo>
                  <a:lnTo>
                    <a:pt x="202337" y="126776"/>
                  </a:lnTo>
                  <a:lnTo>
                    <a:pt x="201796" y="127678"/>
                  </a:lnTo>
                  <a:lnTo>
                    <a:pt x="201796" y="128760"/>
                  </a:lnTo>
                  <a:lnTo>
                    <a:pt x="202156" y="129661"/>
                  </a:lnTo>
                  <a:lnTo>
                    <a:pt x="202878" y="130383"/>
                  </a:lnTo>
                  <a:lnTo>
                    <a:pt x="203779" y="130743"/>
                  </a:lnTo>
                  <a:lnTo>
                    <a:pt x="204320" y="130924"/>
                  </a:lnTo>
                  <a:lnTo>
                    <a:pt x="205222" y="130743"/>
                  </a:lnTo>
                  <a:lnTo>
                    <a:pt x="205943" y="130383"/>
                  </a:lnTo>
                  <a:lnTo>
                    <a:pt x="206484" y="129661"/>
                  </a:lnTo>
                  <a:lnTo>
                    <a:pt x="206845" y="128940"/>
                  </a:lnTo>
                  <a:lnTo>
                    <a:pt x="206845" y="127858"/>
                  </a:lnTo>
                  <a:lnTo>
                    <a:pt x="206484" y="126956"/>
                  </a:lnTo>
                  <a:lnTo>
                    <a:pt x="205763" y="126235"/>
                  </a:lnTo>
                  <a:lnTo>
                    <a:pt x="204861" y="125874"/>
                  </a:lnTo>
                  <a:close/>
                  <a:moveTo>
                    <a:pt x="6492" y="129842"/>
                  </a:moveTo>
                  <a:lnTo>
                    <a:pt x="5590" y="130022"/>
                  </a:lnTo>
                  <a:lnTo>
                    <a:pt x="4689" y="130383"/>
                  </a:lnTo>
                  <a:lnTo>
                    <a:pt x="3967" y="131104"/>
                  </a:lnTo>
                  <a:lnTo>
                    <a:pt x="3607" y="132006"/>
                  </a:lnTo>
                  <a:lnTo>
                    <a:pt x="3787" y="133088"/>
                  </a:lnTo>
                  <a:lnTo>
                    <a:pt x="4148" y="133809"/>
                  </a:lnTo>
                  <a:lnTo>
                    <a:pt x="4689" y="134350"/>
                  </a:lnTo>
                  <a:lnTo>
                    <a:pt x="5410" y="134711"/>
                  </a:lnTo>
                  <a:lnTo>
                    <a:pt x="6131" y="134891"/>
                  </a:lnTo>
                  <a:lnTo>
                    <a:pt x="6853" y="134891"/>
                  </a:lnTo>
                  <a:lnTo>
                    <a:pt x="7754" y="134350"/>
                  </a:lnTo>
                  <a:lnTo>
                    <a:pt x="8295" y="133629"/>
                  </a:lnTo>
                  <a:lnTo>
                    <a:pt x="8656" y="132727"/>
                  </a:lnTo>
                  <a:lnTo>
                    <a:pt x="8656" y="131645"/>
                  </a:lnTo>
                  <a:lnTo>
                    <a:pt x="8115" y="130743"/>
                  </a:lnTo>
                  <a:lnTo>
                    <a:pt x="7394" y="130202"/>
                  </a:lnTo>
                  <a:lnTo>
                    <a:pt x="6492" y="129842"/>
                  </a:lnTo>
                  <a:close/>
                  <a:moveTo>
                    <a:pt x="201976" y="133448"/>
                  </a:moveTo>
                  <a:lnTo>
                    <a:pt x="201074" y="133809"/>
                  </a:lnTo>
                  <a:lnTo>
                    <a:pt x="200353" y="134350"/>
                  </a:lnTo>
                  <a:lnTo>
                    <a:pt x="199812" y="135252"/>
                  </a:lnTo>
                  <a:lnTo>
                    <a:pt x="199632" y="136153"/>
                  </a:lnTo>
                  <a:lnTo>
                    <a:pt x="199992" y="137055"/>
                  </a:lnTo>
                  <a:lnTo>
                    <a:pt x="200533" y="137957"/>
                  </a:lnTo>
                  <a:lnTo>
                    <a:pt x="201435" y="138317"/>
                  </a:lnTo>
                  <a:lnTo>
                    <a:pt x="202156" y="138498"/>
                  </a:lnTo>
                  <a:lnTo>
                    <a:pt x="203058" y="138317"/>
                  </a:lnTo>
                  <a:lnTo>
                    <a:pt x="203599" y="137957"/>
                  </a:lnTo>
                  <a:lnTo>
                    <a:pt x="204140" y="137416"/>
                  </a:lnTo>
                  <a:lnTo>
                    <a:pt x="204681" y="136694"/>
                  </a:lnTo>
                  <a:lnTo>
                    <a:pt x="204681" y="135793"/>
                  </a:lnTo>
                  <a:lnTo>
                    <a:pt x="204501" y="134891"/>
                  </a:lnTo>
                  <a:lnTo>
                    <a:pt x="203779" y="133989"/>
                  </a:lnTo>
                  <a:lnTo>
                    <a:pt x="203058" y="133629"/>
                  </a:lnTo>
                  <a:lnTo>
                    <a:pt x="201976" y="133448"/>
                  </a:lnTo>
                  <a:close/>
                  <a:moveTo>
                    <a:pt x="8656" y="137416"/>
                  </a:moveTo>
                  <a:lnTo>
                    <a:pt x="7754" y="137596"/>
                  </a:lnTo>
                  <a:lnTo>
                    <a:pt x="6853" y="138137"/>
                  </a:lnTo>
                  <a:lnTo>
                    <a:pt x="6312" y="138858"/>
                  </a:lnTo>
                  <a:lnTo>
                    <a:pt x="6131" y="139760"/>
                  </a:lnTo>
                  <a:lnTo>
                    <a:pt x="6312" y="140842"/>
                  </a:lnTo>
                  <a:lnTo>
                    <a:pt x="6672" y="141563"/>
                  </a:lnTo>
                  <a:lnTo>
                    <a:pt x="7213" y="142104"/>
                  </a:lnTo>
                  <a:lnTo>
                    <a:pt x="7935" y="142285"/>
                  </a:lnTo>
                  <a:lnTo>
                    <a:pt x="8656" y="142465"/>
                  </a:lnTo>
                  <a:lnTo>
                    <a:pt x="9558" y="142285"/>
                  </a:lnTo>
                  <a:lnTo>
                    <a:pt x="10279" y="141744"/>
                  </a:lnTo>
                  <a:lnTo>
                    <a:pt x="11000" y="141022"/>
                  </a:lnTo>
                  <a:lnTo>
                    <a:pt x="11181" y="140121"/>
                  </a:lnTo>
                  <a:lnTo>
                    <a:pt x="11000" y="139039"/>
                  </a:lnTo>
                  <a:lnTo>
                    <a:pt x="10459" y="138137"/>
                  </a:lnTo>
                  <a:lnTo>
                    <a:pt x="9738" y="137596"/>
                  </a:lnTo>
                  <a:lnTo>
                    <a:pt x="8656" y="137416"/>
                  </a:lnTo>
                  <a:close/>
                  <a:moveTo>
                    <a:pt x="199451" y="140842"/>
                  </a:moveTo>
                  <a:lnTo>
                    <a:pt x="198550" y="141022"/>
                  </a:lnTo>
                  <a:lnTo>
                    <a:pt x="197648" y="141563"/>
                  </a:lnTo>
                  <a:lnTo>
                    <a:pt x="197107" y="142465"/>
                  </a:lnTo>
                  <a:lnTo>
                    <a:pt x="196927" y="143547"/>
                  </a:lnTo>
                  <a:lnTo>
                    <a:pt x="197107" y="144449"/>
                  </a:lnTo>
                  <a:lnTo>
                    <a:pt x="197648" y="145170"/>
                  </a:lnTo>
                  <a:lnTo>
                    <a:pt x="198550" y="145711"/>
                  </a:lnTo>
                  <a:lnTo>
                    <a:pt x="199451" y="145892"/>
                  </a:lnTo>
                  <a:lnTo>
                    <a:pt x="200173" y="145892"/>
                  </a:lnTo>
                  <a:lnTo>
                    <a:pt x="200894" y="145531"/>
                  </a:lnTo>
                  <a:lnTo>
                    <a:pt x="201435" y="144990"/>
                  </a:lnTo>
                  <a:lnTo>
                    <a:pt x="201796" y="144449"/>
                  </a:lnTo>
                  <a:lnTo>
                    <a:pt x="201976" y="143367"/>
                  </a:lnTo>
                  <a:lnTo>
                    <a:pt x="201796" y="142465"/>
                  </a:lnTo>
                  <a:lnTo>
                    <a:pt x="201255" y="141563"/>
                  </a:lnTo>
                  <a:lnTo>
                    <a:pt x="200353" y="141022"/>
                  </a:lnTo>
                  <a:lnTo>
                    <a:pt x="199451" y="140842"/>
                  </a:lnTo>
                  <a:close/>
                  <a:moveTo>
                    <a:pt x="11541" y="144810"/>
                  </a:moveTo>
                  <a:lnTo>
                    <a:pt x="10640" y="144990"/>
                  </a:lnTo>
                  <a:lnTo>
                    <a:pt x="9738" y="145531"/>
                  </a:lnTo>
                  <a:lnTo>
                    <a:pt x="9197" y="146433"/>
                  </a:lnTo>
                  <a:lnTo>
                    <a:pt x="9197" y="147334"/>
                  </a:lnTo>
                  <a:lnTo>
                    <a:pt x="9377" y="148236"/>
                  </a:lnTo>
                  <a:lnTo>
                    <a:pt x="9738" y="148957"/>
                  </a:lnTo>
                  <a:lnTo>
                    <a:pt x="10279" y="149318"/>
                  </a:lnTo>
                  <a:lnTo>
                    <a:pt x="11000" y="149679"/>
                  </a:lnTo>
                  <a:lnTo>
                    <a:pt x="11722" y="149859"/>
                  </a:lnTo>
                  <a:lnTo>
                    <a:pt x="12082" y="149679"/>
                  </a:lnTo>
                  <a:lnTo>
                    <a:pt x="12623" y="149498"/>
                  </a:lnTo>
                  <a:lnTo>
                    <a:pt x="13525" y="148957"/>
                  </a:lnTo>
                  <a:lnTo>
                    <a:pt x="14066" y="148236"/>
                  </a:lnTo>
                  <a:lnTo>
                    <a:pt x="14247" y="147154"/>
                  </a:lnTo>
                  <a:lnTo>
                    <a:pt x="13886" y="146252"/>
                  </a:lnTo>
                  <a:lnTo>
                    <a:pt x="13345" y="145351"/>
                  </a:lnTo>
                  <a:lnTo>
                    <a:pt x="12443" y="144990"/>
                  </a:lnTo>
                  <a:lnTo>
                    <a:pt x="11541" y="144810"/>
                  </a:lnTo>
                  <a:close/>
                  <a:moveTo>
                    <a:pt x="196386" y="148056"/>
                  </a:moveTo>
                  <a:lnTo>
                    <a:pt x="195484" y="148236"/>
                  </a:lnTo>
                  <a:lnTo>
                    <a:pt x="194582" y="148777"/>
                  </a:lnTo>
                  <a:lnTo>
                    <a:pt x="193861" y="149498"/>
                  </a:lnTo>
                  <a:lnTo>
                    <a:pt x="193680" y="150580"/>
                  </a:lnTo>
                  <a:lnTo>
                    <a:pt x="193861" y="151482"/>
                  </a:lnTo>
                  <a:lnTo>
                    <a:pt x="194221" y="152384"/>
                  </a:lnTo>
                  <a:lnTo>
                    <a:pt x="195123" y="152925"/>
                  </a:lnTo>
                  <a:lnTo>
                    <a:pt x="195664" y="153105"/>
                  </a:lnTo>
                  <a:lnTo>
                    <a:pt x="196927" y="153105"/>
                  </a:lnTo>
                  <a:lnTo>
                    <a:pt x="197468" y="152744"/>
                  </a:lnTo>
                  <a:lnTo>
                    <a:pt x="198009" y="152384"/>
                  </a:lnTo>
                  <a:lnTo>
                    <a:pt x="198369" y="151843"/>
                  </a:lnTo>
                  <a:lnTo>
                    <a:pt x="198730" y="150761"/>
                  </a:lnTo>
                  <a:lnTo>
                    <a:pt x="198550" y="149859"/>
                  </a:lnTo>
                  <a:lnTo>
                    <a:pt x="198189" y="148957"/>
                  </a:lnTo>
                  <a:lnTo>
                    <a:pt x="197287" y="148416"/>
                  </a:lnTo>
                  <a:lnTo>
                    <a:pt x="196386" y="148056"/>
                  </a:lnTo>
                  <a:close/>
                  <a:moveTo>
                    <a:pt x="14968" y="151843"/>
                  </a:moveTo>
                  <a:lnTo>
                    <a:pt x="14066" y="152203"/>
                  </a:lnTo>
                  <a:lnTo>
                    <a:pt x="13165" y="152744"/>
                  </a:lnTo>
                  <a:lnTo>
                    <a:pt x="12804" y="153646"/>
                  </a:lnTo>
                  <a:lnTo>
                    <a:pt x="12623" y="154548"/>
                  </a:lnTo>
                  <a:lnTo>
                    <a:pt x="12984" y="155630"/>
                  </a:lnTo>
                  <a:lnTo>
                    <a:pt x="13345" y="156171"/>
                  </a:lnTo>
                  <a:lnTo>
                    <a:pt x="13886" y="156531"/>
                  </a:lnTo>
                  <a:lnTo>
                    <a:pt x="14607" y="156712"/>
                  </a:lnTo>
                  <a:lnTo>
                    <a:pt x="15148" y="156892"/>
                  </a:lnTo>
                  <a:lnTo>
                    <a:pt x="15870" y="156712"/>
                  </a:lnTo>
                  <a:lnTo>
                    <a:pt x="16411" y="156531"/>
                  </a:lnTo>
                  <a:lnTo>
                    <a:pt x="17132" y="155990"/>
                  </a:lnTo>
                  <a:lnTo>
                    <a:pt x="17673" y="155089"/>
                  </a:lnTo>
                  <a:lnTo>
                    <a:pt x="17673" y="154007"/>
                  </a:lnTo>
                  <a:lnTo>
                    <a:pt x="17493" y="153105"/>
                  </a:lnTo>
                  <a:lnTo>
                    <a:pt x="16771" y="152384"/>
                  </a:lnTo>
                  <a:lnTo>
                    <a:pt x="15870" y="151843"/>
                  </a:lnTo>
                  <a:close/>
                  <a:moveTo>
                    <a:pt x="191697" y="155089"/>
                  </a:moveTo>
                  <a:lnTo>
                    <a:pt x="190795" y="155630"/>
                  </a:lnTo>
                  <a:lnTo>
                    <a:pt x="190254" y="156351"/>
                  </a:lnTo>
                  <a:lnTo>
                    <a:pt x="189893" y="157253"/>
                  </a:lnTo>
                  <a:lnTo>
                    <a:pt x="189893" y="158154"/>
                  </a:lnTo>
                  <a:lnTo>
                    <a:pt x="190254" y="159056"/>
                  </a:lnTo>
                  <a:lnTo>
                    <a:pt x="190975" y="159777"/>
                  </a:lnTo>
                  <a:lnTo>
                    <a:pt x="191697" y="159958"/>
                  </a:lnTo>
                  <a:lnTo>
                    <a:pt x="192418" y="160138"/>
                  </a:lnTo>
                  <a:lnTo>
                    <a:pt x="192959" y="160138"/>
                  </a:lnTo>
                  <a:lnTo>
                    <a:pt x="193500" y="159777"/>
                  </a:lnTo>
                  <a:lnTo>
                    <a:pt x="194041" y="159417"/>
                  </a:lnTo>
                  <a:lnTo>
                    <a:pt x="194582" y="158876"/>
                  </a:lnTo>
                  <a:lnTo>
                    <a:pt x="194943" y="157974"/>
                  </a:lnTo>
                  <a:lnTo>
                    <a:pt x="194762" y="157072"/>
                  </a:lnTo>
                  <a:lnTo>
                    <a:pt x="194402" y="156171"/>
                  </a:lnTo>
                  <a:lnTo>
                    <a:pt x="193680" y="155449"/>
                  </a:lnTo>
                  <a:lnTo>
                    <a:pt x="192779" y="155089"/>
                  </a:lnTo>
                  <a:close/>
                  <a:moveTo>
                    <a:pt x="18935" y="158695"/>
                  </a:moveTo>
                  <a:lnTo>
                    <a:pt x="17853" y="159056"/>
                  </a:lnTo>
                  <a:lnTo>
                    <a:pt x="17132" y="159777"/>
                  </a:lnTo>
                  <a:lnTo>
                    <a:pt x="16771" y="160679"/>
                  </a:lnTo>
                  <a:lnTo>
                    <a:pt x="16771" y="161581"/>
                  </a:lnTo>
                  <a:lnTo>
                    <a:pt x="17132" y="162482"/>
                  </a:lnTo>
                  <a:lnTo>
                    <a:pt x="17673" y="163023"/>
                  </a:lnTo>
                  <a:lnTo>
                    <a:pt x="18214" y="163384"/>
                  </a:lnTo>
                  <a:lnTo>
                    <a:pt x="18755" y="163564"/>
                  </a:lnTo>
                  <a:lnTo>
                    <a:pt x="20017" y="163564"/>
                  </a:lnTo>
                  <a:lnTo>
                    <a:pt x="20739" y="163204"/>
                  </a:lnTo>
                  <a:lnTo>
                    <a:pt x="21460" y="162482"/>
                  </a:lnTo>
                  <a:lnTo>
                    <a:pt x="21821" y="161581"/>
                  </a:lnTo>
                  <a:lnTo>
                    <a:pt x="21821" y="160679"/>
                  </a:lnTo>
                  <a:lnTo>
                    <a:pt x="21460" y="159777"/>
                  </a:lnTo>
                  <a:lnTo>
                    <a:pt x="20739" y="159056"/>
                  </a:lnTo>
                  <a:lnTo>
                    <a:pt x="19837" y="158695"/>
                  </a:lnTo>
                  <a:close/>
                  <a:moveTo>
                    <a:pt x="187549" y="161761"/>
                  </a:moveTo>
                  <a:lnTo>
                    <a:pt x="186647" y="162122"/>
                  </a:lnTo>
                  <a:lnTo>
                    <a:pt x="185926" y="162843"/>
                  </a:lnTo>
                  <a:lnTo>
                    <a:pt x="185565" y="163745"/>
                  </a:lnTo>
                  <a:lnTo>
                    <a:pt x="185565" y="164646"/>
                  </a:lnTo>
                  <a:lnTo>
                    <a:pt x="185926" y="165548"/>
                  </a:lnTo>
                  <a:lnTo>
                    <a:pt x="186467" y="166269"/>
                  </a:lnTo>
                  <a:lnTo>
                    <a:pt x="187188" y="166630"/>
                  </a:lnTo>
                  <a:lnTo>
                    <a:pt x="187910" y="166810"/>
                  </a:lnTo>
                  <a:lnTo>
                    <a:pt x="188631" y="166630"/>
                  </a:lnTo>
                  <a:lnTo>
                    <a:pt x="189172" y="166450"/>
                  </a:lnTo>
                  <a:lnTo>
                    <a:pt x="189713" y="166089"/>
                  </a:lnTo>
                  <a:lnTo>
                    <a:pt x="190074" y="165728"/>
                  </a:lnTo>
                  <a:lnTo>
                    <a:pt x="190434" y="164827"/>
                  </a:lnTo>
                  <a:lnTo>
                    <a:pt x="190434" y="163745"/>
                  </a:lnTo>
                  <a:lnTo>
                    <a:pt x="190074" y="162843"/>
                  </a:lnTo>
                  <a:lnTo>
                    <a:pt x="189533" y="162122"/>
                  </a:lnTo>
                  <a:lnTo>
                    <a:pt x="188631" y="161761"/>
                  </a:lnTo>
                  <a:close/>
                  <a:moveTo>
                    <a:pt x="24345" y="165007"/>
                  </a:moveTo>
                  <a:lnTo>
                    <a:pt x="23263" y="165187"/>
                  </a:lnTo>
                  <a:lnTo>
                    <a:pt x="22362" y="165548"/>
                  </a:lnTo>
                  <a:lnTo>
                    <a:pt x="21821" y="166269"/>
                  </a:lnTo>
                  <a:lnTo>
                    <a:pt x="21460" y="167171"/>
                  </a:lnTo>
                  <a:lnTo>
                    <a:pt x="21460" y="168253"/>
                  </a:lnTo>
                  <a:lnTo>
                    <a:pt x="22001" y="169155"/>
                  </a:lnTo>
                  <a:lnTo>
                    <a:pt x="22362" y="169515"/>
                  </a:lnTo>
                  <a:lnTo>
                    <a:pt x="22903" y="169876"/>
                  </a:lnTo>
                  <a:lnTo>
                    <a:pt x="23444" y="170057"/>
                  </a:lnTo>
                  <a:lnTo>
                    <a:pt x="23985" y="170057"/>
                  </a:lnTo>
                  <a:lnTo>
                    <a:pt x="24706" y="169876"/>
                  </a:lnTo>
                  <a:lnTo>
                    <a:pt x="25427" y="169515"/>
                  </a:lnTo>
                  <a:lnTo>
                    <a:pt x="26149" y="168794"/>
                  </a:lnTo>
                  <a:lnTo>
                    <a:pt x="26509" y="167892"/>
                  </a:lnTo>
                  <a:lnTo>
                    <a:pt x="26329" y="166991"/>
                  </a:lnTo>
                  <a:lnTo>
                    <a:pt x="25968" y="166089"/>
                  </a:lnTo>
                  <a:lnTo>
                    <a:pt x="25247" y="165368"/>
                  </a:lnTo>
                  <a:lnTo>
                    <a:pt x="24345" y="165007"/>
                  </a:lnTo>
                  <a:close/>
                  <a:moveTo>
                    <a:pt x="182860" y="167892"/>
                  </a:moveTo>
                  <a:lnTo>
                    <a:pt x="181959" y="168253"/>
                  </a:lnTo>
                  <a:lnTo>
                    <a:pt x="181237" y="168794"/>
                  </a:lnTo>
                  <a:lnTo>
                    <a:pt x="180696" y="169696"/>
                  </a:lnTo>
                  <a:lnTo>
                    <a:pt x="180696" y="170778"/>
                  </a:lnTo>
                  <a:lnTo>
                    <a:pt x="180877" y="171680"/>
                  </a:lnTo>
                  <a:lnTo>
                    <a:pt x="181598" y="172401"/>
                  </a:lnTo>
                  <a:lnTo>
                    <a:pt x="182319" y="172942"/>
                  </a:lnTo>
                  <a:lnTo>
                    <a:pt x="183582" y="172942"/>
                  </a:lnTo>
                  <a:lnTo>
                    <a:pt x="184123" y="172762"/>
                  </a:lnTo>
                  <a:lnTo>
                    <a:pt x="184664" y="172581"/>
                  </a:lnTo>
                  <a:lnTo>
                    <a:pt x="185024" y="172040"/>
                  </a:lnTo>
                  <a:lnTo>
                    <a:pt x="185565" y="171319"/>
                  </a:lnTo>
                  <a:lnTo>
                    <a:pt x="185565" y="170237"/>
                  </a:lnTo>
                  <a:lnTo>
                    <a:pt x="185385" y="169335"/>
                  </a:lnTo>
                  <a:lnTo>
                    <a:pt x="184844" y="168614"/>
                  </a:lnTo>
                  <a:lnTo>
                    <a:pt x="183942" y="168073"/>
                  </a:lnTo>
                  <a:lnTo>
                    <a:pt x="182860" y="167892"/>
                  </a:lnTo>
                  <a:close/>
                  <a:moveTo>
                    <a:pt x="29214" y="171139"/>
                  </a:moveTo>
                  <a:lnTo>
                    <a:pt x="28132" y="171319"/>
                  </a:lnTo>
                  <a:lnTo>
                    <a:pt x="27411" y="171680"/>
                  </a:lnTo>
                  <a:lnTo>
                    <a:pt x="26690" y="172581"/>
                  </a:lnTo>
                  <a:lnTo>
                    <a:pt x="26509" y="173483"/>
                  </a:lnTo>
                  <a:lnTo>
                    <a:pt x="26690" y="174385"/>
                  </a:lnTo>
                  <a:lnTo>
                    <a:pt x="27231" y="175286"/>
                  </a:lnTo>
                  <a:lnTo>
                    <a:pt x="27591" y="175647"/>
                  </a:lnTo>
                  <a:lnTo>
                    <a:pt x="28132" y="176008"/>
                  </a:lnTo>
                  <a:lnTo>
                    <a:pt x="29034" y="176188"/>
                  </a:lnTo>
                  <a:lnTo>
                    <a:pt x="29936" y="176008"/>
                  </a:lnTo>
                  <a:lnTo>
                    <a:pt x="30837" y="175467"/>
                  </a:lnTo>
                  <a:lnTo>
                    <a:pt x="31378" y="174745"/>
                  </a:lnTo>
                  <a:lnTo>
                    <a:pt x="31559" y="173663"/>
                  </a:lnTo>
                  <a:lnTo>
                    <a:pt x="31378" y="172762"/>
                  </a:lnTo>
                  <a:lnTo>
                    <a:pt x="31018" y="171860"/>
                  </a:lnTo>
                  <a:lnTo>
                    <a:pt x="30837" y="171860"/>
                  </a:lnTo>
                  <a:lnTo>
                    <a:pt x="30116" y="171319"/>
                  </a:lnTo>
                  <a:lnTo>
                    <a:pt x="29214" y="171139"/>
                  </a:lnTo>
                  <a:close/>
                  <a:moveTo>
                    <a:pt x="177811" y="173844"/>
                  </a:moveTo>
                  <a:lnTo>
                    <a:pt x="176909" y="174024"/>
                  </a:lnTo>
                  <a:lnTo>
                    <a:pt x="176008" y="174565"/>
                  </a:lnTo>
                  <a:lnTo>
                    <a:pt x="175467" y="175467"/>
                  </a:lnTo>
                  <a:lnTo>
                    <a:pt x="175286" y="176368"/>
                  </a:lnTo>
                  <a:lnTo>
                    <a:pt x="175467" y="177270"/>
                  </a:lnTo>
                  <a:lnTo>
                    <a:pt x="176008" y="178172"/>
                  </a:lnTo>
                  <a:lnTo>
                    <a:pt x="176909" y="178713"/>
                  </a:lnTo>
                  <a:lnTo>
                    <a:pt x="177811" y="178893"/>
                  </a:lnTo>
                  <a:lnTo>
                    <a:pt x="178713" y="178713"/>
                  </a:lnTo>
                  <a:lnTo>
                    <a:pt x="179614" y="178172"/>
                  </a:lnTo>
                  <a:lnTo>
                    <a:pt x="180155" y="177270"/>
                  </a:lnTo>
                  <a:lnTo>
                    <a:pt x="180336" y="176368"/>
                  </a:lnTo>
                  <a:lnTo>
                    <a:pt x="180155" y="175467"/>
                  </a:lnTo>
                  <a:lnTo>
                    <a:pt x="179614" y="174565"/>
                  </a:lnTo>
                  <a:lnTo>
                    <a:pt x="178713" y="174024"/>
                  </a:lnTo>
                  <a:lnTo>
                    <a:pt x="177811" y="173844"/>
                  </a:lnTo>
                  <a:close/>
                  <a:moveTo>
                    <a:pt x="34624" y="176729"/>
                  </a:moveTo>
                  <a:lnTo>
                    <a:pt x="33542" y="176909"/>
                  </a:lnTo>
                  <a:lnTo>
                    <a:pt x="32821" y="177631"/>
                  </a:lnTo>
                  <a:lnTo>
                    <a:pt x="32280" y="178352"/>
                  </a:lnTo>
                  <a:lnTo>
                    <a:pt x="32100" y="179434"/>
                  </a:lnTo>
                  <a:lnTo>
                    <a:pt x="32280" y="180336"/>
                  </a:lnTo>
                  <a:lnTo>
                    <a:pt x="32821" y="181057"/>
                  </a:lnTo>
                  <a:lnTo>
                    <a:pt x="33723" y="181598"/>
                  </a:lnTo>
                  <a:lnTo>
                    <a:pt x="34624" y="181778"/>
                  </a:lnTo>
                  <a:lnTo>
                    <a:pt x="35526" y="181598"/>
                  </a:lnTo>
                  <a:lnTo>
                    <a:pt x="36067" y="181418"/>
                  </a:lnTo>
                  <a:lnTo>
                    <a:pt x="36428" y="181057"/>
                  </a:lnTo>
                  <a:lnTo>
                    <a:pt x="36969" y="180155"/>
                  </a:lnTo>
                  <a:lnTo>
                    <a:pt x="37149" y="179254"/>
                  </a:lnTo>
                  <a:lnTo>
                    <a:pt x="36969" y="178172"/>
                  </a:lnTo>
                  <a:lnTo>
                    <a:pt x="36428" y="177450"/>
                  </a:lnTo>
                  <a:lnTo>
                    <a:pt x="35526" y="176909"/>
                  </a:lnTo>
                  <a:lnTo>
                    <a:pt x="34624" y="176729"/>
                  </a:lnTo>
                  <a:close/>
                  <a:moveTo>
                    <a:pt x="172221" y="179254"/>
                  </a:moveTo>
                  <a:lnTo>
                    <a:pt x="171319" y="179434"/>
                  </a:lnTo>
                  <a:lnTo>
                    <a:pt x="170417" y="179975"/>
                  </a:lnTo>
                  <a:lnTo>
                    <a:pt x="169696" y="180696"/>
                  </a:lnTo>
                  <a:lnTo>
                    <a:pt x="169515" y="181598"/>
                  </a:lnTo>
                  <a:lnTo>
                    <a:pt x="169696" y="182680"/>
                  </a:lnTo>
                  <a:lnTo>
                    <a:pt x="170057" y="183401"/>
                  </a:lnTo>
                  <a:lnTo>
                    <a:pt x="170598" y="183942"/>
                  </a:lnTo>
                  <a:lnTo>
                    <a:pt x="170958" y="184123"/>
                  </a:lnTo>
                  <a:lnTo>
                    <a:pt x="171499" y="184303"/>
                  </a:lnTo>
                  <a:lnTo>
                    <a:pt x="172040" y="184303"/>
                  </a:lnTo>
                  <a:lnTo>
                    <a:pt x="172942" y="184123"/>
                  </a:lnTo>
                  <a:lnTo>
                    <a:pt x="173663" y="183762"/>
                  </a:lnTo>
                  <a:lnTo>
                    <a:pt x="174385" y="182860"/>
                  </a:lnTo>
                  <a:lnTo>
                    <a:pt x="174565" y="181959"/>
                  </a:lnTo>
                  <a:lnTo>
                    <a:pt x="174385" y="181057"/>
                  </a:lnTo>
                  <a:lnTo>
                    <a:pt x="174024" y="180155"/>
                  </a:lnTo>
                  <a:lnTo>
                    <a:pt x="173122" y="179614"/>
                  </a:lnTo>
                  <a:lnTo>
                    <a:pt x="172221" y="179254"/>
                  </a:lnTo>
                  <a:close/>
                  <a:moveTo>
                    <a:pt x="40395" y="181959"/>
                  </a:moveTo>
                  <a:lnTo>
                    <a:pt x="39494" y="182319"/>
                  </a:lnTo>
                  <a:lnTo>
                    <a:pt x="38592" y="182860"/>
                  </a:lnTo>
                  <a:lnTo>
                    <a:pt x="38231" y="183762"/>
                  </a:lnTo>
                  <a:lnTo>
                    <a:pt x="38051" y="184844"/>
                  </a:lnTo>
                  <a:lnTo>
                    <a:pt x="38411" y="185746"/>
                  </a:lnTo>
                  <a:lnTo>
                    <a:pt x="38952" y="186467"/>
                  </a:lnTo>
                  <a:lnTo>
                    <a:pt x="39854" y="186828"/>
                  </a:lnTo>
                  <a:lnTo>
                    <a:pt x="40576" y="187008"/>
                  </a:lnTo>
                  <a:lnTo>
                    <a:pt x="41117" y="187008"/>
                  </a:lnTo>
                  <a:lnTo>
                    <a:pt x="41658" y="186828"/>
                  </a:lnTo>
                  <a:lnTo>
                    <a:pt x="42199" y="186467"/>
                  </a:lnTo>
                  <a:lnTo>
                    <a:pt x="42559" y="186106"/>
                  </a:lnTo>
                  <a:lnTo>
                    <a:pt x="43100" y="185205"/>
                  </a:lnTo>
                  <a:lnTo>
                    <a:pt x="43100" y="184303"/>
                  </a:lnTo>
                  <a:lnTo>
                    <a:pt x="42740" y="183221"/>
                  </a:lnTo>
                  <a:lnTo>
                    <a:pt x="42199" y="182500"/>
                  </a:lnTo>
                  <a:lnTo>
                    <a:pt x="41297" y="182139"/>
                  </a:lnTo>
                  <a:lnTo>
                    <a:pt x="40395" y="181959"/>
                  </a:lnTo>
                  <a:close/>
                  <a:moveTo>
                    <a:pt x="165187" y="184303"/>
                  </a:moveTo>
                  <a:lnTo>
                    <a:pt x="164286" y="184844"/>
                  </a:lnTo>
                  <a:lnTo>
                    <a:pt x="163745" y="185565"/>
                  </a:lnTo>
                  <a:lnTo>
                    <a:pt x="163384" y="186467"/>
                  </a:lnTo>
                  <a:lnTo>
                    <a:pt x="163384" y="187369"/>
                  </a:lnTo>
                  <a:lnTo>
                    <a:pt x="163925" y="188270"/>
                  </a:lnTo>
                  <a:lnTo>
                    <a:pt x="164286" y="188811"/>
                  </a:lnTo>
                  <a:lnTo>
                    <a:pt x="164827" y="188992"/>
                  </a:lnTo>
                  <a:lnTo>
                    <a:pt x="165368" y="189172"/>
                  </a:lnTo>
                  <a:lnTo>
                    <a:pt x="165909" y="189352"/>
                  </a:lnTo>
                  <a:lnTo>
                    <a:pt x="166630" y="189172"/>
                  </a:lnTo>
                  <a:lnTo>
                    <a:pt x="167351" y="188811"/>
                  </a:lnTo>
                  <a:lnTo>
                    <a:pt x="168073" y="188090"/>
                  </a:lnTo>
                  <a:lnTo>
                    <a:pt x="168433" y="187188"/>
                  </a:lnTo>
                  <a:lnTo>
                    <a:pt x="168253" y="186287"/>
                  </a:lnTo>
                  <a:lnTo>
                    <a:pt x="167892" y="185205"/>
                  </a:lnTo>
                  <a:lnTo>
                    <a:pt x="167171" y="184664"/>
                  </a:lnTo>
                  <a:lnTo>
                    <a:pt x="166269" y="184303"/>
                  </a:lnTo>
                  <a:close/>
                  <a:moveTo>
                    <a:pt x="46527" y="186828"/>
                  </a:moveTo>
                  <a:lnTo>
                    <a:pt x="45625" y="187008"/>
                  </a:lnTo>
                  <a:lnTo>
                    <a:pt x="44904" y="187729"/>
                  </a:lnTo>
                  <a:lnTo>
                    <a:pt x="44543" y="188631"/>
                  </a:lnTo>
                  <a:lnTo>
                    <a:pt x="44543" y="189713"/>
                  </a:lnTo>
                  <a:lnTo>
                    <a:pt x="44904" y="190615"/>
                  </a:lnTo>
                  <a:lnTo>
                    <a:pt x="45625" y="191336"/>
                  </a:lnTo>
                  <a:lnTo>
                    <a:pt x="46166" y="191697"/>
                  </a:lnTo>
                  <a:lnTo>
                    <a:pt x="47609" y="191697"/>
                  </a:lnTo>
                  <a:lnTo>
                    <a:pt x="48150" y="191516"/>
                  </a:lnTo>
                  <a:lnTo>
                    <a:pt x="48691" y="191156"/>
                  </a:lnTo>
                  <a:lnTo>
                    <a:pt x="49051" y="190615"/>
                  </a:lnTo>
                  <a:lnTo>
                    <a:pt x="49412" y="189713"/>
                  </a:lnTo>
                  <a:lnTo>
                    <a:pt x="49412" y="188811"/>
                  </a:lnTo>
                  <a:lnTo>
                    <a:pt x="49051" y="187910"/>
                  </a:lnTo>
                  <a:lnTo>
                    <a:pt x="48330" y="187188"/>
                  </a:lnTo>
                  <a:lnTo>
                    <a:pt x="47428" y="186828"/>
                  </a:lnTo>
                  <a:close/>
                  <a:moveTo>
                    <a:pt x="158876" y="188811"/>
                  </a:moveTo>
                  <a:lnTo>
                    <a:pt x="157974" y="189172"/>
                  </a:lnTo>
                  <a:lnTo>
                    <a:pt x="157253" y="189893"/>
                  </a:lnTo>
                  <a:lnTo>
                    <a:pt x="156892" y="190795"/>
                  </a:lnTo>
                  <a:lnTo>
                    <a:pt x="156892" y="191697"/>
                  </a:lnTo>
                  <a:lnTo>
                    <a:pt x="157253" y="192598"/>
                  </a:lnTo>
                  <a:lnTo>
                    <a:pt x="157613" y="193139"/>
                  </a:lnTo>
                  <a:lnTo>
                    <a:pt x="158154" y="193500"/>
                  </a:lnTo>
                  <a:lnTo>
                    <a:pt x="158695" y="193680"/>
                  </a:lnTo>
                  <a:lnTo>
                    <a:pt x="159417" y="193861"/>
                  </a:lnTo>
                  <a:lnTo>
                    <a:pt x="159958" y="193680"/>
                  </a:lnTo>
                  <a:lnTo>
                    <a:pt x="160679" y="193500"/>
                  </a:lnTo>
                  <a:lnTo>
                    <a:pt x="161400" y="192779"/>
                  </a:lnTo>
                  <a:lnTo>
                    <a:pt x="161761" y="191877"/>
                  </a:lnTo>
                  <a:lnTo>
                    <a:pt x="161761" y="190795"/>
                  </a:lnTo>
                  <a:lnTo>
                    <a:pt x="161400" y="189893"/>
                  </a:lnTo>
                  <a:lnTo>
                    <a:pt x="160859" y="189172"/>
                  </a:lnTo>
                  <a:lnTo>
                    <a:pt x="159958" y="188811"/>
                  </a:lnTo>
                  <a:close/>
                  <a:moveTo>
                    <a:pt x="53019" y="190975"/>
                  </a:moveTo>
                  <a:lnTo>
                    <a:pt x="52117" y="191516"/>
                  </a:lnTo>
                  <a:lnTo>
                    <a:pt x="51576" y="192238"/>
                  </a:lnTo>
                  <a:lnTo>
                    <a:pt x="51215" y="193139"/>
                  </a:lnTo>
                  <a:lnTo>
                    <a:pt x="51215" y="194041"/>
                  </a:lnTo>
                  <a:lnTo>
                    <a:pt x="51756" y="194943"/>
                  </a:lnTo>
                  <a:lnTo>
                    <a:pt x="52478" y="195664"/>
                  </a:lnTo>
                  <a:lnTo>
                    <a:pt x="53019" y="195845"/>
                  </a:lnTo>
                  <a:lnTo>
                    <a:pt x="53740" y="196025"/>
                  </a:lnTo>
                  <a:lnTo>
                    <a:pt x="54281" y="195845"/>
                  </a:lnTo>
                  <a:lnTo>
                    <a:pt x="55002" y="195664"/>
                  </a:lnTo>
                  <a:lnTo>
                    <a:pt x="55543" y="195303"/>
                  </a:lnTo>
                  <a:lnTo>
                    <a:pt x="55904" y="194762"/>
                  </a:lnTo>
                  <a:lnTo>
                    <a:pt x="56265" y="193680"/>
                  </a:lnTo>
                  <a:lnTo>
                    <a:pt x="56084" y="192779"/>
                  </a:lnTo>
                  <a:lnTo>
                    <a:pt x="55724" y="191877"/>
                  </a:lnTo>
                  <a:lnTo>
                    <a:pt x="55002" y="191336"/>
                  </a:lnTo>
                  <a:lnTo>
                    <a:pt x="53920" y="190975"/>
                  </a:lnTo>
                  <a:close/>
                  <a:moveTo>
                    <a:pt x="152203" y="192779"/>
                  </a:moveTo>
                  <a:lnTo>
                    <a:pt x="151302" y="192959"/>
                  </a:lnTo>
                  <a:lnTo>
                    <a:pt x="150580" y="193680"/>
                  </a:lnTo>
                  <a:lnTo>
                    <a:pt x="150039" y="194582"/>
                  </a:lnTo>
                  <a:lnTo>
                    <a:pt x="150039" y="195484"/>
                  </a:lnTo>
                  <a:lnTo>
                    <a:pt x="150220" y="196386"/>
                  </a:lnTo>
                  <a:lnTo>
                    <a:pt x="150580" y="197107"/>
                  </a:lnTo>
                  <a:lnTo>
                    <a:pt x="151121" y="197468"/>
                  </a:lnTo>
                  <a:lnTo>
                    <a:pt x="151843" y="197648"/>
                  </a:lnTo>
                  <a:lnTo>
                    <a:pt x="152564" y="197828"/>
                  </a:lnTo>
                  <a:lnTo>
                    <a:pt x="153105" y="197648"/>
                  </a:lnTo>
                  <a:lnTo>
                    <a:pt x="153646" y="197468"/>
                  </a:lnTo>
                  <a:lnTo>
                    <a:pt x="154367" y="196927"/>
                  </a:lnTo>
                  <a:lnTo>
                    <a:pt x="154908" y="196025"/>
                  </a:lnTo>
                  <a:lnTo>
                    <a:pt x="154908" y="195123"/>
                  </a:lnTo>
                  <a:lnTo>
                    <a:pt x="154728" y="194041"/>
                  </a:lnTo>
                  <a:lnTo>
                    <a:pt x="154007" y="193320"/>
                  </a:lnTo>
                  <a:lnTo>
                    <a:pt x="153285" y="192779"/>
                  </a:lnTo>
                  <a:close/>
                  <a:moveTo>
                    <a:pt x="60773" y="194582"/>
                  </a:moveTo>
                  <a:lnTo>
                    <a:pt x="59871" y="194762"/>
                  </a:lnTo>
                  <a:lnTo>
                    <a:pt x="58970" y="195303"/>
                  </a:lnTo>
                  <a:lnTo>
                    <a:pt x="58429" y="196025"/>
                  </a:lnTo>
                  <a:lnTo>
                    <a:pt x="58248" y="197107"/>
                  </a:lnTo>
                  <a:lnTo>
                    <a:pt x="58248" y="198009"/>
                  </a:lnTo>
                  <a:lnTo>
                    <a:pt x="58789" y="198730"/>
                  </a:lnTo>
                  <a:lnTo>
                    <a:pt x="59691" y="199451"/>
                  </a:lnTo>
                  <a:lnTo>
                    <a:pt x="60232" y="199632"/>
                  </a:lnTo>
                  <a:lnTo>
                    <a:pt x="61314" y="199632"/>
                  </a:lnTo>
                  <a:lnTo>
                    <a:pt x="62035" y="199271"/>
                  </a:lnTo>
                  <a:lnTo>
                    <a:pt x="62576" y="198910"/>
                  </a:lnTo>
                  <a:lnTo>
                    <a:pt x="62937" y="198189"/>
                  </a:lnTo>
                  <a:lnTo>
                    <a:pt x="63298" y="197287"/>
                  </a:lnTo>
                  <a:lnTo>
                    <a:pt x="63117" y="196386"/>
                  </a:lnTo>
                  <a:lnTo>
                    <a:pt x="62576" y="195484"/>
                  </a:lnTo>
                  <a:lnTo>
                    <a:pt x="61855" y="194943"/>
                  </a:lnTo>
                  <a:lnTo>
                    <a:pt x="60773" y="194582"/>
                  </a:lnTo>
                  <a:close/>
                  <a:moveTo>
                    <a:pt x="145351" y="196205"/>
                  </a:moveTo>
                  <a:lnTo>
                    <a:pt x="144269" y="196386"/>
                  </a:lnTo>
                  <a:lnTo>
                    <a:pt x="143547" y="196927"/>
                  </a:lnTo>
                  <a:lnTo>
                    <a:pt x="143006" y="197828"/>
                  </a:lnTo>
                  <a:lnTo>
                    <a:pt x="142826" y="198730"/>
                  </a:lnTo>
                  <a:lnTo>
                    <a:pt x="143006" y="199632"/>
                  </a:lnTo>
                  <a:lnTo>
                    <a:pt x="143367" y="200353"/>
                  </a:lnTo>
                  <a:lnTo>
                    <a:pt x="143908" y="200894"/>
                  </a:lnTo>
                  <a:lnTo>
                    <a:pt x="144629" y="201074"/>
                  </a:lnTo>
                  <a:lnTo>
                    <a:pt x="145351" y="201255"/>
                  </a:lnTo>
                  <a:lnTo>
                    <a:pt x="146252" y="201074"/>
                  </a:lnTo>
                  <a:lnTo>
                    <a:pt x="147154" y="200533"/>
                  </a:lnTo>
                  <a:lnTo>
                    <a:pt x="147695" y="199632"/>
                  </a:lnTo>
                  <a:lnTo>
                    <a:pt x="147875" y="198730"/>
                  </a:lnTo>
                  <a:lnTo>
                    <a:pt x="147695" y="197648"/>
                  </a:lnTo>
                  <a:lnTo>
                    <a:pt x="147154" y="196927"/>
                  </a:lnTo>
                  <a:lnTo>
                    <a:pt x="146252" y="196386"/>
                  </a:lnTo>
                  <a:lnTo>
                    <a:pt x="145351" y="196205"/>
                  </a:lnTo>
                  <a:close/>
                  <a:moveTo>
                    <a:pt x="67987" y="197828"/>
                  </a:moveTo>
                  <a:lnTo>
                    <a:pt x="66905" y="198009"/>
                  </a:lnTo>
                  <a:lnTo>
                    <a:pt x="66183" y="198550"/>
                  </a:lnTo>
                  <a:lnTo>
                    <a:pt x="65642" y="199451"/>
                  </a:lnTo>
                  <a:lnTo>
                    <a:pt x="65462" y="200353"/>
                  </a:lnTo>
                  <a:lnTo>
                    <a:pt x="65642" y="201255"/>
                  </a:lnTo>
                  <a:lnTo>
                    <a:pt x="66183" y="202156"/>
                  </a:lnTo>
                  <a:lnTo>
                    <a:pt x="67085" y="202697"/>
                  </a:lnTo>
                  <a:lnTo>
                    <a:pt x="67987" y="202878"/>
                  </a:lnTo>
                  <a:lnTo>
                    <a:pt x="68708" y="202697"/>
                  </a:lnTo>
                  <a:lnTo>
                    <a:pt x="69429" y="202337"/>
                  </a:lnTo>
                  <a:lnTo>
                    <a:pt x="69970" y="201796"/>
                  </a:lnTo>
                  <a:lnTo>
                    <a:pt x="70331" y="201255"/>
                  </a:lnTo>
                  <a:lnTo>
                    <a:pt x="70511" y="200173"/>
                  </a:lnTo>
                  <a:lnTo>
                    <a:pt x="70331" y="199271"/>
                  </a:lnTo>
                  <a:lnTo>
                    <a:pt x="69790" y="198550"/>
                  </a:lnTo>
                  <a:lnTo>
                    <a:pt x="68888" y="198009"/>
                  </a:lnTo>
                  <a:lnTo>
                    <a:pt x="67987" y="197828"/>
                  </a:lnTo>
                  <a:close/>
                  <a:moveTo>
                    <a:pt x="137055" y="199091"/>
                  </a:moveTo>
                  <a:lnTo>
                    <a:pt x="136334" y="199632"/>
                  </a:lnTo>
                  <a:lnTo>
                    <a:pt x="135612" y="200533"/>
                  </a:lnTo>
                  <a:lnTo>
                    <a:pt x="135432" y="201435"/>
                  </a:lnTo>
                  <a:lnTo>
                    <a:pt x="135612" y="202337"/>
                  </a:lnTo>
                  <a:lnTo>
                    <a:pt x="135973" y="203058"/>
                  </a:lnTo>
                  <a:lnTo>
                    <a:pt x="136514" y="203599"/>
                  </a:lnTo>
                  <a:lnTo>
                    <a:pt x="137235" y="203960"/>
                  </a:lnTo>
                  <a:lnTo>
                    <a:pt x="137957" y="204140"/>
                  </a:lnTo>
                  <a:lnTo>
                    <a:pt x="138678" y="203960"/>
                  </a:lnTo>
                  <a:lnTo>
                    <a:pt x="139580" y="203419"/>
                  </a:lnTo>
                  <a:lnTo>
                    <a:pt x="140121" y="202697"/>
                  </a:lnTo>
                  <a:lnTo>
                    <a:pt x="140481" y="201796"/>
                  </a:lnTo>
                  <a:lnTo>
                    <a:pt x="140301" y="200714"/>
                  </a:lnTo>
                  <a:lnTo>
                    <a:pt x="139760" y="199812"/>
                  </a:lnTo>
                  <a:lnTo>
                    <a:pt x="139039" y="199271"/>
                  </a:lnTo>
                  <a:lnTo>
                    <a:pt x="138137" y="199091"/>
                  </a:lnTo>
                  <a:close/>
                  <a:moveTo>
                    <a:pt x="75200" y="200353"/>
                  </a:moveTo>
                  <a:lnTo>
                    <a:pt x="74298" y="200533"/>
                  </a:lnTo>
                  <a:lnTo>
                    <a:pt x="73577" y="201255"/>
                  </a:lnTo>
                  <a:lnTo>
                    <a:pt x="73036" y="202156"/>
                  </a:lnTo>
                  <a:lnTo>
                    <a:pt x="73036" y="203058"/>
                  </a:lnTo>
                  <a:lnTo>
                    <a:pt x="73216" y="203960"/>
                  </a:lnTo>
                  <a:lnTo>
                    <a:pt x="73938" y="204861"/>
                  </a:lnTo>
                  <a:lnTo>
                    <a:pt x="74839" y="205222"/>
                  </a:lnTo>
                  <a:lnTo>
                    <a:pt x="75561" y="205402"/>
                  </a:lnTo>
                  <a:lnTo>
                    <a:pt x="76282" y="205222"/>
                  </a:lnTo>
                  <a:lnTo>
                    <a:pt x="77003" y="204861"/>
                  </a:lnTo>
                  <a:lnTo>
                    <a:pt x="77544" y="204320"/>
                  </a:lnTo>
                  <a:lnTo>
                    <a:pt x="77905" y="203599"/>
                  </a:lnTo>
                  <a:lnTo>
                    <a:pt x="78085" y="202517"/>
                  </a:lnTo>
                  <a:lnTo>
                    <a:pt x="77725" y="201615"/>
                  </a:lnTo>
                  <a:lnTo>
                    <a:pt x="77184" y="200894"/>
                  </a:lnTo>
                  <a:lnTo>
                    <a:pt x="76282" y="200353"/>
                  </a:lnTo>
                  <a:close/>
                  <a:moveTo>
                    <a:pt x="130743" y="201255"/>
                  </a:moveTo>
                  <a:lnTo>
                    <a:pt x="129661" y="201435"/>
                  </a:lnTo>
                  <a:lnTo>
                    <a:pt x="128760" y="201796"/>
                  </a:lnTo>
                  <a:lnTo>
                    <a:pt x="128219" y="202517"/>
                  </a:lnTo>
                  <a:lnTo>
                    <a:pt x="127858" y="203419"/>
                  </a:lnTo>
                  <a:lnTo>
                    <a:pt x="127858" y="204501"/>
                  </a:lnTo>
                  <a:lnTo>
                    <a:pt x="128219" y="205222"/>
                  </a:lnTo>
                  <a:lnTo>
                    <a:pt x="128760" y="205763"/>
                  </a:lnTo>
                  <a:lnTo>
                    <a:pt x="129481" y="206304"/>
                  </a:lnTo>
                  <a:lnTo>
                    <a:pt x="130924" y="206304"/>
                  </a:lnTo>
                  <a:lnTo>
                    <a:pt x="131825" y="205763"/>
                  </a:lnTo>
                  <a:lnTo>
                    <a:pt x="132547" y="205042"/>
                  </a:lnTo>
                  <a:lnTo>
                    <a:pt x="132907" y="204140"/>
                  </a:lnTo>
                  <a:lnTo>
                    <a:pt x="132727" y="203238"/>
                  </a:lnTo>
                  <a:lnTo>
                    <a:pt x="132366" y="202337"/>
                  </a:lnTo>
                  <a:lnTo>
                    <a:pt x="131645" y="201615"/>
                  </a:lnTo>
                  <a:lnTo>
                    <a:pt x="130743" y="201255"/>
                  </a:lnTo>
                  <a:close/>
                  <a:moveTo>
                    <a:pt x="82774" y="202337"/>
                  </a:moveTo>
                  <a:lnTo>
                    <a:pt x="81872" y="202697"/>
                  </a:lnTo>
                  <a:lnTo>
                    <a:pt x="81151" y="203419"/>
                  </a:lnTo>
                  <a:lnTo>
                    <a:pt x="80790" y="204320"/>
                  </a:lnTo>
                  <a:lnTo>
                    <a:pt x="80790" y="205222"/>
                  </a:lnTo>
                  <a:lnTo>
                    <a:pt x="81151" y="206124"/>
                  </a:lnTo>
                  <a:lnTo>
                    <a:pt x="81692" y="206845"/>
                  </a:lnTo>
                  <a:lnTo>
                    <a:pt x="82594" y="207206"/>
                  </a:lnTo>
                  <a:lnTo>
                    <a:pt x="83135" y="207386"/>
                  </a:lnTo>
                  <a:lnTo>
                    <a:pt x="84036" y="207206"/>
                  </a:lnTo>
                  <a:lnTo>
                    <a:pt x="84758" y="206845"/>
                  </a:lnTo>
                  <a:lnTo>
                    <a:pt x="85299" y="206124"/>
                  </a:lnTo>
                  <a:lnTo>
                    <a:pt x="85659" y="205402"/>
                  </a:lnTo>
                  <a:lnTo>
                    <a:pt x="85659" y="204320"/>
                  </a:lnTo>
                  <a:lnTo>
                    <a:pt x="85299" y="203419"/>
                  </a:lnTo>
                  <a:lnTo>
                    <a:pt x="84577" y="202697"/>
                  </a:lnTo>
                  <a:lnTo>
                    <a:pt x="83676" y="202337"/>
                  </a:lnTo>
                  <a:close/>
                  <a:moveTo>
                    <a:pt x="122087" y="203058"/>
                  </a:moveTo>
                  <a:lnTo>
                    <a:pt x="121186" y="203419"/>
                  </a:lnTo>
                  <a:lnTo>
                    <a:pt x="120464" y="204140"/>
                  </a:lnTo>
                  <a:lnTo>
                    <a:pt x="120104" y="204861"/>
                  </a:lnTo>
                  <a:lnTo>
                    <a:pt x="120104" y="205943"/>
                  </a:lnTo>
                  <a:lnTo>
                    <a:pt x="120464" y="206845"/>
                  </a:lnTo>
                  <a:lnTo>
                    <a:pt x="121005" y="207386"/>
                  </a:lnTo>
                  <a:lnTo>
                    <a:pt x="121727" y="207927"/>
                  </a:lnTo>
                  <a:lnTo>
                    <a:pt x="122628" y="208107"/>
                  </a:lnTo>
                  <a:lnTo>
                    <a:pt x="122989" y="207927"/>
                  </a:lnTo>
                  <a:lnTo>
                    <a:pt x="123891" y="207566"/>
                  </a:lnTo>
                  <a:lnTo>
                    <a:pt x="124612" y="207025"/>
                  </a:lnTo>
                  <a:lnTo>
                    <a:pt x="124973" y="206124"/>
                  </a:lnTo>
                  <a:lnTo>
                    <a:pt x="125153" y="205042"/>
                  </a:lnTo>
                  <a:lnTo>
                    <a:pt x="124792" y="204140"/>
                  </a:lnTo>
                  <a:lnTo>
                    <a:pt x="124071" y="203419"/>
                  </a:lnTo>
                  <a:lnTo>
                    <a:pt x="123169" y="203058"/>
                  </a:lnTo>
                  <a:close/>
                  <a:moveTo>
                    <a:pt x="91430" y="203599"/>
                  </a:moveTo>
                  <a:lnTo>
                    <a:pt x="90348" y="203779"/>
                  </a:lnTo>
                  <a:lnTo>
                    <a:pt x="89446" y="204140"/>
                  </a:lnTo>
                  <a:lnTo>
                    <a:pt x="88905" y="204861"/>
                  </a:lnTo>
                  <a:lnTo>
                    <a:pt x="88545" y="205763"/>
                  </a:lnTo>
                  <a:lnTo>
                    <a:pt x="88545" y="206845"/>
                  </a:lnTo>
                  <a:lnTo>
                    <a:pt x="88905" y="207747"/>
                  </a:lnTo>
                  <a:lnTo>
                    <a:pt x="89627" y="208288"/>
                  </a:lnTo>
                  <a:lnTo>
                    <a:pt x="90709" y="208648"/>
                  </a:lnTo>
                  <a:lnTo>
                    <a:pt x="91070" y="208648"/>
                  </a:lnTo>
                  <a:lnTo>
                    <a:pt x="91971" y="208468"/>
                  </a:lnTo>
                  <a:lnTo>
                    <a:pt x="92693" y="208107"/>
                  </a:lnTo>
                  <a:lnTo>
                    <a:pt x="93234" y="207386"/>
                  </a:lnTo>
                  <a:lnTo>
                    <a:pt x="93594" y="206484"/>
                  </a:lnTo>
                  <a:lnTo>
                    <a:pt x="93414" y="205583"/>
                  </a:lnTo>
                  <a:lnTo>
                    <a:pt x="93053" y="204681"/>
                  </a:lnTo>
                  <a:lnTo>
                    <a:pt x="92332" y="203960"/>
                  </a:lnTo>
                  <a:lnTo>
                    <a:pt x="91430" y="203599"/>
                  </a:lnTo>
                  <a:close/>
                  <a:moveTo>
                    <a:pt x="114513" y="204140"/>
                  </a:moveTo>
                  <a:lnTo>
                    <a:pt x="113611" y="204320"/>
                  </a:lnTo>
                  <a:lnTo>
                    <a:pt x="112710" y="205042"/>
                  </a:lnTo>
                  <a:lnTo>
                    <a:pt x="112349" y="205763"/>
                  </a:lnTo>
                  <a:lnTo>
                    <a:pt x="112169" y="206845"/>
                  </a:lnTo>
                  <a:lnTo>
                    <a:pt x="112529" y="207747"/>
                  </a:lnTo>
                  <a:lnTo>
                    <a:pt x="113070" y="208468"/>
                  </a:lnTo>
                  <a:lnTo>
                    <a:pt x="113792" y="209009"/>
                  </a:lnTo>
                  <a:lnTo>
                    <a:pt x="114693" y="209189"/>
                  </a:lnTo>
                  <a:lnTo>
                    <a:pt x="115054" y="209009"/>
                  </a:lnTo>
                  <a:lnTo>
                    <a:pt x="115956" y="208829"/>
                  </a:lnTo>
                  <a:lnTo>
                    <a:pt x="116677" y="208107"/>
                  </a:lnTo>
                  <a:lnTo>
                    <a:pt x="117218" y="207386"/>
                  </a:lnTo>
                  <a:lnTo>
                    <a:pt x="117218" y="206304"/>
                  </a:lnTo>
                  <a:lnTo>
                    <a:pt x="117038" y="205402"/>
                  </a:lnTo>
                  <a:lnTo>
                    <a:pt x="116316" y="204681"/>
                  </a:lnTo>
                  <a:lnTo>
                    <a:pt x="115415" y="204140"/>
                  </a:lnTo>
                  <a:close/>
                  <a:moveTo>
                    <a:pt x="99004" y="204320"/>
                  </a:moveTo>
                  <a:lnTo>
                    <a:pt x="98103" y="204501"/>
                  </a:lnTo>
                  <a:lnTo>
                    <a:pt x="97201" y="205042"/>
                  </a:lnTo>
                  <a:lnTo>
                    <a:pt x="96660" y="205763"/>
                  </a:lnTo>
                  <a:lnTo>
                    <a:pt x="96299" y="206845"/>
                  </a:lnTo>
                  <a:lnTo>
                    <a:pt x="96480" y="207747"/>
                  </a:lnTo>
                  <a:lnTo>
                    <a:pt x="97021" y="208648"/>
                  </a:lnTo>
                  <a:lnTo>
                    <a:pt x="97742" y="209189"/>
                  </a:lnTo>
                  <a:lnTo>
                    <a:pt x="98824" y="209370"/>
                  </a:lnTo>
                  <a:lnTo>
                    <a:pt x="99906" y="209189"/>
                  </a:lnTo>
                  <a:lnTo>
                    <a:pt x="100627" y="208829"/>
                  </a:lnTo>
                  <a:lnTo>
                    <a:pt x="101168" y="207927"/>
                  </a:lnTo>
                  <a:lnTo>
                    <a:pt x="101349" y="207025"/>
                  </a:lnTo>
                  <a:lnTo>
                    <a:pt x="101349" y="206124"/>
                  </a:lnTo>
                  <a:lnTo>
                    <a:pt x="100808" y="205222"/>
                  </a:lnTo>
                  <a:lnTo>
                    <a:pt x="100086" y="204681"/>
                  </a:lnTo>
                  <a:lnTo>
                    <a:pt x="99004" y="204320"/>
                  </a:lnTo>
                  <a:close/>
                  <a:moveTo>
                    <a:pt x="106759" y="204501"/>
                  </a:moveTo>
                  <a:lnTo>
                    <a:pt x="105857" y="204681"/>
                  </a:lnTo>
                  <a:lnTo>
                    <a:pt x="104955" y="205222"/>
                  </a:lnTo>
                  <a:lnTo>
                    <a:pt x="104414" y="206124"/>
                  </a:lnTo>
                  <a:lnTo>
                    <a:pt x="104234" y="207025"/>
                  </a:lnTo>
                  <a:lnTo>
                    <a:pt x="104595" y="208107"/>
                  </a:lnTo>
                  <a:lnTo>
                    <a:pt x="105136" y="208829"/>
                  </a:lnTo>
                  <a:lnTo>
                    <a:pt x="105857" y="209370"/>
                  </a:lnTo>
                  <a:lnTo>
                    <a:pt x="106759" y="209550"/>
                  </a:lnTo>
                  <a:lnTo>
                    <a:pt x="106939" y="209550"/>
                  </a:lnTo>
                  <a:lnTo>
                    <a:pt x="107841" y="209370"/>
                  </a:lnTo>
                  <a:lnTo>
                    <a:pt x="108562" y="208829"/>
                  </a:lnTo>
                  <a:lnTo>
                    <a:pt x="109103" y="207927"/>
                  </a:lnTo>
                  <a:lnTo>
                    <a:pt x="109283" y="207025"/>
                  </a:lnTo>
                  <a:lnTo>
                    <a:pt x="109103" y="205943"/>
                  </a:lnTo>
                  <a:lnTo>
                    <a:pt x="108562" y="205222"/>
                  </a:lnTo>
                  <a:lnTo>
                    <a:pt x="107841" y="204681"/>
                  </a:lnTo>
                  <a:lnTo>
                    <a:pt x="106759" y="204501"/>
                  </a:lnTo>
                  <a:close/>
                </a:path>
              </a:pathLst>
            </a:custGeom>
            <a:solidFill>
              <a:srgbClr val="00B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5"/>
            <p:cNvSpPr/>
            <p:nvPr/>
          </p:nvSpPr>
          <p:spPr>
            <a:xfrm>
              <a:off x="2496021" y="809363"/>
              <a:ext cx="2475300" cy="2475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1211" name="Google Shape;1211;p155" title="TraverseExchange.png"/>
            <p:cNvPicPr preferRelativeResize="0"/>
            <p:nvPr/>
          </p:nvPicPr>
          <p:blipFill>
            <a:blip r:embed="rId3">
              <a:alphaModFix/>
            </a:blip>
            <a:stretch>
              <a:fillRect/>
            </a:stretch>
          </p:blipFill>
          <p:spPr>
            <a:xfrm>
              <a:off x="2504025" y="1388579"/>
              <a:ext cx="2475301" cy="1391681"/>
            </a:xfrm>
            <a:prstGeom prst="rect">
              <a:avLst/>
            </a:prstGeom>
            <a:noFill/>
            <a:ln>
              <a:noFill/>
            </a:ln>
          </p:spPr>
        </p:pic>
        <p:sp>
          <p:nvSpPr>
            <p:cNvPr id="1212" name="Google Shape;1212;p155"/>
            <p:cNvSpPr txBox="1"/>
            <p:nvPr/>
          </p:nvSpPr>
          <p:spPr>
            <a:xfrm>
              <a:off x="3052680" y="2429850"/>
              <a:ext cx="1714500" cy="4632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2300" b="1">
                  <a:solidFill>
                    <a:srgbClr val="0E023B"/>
                  </a:solidFill>
                  <a:latin typeface="Caveat"/>
                  <a:ea typeface="Caveat"/>
                  <a:cs typeface="Caveat"/>
                  <a:sym typeface="Caveat"/>
                </a:rPr>
                <a:t>U.S States </a:t>
              </a:r>
              <a:br>
                <a:rPr lang="en" sz="2300" b="1">
                  <a:solidFill>
                    <a:srgbClr val="0E023B"/>
                  </a:solidFill>
                  <a:latin typeface="Caveat"/>
                  <a:ea typeface="Caveat"/>
                  <a:cs typeface="Caveat"/>
                  <a:sym typeface="Caveat"/>
                </a:rPr>
              </a:br>
              <a:r>
                <a:rPr lang="en" sz="2300" b="1">
                  <a:solidFill>
                    <a:srgbClr val="0E023B"/>
                  </a:solidFill>
                  <a:latin typeface="Caveat"/>
                  <a:ea typeface="Caveat"/>
                  <a:cs typeface="Caveat"/>
                  <a:sym typeface="Caveat"/>
                </a:rPr>
                <a:t>&amp; Territories</a:t>
              </a:r>
              <a:endParaRPr sz="2300" b="1">
                <a:solidFill>
                  <a:srgbClr val="0E023B"/>
                </a:solidFill>
                <a:latin typeface="Caveat"/>
                <a:ea typeface="Caveat"/>
                <a:cs typeface="Caveat"/>
                <a:sym typeface="Caveat"/>
              </a:endParaRPr>
            </a:p>
          </p:txBody>
        </p:sp>
      </p:grpSp>
      <p:grpSp>
        <p:nvGrpSpPr>
          <p:cNvPr id="1213" name="Google Shape;1213;p155"/>
          <p:cNvGrpSpPr/>
          <p:nvPr/>
        </p:nvGrpSpPr>
        <p:grpSpPr>
          <a:xfrm>
            <a:off x="602907" y="2174175"/>
            <a:ext cx="709346" cy="709346"/>
            <a:chOff x="459225" y="433675"/>
            <a:chExt cx="803700" cy="803700"/>
          </a:xfrm>
        </p:grpSpPr>
        <p:sp>
          <p:nvSpPr>
            <p:cNvPr id="1214" name="Google Shape;1214;p155"/>
            <p:cNvSpPr/>
            <p:nvPr/>
          </p:nvSpPr>
          <p:spPr>
            <a:xfrm>
              <a:off x="459225" y="433675"/>
              <a:ext cx="803700" cy="803700"/>
            </a:xfrm>
            <a:prstGeom prst="ellipse">
              <a:avLst/>
            </a:prstGeom>
            <a:solidFill>
              <a:srgbClr val="00BC6F">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15" name="Google Shape;1215;p155"/>
            <p:cNvGrpSpPr/>
            <p:nvPr/>
          </p:nvGrpSpPr>
          <p:grpSpPr>
            <a:xfrm>
              <a:off x="567525" y="541975"/>
              <a:ext cx="587100" cy="587100"/>
              <a:chOff x="943275" y="-76425"/>
              <a:chExt cx="587100" cy="587100"/>
            </a:xfrm>
          </p:grpSpPr>
          <p:sp>
            <p:nvSpPr>
              <p:cNvPr id="1216" name="Google Shape;1216;p155"/>
              <p:cNvSpPr/>
              <p:nvPr/>
            </p:nvSpPr>
            <p:spPr>
              <a:xfrm>
                <a:off x="943275" y="-76425"/>
                <a:ext cx="587100" cy="587100"/>
              </a:xfrm>
              <a:prstGeom prst="ellipse">
                <a:avLst/>
              </a:prstGeom>
              <a:solidFill>
                <a:schemeClr val="lt1"/>
              </a:solidFill>
              <a:ln w="33625" cap="flat" cmpd="sng">
                <a:solidFill>
                  <a:srgbClr val="09CA7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17" name="Google Shape;1217;p155"/>
              <p:cNvGrpSpPr/>
              <p:nvPr/>
            </p:nvGrpSpPr>
            <p:grpSpPr>
              <a:xfrm>
                <a:off x="1091713" y="80578"/>
                <a:ext cx="290224" cy="259842"/>
                <a:chOff x="884350" y="750222"/>
                <a:chExt cx="5851300" cy="5238750"/>
              </a:xfrm>
            </p:grpSpPr>
            <p:sp>
              <p:nvSpPr>
                <p:cNvPr id="1218" name="Google Shape;1218;p155"/>
                <p:cNvSpPr/>
                <p:nvPr/>
              </p:nvSpPr>
              <p:spPr>
                <a:xfrm>
                  <a:off x="1436275" y="1432972"/>
                  <a:ext cx="4744250" cy="4556000"/>
                </a:xfrm>
                <a:custGeom>
                  <a:avLst/>
                  <a:gdLst/>
                  <a:ahLst/>
                  <a:cxnLst/>
                  <a:rect l="l" t="t" r="r" b="b"/>
                  <a:pathLst>
                    <a:path w="189770" h="182240" extrusionOk="0">
                      <a:moveTo>
                        <a:pt x="112688" y="54494"/>
                      </a:moveTo>
                      <a:lnTo>
                        <a:pt x="112688" y="87930"/>
                      </a:lnTo>
                      <a:lnTo>
                        <a:pt x="146124" y="87930"/>
                      </a:lnTo>
                      <a:lnTo>
                        <a:pt x="146124" y="123535"/>
                      </a:lnTo>
                      <a:lnTo>
                        <a:pt x="112688" y="123535"/>
                      </a:lnTo>
                      <a:lnTo>
                        <a:pt x="112688" y="156971"/>
                      </a:lnTo>
                      <a:lnTo>
                        <a:pt x="77082" y="156971"/>
                      </a:lnTo>
                      <a:lnTo>
                        <a:pt x="77082" y="123535"/>
                      </a:lnTo>
                      <a:lnTo>
                        <a:pt x="43646" y="123535"/>
                      </a:lnTo>
                      <a:lnTo>
                        <a:pt x="43646" y="87930"/>
                      </a:lnTo>
                      <a:lnTo>
                        <a:pt x="77082" y="87930"/>
                      </a:lnTo>
                      <a:lnTo>
                        <a:pt x="77082" y="54494"/>
                      </a:lnTo>
                      <a:close/>
                      <a:moveTo>
                        <a:pt x="94949" y="0"/>
                      </a:moveTo>
                      <a:lnTo>
                        <a:pt x="94439" y="128"/>
                      </a:lnTo>
                      <a:lnTo>
                        <a:pt x="93928" y="383"/>
                      </a:lnTo>
                      <a:lnTo>
                        <a:pt x="767" y="62789"/>
                      </a:lnTo>
                      <a:lnTo>
                        <a:pt x="511" y="63172"/>
                      </a:lnTo>
                      <a:lnTo>
                        <a:pt x="256" y="63427"/>
                      </a:lnTo>
                      <a:lnTo>
                        <a:pt x="129" y="63937"/>
                      </a:lnTo>
                      <a:lnTo>
                        <a:pt x="1" y="64320"/>
                      </a:lnTo>
                      <a:lnTo>
                        <a:pt x="1" y="180453"/>
                      </a:lnTo>
                      <a:lnTo>
                        <a:pt x="129" y="181219"/>
                      </a:lnTo>
                      <a:lnTo>
                        <a:pt x="511" y="181730"/>
                      </a:lnTo>
                      <a:lnTo>
                        <a:pt x="1150" y="182112"/>
                      </a:lnTo>
                      <a:lnTo>
                        <a:pt x="1788" y="182240"/>
                      </a:lnTo>
                      <a:lnTo>
                        <a:pt x="187983" y="182240"/>
                      </a:lnTo>
                      <a:lnTo>
                        <a:pt x="188748" y="182112"/>
                      </a:lnTo>
                      <a:lnTo>
                        <a:pt x="189259" y="181730"/>
                      </a:lnTo>
                      <a:lnTo>
                        <a:pt x="189642" y="181219"/>
                      </a:lnTo>
                      <a:lnTo>
                        <a:pt x="189769" y="180453"/>
                      </a:lnTo>
                      <a:lnTo>
                        <a:pt x="189769" y="64320"/>
                      </a:lnTo>
                      <a:lnTo>
                        <a:pt x="189769" y="63937"/>
                      </a:lnTo>
                      <a:lnTo>
                        <a:pt x="189514" y="63427"/>
                      </a:lnTo>
                      <a:lnTo>
                        <a:pt x="189259" y="63172"/>
                      </a:lnTo>
                      <a:lnTo>
                        <a:pt x="189004" y="62789"/>
                      </a:lnTo>
                      <a:lnTo>
                        <a:pt x="95842" y="383"/>
                      </a:lnTo>
                      <a:lnTo>
                        <a:pt x="95459" y="128"/>
                      </a:lnTo>
                      <a:lnTo>
                        <a:pt x="94949" y="0"/>
                      </a:lnTo>
                      <a:close/>
                    </a:path>
                  </a:pathLst>
                </a:custGeom>
                <a:solidFill>
                  <a:srgbClr val="0E023A"/>
                </a:solidFill>
                <a:ln>
                  <a:noFill/>
                </a:ln>
              </p:spPr>
              <p:txBody>
                <a:bodyPr spcFirstLastPara="1" wrap="square" lIns="4025" tIns="4025" rIns="4025" bIns="4025" anchor="ctr" anchorCtr="0">
                  <a:noAutofit/>
                </a:bodyPr>
                <a:lstStyle/>
                <a:p>
                  <a:pPr marL="0" lvl="0" indent="0" algn="l" rtl="0">
                    <a:spcBef>
                      <a:spcPts val="0"/>
                    </a:spcBef>
                    <a:spcAft>
                      <a:spcPts val="0"/>
                    </a:spcAft>
                    <a:buNone/>
                  </a:pPr>
                  <a:endParaRPr sz="1235"/>
                </a:p>
              </p:txBody>
            </p:sp>
            <p:sp>
              <p:nvSpPr>
                <p:cNvPr id="1219" name="Google Shape;1219;p155"/>
                <p:cNvSpPr/>
                <p:nvPr/>
              </p:nvSpPr>
              <p:spPr>
                <a:xfrm>
                  <a:off x="884350" y="750222"/>
                  <a:ext cx="5851300" cy="2389675"/>
                </a:xfrm>
                <a:custGeom>
                  <a:avLst/>
                  <a:gdLst/>
                  <a:ahLst/>
                  <a:cxnLst/>
                  <a:rect l="l" t="t" r="r" b="b"/>
                  <a:pathLst>
                    <a:path w="234052" h="95587" extrusionOk="0">
                      <a:moveTo>
                        <a:pt x="116516" y="0"/>
                      </a:moveTo>
                      <a:lnTo>
                        <a:pt x="116005" y="255"/>
                      </a:lnTo>
                      <a:lnTo>
                        <a:pt x="766" y="77720"/>
                      </a:lnTo>
                      <a:lnTo>
                        <a:pt x="383" y="77975"/>
                      </a:lnTo>
                      <a:lnTo>
                        <a:pt x="128" y="78358"/>
                      </a:lnTo>
                      <a:lnTo>
                        <a:pt x="0" y="78741"/>
                      </a:lnTo>
                      <a:lnTo>
                        <a:pt x="0" y="79124"/>
                      </a:lnTo>
                      <a:lnTo>
                        <a:pt x="0" y="93800"/>
                      </a:lnTo>
                      <a:lnTo>
                        <a:pt x="0" y="94310"/>
                      </a:lnTo>
                      <a:lnTo>
                        <a:pt x="255" y="94693"/>
                      </a:lnTo>
                      <a:lnTo>
                        <a:pt x="510" y="95076"/>
                      </a:lnTo>
                      <a:lnTo>
                        <a:pt x="893" y="95331"/>
                      </a:lnTo>
                      <a:lnTo>
                        <a:pt x="1276" y="95586"/>
                      </a:lnTo>
                      <a:lnTo>
                        <a:pt x="1659" y="95586"/>
                      </a:lnTo>
                      <a:lnTo>
                        <a:pt x="2170" y="95459"/>
                      </a:lnTo>
                      <a:lnTo>
                        <a:pt x="2680" y="95331"/>
                      </a:lnTo>
                      <a:lnTo>
                        <a:pt x="117026" y="18505"/>
                      </a:lnTo>
                      <a:lnTo>
                        <a:pt x="231244" y="95331"/>
                      </a:lnTo>
                      <a:lnTo>
                        <a:pt x="231755" y="95459"/>
                      </a:lnTo>
                      <a:lnTo>
                        <a:pt x="232265" y="95586"/>
                      </a:lnTo>
                      <a:lnTo>
                        <a:pt x="232648" y="95586"/>
                      </a:lnTo>
                      <a:lnTo>
                        <a:pt x="233031" y="95331"/>
                      </a:lnTo>
                      <a:lnTo>
                        <a:pt x="233414" y="95076"/>
                      </a:lnTo>
                      <a:lnTo>
                        <a:pt x="233797" y="94693"/>
                      </a:lnTo>
                      <a:lnTo>
                        <a:pt x="233924" y="94310"/>
                      </a:lnTo>
                      <a:lnTo>
                        <a:pt x="234052" y="93800"/>
                      </a:lnTo>
                      <a:lnTo>
                        <a:pt x="234052" y="79124"/>
                      </a:lnTo>
                      <a:lnTo>
                        <a:pt x="233924" y="78741"/>
                      </a:lnTo>
                      <a:lnTo>
                        <a:pt x="233797" y="78358"/>
                      </a:lnTo>
                      <a:lnTo>
                        <a:pt x="233542" y="77975"/>
                      </a:lnTo>
                      <a:lnTo>
                        <a:pt x="233286" y="77720"/>
                      </a:lnTo>
                      <a:lnTo>
                        <a:pt x="197043" y="53345"/>
                      </a:lnTo>
                      <a:lnTo>
                        <a:pt x="197043" y="27949"/>
                      </a:lnTo>
                      <a:lnTo>
                        <a:pt x="196787" y="27183"/>
                      </a:lnTo>
                      <a:lnTo>
                        <a:pt x="196405" y="26672"/>
                      </a:lnTo>
                      <a:lnTo>
                        <a:pt x="195894" y="26289"/>
                      </a:lnTo>
                      <a:lnTo>
                        <a:pt x="195256" y="26162"/>
                      </a:lnTo>
                      <a:lnTo>
                        <a:pt x="165776" y="26162"/>
                      </a:lnTo>
                      <a:lnTo>
                        <a:pt x="165138" y="26289"/>
                      </a:lnTo>
                      <a:lnTo>
                        <a:pt x="164500" y="26672"/>
                      </a:lnTo>
                      <a:lnTo>
                        <a:pt x="164117" y="27183"/>
                      </a:lnTo>
                      <a:lnTo>
                        <a:pt x="163990" y="27949"/>
                      </a:lnTo>
                      <a:lnTo>
                        <a:pt x="163990" y="31267"/>
                      </a:lnTo>
                      <a:lnTo>
                        <a:pt x="117919" y="255"/>
                      </a:lnTo>
                      <a:lnTo>
                        <a:pt x="117536" y="0"/>
                      </a:lnTo>
                      <a:close/>
                    </a:path>
                  </a:pathLst>
                </a:custGeom>
                <a:solidFill>
                  <a:srgbClr val="0E023A"/>
                </a:solidFill>
                <a:ln>
                  <a:noFill/>
                </a:ln>
              </p:spPr>
              <p:txBody>
                <a:bodyPr spcFirstLastPara="1" wrap="square" lIns="4025" tIns="4025" rIns="4025" bIns="4025" anchor="ctr" anchorCtr="0">
                  <a:noAutofit/>
                </a:bodyPr>
                <a:lstStyle/>
                <a:p>
                  <a:pPr marL="0" lvl="0" indent="0" algn="l" rtl="0">
                    <a:spcBef>
                      <a:spcPts val="0"/>
                    </a:spcBef>
                    <a:spcAft>
                      <a:spcPts val="0"/>
                    </a:spcAft>
                    <a:buNone/>
                  </a:pPr>
                  <a:endParaRPr sz="1235"/>
                </a:p>
              </p:txBody>
            </p:sp>
          </p:grpSp>
        </p:grpSp>
      </p:grpSp>
      <p:sp>
        <p:nvSpPr>
          <p:cNvPr id="1220" name="Google Shape;1220;p155"/>
          <p:cNvSpPr/>
          <p:nvPr/>
        </p:nvSpPr>
        <p:spPr>
          <a:xfrm>
            <a:off x="1343250" y="2688213"/>
            <a:ext cx="899575" cy="542500"/>
          </a:xfrm>
          <a:custGeom>
            <a:avLst/>
            <a:gdLst/>
            <a:ahLst/>
            <a:cxnLst/>
            <a:rect l="l" t="t" r="r" b="b"/>
            <a:pathLst>
              <a:path w="35983" h="21700" extrusionOk="0">
                <a:moveTo>
                  <a:pt x="0" y="0"/>
                </a:moveTo>
                <a:lnTo>
                  <a:pt x="7691" y="3296"/>
                </a:lnTo>
                <a:lnTo>
                  <a:pt x="3776" y="17740"/>
                </a:lnTo>
                <a:lnTo>
                  <a:pt x="24172" y="21700"/>
                </a:lnTo>
                <a:lnTo>
                  <a:pt x="35983" y="18129"/>
                </a:lnTo>
              </a:path>
            </a:pathLst>
          </a:custGeom>
          <a:noFill/>
          <a:ln w="28575" cap="flat" cmpd="sng">
            <a:solidFill>
              <a:srgbClr val="09CA7B"/>
            </a:solidFill>
            <a:prstDash val="solid"/>
            <a:round/>
            <a:headEnd type="triangle" w="sm" len="sm"/>
            <a:tailEnd type="triangle" w="sm" len="sm"/>
          </a:ln>
        </p:spPr>
        <p:txBody>
          <a:bodyPr/>
          <a:lstStyle/>
          <a:p>
            <a:endParaRPr lang="en-US"/>
          </a:p>
        </p:txBody>
      </p:sp>
      <p:grpSp>
        <p:nvGrpSpPr>
          <p:cNvPr id="1221" name="Google Shape;1221;p155"/>
          <p:cNvGrpSpPr/>
          <p:nvPr/>
        </p:nvGrpSpPr>
        <p:grpSpPr>
          <a:xfrm>
            <a:off x="2629211" y="4177100"/>
            <a:ext cx="709346" cy="709346"/>
            <a:chOff x="3767000" y="4054775"/>
            <a:chExt cx="803700" cy="803700"/>
          </a:xfrm>
        </p:grpSpPr>
        <p:sp>
          <p:nvSpPr>
            <p:cNvPr id="1222" name="Google Shape;1222;p155"/>
            <p:cNvSpPr/>
            <p:nvPr/>
          </p:nvSpPr>
          <p:spPr>
            <a:xfrm>
              <a:off x="3767000" y="4054775"/>
              <a:ext cx="803700" cy="803700"/>
            </a:xfrm>
            <a:prstGeom prst="ellipse">
              <a:avLst/>
            </a:prstGeom>
            <a:solidFill>
              <a:srgbClr val="BC5D00">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223" name="Google Shape;1223;p155"/>
            <p:cNvSpPr/>
            <p:nvPr/>
          </p:nvSpPr>
          <p:spPr>
            <a:xfrm>
              <a:off x="3875300" y="4163075"/>
              <a:ext cx="587100" cy="587100"/>
            </a:xfrm>
            <a:prstGeom prst="ellipse">
              <a:avLst/>
            </a:prstGeom>
            <a:solidFill>
              <a:schemeClr val="lt1"/>
            </a:solidFill>
            <a:ln w="33625" cap="flat" cmpd="sng">
              <a:solidFill>
                <a:srgbClr val="E03854"/>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24" name="Google Shape;1224;p155"/>
            <p:cNvGrpSpPr/>
            <p:nvPr/>
          </p:nvGrpSpPr>
          <p:grpSpPr>
            <a:xfrm>
              <a:off x="4023647" y="4333493"/>
              <a:ext cx="290411" cy="289703"/>
              <a:chOff x="1184225" y="238125"/>
              <a:chExt cx="5251550" cy="5238750"/>
            </a:xfrm>
          </p:grpSpPr>
          <p:sp>
            <p:nvSpPr>
              <p:cNvPr id="1225" name="Google Shape;1225;p155"/>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226" name="Google Shape;1226;p155"/>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27" name="Google Shape;1227;p155"/>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28" name="Google Shape;1228;p155"/>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229" name="Google Shape;1229;p155"/>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30" name="Google Shape;1230;p155"/>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231" name="Google Shape;1231;p155"/>
          <p:cNvSpPr/>
          <p:nvPr/>
        </p:nvSpPr>
        <p:spPr>
          <a:xfrm>
            <a:off x="1810750" y="671225"/>
            <a:ext cx="537825" cy="860150"/>
          </a:xfrm>
          <a:custGeom>
            <a:avLst/>
            <a:gdLst/>
            <a:ahLst/>
            <a:cxnLst/>
            <a:rect l="l" t="t" r="r" b="b"/>
            <a:pathLst>
              <a:path w="21513" h="34406" extrusionOk="0">
                <a:moveTo>
                  <a:pt x="0" y="0"/>
                </a:moveTo>
                <a:lnTo>
                  <a:pt x="14049" y="3434"/>
                </a:lnTo>
                <a:lnTo>
                  <a:pt x="17667" y="20122"/>
                </a:lnTo>
                <a:lnTo>
                  <a:pt x="9427" y="32209"/>
                </a:lnTo>
                <a:lnTo>
                  <a:pt x="21513" y="34406"/>
                </a:lnTo>
              </a:path>
            </a:pathLst>
          </a:custGeom>
          <a:noFill/>
          <a:ln w="28575" cap="flat" cmpd="sng">
            <a:solidFill>
              <a:srgbClr val="A4C3DB"/>
            </a:solidFill>
            <a:prstDash val="solid"/>
            <a:round/>
            <a:headEnd type="triangle" w="sm" len="sm"/>
            <a:tailEnd type="triangle" w="sm" len="sm"/>
          </a:ln>
        </p:spPr>
        <p:txBody>
          <a:bodyPr/>
          <a:lstStyle/>
          <a:p>
            <a:endParaRPr lang="en-US"/>
          </a:p>
        </p:txBody>
      </p:sp>
      <p:grpSp>
        <p:nvGrpSpPr>
          <p:cNvPr id="1232" name="Google Shape;1232;p155"/>
          <p:cNvGrpSpPr/>
          <p:nvPr/>
        </p:nvGrpSpPr>
        <p:grpSpPr>
          <a:xfrm>
            <a:off x="1030571" y="305977"/>
            <a:ext cx="709346" cy="709346"/>
            <a:chOff x="3767000" y="4054775"/>
            <a:chExt cx="803700" cy="803700"/>
          </a:xfrm>
        </p:grpSpPr>
        <p:sp>
          <p:nvSpPr>
            <p:cNvPr id="1233" name="Google Shape;1233;p155"/>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234" name="Google Shape;1234;p155"/>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35" name="Google Shape;1235;p155"/>
            <p:cNvGrpSpPr/>
            <p:nvPr/>
          </p:nvGrpSpPr>
          <p:grpSpPr>
            <a:xfrm>
              <a:off x="4023647" y="4333493"/>
              <a:ext cx="290411" cy="289703"/>
              <a:chOff x="1184225" y="238125"/>
              <a:chExt cx="5251550" cy="5238750"/>
            </a:xfrm>
          </p:grpSpPr>
          <p:sp>
            <p:nvSpPr>
              <p:cNvPr id="1236" name="Google Shape;1236;p155"/>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37" name="Google Shape;1237;p155"/>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38" name="Google Shape;1238;p155"/>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39" name="Google Shape;1239;p155"/>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40" name="Google Shape;1240;p155"/>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41" name="Google Shape;1241;p155"/>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242" name="Google Shape;1242;p155"/>
          <p:cNvSpPr/>
          <p:nvPr/>
        </p:nvSpPr>
        <p:spPr>
          <a:xfrm>
            <a:off x="2149425" y="3330575"/>
            <a:ext cx="515025" cy="1222350"/>
          </a:xfrm>
          <a:custGeom>
            <a:avLst/>
            <a:gdLst/>
            <a:ahLst/>
            <a:cxnLst/>
            <a:rect l="l" t="t" r="r" b="b"/>
            <a:pathLst>
              <a:path w="20601" h="48894" extrusionOk="0">
                <a:moveTo>
                  <a:pt x="20601" y="0"/>
                </a:moveTo>
                <a:lnTo>
                  <a:pt x="11537" y="20876"/>
                </a:lnTo>
                <a:lnTo>
                  <a:pt x="0" y="28293"/>
                </a:lnTo>
                <a:lnTo>
                  <a:pt x="1373" y="45598"/>
                </a:lnTo>
                <a:lnTo>
                  <a:pt x="17305" y="48894"/>
                </a:lnTo>
              </a:path>
            </a:pathLst>
          </a:custGeom>
          <a:noFill/>
          <a:ln w="28575" cap="flat" cmpd="sng">
            <a:solidFill>
              <a:srgbClr val="E03854"/>
            </a:solidFill>
            <a:prstDash val="solid"/>
            <a:round/>
            <a:headEnd type="triangle" w="sm" len="sm"/>
            <a:tailEnd type="triangle" w="sm" len="sm"/>
          </a:ln>
        </p:spPr>
        <p:txBody>
          <a:bodyPr/>
          <a:lstStyle/>
          <a:p>
            <a:endParaRPr lang="en-US"/>
          </a:p>
        </p:txBody>
      </p:sp>
      <p:grpSp>
        <p:nvGrpSpPr>
          <p:cNvPr id="1243" name="Google Shape;1243;p155"/>
          <p:cNvGrpSpPr/>
          <p:nvPr/>
        </p:nvGrpSpPr>
        <p:grpSpPr>
          <a:xfrm>
            <a:off x="4472582" y="107964"/>
            <a:ext cx="709346" cy="709346"/>
            <a:chOff x="3767000" y="4054775"/>
            <a:chExt cx="803700" cy="803700"/>
          </a:xfrm>
        </p:grpSpPr>
        <p:sp>
          <p:nvSpPr>
            <p:cNvPr id="1244" name="Google Shape;1244;p155"/>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245" name="Google Shape;1245;p155"/>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46" name="Google Shape;1246;p155"/>
            <p:cNvGrpSpPr/>
            <p:nvPr/>
          </p:nvGrpSpPr>
          <p:grpSpPr>
            <a:xfrm>
              <a:off x="4023647" y="4333493"/>
              <a:ext cx="290411" cy="289703"/>
              <a:chOff x="1184225" y="238125"/>
              <a:chExt cx="5251550" cy="5238750"/>
            </a:xfrm>
          </p:grpSpPr>
          <p:sp>
            <p:nvSpPr>
              <p:cNvPr id="1247" name="Google Shape;1247;p155"/>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48" name="Google Shape;1248;p155"/>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49" name="Google Shape;1249;p155"/>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50" name="Google Shape;1250;p155"/>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51" name="Google Shape;1251;p155"/>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52" name="Google Shape;1252;p155"/>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grpSp>
        <p:nvGrpSpPr>
          <p:cNvPr id="1253" name="Google Shape;1253;p155"/>
          <p:cNvGrpSpPr/>
          <p:nvPr/>
        </p:nvGrpSpPr>
        <p:grpSpPr>
          <a:xfrm>
            <a:off x="5276495" y="2910177"/>
            <a:ext cx="709346" cy="709346"/>
            <a:chOff x="3767000" y="4054775"/>
            <a:chExt cx="803700" cy="803700"/>
          </a:xfrm>
        </p:grpSpPr>
        <p:sp>
          <p:nvSpPr>
            <p:cNvPr id="1254" name="Google Shape;1254;p155"/>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255" name="Google Shape;1255;p155"/>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56" name="Google Shape;1256;p155"/>
            <p:cNvGrpSpPr/>
            <p:nvPr/>
          </p:nvGrpSpPr>
          <p:grpSpPr>
            <a:xfrm>
              <a:off x="4023647" y="4333493"/>
              <a:ext cx="290411" cy="289703"/>
              <a:chOff x="1184225" y="238125"/>
              <a:chExt cx="5251550" cy="5238750"/>
            </a:xfrm>
          </p:grpSpPr>
          <p:sp>
            <p:nvSpPr>
              <p:cNvPr id="1257" name="Google Shape;1257;p155"/>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58" name="Google Shape;1258;p155"/>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59" name="Google Shape;1259;p155"/>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60" name="Google Shape;1260;p155"/>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61" name="Google Shape;1261;p155"/>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62" name="Google Shape;1262;p155"/>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263" name="Google Shape;1263;p155"/>
          <p:cNvSpPr/>
          <p:nvPr/>
        </p:nvSpPr>
        <p:spPr>
          <a:xfrm>
            <a:off x="5040500" y="2520250"/>
            <a:ext cx="872125" cy="336475"/>
          </a:xfrm>
          <a:custGeom>
            <a:avLst/>
            <a:gdLst/>
            <a:ahLst/>
            <a:cxnLst/>
            <a:rect l="l" t="t" r="r" b="b"/>
            <a:pathLst>
              <a:path w="34885" h="13459" extrusionOk="0">
                <a:moveTo>
                  <a:pt x="0" y="5768"/>
                </a:moveTo>
                <a:lnTo>
                  <a:pt x="14558" y="6867"/>
                </a:lnTo>
                <a:lnTo>
                  <a:pt x="34885" y="0"/>
                </a:lnTo>
                <a:lnTo>
                  <a:pt x="30215" y="13459"/>
                </a:lnTo>
              </a:path>
            </a:pathLst>
          </a:custGeom>
          <a:noFill/>
          <a:ln w="28575" cap="flat" cmpd="sng">
            <a:solidFill>
              <a:srgbClr val="A4C3DB"/>
            </a:solidFill>
            <a:prstDash val="solid"/>
            <a:round/>
            <a:headEnd type="triangle" w="sm" len="sm"/>
            <a:tailEnd type="triangle" w="sm" len="sm"/>
          </a:ln>
        </p:spPr>
        <p:txBody>
          <a:bodyPr/>
          <a:lstStyle/>
          <a:p>
            <a:endParaRPr lang="en-US"/>
          </a:p>
        </p:txBody>
      </p:sp>
      <p:sp>
        <p:nvSpPr>
          <p:cNvPr id="1264" name="Google Shape;1264;p155"/>
          <p:cNvSpPr/>
          <p:nvPr/>
        </p:nvSpPr>
        <p:spPr>
          <a:xfrm>
            <a:off x="4912200" y="721050"/>
            <a:ext cx="416725" cy="622275"/>
          </a:xfrm>
          <a:custGeom>
            <a:avLst/>
            <a:gdLst/>
            <a:ahLst/>
            <a:cxnLst/>
            <a:rect l="l" t="t" r="r" b="b"/>
            <a:pathLst>
              <a:path w="16669" h="24891" extrusionOk="0">
                <a:moveTo>
                  <a:pt x="10076" y="0"/>
                </a:moveTo>
                <a:lnTo>
                  <a:pt x="16669" y="12636"/>
                </a:lnTo>
                <a:lnTo>
                  <a:pt x="0" y="24891"/>
                </a:lnTo>
              </a:path>
            </a:pathLst>
          </a:custGeom>
          <a:noFill/>
          <a:ln w="28575" cap="flat" cmpd="sng">
            <a:solidFill>
              <a:srgbClr val="A4C3DB"/>
            </a:solidFill>
            <a:prstDash val="solid"/>
            <a:round/>
            <a:headEnd type="triangle" w="med" len="med"/>
            <a:tailEnd type="triangle" w="med" len="med"/>
          </a:ln>
        </p:spPr>
        <p:txBody>
          <a:bodyPr/>
          <a:lstStyle/>
          <a:p>
            <a:endParaRPr lang="en-US"/>
          </a:p>
        </p:txBody>
      </p:sp>
      <p:sp>
        <p:nvSpPr>
          <p:cNvPr id="1265" name="Google Shape;1265;p155"/>
          <p:cNvSpPr/>
          <p:nvPr/>
        </p:nvSpPr>
        <p:spPr>
          <a:xfrm>
            <a:off x="5383800" y="2404589"/>
            <a:ext cx="645523" cy="207368"/>
          </a:xfrm>
          <a:custGeom>
            <a:avLst/>
            <a:gdLst/>
            <a:ahLst/>
            <a:cxnLst/>
            <a:rect l="l" t="t" r="r" b="b"/>
            <a:pathLst>
              <a:path w="23075" h="7899" extrusionOk="0">
                <a:moveTo>
                  <a:pt x="0" y="7899"/>
                </a:moveTo>
                <a:lnTo>
                  <a:pt x="23075" y="0"/>
                </a:lnTo>
                <a:lnTo>
                  <a:pt x="21702" y="7691"/>
                </a:lnTo>
              </a:path>
            </a:pathLst>
          </a:custGeom>
          <a:noFill/>
          <a:ln w="19050" cap="flat" cmpd="sng">
            <a:solidFill>
              <a:srgbClr val="5B7386"/>
            </a:solidFill>
            <a:prstDash val="solid"/>
            <a:round/>
            <a:headEnd type="oval" w="sm" len="sm"/>
            <a:tailEnd type="oval" w="sm" len="sm"/>
          </a:ln>
        </p:spPr>
        <p:txBody>
          <a:bodyPr/>
          <a:lstStyle/>
          <a:p>
            <a:endParaRPr lang="en-US"/>
          </a:p>
        </p:txBody>
      </p:sp>
      <p:sp>
        <p:nvSpPr>
          <p:cNvPr id="1266" name="Google Shape;1266;p155"/>
          <p:cNvSpPr/>
          <p:nvPr/>
        </p:nvSpPr>
        <p:spPr>
          <a:xfrm>
            <a:off x="2224950" y="762250"/>
            <a:ext cx="137350" cy="604325"/>
          </a:xfrm>
          <a:custGeom>
            <a:avLst/>
            <a:gdLst/>
            <a:ahLst/>
            <a:cxnLst/>
            <a:rect l="l" t="t" r="r" b="b"/>
            <a:pathLst>
              <a:path w="5494" h="24173" extrusionOk="0">
                <a:moveTo>
                  <a:pt x="1099" y="0"/>
                </a:moveTo>
                <a:lnTo>
                  <a:pt x="5494" y="16756"/>
                </a:lnTo>
                <a:lnTo>
                  <a:pt x="0" y="24173"/>
                </a:lnTo>
              </a:path>
            </a:pathLst>
          </a:custGeom>
          <a:noFill/>
          <a:ln w="19050" cap="flat" cmpd="sng">
            <a:solidFill>
              <a:srgbClr val="5B7386"/>
            </a:solidFill>
            <a:prstDash val="solid"/>
            <a:round/>
            <a:headEnd type="oval" w="sm" len="sm"/>
            <a:tailEnd type="oval" w="sm" len="sm"/>
          </a:ln>
        </p:spPr>
        <p:txBody>
          <a:bodyPr/>
          <a:lstStyle/>
          <a:p>
            <a:endParaRPr lang="en-US"/>
          </a:p>
        </p:txBody>
      </p:sp>
      <p:sp>
        <p:nvSpPr>
          <p:cNvPr id="1267" name="Google Shape;1267;p155"/>
          <p:cNvSpPr/>
          <p:nvPr/>
        </p:nvSpPr>
        <p:spPr>
          <a:xfrm>
            <a:off x="2025800" y="4051625"/>
            <a:ext cx="254100" cy="556225"/>
          </a:xfrm>
          <a:custGeom>
            <a:avLst/>
            <a:gdLst/>
            <a:ahLst/>
            <a:cxnLst/>
            <a:rect l="l" t="t" r="r" b="b"/>
            <a:pathLst>
              <a:path w="10164" h="22249" extrusionOk="0">
                <a:moveTo>
                  <a:pt x="10164" y="22249"/>
                </a:moveTo>
                <a:lnTo>
                  <a:pt x="1923" y="17854"/>
                </a:lnTo>
                <a:lnTo>
                  <a:pt x="0" y="0"/>
                </a:lnTo>
              </a:path>
            </a:pathLst>
          </a:custGeom>
          <a:noFill/>
          <a:ln w="19050" cap="flat" cmpd="sng">
            <a:solidFill>
              <a:srgbClr val="7E1D2D"/>
            </a:solidFill>
            <a:prstDash val="solid"/>
            <a:round/>
            <a:headEnd type="oval" w="sm" len="sm"/>
            <a:tailEnd type="oval" w="sm" len="sm"/>
          </a:ln>
        </p:spPr>
        <p:txBody>
          <a:bodyPr/>
          <a:lstStyle/>
          <a:p>
            <a:endParaRPr lang="en-US"/>
          </a:p>
        </p:txBody>
      </p:sp>
      <p:sp>
        <p:nvSpPr>
          <p:cNvPr id="1268" name="Google Shape;1268;p155"/>
          <p:cNvSpPr/>
          <p:nvPr/>
        </p:nvSpPr>
        <p:spPr>
          <a:xfrm>
            <a:off x="1528650" y="2866738"/>
            <a:ext cx="425775" cy="281575"/>
          </a:xfrm>
          <a:custGeom>
            <a:avLst/>
            <a:gdLst/>
            <a:ahLst/>
            <a:cxnLst/>
            <a:rect l="l" t="t" r="r" b="b"/>
            <a:pathLst>
              <a:path w="17031" h="11263" extrusionOk="0">
                <a:moveTo>
                  <a:pt x="2198" y="0"/>
                </a:moveTo>
                <a:lnTo>
                  <a:pt x="0" y="8241"/>
                </a:lnTo>
                <a:lnTo>
                  <a:pt x="17031" y="11263"/>
                </a:lnTo>
              </a:path>
            </a:pathLst>
          </a:custGeom>
          <a:noFill/>
          <a:ln w="19050" cap="flat" cmpd="sng">
            <a:solidFill>
              <a:srgbClr val="03916F"/>
            </a:solidFill>
            <a:prstDash val="solid"/>
            <a:round/>
            <a:headEnd type="oval" w="sm" len="sm"/>
            <a:tailEnd type="oval" w="sm" len="sm"/>
          </a:ln>
        </p:spPr>
        <p:txBody>
          <a:bodyPr/>
          <a:lstStyle/>
          <a:p>
            <a:endParaRPr lang="en-US"/>
          </a:p>
        </p:txBody>
      </p:sp>
      <p:sp>
        <p:nvSpPr>
          <p:cNvPr id="1269" name="Google Shape;1269;p155"/>
          <p:cNvSpPr txBox="1"/>
          <p:nvPr/>
        </p:nvSpPr>
        <p:spPr>
          <a:xfrm>
            <a:off x="3338550" y="4318475"/>
            <a:ext cx="3564000" cy="4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Qualified Health Information Networks aligned with TEFCA</a:t>
            </a:r>
            <a:endParaRPr>
              <a:solidFill>
                <a:srgbClr val="FFFFFF"/>
              </a:solidFill>
              <a:latin typeface="Montserrat SemiBold"/>
              <a:ea typeface="Montserrat SemiBold"/>
              <a:cs typeface="Montserrat SemiBold"/>
              <a:sym typeface="Montserrat SemiBold"/>
            </a:endParaRPr>
          </a:p>
        </p:txBody>
      </p:sp>
      <p:cxnSp>
        <p:nvCxnSpPr>
          <p:cNvPr id="1270" name="Google Shape;1270;p155"/>
          <p:cNvCxnSpPr/>
          <p:nvPr/>
        </p:nvCxnSpPr>
        <p:spPr>
          <a:xfrm rot="10800000" flipH="1">
            <a:off x="2231825" y="3976125"/>
            <a:ext cx="206100" cy="116700"/>
          </a:xfrm>
          <a:prstGeom prst="straightConnector1">
            <a:avLst/>
          </a:prstGeom>
          <a:noFill/>
          <a:ln w="19050" cap="flat" cmpd="sng">
            <a:solidFill>
              <a:srgbClr val="7E1D2D"/>
            </a:solidFill>
            <a:prstDash val="solid"/>
            <a:round/>
            <a:headEnd type="oval" w="sm" len="sm"/>
            <a:tailEnd type="oval" w="sm" len="sm"/>
          </a:ln>
        </p:spPr>
      </p:cxnSp>
      <p:cxnSp>
        <p:nvCxnSpPr>
          <p:cNvPr id="1271" name="Google Shape;1271;p155"/>
          <p:cNvCxnSpPr/>
          <p:nvPr/>
        </p:nvCxnSpPr>
        <p:spPr>
          <a:xfrm rot="10800000" flipH="1">
            <a:off x="5170975" y="1085100"/>
            <a:ext cx="240300" cy="171600"/>
          </a:xfrm>
          <a:prstGeom prst="straightConnector1">
            <a:avLst/>
          </a:prstGeom>
          <a:noFill/>
          <a:ln w="19050" cap="flat" cmpd="sng">
            <a:solidFill>
              <a:srgbClr val="5B7386"/>
            </a:solidFill>
            <a:prstDash val="solid"/>
            <a:round/>
            <a:headEnd type="oval" w="sm" len="sm"/>
            <a:tailEnd type="oval" w="sm" len="sm"/>
          </a:ln>
        </p:spPr>
      </p:cxnSp>
      <p:pic>
        <p:nvPicPr>
          <p:cNvPr id="1272" name="Google Shape;1272;p155"/>
          <p:cNvPicPr preferRelativeResize="0"/>
          <p:nvPr/>
        </p:nvPicPr>
        <p:blipFill rotWithShape="1">
          <a:blip r:embed="rId4">
            <a:alphaModFix/>
          </a:blip>
          <a:srcRect l="6714" t="13355" r="5627" b="5211"/>
          <a:stretch/>
        </p:blipFill>
        <p:spPr>
          <a:xfrm>
            <a:off x="7021650" y="186875"/>
            <a:ext cx="1891924" cy="1026601"/>
          </a:xfrm>
          <a:prstGeom prst="rect">
            <a:avLst/>
          </a:prstGeom>
          <a:noFill/>
          <a:ln>
            <a:noFill/>
          </a:ln>
        </p:spPr>
      </p:pic>
      <p:sp>
        <p:nvSpPr>
          <p:cNvPr id="1273" name="Google Shape;1273;p155"/>
          <p:cNvSpPr txBox="1"/>
          <p:nvPr/>
        </p:nvSpPr>
        <p:spPr>
          <a:xfrm>
            <a:off x="6801975" y="1590100"/>
            <a:ext cx="2404200" cy="31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4800" b="1">
                <a:solidFill>
                  <a:srgbClr val="00BC6F"/>
                </a:solidFill>
                <a:latin typeface="Caveat"/>
                <a:ea typeface="Caveat"/>
                <a:cs typeface="Caveat"/>
                <a:sym typeface="Caveat"/>
              </a:rPr>
              <a:t>110+</a:t>
            </a:r>
            <a:endParaRPr sz="4800" b="1">
              <a:solidFill>
                <a:srgbClr val="00BC6F"/>
              </a:solidFill>
              <a:latin typeface="Caveat"/>
              <a:ea typeface="Caveat"/>
              <a:cs typeface="Caveat"/>
              <a:sym typeface="Caveat"/>
            </a:endParaRPr>
          </a:p>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HEALTH </a:t>
            </a:r>
            <a:endParaRPr sz="1800" b="1">
              <a:solidFill>
                <a:schemeClr val="dk1"/>
              </a:solidFill>
              <a:latin typeface="Montserrat"/>
              <a:ea typeface="Montserrat"/>
              <a:cs typeface="Montserrat"/>
              <a:sym typeface="Montserrat"/>
            </a:endParaRPr>
          </a:p>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SYSTEMS </a:t>
            </a:r>
            <a:endParaRPr sz="1800" b="1">
              <a:solidFill>
                <a:schemeClr val="dk1"/>
              </a:solidFill>
              <a:latin typeface="Montserrat"/>
              <a:ea typeface="Montserrat"/>
              <a:cs typeface="Montserrat"/>
              <a:sym typeface="Montserrat"/>
            </a:endParaRPr>
          </a:p>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LIVE</a:t>
            </a:r>
            <a:endParaRPr sz="1800" b="1">
              <a:solidFill>
                <a:schemeClr val="dk1"/>
              </a:solidFill>
              <a:latin typeface="Montserrat"/>
              <a:ea typeface="Montserrat"/>
              <a:cs typeface="Montserrat"/>
              <a:sym typeface="Montserrat"/>
            </a:endParaRPr>
          </a:p>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ACROSS</a:t>
            </a:r>
            <a:endParaRPr sz="1800" b="1">
              <a:solidFill>
                <a:schemeClr val="dk1"/>
              </a:solidFill>
              <a:latin typeface="Montserrat"/>
              <a:ea typeface="Montserrat"/>
              <a:cs typeface="Montserrat"/>
              <a:sym typeface="Montserrat"/>
            </a:endParaRPr>
          </a:p>
          <a:p>
            <a:pPr marL="0" lvl="0" indent="0" algn="ctr" rtl="0">
              <a:lnSpc>
                <a:spcPct val="90000"/>
              </a:lnSpc>
              <a:spcBef>
                <a:spcPts val="0"/>
              </a:spcBef>
              <a:spcAft>
                <a:spcPts val="0"/>
              </a:spcAft>
              <a:buNone/>
            </a:pPr>
            <a:r>
              <a:rPr lang="en" sz="4800" b="1">
                <a:solidFill>
                  <a:srgbClr val="00BC6F"/>
                </a:solidFill>
                <a:latin typeface="Caveat"/>
                <a:ea typeface="Caveat"/>
                <a:cs typeface="Caveat"/>
                <a:sym typeface="Caveat"/>
              </a:rPr>
              <a:t>39</a:t>
            </a:r>
            <a:endParaRPr sz="4800" b="1">
              <a:solidFill>
                <a:srgbClr val="00BC6F"/>
              </a:solidFill>
              <a:latin typeface="Caveat"/>
              <a:ea typeface="Caveat"/>
              <a:cs typeface="Caveat"/>
              <a:sym typeface="Caveat"/>
            </a:endParaRPr>
          </a:p>
          <a:p>
            <a:pPr marL="0" lvl="0" indent="0" algn="ctr" rtl="0">
              <a:lnSpc>
                <a:spcPct val="90000"/>
              </a:lnSpc>
              <a:spcBef>
                <a:spcPts val="0"/>
              </a:spcBef>
              <a:spcAft>
                <a:spcPts val="0"/>
              </a:spcAft>
              <a:buNone/>
            </a:pPr>
            <a:r>
              <a:rPr lang="en" sz="1800" b="1">
                <a:solidFill>
                  <a:schemeClr val="dk1"/>
                </a:solidFill>
                <a:latin typeface="Montserrat"/>
                <a:ea typeface="Montserrat"/>
                <a:cs typeface="Montserrat"/>
                <a:sym typeface="Montserrat"/>
              </a:rPr>
              <a:t>U.S. STATES &amp; TERRITORIES</a:t>
            </a:r>
            <a:endParaRPr sz="1800" b="1">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023A"/>
        </a:solidFill>
        <a:effectLst/>
      </p:bgPr>
    </p:bg>
    <p:spTree>
      <p:nvGrpSpPr>
        <p:cNvPr id="1" name="Shape 1277"/>
        <p:cNvGrpSpPr/>
        <p:nvPr/>
      </p:nvGrpSpPr>
      <p:grpSpPr>
        <a:xfrm>
          <a:off x="0" y="0"/>
          <a:ext cx="0" cy="0"/>
          <a:chOff x="0" y="0"/>
          <a:chExt cx="0" cy="0"/>
        </a:xfrm>
      </p:grpSpPr>
      <p:sp>
        <p:nvSpPr>
          <p:cNvPr id="1278" name="Google Shape;1278;p156"/>
          <p:cNvSpPr txBox="1"/>
          <p:nvPr/>
        </p:nvSpPr>
        <p:spPr>
          <a:xfrm>
            <a:off x="7242600" y="2730375"/>
            <a:ext cx="16428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Public Trusts</a:t>
            </a:r>
            <a:endParaRPr>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a:solidFill>
                <a:srgbClr val="FFFFFF"/>
              </a:solidFill>
              <a:latin typeface="Montserrat SemiBold"/>
              <a:ea typeface="Montserrat SemiBold"/>
              <a:cs typeface="Montserrat SemiBold"/>
              <a:sym typeface="Montserrat SemiBold"/>
            </a:endParaRPr>
          </a:p>
        </p:txBody>
      </p:sp>
      <p:sp>
        <p:nvSpPr>
          <p:cNvPr id="1279" name="Google Shape;1279;p156"/>
          <p:cNvSpPr txBox="1"/>
          <p:nvPr/>
        </p:nvSpPr>
        <p:spPr>
          <a:xfrm>
            <a:off x="792525" y="1180050"/>
            <a:ext cx="15480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Regional HIEs</a:t>
            </a:r>
            <a:endParaRPr>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a:solidFill>
                <a:srgbClr val="FFFFFF"/>
              </a:solidFill>
              <a:latin typeface="Montserrat SemiBold"/>
              <a:ea typeface="Montserrat SemiBold"/>
              <a:cs typeface="Montserrat SemiBold"/>
              <a:sym typeface="Montserrat SemiBold"/>
            </a:endParaRPr>
          </a:p>
        </p:txBody>
      </p:sp>
      <p:sp>
        <p:nvSpPr>
          <p:cNvPr id="1280" name="Google Shape;1280;p156"/>
          <p:cNvSpPr txBox="1"/>
          <p:nvPr/>
        </p:nvSpPr>
        <p:spPr>
          <a:xfrm>
            <a:off x="429225" y="4035075"/>
            <a:ext cx="22746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Individual MEDITECH Organisations</a:t>
            </a:r>
            <a:endParaRPr>
              <a:solidFill>
                <a:srgbClr val="FFFFFF"/>
              </a:solidFill>
              <a:latin typeface="Montserrat SemiBold"/>
              <a:ea typeface="Montserrat SemiBold"/>
              <a:cs typeface="Montserrat SemiBold"/>
              <a:sym typeface="Montserrat SemiBold"/>
            </a:endParaRPr>
          </a:p>
        </p:txBody>
      </p:sp>
      <p:grpSp>
        <p:nvGrpSpPr>
          <p:cNvPr id="1281" name="Google Shape;1281;p156"/>
          <p:cNvGrpSpPr/>
          <p:nvPr/>
        </p:nvGrpSpPr>
        <p:grpSpPr>
          <a:xfrm>
            <a:off x="3153870" y="1153620"/>
            <a:ext cx="2836259" cy="2836259"/>
            <a:chOff x="2315546" y="650279"/>
            <a:chExt cx="2836259" cy="2836259"/>
          </a:xfrm>
        </p:grpSpPr>
        <p:sp>
          <p:nvSpPr>
            <p:cNvPr id="1282" name="Google Shape;1282;p156"/>
            <p:cNvSpPr/>
            <p:nvPr/>
          </p:nvSpPr>
          <p:spPr>
            <a:xfrm>
              <a:off x="2315546" y="650279"/>
              <a:ext cx="2836259" cy="2836259"/>
            </a:xfrm>
            <a:custGeom>
              <a:avLst/>
              <a:gdLst/>
              <a:ahLst/>
              <a:cxnLst/>
              <a:rect l="l" t="t" r="r" b="b"/>
              <a:pathLst>
                <a:path w="209550" h="209550" extrusionOk="0">
                  <a:moveTo>
                    <a:pt x="106398" y="0"/>
                  </a:moveTo>
                  <a:lnTo>
                    <a:pt x="105496" y="180"/>
                  </a:lnTo>
                  <a:lnTo>
                    <a:pt x="104595" y="721"/>
                  </a:lnTo>
                  <a:lnTo>
                    <a:pt x="104054" y="1443"/>
                  </a:lnTo>
                  <a:lnTo>
                    <a:pt x="103873" y="2344"/>
                  </a:lnTo>
                  <a:lnTo>
                    <a:pt x="104054" y="3426"/>
                  </a:lnTo>
                  <a:lnTo>
                    <a:pt x="104595" y="4148"/>
                  </a:lnTo>
                  <a:lnTo>
                    <a:pt x="105316" y="4689"/>
                  </a:lnTo>
                  <a:lnTo>
                    <a:pt x="106398" y="5049"/>
                  </a:lnTo>
                  <a:lnTo>
                    <a:pt x="107300" y="4689"/>
                  </a:lnTo>
                  <a:lnTo>
                    <a:pt x="108201" y="4328"/>
                  </a:lnTo>
                  <a:lnTo>
                    <a:pt x="108742" y="3426"/>
                  </a:lnTo>
                  <a:lnTo>
                    <a:pt x="108923" y="2525"/>
                  </a:lnTo>
                  <a:lnTo>
                    <a:pt x="108742" y="1443"/>
                  </a:lnTo>
                  <a:lnTo>
                    <a:pt x="108201" y="721"/>
                  </a:lnTo>
                  <a:lnTo>
                    <a:pt x="107300" y="180"/>
                  </a:lnTo>
                  <a:lnTo>
                    <a:pt x="106398" y="0"/>
                  </a:lnTo>
                  <a:close/>
                  <a:moveTo>
                    <a:pt x="98283" y="180"/>
                  </a:moveTo>
                  <a:lnTo>
                    <a:pt x="97381" y="361"/>
                  </a:lnTo>
                  <a:lnTo>
                    <a:pt x="96480" y="902"/>
                  </a:lnTo>
                  <a:lnTo>
                    <a:pt x="96119" y="1803"/>
                  </a:lnTo>
                  <a:lnTo>
                    <a:pt x="95939" y="2705"/>
                  </a:lnTo>
                  <a:lnTo>
                    <a:pt x="96119" y="3787"/>
                  </a:lnTo>
                  <a:lnTo>
                    <a:pt x="96660" y="4508"/>
                  </a:lnTo>
                  <a:lnTo>
                    <a:pt x="97562" y="5049"/>
                  </a:lnTo>
                  <a:lnTo>
                    <a:pt x="98463" y="5230"/>
                  </a:lnTo>
                  <a:lnTo>
                    <a:pt x="98644" y="5049"/>
                  </a:lnTo>
                  <a:lnTo>
                    <a:pt x="99545" y="4869"/>
                  </a:lnTo>
                  <a:lnTo>
                    <a:pt x="100267" y="4328"/>
                  </a:lnTo>
                  <a:lnTo>
                    <a:pt x="100808" y="3426"/>
                  </a:lnTo>
                  <a:lnTo>
                    <a:pt x="100988" y="2525"/>
                  </a:lnTo>
                  <a:lnTo>
                    <a:pt x="100627" y="1443"/>
                  </a:lnTo>
                  <a:lnTo>
                    <a:pt x="100086" y="721"/>
                  </a:lnTo>
                  <a:lnTo>
                    <a:pt x="99365" y="180"/>
                  </a:lnTo>
                  <a:close/>
                  <a:moveTo>
                    <a:pt x="114513" y="361"/>
                  </a:moveTo>
                  <a:lnTo>
                    <a:pt x="113611" y="541"/>
                  </a:lnTo>
                  <a:lnTo>
                    <a:pt x="112710" y="902"/>
                  </a:lnTo>
                  <a:lnTo>
                    <a:pt x="111988" y="1623"/>
                  </a:lnTo>
                  <a:lnTo>
                    <a:pt x="111808" y="2705"/>
                  </a:lnTo>
                  <a:lnTo>
                    <a:pt x="111808" y="3607"/>
                  </a:lnTo>
                  <a:lnTo>
                    <a:pt x="112349" y="4508"/>
                  </a:lnTo>
                  <a:lnTo>
                    <a:pt x="113070" y="5049"/>
                  </a:lnTo>
                  <a:lnTo>
                    <a:pt x="113972" y="5410"/>
                  </a:lnTo>
                  <a:lnTo>
                    <a:pt x="114333" y="5410"/>
                  </a:lnTo>
                  <a:lnTo>
                    <a:pt x="115234" y="5230"/>
                  </a:lnTo>
                  <a:lnTo>
                    <a:pt x="115956" y="4689"/>
                  </a:lnTo>
                  <a:lnTo>
                    <a:pt x="116497" y="3967"/>
                  </a:lnTo>
                  <a:lnTo>
                    <a:pt x="116857" y="3066"/>
                  </a:lnTo>
                  <a:lnTo>
                    <a:pt x="116677" y="2164"/>
                  </a:lnTo>
                  <a:lnTo>
                    <a:pt x="116316" y="1262"/>
                  </a:lnTo>
                  <a:lnTo>
                    <a:pt x="115415" y="721"/>
                  </a:lnTo>
                  <a:lnTo>
                    <a:pt x="114513" y="361"/>
                  </a:lnTo>
                  <a:close/>
                  <a:moveTo>
                    <a:pt x="90168" y="902"/>
                  </a:moveTo>
                  <a:lnTo>
                    <a:pt x="89266" y="1262"/>
                  </a:lnTo>
                  <a:lnTo>
                    <a:pt x="88545" y="1803"/>
                  </a:lnTo>
                  <a:lnTo>
                    <a:pt x="88184" y="2705"/>
                  </a:lnTo>
                  <a:lnTo>
                    <a:pt x="88004" y="3787"/>
                  </a:lnTo>
                  <a:lnTo>
                    <a:pt x="88364" y="4689"/>
                  </a:lnTo>
                  <a:lnTo>
                    <a:pt x="88905" y="5230"/>
                  </a:lnTo>
                  <a:lnTo>
                    <a:pt x="89627" y="5771"/>
                  </a:lnTo>
                  <a:lnTo>
                    <a:pt x="90528" y="5951"/>
                  </a:lnTo>
                  <a:lnTo>
                    <a:pt x="90889" y="5951"/>
                  </a:lnTo>
                  <a:lnTo>
                    <a:pt x="91791" y="5590"/>
                  </a:lnTo>
                  <a:lnTo>
                    <a:pt x="92512" y="4869"/>
                  </a:lnTo>
                  <a:lnTo>
                    <a:pt x="93053" y="4148"/>
                  </a:lnTo>
                  <a:lnTo>
                    <a:pt x="93053" y="3066"/>
                  </a:lnTo>
                  <a:lnTo>
                    <a:pt x="92693" y="2164"/>
                  </a:lnTo>
                  <a:lnTo>
                    <a:pt x="92152" y="1443"/>
                  </a:lnTo>
                  <a:lnTo>
                    <a:pt x="91250" y="902"/>
                  </a:lnTo>
                  <a:close/>
                  <a:moveTo>
                    <a:pt x="121546" y="1443"/>
                  </a:moveTo>
                  <a:lnTo>
                    <a:pt x="120645" y="1803"/>
                  </a:lnTo>
                  <a:lnTo>
                    <a:pt x="120104" y="2525"/>
                  </a:lnTo>
                  <a:lnTo>
                    <a:pt x="119743" y="3426"/>
                  </a:lnTo>
                  <a:lnTo>
                    <a:pt x="119743" y="4508"/>
                  </a:lnTo>
                  <a:lnTo>
                    <a:pt x="120104" y="5410"/>
                  </a:lnTo>
                  <a:lnTo>
                    <a:pt x="120825" y="5951"/>
                  </a:lnTo>
                  <a:lnTo>
                    <a:pt x="121727" y="6312"/>
                  </a:lnTo>
                  <a:lnTo>
                    <a:pt x="122087" y="6492"/>
                  </a:lnTo>
                  <a:lnTo>
                    <a:pt x="122989" y="6312"/>
                  </a:lnTo>
                  <a:lnTo>
                    <a:pt x="123710" y="5771"/>
                  </a:lnTo>
                  <a:lnTo>
                    <a:pt x="124251" y="5230"/>
                  </a:lnTo>
                  <a:lnTo>
                    <a:pt x="124612" y="4328"/>
                  </a:lnTo>
                  <a:lnTo>
                    <a:pt x="124612" y="3246"/>
                  </a:lnTo>
                  <a:lnTo>
                    <a:pt x="124251" y="2525"/>
                  </a:lnTo>
                  <a:lnTo>
                    <a:pt x="123530" y="1803"/>
                  </a:lnTo>
                  <a:lnTo>
                    <a:pt x="122628" y="1443"/>
                  </a:lnTo>
                  <a:close/>
                  <a:moveTo>
                    <a:pt x="82233" y="2344"/>
                  </a:moveTo>
                  <a:lnTo>
                    <a:pt x="81331" y="2705"/>
                  </a:lnTo>
                  <a:lnTo>
                    <a:pt x="80610" y="3426"/>
                  </a:lnTo>
                  <a:lnTo>
                    <a:pt x="80249" y="4328"/>
                  </a:lnTo>
                  <a:lnTo>
                    <a:pt x="80249" y="5410"/>
                  </a:lnTo>
                  <a:lnTo>
                    <a:pt x="80610" y="6131"/>
                  </a:lnTo>
                  <a:lnTo>
                    <a:pt x="81151" y="6853"/>
                  </a:lnTo>
                  <a:lnTo>
                    <a:pt x="81872" y="7213"/>
                  </a:lnTo>
                  <a:lnTo>
                    <a:pt x="82774" y="7394"/>
                  </a:lnTo>
                  <a:lnTo>
                    <a:pt x="83315" y="7213"/>
                  </a:lnTo>
                  <a:lnTo>
                    <a:pt x="84217" y="6853"/>
                  </a:lnTo>
                  <a:lnTo>
                    <a:pt x="84938" y="6131"/>
                  </a:lnTo>
                  <a:lnTo>
                    <a:pt x="85299" y="5230"/>
                  </a:lnTo>
                  <a:lnTo>
                    <a:pt x="85299" y="4328"/>
                  </a:lnTo>
                  <a:lnTo>
                    <a:pt x="84758" y="3426"/>
                  </a:lnTo>
                  <a:lnTo>
                    <a:pt x="84036" y="2705"/>
                  </a:lnTo>
                  <a:lnTo>
                    <a:pt x="83135" y="2344"/>
                  </a:lnTo>
                  <a:close/>
                  <a:moveTo>
                    <a:pt x="129481" y="3066"/>
                  </a:moveTo>
                  <a:lnTo>
                    <a:pt x="128579" y="3426"/>
                  </a:lnTo>
                  <a:lnTo>
                    <a:pt x="127858" y="3967"/>
                  </a:lnTo>
                  <a:lnTo>
                    <a:pt x="127497" y="4869"/>
                  </a:lnTo>
                  <a:lnTo>
                    <a:pt x="127497" y="5951"/>
                  </a:lnTo>
                  <a:lnTo>
                    <a:pt x="127678" y="6853"/>
                  </a:lnTo>
                  <a:lnTo>
                    <a:pt x="128399" y="7574"/>
                  </a:lnTo>
                  <a:lnTo>
                    <a:pt x="129301" y="7935"/>
                  </a:lnTo>
                  <a:lnTo>
                    <a:pt x="129842" y="8115"/>
                  </a:lnTo>
                  <a:lnTo>
                    <a:pt x="130743" y="7935"/>
                  </a:lnTo>
                  <a:lnTo>
                    <a:pt x="131465" y="7574"/>
                  </a:lnTo>
                  <a:lnTo>
                    <a:pt x="132006" y="7033"/>
                  </a:lnTo>
                  <a:lnTo>
                    <a:pt x="132366" y="6131"/>
                  </a:lnTo>
                  <a:lnTo>
                    <a:pt x="132366" y="5230"/>
                  </a:lnTo>
                  <a:lnTo>
                    <a:pt x="132006" y="4328"/>
                  </a:lnTo>
                  <a:lnTo>
                    <a:pt x="131465" y="3607"/>
                  </a:lnTo>
                  <a:lnTo>
                    <a:pt x="130563" y="3066"/>
                  </a:lnTo>
                  <a:close/>
                  <a:moveTo>
                    <a:pt x="74298" y="4328"/>
                  </a:moveTo>
                  <a:lnTo>
                    <a:pt x="73397" y="4869"/>
                  </a:lnTo>
                  <a:lnTo>
                    <a:pt x="72856" y="5590"/>
                  </a:lnTo>
                  <a:lnTo>
                    <a:pt x="72495" y="6492"/>
                  </a:lnTo>
                  <a:lnTo>
                    <a:pt x="72675" y="7574"/>
                  </a:lnTo>
                  <a:lnTo>
                    <a:pt x="73036" y="8295"/>
                  </a:lnTo>
                  <a:lnTo>
                    <a:pt x="73577" y="8836"/>
                  </a:lnTo>
                  <a:lnTo>
                    <a:pt x="74298" y="9197"/>
                  </a:lnTo>
                  <a:lnTo>
                    <a:pt x="75020" y="9377"/>
                  </a:lnTo>
                  <a:lnTo>
                    <a:pt x="75741" y="9197"/>
                  </a:lnTo>
                  <a:lnTo>
                    <a:pt x="76643" y="8656"/>
                  </a:lnTo>
                  <a:lnTo>
                    <a:pt x="77364" y="7935"/>
                  </a:lnTo>
                  <a:lnTo>
                    <a:pt x="77544" y="7033"/>
                  </a:lnTo>
                  <a:lnTo>
                    <a:pt x="77544" y="6131"/>
                  </a:lnTo>
                  <a:lnTo>
                    <a:pt x="77003" y="5230"/>
                  </a:lnTo>
                  <a:lnTo>
                    <a:pt x="76282" y="4508"/>
                  </a:lnTo>
                  <a:lnTo>
                    <a:pt x="75380" y="4328"/>
                  </a:lnTo>
                  <a:close/>
                  <a:moveTo>
                    <a:pt x="137416" y="5230"/>
                  </a:moveTo>
                  <a:lnTo>
                    <a:pt x="136334" y="5590"/>
                  </a:lnTo>
                  <a:lnTo>
                    <a:pt x="135612" y="6131"/>
                  </a:lnTo>
                  <a:lnTo>
                    <a:pt x="135071" y="7033"/>
                  </a:lnTo>
                  <a:lnTo>
                    <a:pt x="135071" y="7935"/>
                  </a:lnTo>
                  <a:lnTo>
                    <a:pt x="135252" y="8836"/>
                  </a:lnTo>
                  <a:lnTo>
                    <a:pt x="135793" y="9738"/>
                  </a:lnTo>
                  <a:lnTo>
                    <a:pt x="136694" y="10099"/>
                  </a:lnTo>
                  <a:lnTo>
                    <a:pt x="137596" y="10279"/>
                  </a:lnTo>
                  <a:lnTo>
                    <a:pt x="138317" y="10279"/>
                  </a:lnTo>
                  <a:lnTo>
                    <a:pt x="139039" y="9918"/>
                  </a:lnTo>
                  <a:lnTo>
                    <a:pt x="139580" y="9377"/>
                  </a:lnTo>
                  <a:lnTo>
                    <a:pt x="139940" y="8656"/>
                  </a:lnTo>
                  <a:lnTo>
                    <a:pt x="139940" y="7574"/>
                  </a:lnTo>
                  <a:lnTo>
                    <a:pt x="139760" y="6672"/>
                  </a:lnTo>
                  <a:lnTo>
                    <a:pt x="139219" y="5951"/>
                  </a:lnTo>
                  <a:lnTo>
                    <a:pt x="138317" y="5410"/>
                  </a:lnTo>
                  <a:lnTo>
                    <a:pt x="137416" y="5230"/>
                  </a:lnTo>
                  <a:close/>
                  <a:moveTo>
                    <a:pt x="67626" y="6853"/>
                  </a:moveTo>
                  <a:lnTo>
                    <a:pt x="66724" y="7033"/>
                  </a:lnTo>
                  <a:lnTo>
                    <a:pt x="65823" y="7574"/>
                  </a:lnTo>
                  <a:lnTo>
                    <a:pt x="65282" y="8295"/>
                  </a:lnTo>
                  <a:lnTo>
                    <a:pt x="65101" y="9377"/>
                  </a:lnTo>
                  <a:lnTo>
                    <a:pt x="65282" y="10279"/>
                  </a:lnTo>
                  <a:lnTo>
                    <a:pt x="65642" y="11000"/>
                  </a:lnTo>
                  <a:lnTo>
                    <a:pt x="66183" y="11541"/>
                  </a:lnTo>
                  <a:lnTo>
                    <a:pt x="66905" y="11722"/>
                  </a:lnTo>
                  <a:lnTo>
                    <a:pt x="67626" y="11902"/>
                  </a:lnTo>
                  <a:lnTo>
                    <a:pt x="68528" y="11722"/>
                  </a:lnTo>
                  <a:lnTo>
                    <a:pt x="69249" y="11181"/>
                  </a:lnTo>
                  <a:lnTo>
                    <a:pt x="69970" y="10459"/>
                  </a:lnTo>
                  <a:lnTo>
                    <a:pt x="70151" y="9377"/>
                  </a:lnTo>
                  <a:lnTo>
                    <a:pt x="69970" y="8476"/>
                  </a:lnTo>
                  <a:lnTo>
                    <a:pt x="69429" y="7574"/>
                  </a:lnTo>
                  <a:lnTo>
                    <a:pt x="68528" y="7033"/>
                  </a:lnTo>
                  <a:lnTo>
                    <a:pt x="67626" y="6853"/>
                  </a:lnTo>
                  <a:close/>
                  <a:moveTo>
                    <a:pt x="144990" y="8115"/>
                  </a:moveTo>
                  <a:lnTo>
                    <a:pt x="143908" y="8295"/>
                  </a:lnTo>
                  <a:lnTo>
                    <a:pt x="143186" y="8836"/>
                  </a:lnTo>
                  <a:lnTo>
                    <a:pt x="142645" y="9558"/>
                  </a:lnTo>
                  <a:lnTo>
                    <a:pt x="142465" y="10640"/>
                  </a:lnTo>
                  <a:lnTo>
                    <a:pt x="142645" y="11541"/>
                  </a:lnTo>
                  <a:lnTo>
                    <a:pt x="143186" y="12443"/>
                  </a:lnTo>
                  <a:lnTo>
                    <a:pt x="143908" y="12984"/>
                  </a:lnTo>
                  <a:lnTo>
                    <a:pt x="144990" y="13165"/>
                  </a:lnTo>
                  <a:lnTo>
                    <a:pt x="145711" y="12984"/>
                  </a:lnTo>
                  <a:lnTo>
                    <a:pt x="146252" y="12804"/>
                  </a:lnTo>
                  <a:lnTo>
                    <a:pt x="146793" y="12263"/>
                  </a:lnTo>
                  <a:lnTo>
                    <a:pt x="147334" y="11541"/>
                  </a:lnTo>
                  <a:lnTo>
                    <a:pt x="147515" y="10640"/>
                  </a:lnTo>
                  <a:lnTo>
                    <a:pt x="147334" y="9738"/>
                  </a:lnTo>
                  <a:lnTo>
                    <a:pt x="146793" y="8836"/>
                  </a:lnTo>
                  <a:lnTo>
                    <a:pt x="145892" y="8295"/>
                  </a:lnTo>
                  <a:lnTo>
                    <a:pt x="144990" y="8115"/>
                  </a:lnTo>
                  <a:close/>
                  <a:moveTo>
                    <a:pt x="60232" y="10099"/>
                  </a:moveTo>
                  <a:lnTo>
                    <a:pt x="59150" y="10279"/>
                  </a:lnTo>
                  <a:lnTo>
                    <a:pt x="58429" y="10820"/>
                  </a:lnTo>
                  <a:lnTo>
                    <a:pt x="57888" y="11722"/>
                  </a:lnTo>
                  <a:lnTo>
                    <a:pt x="57707" y="12623"/>
                  </a:lnTo>
                  <a:lnTo>
                    <a:pt x="58068" y="13706"/>
                  </a:lnTo>
                  <a:lnTo>
                    <a:pt x="58429" y="14247"/>
                  </a:lnTo>
                  <a:lnTo>
                    <a:pt x="58970" y="14788"/>
                  </a:lnTo>
                  <a:lnTo>
                    <a:pt x="59691" y="14968"/>
                  </a:lnTo>
                  <a:lnTo>
                    <a:pt x="60232" y="15148"/>
                  </a:lnTo>
                  <a:lnTo>
                    <a:pt x="60773" y="14968"/>
                  </a:lnTo>
                  <a:lnTo>
                    <a:pt x="61494" y="14788"/>
                  </a:lnTo>
                  <a:lnTo>
                    <a:pt x="62216" y="14247"/>
                  </a:lnTo>
                  <a:lnTo>
                    <a:pt x="62757" y="13345"/>
                  </a:lnTo>
                  <a:lnTo>
                    <a:pt x="62757" y="12443"/>
                  </a:lnTo>
                  <a:lnTo>
                    <a:pt x="62576" y="11361"/>
                  </a:lnTo>
                  <a:lnTo>
                    <a:pt x="62035" y="10640"/>
                  </a:lnTo>
                  <a:lnTo>
                    <a:pt x="61134" y="10099"/>
                  </a:lnTo>
                  <a:close/>
                  <a:moveTo>
                    <a:pt x="151302" y="11541"/>
                  </a:moveTo>
                  <a:lnTo>
                    <a:pt x="150400" y="12082"/>
                  </a:lnTo>
                  <a:lnTo>
                    <a:pt x="149859" y="12804"/>
                  </a:lnTo>
                  <a:lnTo>
                    <a:pt x="149498" y="13886"/>
                  </a:lnTo>
                  <a:lnTo>
                    <a:pt x="149679" y="14788"/>
                  </a:lnTo>
                  <a:lnTo>
                    <a:pt x="150220" y="15689"/>
                  </a:lnTo>
                  <a:lnTo>
                    <a:pt x="150941" y="16230"/>
                  </a:lnTo>
                  <a:lnTo>
                    <a:pt x="151482" y="16411"/>
                  </a:lnTo>
                  <a:lnTo>
                    <a:pt x="152023" y="16591"/>
                  </a:lnTo>
                  <a:lnTo>
                    <a:pt x="152744" y="16411"/>
                  </a:lnTo>
                  <a:lnTo>
                    <a:pt x="153466" y="16230"/>
                  </a:lnTo>
                  <a:lnTo>
                    <a:pt x="154007" y="15689"/>
                  </a:lnTo>
                  <a:lnTo>
                    <a:pt x="154367" y="15148"/>
                  </a:lnTo>
                  <a:lnTo>
                    <a:pt x="154548" y="14247"/>
                  </a:lnTo>
                  <a:lnTo>
                    <a:pt x="154548" y="13345"/>
                  </a:lnTo>
                  <a:lnTo>
                    <a:pt x="154007" y="12443"/>
                  </a:lnTo>
                  <a:lnTo>
                    <a:pt x="153285" y="11722"/>
                  </a:lnTo>
                  <a:lnTo>
                    <a:pt x="152384" y="11541"/>
                  </a:lnTo>
                  <a:close/>
                  <a:moveTo>
                    <a:pt x="53019" y="13706"/>
                  </a:moveTo>
                  <a:lnTo>
                    <a:pt x="52117" y="14066"/>
                  </a:lnTo>
                  <a:lnTo>
                    <a:pt x="51215" y="14788"/>
                  </a:lnTo>
                  <a:lnTo>
                    <a:pt x="50855" y="15689"/>
                  </a:lnTo>
                  <a:lnTo>
                    <a:pt x="50855" y="16591"/>
                  </a:lnTo>
                  <a:lnTo>
                    <a:pt x="51215" y="17493"/>
                  </a:lnTo>
                  <a:lnTo>
                    <a:pt x="51576" y="18034"/>
                  </a:lnTo>
                  <a:lnTo>
                    <a:pt x="52117" y="18394"/>
                  </a:lnTo>
                  <a:lnTo>
                    <a:pt x="52658" y="18755"/>
                  </a:lnTo>
                  <a:lnTo>
                    <a:pt x="53920" y="18755"/>
                  </a:lnTo>
                  <a:lnTo>
                    <a:pt x="54642" y="18394"/>
                  </a:lnTo>
                  <a:lnTo>
                    <a:pt x="55363" y="17853"/>
                  </a:lnTo>
                  <a:lnTo>
                    <a:pt x="55724" y="16952"/>
                  </a:lnTo>
                  <a:lnTo>
                    <a:pt x="55724" y="15870"/>
                  </a:lnTo>
                  <a:lnTo>
                    <a:pt x="55543" y="14968"/>
                  </a:lnTo>
                  <a:lnTo>
                    <a:pt x="54822" y="14247"/>
                  </a:lnTo>
                  <a:lnTo>
                    <a:pt x="53920" y="13886"/>
                  </a:lnTo>
                  <a:lnTo>
                    <a:pt x="53019" y="13706"/>
                  </a:lnTo>
                  <a:close/>
                  <a:moveTo>
                    <a:pt x="158335" y="15509"/>
                  </a:moveTo>
                  <a:lnTo>
                    <a:pt x="157613" y="15870"/>
                  </a:lnTo>
                  <a:lnTo>
                    <a:pt x="156892" y="16591"/>
                  </a:lnTo>
                  <a:lnTo>
                    <a:pt x="156531" y="17493"/>
                  </a:lnTo>
                  <a:lnTo>
                    <a:pt x="156531" y="18575"/>
                  </a:lnTo>
                  <a:lnTo>
                    <a:pt x="156892" y="19476"/>
                  </a:lnTo>
                  <a:lnTo>
                    <a:pt x="157613" y="20198"/>
                  </a:lnTo>
                  <a:lnTo>
                    <a:pt x="158335" y="20378"/>
                  </a:lnTo>
                  <a:lnTo>
                    <a:pt x="159056" y="20558"/>
                  </a:lnTo>
                  <a:lnTo>
                    <a:pt x="159597" y="20378"/>
                  </a:lnTo>
                  <a:lnTo>
                    <a:pt x="160138" y="20198"/>
                  </a:lnTo>
                  <a:lnTo>
                    <a:pt x="160679" y="19837"/>
                  </a:lnTo>
                  <a:lnTo>
                    <a:pt x="161040" y="19296"/>
                  </a:lnTo>
                  <a:lnTo>
                    <a:pt x="161400" y="18394"/>
                  </a:lnTo>
                  <a:lnTo>
                    <a:pt x="161400" y="17493"/>
                  </a:lnTo>
                  <a:lnTo>
                    <a:pt x="161040" y="16591"/>
                  </a:lnTo>
                  <a:lnTo>
                    <a:pt x="160318" y="15870"/>
                  </a:lnTo>
                  <a:lnTo>
                    <a:pt x="159417" y="15509"/>
                  </a:lnTo>
                  <a:close/>
                  <a:moveTo>
                    <a:pt x="46166" y="18034"/>
                  </a:moveTo>
                  <a:lnTo>
                    <a:pt x="45264" y="18394"/>
                  </a:lnTo>
                  <a:lnTo>
                    <a:pt x="44543" y="19116"/>
                  </a:lnTo>
                  <a:lnTo>
                    <a:pt x="44182" y="20017"/>
                  </a:lnTo>
                  <a:lnTo>
                    <a:pt x="44182" y="21099"/>
                  </a:lnTo>
                  <a:lnTo>
                    <a:pt x="44543" y="22001"/>
                  </a:lnTo>
                  <a:lnTo>
                    <a:pt x="44904" y="22362"/>
                  </a:lnTo>
                  <a:lnTo>
                    <a:pt x="45445" y="22722"/>
                  </a:lnTo>
                  <a:lnTo>
                    <a:pt x="45986" y="22903"/>
                  </a:lnTo>
                  <a:lnTo>
                    <a:pt x="46707" y="23083"/>
                  </a:lnTo>
                  <a:lnTo>
                    <a:pt x="47428" y="22903"/>
                  </a:lnTo>
                  <a:lnTo>
                    <a:pt x="47969" y="22542"/>
                  </a:lnTo>
                  <a:lnTo>
                    <a:pt x="48691" y="21821"/>
                  </a:lnTo>
                  <a:lnTo>
                    <a:pt x="49051" y="20919"/>
                  </a:lnTo>
                  <a:lnTo>
                    <a:pt x="49051" y="20017"/>
                  </a:lnTo>
                  <a:lnTo>
                    <a:pt x="48691" y="19116"/>
                  </a:lnTo>
                  <a:lnTo>
                    <a:pt x="47969" y="18394"/>
                  </a:lnTo>
                  <a:lnTo>
                    <a:pt x="47068" y="18034"/>
                  </a:lnTo>
                  <a:close/>
                  <a:moveTo>
                    <a:pt x="165187" y="20017"/>
                  </a:moveTo>
                  <a:lnTo>
                    <a:pt x="164286" y="20198"/>
                  </a:lnTo>
                  <a:lnTo>
                    <a:pt x="163564" y="20919"/>
                  </a:lnTo>
                  <a:lnTo>
                    <a:pt x="163023" y="21821"/>
                  </a:lnTo>
                  <a:lnTo>
                    <a:pt x="163023" y="22903"/>
                  </a:lnTo>
                  <a:lnTo>
                    <a:pt x="163384" y="23804"/>
                  </a:lnTo>
                  <a:lnTo>
                    <a:pt x="164105" y="24526"/>
                  </a:lnTo>
                  <a:lnTo>
                    <a:pt x="164827" y="24886"/>
                  </a:lnTo>
                  <a:lnTo>
                    <a:pt x="166089" y="24886"/>
                  </a:lnTo>
                  <a:lnTo>
                    <a:pt x="166630" y="24706"/>
                  </a:lnTo>
                  <a:lnTo>
                    <a:pt x="167171" y="24345"/>
                  </a:lnTo>
                  <a:lnTo>
                    <a:pt x="167532" y="23985"/>
                  </a:lnTo>
                  <a:lnTo>
                    <a:pt x="168073" y="23083"/>
                  </a:lnTo>
                  <a:lnTo>
                    <a:pt x="168073" y="22001"/>
                  </a:lnTo>
                  <a:lnTo>
                    <a:pt x="167712" y="21099"/>
                  </a:lnTo>
                  <a:lnTo>
                    <a:pt x="166991" y="20378"/>
                  </a:lnTo>
                  <a:lnTo>
                    <a:pt x="166089" y="20017"/>
                  </a:lnTo>
                  <a:close/>
                  <a:moveTo>
                    <a:pt x="40576" y="22722"/>
                  </a:moveTo>
                  <a:lnTo>
                    <a:pt x="39494" y="22903"/>
                  </a:lnTo>
                  <a:lnTo>
                    <a:pt x="38772" y="23263"/>
                  </a:lnTo>
                  <a:lnTo>
                    <a:pt x="38051" y="24165"/>
                  </a:lnTo>
                  <a:lnTo>
                    <a:pt x="37690" y="25067"/>
                  </a:lnTo>
                  <a:lnTo>
                    <a:pt x="37870" y="25968"/>
                  </a:lnTo>
                  <a:lnTo>
                    <a:pt x="38231" y="26870"/>
                  </a:lnTo>
                  <a:lnTo>
                    <a:pt x="38772" y="27231"/>
                  </a:lnTo>
                  <a:lnTo>
                    <a:pt x="39133" y="27591"/>
                  </a:lnTo>
                  <a:lnTo>
                    <a:pt x="39674" y="27772"/>
                  </a:lnTo>
                  <a:lnTo>
                    <a:pt x="40215" y="27772"/>
                  </a:lnTo>
                  <a:lnTo>
                    <a:pt x="41117" y="27591"/>
                  </a:lnTo>
                  <a:lnTo>
                    <a:pt x="41838" y="27231"/>
                  </a:lnTo>
                  <a:lnTo>
                    <a:pt x="42559" y="26509"/>
                  </a:lnTo>
                  <a:lnTo>
                    <a:pt x="42740" y="25608"/>
                  </a:lnTo>
                  <a:lnTo>
                    <a:pt x="42740" y="24526"/>
                  </a:lnTo>
                  <a:lnTo>
                    <a:pt x="42199" y="23624"/>
                  </a:lnTo>
                  <a:lnTo>
                    <a:pt x="41477" y="23083"/>
                  </a:lnTo>
                  <a:lnTo>
                    <a:pt x="40576" y="22722"/>
                  </a:lnTo>
                  <a:close/>
                  <a:moveTo>
                    <a:pt x="171499" y="24886"/>
                  </a:moveTo>
                  <a:lnTo>
                    <a:pt x="170598" y="25067"/>
                  </a:lnTo>
                  <a:lnTo>
                    <a:pt x="169876" y="25788"/>
                  </a:lnTo>
                  <a:lnTo>
                    <a:pt x="169335" y="26690"/>
                  </a:lnTo>
                  <a:lnTo>
                    <a:pt x="169155" y="27591"/>
                  </a:lnTo>
                  <a:lnTo>
                    <a:pt x="169515" y="28493"/>
                  </a:lnTo>
                  <a:lnTo>
                    <a:pt x="170057" y="29395"/>
                  </a:lnTo>
                  <a:lnTo>
                    <a:pt x="170778" y="29755"/>
                  </a:lnTo>
                  <a:lnTo>
                    <a:pt x="171680" y="29936"/>
                  </a:lnTo>
                  <a:lnTo>
                    <a:pt x="172221" y="29936"/>
                  </a:lnTo>
                  <a:lnTo>
                    <a:pt x="172762" y="29755"/>
                  </a:lnTo>
                  <a:lnTo>
                    <a:pt x="173303" y="29395"/>
                  </a:lnTo>
                  <a:lnTo>
                    <a:pt x="173663" y="29034"/>
                  </a:lnTo>
                  <a:lnTo>
                    <a:pt x="174204" y="28132"/>
                  </a:lnTo>
                  <a:lnTo>
                    <a:pt x="174204" y="27231"/>
                  </a:lnTo>
                  <a:lnTo>
                    <a:pt x="174024" y="26329"/>
                  </a:lnTo>
                  <a:lnTo>
                    <a:pt x="173303" y="25427"/>
                  </a:lnTo>
                  <a:lnTo>
                    <a:pt x="172581" y="25067"/>
                  </a:lnTo>
                  <a:lnTo>
                    <a:pt x="171499" y="24886"/>
                  </a:lnTo>
                  <a:close/>
                  <a:moveTo>
                    <a:pt x="34444" y="27952"/>
                  </a:moveTo>
                  <a:lnTo>
                    <a:pt x="33362" y="28132"/>
                  </a:lnTo>
                  <a:lnTo>
                    <a:pt x="32641" y="28673"/>
                  </a:lnTo>
                  <a:lnTo>
                    <a:pt x="31919" y="29575"/>
                  </a:lnTo>
                  <a:lnTo>
                    <a:pt x="31739" y="30477"/>
                  </a:lnTo>
                  <a:lnTo>
                    <a:pt x="31919" y="31378"/>
                  </a:lnTo>
                  <a:lnTo>
                    <a:pt x="32460" y="32280"/>
                  </a:lnTo>
                  <a:lnTo>
                    <a:pt x="32821" y="32641"/>
                  </a:lnTo>
                  <a:lnTo>
                    <a:pt x="33362" y="32821"/>
                  </a:lnTo>
                  <a:lnTo>
                    <a:pt x="34264" y="33001"/>
                  </a:lnTo>
                  <a:lnTo>
                    <a:pt x="35165" y="32821"/>
                  </a:lnTo>
                  <a:lnTo>
                    <a:pt x="36067" y="32280"/>
                  </a:lnTo>
                  <a:lnTo>
                    <a:pt x="36608" y="31559"/>
                  </a:lnTo>
                  <a:lnTo>
                    <a:pt x="36788" y="30657"/>
                  </a:lnTo>
                  <a:lnTo>
                    <a:pt x="36608" y="29575"/>
                  </a:lnTo>
                  <a:lnTo>
                    <a:pt x="36067" y="28854"/>
                  </a:lnTo>
                  <a:lnTo>
                    <a:pt x="35346" y="28132"/>
                  </a:lnTo>
                  <a:lnTo>
                    <a:pt x="34444" y="27952"/>
                  </a:lnTo>
                  <a:close/>
                  <a:moveTo>
                    <a:pt x="177450" y="30296"/>
                  </a:moveTo>
                  <a:lnTo>
                    <a:pt x="176549" y="30477"/>
                  </a:lnTo>
                  <a:lnTo>
                    <a:pt x="175827" y="31018"/>
                  </a:lnTo>
                  <a:lnTo>
                    <a:pt x="175106" y="31919"/>
                  </a:lnTo>
                  <a:lnTo>
                    <a:pt x="174926" y="32821"/>
                  </a:lnTo>
                  <a:lnTo>
                    <a:pt x="175106" y="33723"/>
                  </a:lnTo>
                  <a:lnTo>
                    <a:pt x="175647" y="34624"/>
                  </a:lnTo>
                  <a:lnTo>
                    <a:pt x="176549" y="35165"/>
                  </a:lnTo>
                  <a:lnTo>
                    <a:pt x="177450" y="35346"/>
                  </a:lnTo>
                  <a:lnTo>
                    <a:pt x="178532" y="35165"/>
                  </a:lnTo>
                  <a:lnTo>
                    <a:pt x="179254" y="34624"/>
                  </a:lnTo>
                  <a:lnTo>
                    <a:pt x="179795" y="33723"/>
                  </a:lnTo>
                  <a:lnTo>
                    <a:pt x="179975" y="32821"/>
                  </a:lnTo>
                  <a:lnTo>
                    <a:pt x="179795" y="31919"/>
                  </a:lnTo>
                  <a:lnTo>
                    <a:pt x="179254" y="31018"/>
                  </a:lnTo>
                  <a:lnTo>
                    <a:pt x="178532" y="30477"/>
                  </a:lnTo>
                  <a:lnTo>
                    <a:pt x="177450" y="30296"/>
                  </a:lnTo>
                  <a:close/>
                  <a:moveTo>
                    <a:pt x="28673" y="33723"/>
                  </a:moveTo>
                  <a:lnTo>
                    <a:pt x="27772" y="33903"/>
                  </a:lnTo>
                  <a:lnTo>
                    <a:pt x="26870" y="34444"/>
                  </a:lnTo>
                  <a:lnTo>
                    <a:pt x="26329" y="35346"/>
                  </a:lnTo>
                  <a:lnTo>
                    <a:pt x="26329" y="36247"/>
                  </a:lnTo>
                  <a:lnTo>
                    <a:pt x="26509" y="37329"/>
                  </a:lnTo>
                  <a:lnTo>
                    <a:pt x="27050" y="38051"/>
                  </a:lnTo>
                  <a:lnTo>
                    <a:pt x="27952" y="38592"/>
                  </a:lnTo>
                  <a:lnTo>
                    <a:pt x="28854" y="38772"/>
                  </a:lnTo>
                  <a:lnTo>
                    <a:pt x="29755" y="38411"/>
                  </a:lnTo>
                  <a:lnTo>
                    <a:pt x="30296" y="38231"/>
                  </a:lnTo>
                  <a:lnTo>
                    <a:pt x="30657" y="37870"/>
                  </a:lnTo>
                  <a:lnTo>
                    <a:pt x="31198" y="36969"/>
                  </a:lnTo>
                  <a:lnTo>
                    <a:pt x="31378" y="36067"/>
                  </a:lnTo>
                  <a:lnTo>
                    <a:pt x="31018" y="35165"/>
                  </a:lnTo>
                  <a:lnTo>
                    <a:pt x="30477" y="34264"/>
                  </a:lnTo>
                  <a:lnTo>
                    <a:pt x="29575" y="33723"/>
                  </a:lnTo>
                  <a:close/>
                  <a:moveTo>
                    <a:pt x="182139" y="36247"/>
                  </a:moveTo>
                  <a:lnTo>
                    <a:pt x="181237" y="36788"/>
                  </a:lnTo>
                  <a:lnTo>
                    <a:pt x="180696" y="37510"/>
                  </a:lnTo>
                  <a:lnTo>
                    <a:pt x="180336" y="38411"/>
                  </a:lnTo>
                  <a:lnTo>
                    <a:pt x="180516" y="39494"/>
                  </a:lnTo>
                  <a:lnTo>
                    <a:pt x="180877" y="40395"/>
                  </a:lnTo>
                  <a:lnTo>
                    <a:pt x="181418" y="40756"/>
                  </a:lnTo>
                  <a:lnTo>
                    <a:pt x="181778" y="40936"/>
                  </a:lnTo>
                  <a:lnTo>
                    <a:pt x="182319" y="41117"/>
                  </a:lnTo>
                  <a:lnTo>
                    <a:pt x="182860" y="41297"/>
                  </a:lnTo>
                  <a:lnTo>
                    <a:pt x="183762" y="41117"/>
                  </a:lnTo>
                  <a:lnTo>
                    <a:pt x="184483" y="40576"/>
                  </a:lnTo>
                  <a:lnTo>
                    <a:pt x="185205" y="39854"/>
                  </a:lnTo>
                  <a:lnTo>
                    <a:pt x="185385" y="38952"/>
                  </a:lnTo>
                  <a:lnTo>
                    <a:pt x="185205" y="37870"/>
                  </a:lnTo>
                  <a:lnTo>
                    <a:pt x="184844" y="36969"/>
                  </a:lnTo>
                  <a:lnTo>
                    <a:pt x="183942" y="36428"/>
                  </a:lnTo>
                  <a:lnTo>
                    <a:pt x="183041" y="36247"/>
                  </a:lnTo>
                  <a:close/>
                  <a:moveTo>
                    <a:pt x="23444" y="39854"/>
                  </a:moveTo>
                  <a:lnTo>
                    <a:pt x="22362" y="40035"/>
                  </a:lnTo>
                  <a:lnTo>
                    <a:pt x="21640" y="40756"/>
                  </a:lnTo>
                  <a:lnTo>
                    <a:pt x="21280" y="41658"/>
                  </a:lnTo>
                  <a:lnTo>
                    <a:pt x="21099" y="42559"/>
                  </a:lnTo>
                  <a:lnTo>
                    <a:pt x="21460" y="43461"/>
                  </a:lnTo>
                  <a:lnTo>
                    <a:pt x="22181" y="44363"/>
                  </a:lnTo>
                  <a:lnTo>
                    <a:pt x="22903" y="44723"/>
                  </a:lnTo>
                  <a:lnTo>
                    <a:pt x="24165" y="44723"/>
                  </a:lnTo>
                  <a:lnTo>
                    <a:pt x="24706" y="44543"/>
                  </a:lnTo>
                  <a:lnTo>
                    <a:pt x="25247" y="44182"/>
                  </a:lnTo>
                  <a:lnTo>
                    <a:pt x="25608" y="43822"/>
                  </a:lnTo>
                  <a:lnTo>
                    <a:pt x="26149" y="42920"/>
                  </a:lnTo>
                  <a:lnTo>
                    <a:pt x="26149" y="42018"/>
                  </a:lnTo>
                  <a:lnTo>
                    <a:pt x="25968" y="41117"/>
                  </a:lnTo>
                  <a:lnTo>
                    <a:pt x="25247" y="40215"/>
                  </a:lnTo>
                  <a:lnTo>
                    <a:pt x="24345" y="39854"/>
                  </a:lnTo>
                  <a:close/>
                  <a:moveTo>
                    <a:pt x="188090" y="42379"/>
                  </a:moveTo>
                  <a:lnTo>
                    <a:pt x="187188" y="42559"/>
                  </a:lnTo>
                  <a:lnTo>
                    <a:pt x="186287" y="42920"/>
                  </a:lnTo>
                  <a:lnTo>
                    <a:pt x="185565" y="43641"/>
                  </a:lnTo>
                  <a:lnTo>
                    <a:pt x="185205" y="44543"/>
                  </a:lnTo>
                  <a:lnTo>
                    <a:pt x="185205" y="45445"/>
                  </a:lnTo>
                  <a:lnTo>
                    <a:pt x="185746" y="46346"/>
                  </a:lnTo>
                  <a:lnTo>
                    <a:pt x="186106" y="46887"/>
                  </a:lnTo>
                  <a:lnTo>
                    <a:pt x="186647" y="47248"/>
                  </a:lnTo>
                  <a:lnTo>
                    <a:pt x="187188" y="47428"/>
                  </a:lnTo>
                  <a:lnTo>
                    <a:pt x="188451" y="47428"/>
                  </a:lnTo>
                  <a:lnTo>
                    <a:pt x="189172" y="47068"/>
                  </a:lnTo>
                  <a:lnTo>
                    <a:pt x="189893" y="46166"/>
                  </a:lnTo>
                  <a:lnTo>
                    <a:pt x="190254" y="45264"/>
                  </a:lnTo>
                  <a:lnTo>
                    <a:pt x="190254" y="44363"/>
                  </a:lnTo>
                  <a:lnTo>
                    <a:pt x="189713" y="43461"/>
                  </a:lnTo>
                  <a:lnTo>
                    <a:pt x="188992" y="42740"/>
                  </a:lnTo>
                  <a:lnTo>
                    <a:pt x="188090" y="42379"/>
                  </a:lnTo>
                  <a:close/>
                  <a:moveTo>
                    <a:pt x="19476" y="46166"/>
                  </a:moveTo>
                  <a:lnTo>
                    <a:pt x="18575" y="46346"/>
                  </a:lnTo>
                  <a:lnTo>
                    <a:pt x="17673" y="46707"/>
                  </a:lnTo>
                  <a:lnTo>
                    <a:pt x="16952" y="47428"/>
                  </a:lnTo>
                  <a:lnTo>
                    <a:pt x="16591" y="48330"/>
                  </a:lnTo>
                  <a:lnTo>
                    <a:pt x="16591" y="49232"/>
                  </a:lnTo>
                  <a:lnTo>
                    <a:pt x="16952" y="50133"/>
                  </a:lnTo>
                  <a:lnTo>
                    <a:pt x="17673" y="50855"/>
                  </a:lnTo>
                  <a:lnTo>
                    <a:pt x="18394" y="51215"/>
                  </a:lnTo>
                  <a:lnTo>
                    <a:pt x="19657" y="51215"/>
                  </a:lnTo>
                  <a:lnTo>
                    <a:pt x="20198" y="51035"/>
                  </a:lnTo>
                  <a:lnTo>
                    <a:pt x="20739" y="50674"/>
                  </a:lnTo>
                  <a:lnTo>
                    <a:pt x="21280" y="50133"/>
                  </a:lnTo>
                  <a:lnTo>
                    <a:pt x="21640" y="49232"/>
                  </a:lnTo>
                  <a:lnTo>
                    <a:pt x="21640" y="48150"/>
                  </a:lnTo>
                  <a:lnTo>
                    <a:pt x="21099" y="47248"/>
                  </a:lnTo>
                  <a:lnTo>
                    <a:pt x="20558" y="46707"/>
                  </a:lnTo>
                  <a:lnTo>
                    <a:pt x="19476" y="46166"/>
                  </a:lnTo>
                  <a:close/>
                  <a:moveTo>
                    <a:pt x="191697" y="49051"/>
                  </a:moveTo>
                  <a:lnTo>
                    <a:pt x="190795" y="49412"/>
                  </a:lnTo>
                  <a:lnTo>
                    <a:pt x="190074" y="50133"/>
                  </a:lnTo>
                  <a:lnTo>
                    <a:pt x="189713" y="50855"/>
                  </a:lnTo>
                  <a:lnTo>
                    <a:pt x="189713" y="51937"/>
                  </a:lnTo>
                  <a:lnTo>
                    <a:pt x="190074" y="52838"/>
                  </a:lnTo>
                  <a:lnTo>
                    <a:pt x="190434" y="53379"/>
                  </a:lnTo>
                  <a:lnTo>
                    <a:pt x="190975" y="53740"/>
                  </a:lnTo>
                  <a:lnTo>
                    <a:pt x="191516" y="53920"/>
                  </a:lnTo>
                  <a:lnTo>
                    <a:pt x="192057" y="54101"/>
                  </a:lnTo>
                  <a:lnTo>
                    <a:pt x="192779" y="53920"/>
                  </a:lnTo>
                  <a:lnTo>
                    <a:pt x="193500" y="53740"/>
                  </a:lnTo>
                  <a:lnTo>
                    <a:pt x="194221" y="53019"/>
                  </a:lnTo>
                  <a:lnTo>
                    <a:pt x="194582" y="52117"/>
                  </a:lnTo>
                  <a:lnTo>
                    <a:pt x="194582" y="51215"/>
                  </a:lnTo>
                  <a:lnTo>
                    <a:pt x="194221" y="50133"/>
                  </a:lnTo>
                  <a:lnTo>
                    <a:pt x="193680" y="49412"/>
                  </a:lnTo>
                  <a:lnTo>
                    <a:pt x="192779" y="49051"/>
                  </a:lnTo>
                  <a:close/>
                  <a:moveTo>
                    <a:pt x="15329" y="53019"/>
                  </a:moveTo>
                  <a:lnTo>
                    <a:pt x="14247" y="53199"/>
                  </a:lnTo>
                  <a:lnTo>
                    <a:pt x="13345" y="53560"/>
                  </a:lnTo>
                  <a:lnTo>
                    <a:pt x="12804" y="54281"/>
                  </a:lnTo>
                  <a:lnTo>
                    <a:pt x="12443" y="55363"/>
                  </a:lnTo>
                  <a:lnTo>
                    <a:pt x="12623" y="56265"/>
                  </a:lnTo>
                  <a:lnTo>
                    <a:pt x="12984" y="57166"/>
                  </a:lnTo>
                  <a:lnTo>
                    <a:pt x="13706" y="57707"/>
                  </a:lnTo>
                  <a:lnTo>
                    <a:pt x="14427" y="58068"/>
                  </a:lnTo>
                  <a:lnTo>
                    <a:pt x="14968" y="58068"/>
                  </a:lnTo>
                  <a:lnTo>
                    <a:pt x="15689" y="57888"/>
                  </a:lnTo>
                  <a:lnTo>
                    <a:pt x="16230" y="57707"/>
                  </a:lnTo>
                  <a:lnTo>
                    <a:pt x="16771" y="57347"/>
                  </a:lnTo>
                  <a:lnTo>
                    <a:pt x="17132" y="56806"/>
                  </a:lnTo>
                  <a:lnTo>
                    <a:pt x="17493" y="55724"/>
                  </a:lnTo>
                  <a:lnTo>
                    <a:pt x="17493" y="54822"/>
                  </a:lnTo>
                  <a:lnTo>
                    <a:pt x="16952" y="53920"/>
                  </a:lnTo>
                  <a:lnTo>
                    <a:pt x="16230" y="53379"/>
                  </a:lnTo>
                  <a:lnTo>
                    <a:pt x="15329" y="53019"/>
                  </a:lnTo>
                  <a:close/>
                  <a:moveTo>
                    <a:pt x="195845" y="55904"/>
                  </a:moveTo>
                  <a:lnTo>
                    <a:pt x="194943" y="56265"/>
                  </a:lnTo>
                  <a:lnTo>
                    <a:pt x="194041" y="56806"/>
                  </a:lnTo>
                  <a:lnTo>
                    <a:pt x="193680" y="57707"/>
                  </a:lnTo>
                  <a:lnTo>
                    <a:pt x="193500" y="58609"/>
                  </a:lnTo>
                  <a:lnTo>
                    <a:pt x="193680" y="59511"/>
                  </a:lnTo>
                  <a:lnTo>
                    <a:pt x="193680" y="59691"/>
                  </a:lnTo>
                  <a:lnTo>
                    <a:pt x="194221" y="60232"/>
                  </a:lnTo>
                  <a:lnTo>
                    <a:pt x="194762" y="60593"/>
                  </a:lnTo>
                  <a:lnTo>
                    <a:pt x="195303" y="60953"/>
                  </a:lnTo>
                  <a:lnTo>
                    <a:pt x="196566" y="60953"/>
                  </a:lnTo>
                  <a:lnTo>
                    <a:pt x="197107" y="60773"/>
                  </a:lnTo>
                  <a:lnTo>
                    <a:pt x="198009" y="60052"/>
                  </a:lnTo>
                  <a:lnTo>
                    <a:pt x="198369" y="59150"/>
                  </a:lnTo>
                  <a:lnTo>
                    <a:pt x="198550" y="58248"/>
                  </a:lnTo>
                  <a:lnTo>
                    <a:pt x="198189" y="57347"/>
                  </a:lnTo>
                  <a:lnTo>
                    <a:pt x="197648" y="56445"/>
                  </a:lnTo>
                  <a:lnTo>
                    <a:pt x="196746" y="56084"/>
                  </a:lnTo>
                  <a:lnTo>
                    <a:pt x="195845" y="55904"/>
                  </a:lnTo>
                  <a:close/>
                  <a:moveTo>
                    <a:pt x="11541" y="60052"/>
                  </a:moveTo>
                  <a:lnTo>
                    <a:pt x="10640" y="60232"/>
                  </a:lnTo>
                  <a:lnTo>
                    <a:pt x="9738" y="60773"/>
                  </a:lnTo>
                  <a:lnTo>
                    <a:pt x="9197" y="61675"/>
                  </a:lnTo>
                  <a:lnTo>
                    <a:pt x="8836" y="62576"/>
                  </a:lnTo>
                  <a:lnTo>
                    <a:pt x="9017" y="63478"/>
                  </a:lnTo>
                  <a:lnTo>
                    <a:pt x="9558" y="64380"/>
                  </a:lnTo>
                  <a:lnTo>
                    <a:pt x="10459" y="64921"/>
                  </a:lnTo>
                  <a:lnTo>
                    <a:pt x="11000" y="65101"/>
                  </a:lnTo>
                  <a:lnTo>
                    <a:pt x="12082" y="65101"/>
                  </a:lnTo>
                  <a:lnTo>
                    <a:pt x="12804" y="64740"/>
                  </a:lnTo>
                  <a:lnTo>
                    <a:pt x="13345" y="64380"/>
                  </a:lnTo>
                  <a:lnTo>
                    <a:pt x="13706" y="63658"/>
                  </a:lnTo>
                  <a:lnTo>
                    <a:pt x="13886" y="62757"/>
                  </a:lnTo>
                  <a:lnTo>
                    <a:pt x="13886" y="61675"/>
                  </a:lnTo>
                  <a:lnTo>
                    <a:pt x="13345" y="60953"/>
                  </a:lnTo>
                  <a:lnTo>
                    <a:pt x="12443" y="60412"/>
                  </a:lnTo>
                  <a:lnTo>
                    <a:pt x="11541" y="60052"/>
                  </a:lnTo>
                  <a:close/>
                  <a:moveTo>
                    <a:pt x="199271" y="63117"/>
                  </a:moveTo>
                  <a:lnTo>
                    <a:pt x="198369" y="63298"/>
                  </a:lnTo>
                  <a:lnTo>
                    <a:pt x="197468" y="63839"/>
                  </a:lnTo>
                  <a:lnTo>
                    <a:pt x="196927" y="64740"/>
                  </a:lnTo>
                  <a:lnTo>
                    <a:pt x="196746" y="65642"/>
                  </a:lnTo>
                  <a:lnTo>
                    <a:pt x="196927" y="66544"/>
                  </a:lnTo>
                  <a:lnTo>
                    <a:pt x="197287" y="67265"/>
                  </a:lnTo>
                  <a:lnTo>
                    <a:pt x="198009" y="67806"/>
                  </a:lnTo>
                  <a:lnTo>
                    <a:pt x="198550" y="67987"/>
                  </a:lnTo>
                  <a:lnTo>
                    <a:pt x="199271" y="68167"/>
                  </a:lnTo>
                  <a:lnTo>
                    <a:pt x="200353" y="67987"/>
                  </a:lnTo>
                  <a:lnTo>
                    <a:pt x="201074" y="67446"/>
                  </a:lnTo>
                  <a:lnTo>
                    <a:pt x="201615" y="66544"/>
                  </a:lnTo>
                  <a:lnTo>
                    <a:pt x="201796" y="65642"/>
                  </a:lnTo>
                  <a:lnTo>
                    <a:pt x="201615" y="64740"/>
                  </a:lnTo>
                  <a:lnTo>
                    <a:pt x="201074" y="63839"/>
                  </a:lnTo>
                  <a:lnTo>
                    <a:pt x="200353" y="63298"/>
                  </a:lnTo>
                  <a:lnTo>
                    <a:pt x="199271" y="63117"/>
                  </a:lnTo>
                  <a:close/>
                  <a:moveTo>
                    <a:pt x="8295" y="67446"/>
                  </a:moveTo>
                  <a:lnTo>
                    <a:pt x="7394" y="67626"/>
                  </a:lnTo>
                  <a:lnTo>
                    <a:pt x="6672" y="68347"/>
                  </a:lnTo>
                  <a:lnTo>
                    <a:pt x="6131" y="69069"/>
                  </a:lnTo>
                  <a:lnTo>
                    <a:pt x="5951" y="70151"/>
                  </a:lnTo>
                  <a:lnTo>
                    <a:pt x="6131" y="71052"/>
                  </a:lnTo>
                  <a:lnTo>
                    <a:pt x="6672" y="71774"/>
                  </a:lnTo>
                  <a:lnTo>
                    <a:pt x="7574" y="72315"/>
                  </a:lnTo>
                  <a:lnTo>
                    <a:pt x="8476" y="72495"/>
                  </a:lnTo>
                  <a:lnTo>
                    <a:pt x="9197" y="72315"/>
                  </a:lnTo>
                  <a:lnTo>
                    <a:pt x="9918" y="72134"/>
                  </a:lnTo>
                  <a:lnTo>
                    <a:pt x="10459" y="71593"/>
                  </a:lnTo>
                  <a:lnTo>
                    <a:pt x="10820" y="70872"/>
                  </a:lnTo>
                  <a:lnTo>
                    <a:pt x="11000" y="69790"/>
                  </a:lnTo>
                  <a:lnTo>
                    <a:pt x="10820" y="68888"/>
                  </a:lnTo>
                  <a:lnTo>
                    <a:pt x="10099" y="68167"/>
                  </a:lnTo>
                  <a:lnTo>
                    <a:pt x="9377" y="67626"/>
                  </a:lnTo>
                  <a:lnTo>
                    <a:pt x="8295" y="67446"/>
                  </a:lnTo>
                  <a:close/>
                  <a:moveTo>
                    <a:pt x="202337" y="70511"/>
                  </a:moveTo>
                  <a:lnTo>
                    <a:pt x="201255" y="70692"/>
                  </a:lnTo>
                  <a:lnTo>
                    <a:pt x="200353" y="71233"/>
                  </a:lnTo>
                  <a:lnTo>
                    <a:pt x="199812" y="71954"/>
                  </a:lnTo>
                  <a:lnTo>
                    <a:pt x="199451" y="72856"/>
                  </a:lnTo>
                  <a:lnTo>
                    <a:pt x="199632" y="73938"/>
                  </a:lnTo>
                  <a:lnTo>
                    <a:pt x="199992" y="74659"/>
                  </a:lnTo>
                  <a:lnTo>
                    <a:pt x="200533" y="75200"/>
                  </a:lnTo>
                  <a:lnTo>
                    <a:pt x="201255" y="75561"/>
                  </a:lnTo>
                  <a:lnTo>
                    <a:pt x="202878" y="75561"/>
                  </a:lnTo>
                  <a:lnTo>
                    <a:pt x="203779" y="75020"/>
                  </a:lnTo>
                  <a:lnTo>
                    <a:pt x="204320" y="74298"/>
                  </a:lnTo>
                  <a:lnTo>
                    <a:pt x="204501" y="73397"/>
                  </a:lnTo>
                  <a:lnTo>
                    <a:pt x="204501" y="72315"/>
                  </a:lnTo>
                  <a:lnTo>
                    <a:pt x="203960" y="71413"/>
                  </a:lnTo>
                  <a:lnTo>
                    <a:pt x="203238" y="70872"/>
                  </a:lnTo>
                  <a:lnTo>
                    <a:pt x="202337" y="70511"/>
                  </a:lnTo>
                  <a:close/>
                  <a:moveTo>
                    <a:pt x="5771" y="75020"/>
                  </a:moveTo>
                  <a:lnTo>
                    <a:pt x="4869" y="75380"/>
                  </a:lnTo>
                  <a:lnTo>
                    <a:pt x="4148" y="75921"/>
                  </a:lnTo>
                  <a:lnTo>
                    <a:pt x="3607" y="76823"/>
                  </a:lnTo>
                  <a:lnTo>
                    <a:pt x="3607" y="77905"/>
                  </a:lnTo>
                  <a:lnTo>
                    <a:pt x="3787" y="78807"/>
                  </a:lnTo>
                  <a:lnTo>
                    <a:pt x="4508" y="79528"/>
                  </a:lnTo>
                  <a:lnTo>
                    <a:pt x="5410" y="80069"/>
                  </a:lnTo>
                  <a:lnTo>
                    <a:pt x="6131" y="80069"/>
                  </a:lnTo>
                  <a:lnTo>
                    <a:pt x="6853" y="79889"/>
                  </a:lnTo>
                  <a:lnTo>
                    <a:pt x="7574" y="79528"/>
                  </a:lnTo>
                  <a:lnTo>
                    <a:pt x="8115" y="78987"/>
                  </a:lnTo>
                  <a:lnTo>
                    <a:pt x="8476" y="78266"/>
                  </a:lnTo>
                  <a:lnTo>
                    <a:pt x="8476" y="77184"/>
                  </a:lnTo>
                  <a:lnTo>
                    <a:pt x="8295" y="76282"/>
                  </a:lnTo>
                  <a:lnTo>
                    <a:pt x="7574" y="75561"/>
                  </a:lnTo>
                  <a:lnTo>
                    <a:pt x="6672" y="75200"/>
                  </a:lnTo>
                  <a:lnTo>
                    <a:pt x="5771" y="75020"/>
                  </a:lnTo>
                  <a:close/>
                  <a:moveTo>
                    <a:pt x="203599" y="78266"/>
                  </a:moveTo>
                  <a:lnTo>
                    <a:pt x="202697" y="78626"/>
                  </a:lnTo>
                  <a:lnTo>
                    <a:pt x="201976" y="79348"/>
                  </a:lnTo>
                  <a:lnTo>
                    <a:pt x="201796" y="80249"/>
                  </a:lnTo>
                  <a:lnTo>
                    <a:pt x="201796" y="81331"/>
                  </a:lnTo>
                  <a:lnTo>
                    <a:pt x="202156" y="82053"/>
                  </a:lnTo>
                  <a:lnTo>
                    <a:pt x="202697" y="82774"/>
                  </a:lnTo>
                  <a:lnTo>
                    <a:pt x="203419" y="83135"/>
                  </a:lnTo>
                  <a:lnTo>
                    <a:pt x="204140" y="83315"/>
                  </a:lnTo>
                  <a:lnTo>
                    <a:pt x="204861" y="83135"/>
                  </a:lnTo>
                  <a:lnTo>
                    <a:pt x="205763" y="82774"/>
                  </a:lnTo>
                  <a:lnTo>
                    <a:pt x="206304" y="82053"/>
                  </a:lnTo>
                  <a:lnTo>
                    <a:pt x="206665" y="81151"/>
                  </a:lnTo>
                  <a:lnTo>
                    <a:pt x="206665" y="80069"/>
                  </a:lnTo>
                  <a:lnTo>
                    <a:pt x="206304" y="79167"/>
                  </a:lnTo>
                  <a:lnTo>
                    <a:pt x="205583" y="78626"/>
                  </a:lnTo>
                  <a:lnTo>
                    <a:pt x="204681" y="78266"/>
                  </a:lnTo>
                  <a:close/>
                  <a:moveTo>
                    <a:pt x="3787" y="82774"/>
                  </a:moveTo>
                  <a:lnTo>
                    <a:pt x="2885" y="83135"/>
                  </a:lnTo>
                  <a:lnTo>
                    <a:pt x="2164" y="83856"/>
                  </a:lnTo>
                  <a:lnTo>
                    <a:pt x="1803" y="84758"/>
                  </a:lnTo>
                  <a:lnTo>
                    <a:pt x="1803" y="85840"/>
                  </a:lnTo>
                  <a:lnTo>
                    <a:pt x="2164" y="86741"/>
                  </a:lnTo>
                  <a:lnTo>
                    <a:pt x="2885" y="87282"/>
                  </a:lnTo>
                  <a:lnTo>
                    <a:pt x="3787" y="87823"/>
                  </a:lnTo>
                  <a:lnTo>
                    <a:pt x="4328" y="87823"/>
                  </a:lnTo>
                  <a:lnTo>
                    <a:pt x="5049" y="87643"/>
                  </a:lnTo>
                  <a:lnTo>
                    <a:pt x="5771" y="87282"/>
                  </a:lnTo>
                  <a:lnTo>
                    <a:pt x="6492" y="86561"/>
                  </a:lnTo>
                  <a:lnTo>
                    <a:pt x="6672" y="85659"/>
                  </a:lnTo>
                  <a:lnTo>
                    <a:pt x="6672" y="84758"/>
                  </a:lnTo>
                  <a:lnTo>
                    <a:pt x="6312" y="83856"/>
                  </a:lnTo>
                  <a:lnTo>
                    <a:pt x="5590" y="83135"/>
                  </a:lnTo>
                  <a:lnTo>
                    <a:pt x="4689" y="82774"/>
                  </a:lnTo>
                  <a:close/>
                  <a:moveTo>
                    <a:pt x="205402" y="86020"/>
                  </a:moveTo>
                  <a:lnTo>
                    <a:pt x="204501" y="86381"/>
                  </a:lnTo>
                  <a:lnTo>
                    <a:pt x="203779" y="87102"/>
                  </a:lnTo>
                  <a:lnTo>
                    <a:pt x="203238" y="87823"/>
                  </a:lnTo>
                  <a:lnTo>
                    <a:pt x="203238" y="88905"/>
                  </a:lnTo>
                  <a:lnTo>
                    <a:pt x="203599" y="89807"/>
                  </a:lnTo>
                  <a:lnTo>
                    <a:pt x="204140" y="90348"/>
                  </a:lnTo>
                  <a:lnTo>
                    <a:pt x="204861" y="90889"/>
                  </a:lnTo>
                  <a:lnTo>
                    <a:pt x="205763" y="91069"/>
                  </a:lnTo>
                  <a:lnTo>
                    <a:pt x="206124" y="91069"/>
                  </a:lnTo>
                  <a:lnTo>
                    <a:pt x="207025" y="90709"/>
                  </a:lnTo>
                  <a:lnTo>
                    <a:pt x="207747" y="89987"/>
                  </a:lnTo>
                  <a:lnTo>
                    <a:pt x="208288" y="89086"/>
                  </a:lnTo>
                  <a:lnTo>
                    <a:pt x="208288" y="88184"/>
                  </a:lnTo>
                  <a:lnTo>
                    <a:pt x="207927" y="87102"/>
                  </a:lnTo>
                  <a:lnTo>
                    <a:pt x="207206" y="86381"/>
                  </a:lnTo>
                  <a:lnTo>
                    <a:pt x="206304" y="86020"/>
                  </a:lnTo>
                  <a:close/>
                  <a:moveTo>
                    <a:pt x="3426" y="90528"/>
                  </a:moveTo>
                  <a:lnTo>
                    <a:pt x="2344" y="90709"/>
                  </a:lnTo>
                  <a:lnTo>
                    <a:pt x="1443" y="91069"/>
                  </a:lnTo>
                  <a:lnTo>
                    <a:pt x="902" y="91791"/>
                  </a:lnTo>
                  <a:lnTo>
                    <a:pt x="541" y="92873"/>
                  </a:lnTo>
                  <a:lnTo>
                    <a:pt x="721" y="93775"/>
                  </a:lnTo>
                  <a:lnTo>
                    <a:pt x="1082" y="94676"/>
                  </a:lnTo>
                  <a:lnTo>
                    <a:pt x="1803" y="95398"/>
                  </a:lnTo>
                  <a:lnTo>
                    <a:pt x="2705" y="95578"/>
                  </a:lnTo>
                  <a:lnTo>
                    <a:pt x="3066" y="95578"/>
                  </a:lnTo>
                  <a:lnTo>
                    <a:pt x="3967" y="95398"/>
                  </a:lnTo>
                  <a:lnTo>
                    <a:pt x="4689" y="95037"/>
                  </a:lnTo>
                  <a:lnTo>
                    <a:pt x="5230" y="94316"/>
                  </a:lnTo>
                  <a:lnTo>
                    <a:pt x="5590" y="93414"/>
                  </a:lnTo>
                  <a:lnTo>
                    <a:pt x="5410" y="92332"/>
                  </a:lnTo>
                  <a:lnTo>
                    <a:pt x="5049" y="91611"/>
                  </a:lnTo>
                  <a:lnTo>
                    <a:pt x="4328" y="90889"/>
                  </a:lnTo>
                  <a:lnTo>
                    <a:pt x="3426" y="90528"/>
                  </a:lnTo>
                  <a:close/>
                  <a:moveTo>
                    <a:pt x="206484" y="93775"/>
                  </a:moveTo>
                  <a:lnTo>
                    <a:pt x="205583" y="94135"/>
                  </a:lnTo>
                  <a:lnTo>
                    <a:pt x="204861" y="94676"/>
                  </a:lnTo>
                  <a:lnTo>
                    <a:pt x="204320" y="95578"/>
                  </a:lnTo>
                  <a:lnTo>
                    <a:pt x="204140" y="96660"/>
                  </a:lnTo>
                  <a:lnTo>
                    <a:pt x="204501" y="97562"/>
                  </a:lnTo>
                  <a:lnTo>
                    <a:pt x="205042" y="98283"/>
                  </a:lnTo>
                  <a:lnTo>
                    <a:pt x="205763" y="98644"/>
                  </a:lnTo>
                  <a:lnTo>
                    <a:pt x="206665" y="98824"/>
                  </a:lnTo>
                  <a:lnTo>
                    <a:pt x="206845" y="98824"/>
                  </a:lnTo>
                  <a:lnTo>
                    <a:pt x="207927" y="98644"/>
                  </a:lnTo>
                  <a:lnTo>
                    <a:pt x="208648" y="97922"/>
                  </a:lnTo>
                  <a:lnTo>
                    <a:pt x="209189" y="97201"/>
                  </a:lnTo>
                  <a:lnTo>
                    <a:pt x="209189" y="96119"/>
                  </a:lnTo>
                  <a:lnTo>
                    <a:pt x="209009" y="95217"/>
                  </a:lnTo>
                  <a:lnTo>
                    <a:pt x="208288" y="94496"/>
                  </a:lnTo>
                  <a:lnTo>
                    <a:pt x="207566" y="93955"/>
                  </a:lnTo>
                  <a:lnTo>
                    <a:pt x="206484" y="93775"/>
                  </a:lnTo>
                  <a:close/>
                  <a:moveTo>
                    <a:pt x="2525" y="98463"/>
                  </a:moveTo>
                  <a:lnTo>
                    <a:pt x="1623" y="98644"/>
                  </a:lnTo>
                  <a:lnTo>
                    <a:pt x="721" y="99185"/>
                  </a:lnTo>
                  <a:lnTo>
                    <a:pt x="180" y="99906"/>
                  </a:lnTo>
                  <a:lnTo>
                    <a:pt x="0" y="100988"/>
                  </a:lnTo>
                  <a:lnTo>
                    <a:pt x="180" y="101890"/>
                  </a:lnTo>
                  <a:lnTo>
                    <a:pt x="541" y="102791"/>
                  </a:lnTo>
                  <a:lnTo>
                    <a:pt x="1443" y="103332"/>
                  </a:lnTo>
                  <a:lnTo>
                    <a:pt x="2344" y="103513"/>
                  </a:lnTo>
                  <a:lnTo>
                    <a:pt x="2525" y="103513"/>
                  </a:lnTo>
                  <a:lnTo>
                    <a:pt x="3426" y="103332"/>
                  </a:lnTo>
                  <a:lnTo>
                    <a:pt x="4148" y="102791"/>
                  </a:lnTo>
                  <a:lnTo>
                    <a:pt x="4689" y="102070"/>
                  </a:lnTo>
                  <a:lnTo>
                    <a:pt x="5049" y="101168"/>
                  </a:lnTo>
                  <a:lnTo>
                    <a:pt x="4869" y="100086"/>
                  </a:lnTo>
                  <a:lnTo>
                    <a:pt x="4328" y="99365"/>
                  </a:lnTo>
                  <a:lnTo>
                    <a:pt x="3607" y="98644"/>
                  </a:lnTo>
                  <a:lnTo>
                    <a:pt x="2525" y="98463"/>
                  </a:lnTo>
                  <a:close/>
                  <a:moveTo>
                    <a:pt x="207025" y="101709"/>
                  </a:moveTo>
                  <a:lnTo>
                    <a:pt x="206124" y="101890"/>
                  </a:lnTo>
                  <a:lnTo>
                    <a:pt x="205222" y="102611"/>
                  </a:lnTo>
                  <a:lnTo>
                    <a:pt x="204681" y="103332"/>
                  </a:lnTo>
                  <a:lnTo>
                    <a:pt x="204501" y="104234"/>
                  </a:lnTo>
                  <a:lnTo>
                    <a:pt x="204501" y="104595"/>
                  </a:lnTo>
                  <a:lnTo>
                    <a:pt x="204501" y="104775"/>
                  </a:lnTo>
                  <a:lnTo>
                    <a:pt x="204681" y="105677"/>
                  </a:lnTo>
                  <a:lnTo>
                    <a:pt x="205222" y="106578"/>
                  </a:lnTo>
                  <a:lnTo>
                    <a:pt x="206124" y="107119"/>
                  </a:lnTo>
                  <a:lnTo>
                    <a:pt x="207025" y="107300"/>
                  </a:lnTo>
                  <a:lnTo>
                    <a:pt x="208107" y="107119"/>
                  </a:lnTo>
                  <a:lnTo>
                    <a:pt x="208829" y="106578"/>
                  </a:lnTo>
                  <a:lnTo>
                    <a:pt x="209370" y="105677"/>
                  </a:lnTo>
                  <a:lnTo>
                    <a:pt x="209550" y="104775"/>
                  </a:lnTo>
                  <a:lnTo>
                    <a:pt x="209550" y="104595"/>
                  </a:lnTo>
                  <a:lnTo>
                    <a:pt x="209550" y="104234"/>
                  </a:lnTo>
                  <a:lnTo>
                    <a:pt x="209370" y="103332"/>
                  </a:lnTo>
                  <a:lnTo>
                    <a:pt x="208829" y="102431"/>
                  </a:lnTo>
                  <a:lnTo>
                    <a:pt x="208107" y="101890"/>
                  </a:lnTo>
                  <a:lnTo>
                    <a:pt x="207025" y="101709"/>
                  </a:lnTo>
                  <a:close/>
                  <a:moveTo>
                    <a:pt x="2344" y="106398"/>
                  </a:moveTo>
                  <a:lnTo>
                    <a:pt x="1443" y="106578"/>
                  </a:lnTo>
                  <a:lnTo>
                    <a:pt x="721" y="107300"/>
                  </a:lnTo>
                  <a:lnTo>
                    <a:pt x="180" y="108021"/>
                  </a:lnTo>
                  <a:lnTo>
                    <a:pt x="0" y="109103"/>
                  </a:lnTo>
                  <a:lnTo>
                    <a:pt x="180" y="110005"/>
                  </a:lnTo>
                  <a:lnTo>
                    <a:pt x="721" y="110726"/>
                  </a:lnTo>
                  <a:lnTo>
                    <a:pt x="1623" y="111267"/>
                  </a:lnTo>
                  <a:lnTo>
                    <a:pt x="2525" y="111447"/>
                  </a:lnTo>
                  <a:lnTo>
                    <a:pt x="3607" y="111267"/>
                  </a:lnTo>
                  <a:lnTo>
                    <a:pt x="4328" y="110726"/>
                  </a:lnTo>
                  <a:lnTo>
                    <a:pt x="4869" y="109824"/>
                  </a:lnTo>
                  <a:lnTo>
                    <a:pt x="5049" y="108923"/>
                  </a:lnTo>
                  <a:lnTo>
                    <a:pt x="4689" y="107841"/>
                  </a:lnTo>
                  <a:lnTo>
                    <a:pt x="4148" y="107119"/>
                  </a:lnTo>
                  <a:lnTo>
                    <a:pt x="3426" y="106578"/>
                  </a:lnTo>
                  <a:lnTo>
                    <a:pt x="2344" y="106398"/>
                  </a:lnTo>
                  <a:close/>
                  <a:moveTo>
                    <a:pt x="207025" y="110185"/>
                  </a:moveTo>
                  <a:lnTo>
                    <a:pt x="205943" y="110365"/>
                  </a:lnTo>
                  <a:lnTo>
                    <a:pt x="205042" y="110726"/>
                  </a:lnTo>
                  <a:lnTo>
                    <a:pt x="204501" y="111447"/>
                  </a:lnTo>
                  <a:lnTo>
                    <a:pt x="204320" y="112529"/>
                  </a:lnTo>
                  <a:lnTo>
                    <a:pt x="204320" y="113431"/>
                  </a:lnTo>
                  <a:lnTo>
                    <a:pt x="204861" y="114333"/>
                  </a:lnTo>
                  <a:lnTo>
                    <a:pt x="205583" y="114874"/>
                  </a:lnTo>
                  <a:lnTo>
                    <a:pt x="206484" y="115234"/>
                  </a:lnTo>
                  <a:lnTo>
                    <a:pt x="206665" y="115234"/>
                  </a:lnTo>
                  <a:lnTo>
                    <a:pt x="207747" y="115054"/>
                  </a:lnTo>
                  <a:lnTo>
                    <a:pt x="208468" y="114513"/>
                  </a:lnTo>
                  <a:lnTo>
                    <a:pt x="209009" y="113792"/>
                  </a:lnTo>
                  <a:lnTo>
                    <a:pt x="209189" y="112890"/>
                  </a:lnTo>
                  <a:lnTo>
                    <a:pt x="209189" y="111808"/>
                  </a:lnTo>
                  <a:lnTo>
                    <a:pt x="208648" y="111087"/>
                  </a:lnTo>
                  <a:lnTo>
                    <a:pt x="207927" y="110365"/>
                  </a:lnTo>
                  <a:lnTo>
                    <a:pt x="207025" y="110185"/>
                  </a:lnTo>
                  <a:close/>
                  <a:moveTo>
                    <a:pt x="2885" y="114333"/>
                  </a:moveTo>
                  <a:lnTo>
                    <a:pt x="1803" y="114693"/>
                  </a:lnTo>
                  <a:lnTo>
                    <a:pt x="1082" y="115234"/>
                  </a:lnTo>
                  <a:lnTo>
                    <a:pt x="721" y="116136"/>
                  </a:lnTo>
                  <a:lnTo>
                    <a:pt x="541" y="117218"/>
                  </a:lnTo>
                  <a:lnTo>
                    <a:pt x="902" y="118120"/>
                  </a:lnTo>
                  <a:lnTo>
                    <a:pt x="1443" y="118661"/>
                  </a:lnTo>
                  <a:lnTo>
                    <a:pt x="2164" y="119202"/>
                  </a:lnTo>
                  <a:lnTo>
                    <a:pt x="3066" y="119382"/>
                  </a:lnTo>
                  <a:lnTo>
                    <a:pt x="3426" y="119382"/>
                  </a:lnTo>
                  <a:lnTo>
                    <a:pt x="4328" y="119022"/>
                  </a:lnTo>
                  <a:lnTo>
                    <a:pt x="5049" y="118481"/>
                  </a:lnTo>
                  <a:lnTo>
                    <a:pt x="5590" y="117579"/>
                  </a:lnTo>
                  <a:lnTo>
                    <a:pt x="5590" y="116497"/>
                  </a:lnTo>
                  <a:lnTo>
                    <a:pt x="5230" y="115595"/>
                  </a:lnTo>
                  <a:lnTo>
                    <a:pt x="4689" y="114874"/>
                  </a:lnTo>
                  <a:lnTo>
                    <a:pt x="3787" y="114513"/>
                  </a:lnTo>
                  <a:lnTo>
                    <a:pt x="2885" y="114333"/>
                  </a:lnTo>
                  <a:close/>
                  <a:moveTo>
                    <a:pt x="205222" y="118120"/>
                  </a:moveTo>
                  <a:lnTo>
                    <a:pt x="204320" y="118481"/>
                  </a:lnTo>
                  <a:lnTo>
                    <a:pt x="203599" y="119202"/>
                  </a:lnTo>
                  <a:lnTo>
                    <a:pt x="203419" y="120104"/>
                  </a:lnTo>
                  <a:lnTo>
                    <a:pt x="203419" y="121186"/>
                  </a:lnTo>
                  <a:lnTo>
                    <a:pt x="203779" y="122087"/>
                  </a:lnTo>
                  <a:lnTo>
                    <a:pt x="204501" y="122628"/>
                  </a:lnTo>
                  <a:lnTo>
                    <a:pt x="205402" y="122989"/>
                  </a:lnTo>
                  <a:lnTo>
                    <a:pt x="206665" y="122989"/>
                  </a:lnTo>
                  <a:lnTo>
                    <a:pt x="207386" y="122448"/>
                  </a:lnTo>
                  <a:lnTo>
                    <a:pt x="208107" y="121727"/>
                  </a:lnTo>
                  <a:lnTo>
                    <a:pt x="208288" y="121005"/>
                  </a:lnTo>
                  <a:lnTo>
                    <a:pt x="208288" y="119923"/>
                  </a:lnTo>
                  <a:lnTo>
                    <a:pt x="207927" y="119022"/>
                  </a:lnTo>
                  <a:lnTo>
                    <a:pt x="207206" y="118481"/>
                  </a:lnTo>
                  <a:lnTo>
                    <a:pt x="206304" y="118120"/>
                  </a:lnTo>
                  <a:close/>
                  <a:moveTo>
                    <a:pt x="3787" y="122268"/>
                  </a:moveTo>
                  <a:lnTo>
                    <a:pt x="2885" y="122628"/>
                  </a:lnTo>
                  <a:lnTo>
                    <a:pt x="2164" y="123350"/>
                  </a:lnTo>
                  <a:lnTo>
                    <a:pt x="1803" y="124251"/>
                  </a:lnTo>
                  <a:lnTo>
                    <a:pt x="1803" y="125153"/>
                  </a:lnTo>
                  <a:lnTo>
                    <a:pt x="2164" y="126055"/>
                  </a:lnTo>
                  <a:lnTo>
                    <a:pt x="2705" y="126596"/>
                  </a:lnTo>
                  <a:lnTo>
                    <a:pt x="3426" y="127137"/>
                  </a:lnTo>
                  <a:lnTo>
                    <a:pt x="4869" y="127137"/>
                  </a:lnTo>
                  <a:lnTo>
                    <a:pt x="5771" y="126776"/>
                  </a:lnTo>
                  <a:lnTo>
                    <a:pt x="6492" y="126055"/>
                  </a:lnTo>
                  <a:lnTo>
                    <a:pt x="6853" y="125153"/>
                  </a:lnTo>
                  <a:lnTo>
                    <a:pt x="6853" y="124251"/>
                  </a:lnTo>
                  <a:lnTo>
                    <a:pt x="6492" y="123350"/>
                  </a:lnTo>
                  <a:lnTo>
                    <a:pt x="5771" y="122628"/>
                  </a:lnTo>
                  <a:lnTo>
                    <a:pt x="4869" y="122268"/>
                  </a:lnTo>
                  <a:close/>
                  <a:moveTo>
                    <a:pt x="203960" y="125874"/>
                  </a:moveTo>
                  <a:lnTo>
                    <a:pt x="203058" y="126235"/>
                  </a:lnTo>
                  <a:lnTo>
                    <a:pt x="202337" y="126776"/>
                  </a:lnTo>
                  <a:lnTo>
                    <a:pt x="201796" y="127678"/>
                  </a:lnTo>
                  <a:lnTo>
                    <a:pt x="201796" y="128760"/>
                  </a:lnTo>
                  <a:lnTo>
                    <a:pt x="202156" y="129661"/>
                  </a:lnTo>
                  <a:lnTo>
                    <a:pt x="202878" y="130383"/>
                  </a:lnTo>
                  <a:lnTo>
                    <a:pt x="203779" y="130743"/>
                  </a:lnTo>
                  <a:lnTo>
                    <a:pt x="204320" y="130924"/>
                  </a:lnTo>
                  <a:lnTo>
                    <a:pt x="205222" y="130743"/>
                  </a:lnTo>
                  <a:lnTo>
                    <a:pt x="205943" y="130383"/>
                  </a:lnTo>
                  <a:lnTo>
                    <a:pt x="206484" y="129661"/>
                  </a:lnTo>
                  <a:lnTo>
                    <a:pt x="206845" y="128940"/>
                  </a:lnTo>
                  <a:lnTo>
                    <a:pt x="206845" y="127858"/>
                  </a:lnTo>
                  <a:lnTo>
                    <a:pt x="206484" y="126956"/>
                  </a:lnTo>
                  <a:lnTo>
                    <a:pt x="205763" y="126235"/>
                  </a:lnTo>
                  <a:lnTo>
                    <a:pt x="204861" y="125874"/>
                  </a:lnTo>
                  <a:close/>
                  <a:moveTo>
                    <a:pt x="6492" y="129842"/>
                  </a:moveTo>
                  <a:lnTo>
                    <a:pt x="5590" y="130022"/>
                  </a:lnTo>
                  <a:lnTo>
                    <a:pt x="4689" y="130383"/>
                  </a:lnTo>
                  <a:lnTo>
                    <a:pt x="3967" y="131104"/>
                  </a:lnTo>
                  <a:lnTo>
                    <a:pt x="3607" y="132006"/>
                  </a:lnTo>
                  <a:lnTo>
                    <a:pt x="3787" y="133088"/>
                  </a:lnTo>
                  <a:lnTo>
                    <a:pt x="4148" y="133809"/>
                  </a:lnTo>
                  <a:lnTo>
                    <a:pt x="4689" y="134350"/>
                  </a:lnTo>
                  <a:lnTo>
                    <a:pt x="5410" y="134711"/>
                  </a:lnTo>
                  <a:lnTo>
                    <a:pt x="6131" y="134891"/>
                  </a:lnTo>
                  <a:lnTo>
                    <a:pt x="6853" y="134891"/>
                  </a:lnTo>
                  <a:lnTo>
                    <a:pt x="7754" y="134350"/>
                  </a:lnTo>
                  <a:lnTo>
                    <a:pt x="8295" y="133629"/>
                  </a:lnTo>
                  <a:lnTo>
                    <a:pt x="8656" y="132727"/>
                  </a:lnTo>
                  <a:lnTo>
                    <a:pt x="8656" y="131645"/>
                  </a:lnTo>
                  <a:lnTo>
                    <a:pt x="8115" y="130743"/>
                  </a:lnTo>
                  <a:lnTo>
                    <a:pt x="7394" y="130202"/>
                  </a:lnTo>
                  <a:lnTo>
                    <a:pt x="6492" y="129842"/>
                  </a:lnTo>
                  <a:close/>
                  <a:moveTo>
                    <a:pt x="201976" y="133448"/>
                  </a:moveTo>
                  <a:lnTo>
                    <a:pt x="201074" y="133809"/>
                  </a:lnTo>
                  <a:lnTo>
                    <a:pt x="200353" y="134350"/>
                  </a:lnTo>
                  <a:lnTo>
                    <a:pt x="199812" y="135252"/>
                  </a:lnTo>
                  <a:lnTo>
                    <a:pt x="199632" y="136153"/>
                  </a:lnTo>
                  <a:lnTo>
                    <a:pt x="199992" y="137055"/>
                  </a:lnTo>
                  <a:lnTo>
                    <a:pt x="200533" y="137957"/>
                  </a:lnTo>
                  <a:lnTo>
                    <a:pt x="201435" y="138317"/>
                  </a:lnTo>
                  <a:lnTo>
                    <a:pt x="202156" y="138498"/>
                  </a:lnTo>
                  <a:lnTo>
                    <a:pt x="203058" y="138317"/>
                  </a:lnTo>
                  <a:lnTo>
                    <a:pt x="203599" y="137957"/>
                  </a:lnTo>
                  <a:lnTo>
                    <a:pt x="204140" y="137416"/>
                  </a:lnTo>
                  <a:lnTo>
                    <a:pt x="204681" y="136694"/>
                  </a:lnTo>
                  <a:lnTo>
                    <a:pt x="204681" y="135793"/>
                  </a:lnTo>
                  <a:lnTo>
                    <a:pt x="204501" y="134891"/>
                  </a:lnTo>
                  <a:lnTo>
                    <a:pt x="203779" y="133989"/>
                  </a:lnTo>
                  <a:lnTo>
                    <a:pt x="203058" y="133629"/>
                  </a:lnTo>
                  <a:lnTo>
                    <a:pt x="201976" y="133448"/>
                  </a:lnTo>
                  <a:close/>
                  <a:moveTo>
                    <a:pt x="8656" y="137416"/>
                  </a:moveTo>
                  <a:lnTo>
                    <a:pt x="7754" y="137596"/>
                  </a:lnTo>
                  <a:lnTo>
                    <a:pt x="6853" y="138137"/>
                  </a:lnTo>
                  <a:lnTo>
                    <a:pt x="6312" y="138858"/>
                  </a:lnTo>
                  <a:lnTo>
                    <a:pt x="6131" y="139760"/>
                  </a:lnTo>
                  <a:lnTo>
                    <a:pt x="6312" y="140842"/>
                  </a:lnTo>
                  <a:lnTo>
                    <a:pt x="6672" y="141563"/>
                  </a:lnTo>
                  <a:lnTo>
                    <a:pt x="7213" y="142104"/>
                  </a:lnTo>
                  <a:lnTo>
                    <a:pt x="7935" y="142285"/>
                  </a:lnTo>
                  <a:lnTo>
                    <a:pt x="8656" y="142465"/>
                  </a:lnTo>
                  <a:lnTo>
                    <a:pt x="9558" y="142285"/>
                  </a:lnTo>
                  <a:lnTo>
                    <a:pt x="10279" y="141744"/>
                  </a:lnTo>
                  <a:lnTo>
                    <a:pt x="11000" y="141022"/>
                  </a:lnTo>
                  <a:lnTo>
                    <a:pt x="11181" y="140121"/>
                  </a:lnTo>
                  <a:lnTo>
                    <a:pt x="11000" y="139039"/>
                  </a:lnTo>
                  <a:lnTo>
                    <a:pt x="10459" y="138137"/>
                  </a:lnTo>
                  <a:lnTo>
                    <a:pt x="9738" y="137596"/>
                  </a:lnTo>
                  <a:lnTo>
                    <a:pt x="8656" y="137416"/>
                  </a:lnTo>
                  <a:close/>
                  <a:moveTo>
                    <a:pt x="199451" y="140842"/>
                  </a:moveTo>
                  <a:lnTo>
                    <a:pt x="198550" y="141022"/>
                  </a:lnTo>
                  <a:lnTo>
                    <a:pt x="197648" y="141563"/>
                  </a:lnTo>
                  <a:lnTo>
                    <a:pt x="197107" y="142465"/>
                  </a:lnTo>
                  <a:lnTo>
                    <a:pt x="196927" y="143547"/>
                  </a:lnTo>
                  <a:lnTo>
                    <a:pt x="197107" y="144449"/>
                  </a:lnTo>
                  <a:lnTo>
                    <a:pt x="197648" y="145170"/>
                  </a:lnTo>
                  <a:lnTo>
                    <a:pt x="198550" y="145711"/>
                  </a:lnTo>
                  <a:lnTo>
                    <a:pt x="199451" y="145892"/>
                  </a:lnTo>
                  <a:lnTo>
                    <a:pt x="200173" y="145892"/>
                  </a:lnTo>
                  <a:lnTo>
                    <a:pt x="200894" y="145531"/>
                  </a:lnTo>
                  <a:lnTo>
                    <a:pt x="201435" y="144990"/>
                  </a:lnTo>
                  <a:lnTo>
                    <a:pt x="201796" y="144449"/>
                  </a:lnTo>
                  <a:lnTo>
                    <a:pt x="201976" y="143367"/>
                  </a:lnTo>
                  <a:lnTo>
                    <a:pt x="201796" y="142465"/>
                  </a:lnTo>
                  <a:lnTo>
                    <a:pt x="201255" y="141563"/>
                  </a:lnTo>
                  <a:lnTo>
                    <a:pt x="200353" y="141022"/>
                  </a:lnTo>
                  <a:lnTo>
                    <a:pt x="199451" y="140842"/>
                  </a:lnTo>
                  <a:close/>
                  <a:moveTo>
                    <a:pt x="11541" y="144810"/>
                  </a:moveTo>
                  <a:lnTo>
                    <a:pt x="10640" y="144990"/>
                  </a:lnTo>
                  <a:lnTo>
                    <a:pt x="9738" y="145531"/>
                  </a:lnTo>
                  <a:lnTo>
                    <a:pt x="9197" y="146433"/>
                  </a:lnTo>
                  <a:lnTo>
                    <a:pt x="9197" y="147334"/>
                  </a:lnTo>
                  <a:lnTo>
                    <a:pt x="9377" y="148236"/>
                  </a:lnTo>
                  <a:lnTo>
                    <a:pt x="9738" y="148957"/>
                  </a:lnTo>
                  <a:lnTo>
                    <a:pt x="10279" y="149318"/>
                  </a:lnTo>
                  <a:lnTo>
                    <a:pt x="11000" y="149679"/>
                  </a:lnTo>
                  <a:lnTo>
                    <a:pt x="11722" y="149859"/>
                  </a:lnTo>
                  <a:lnTo>
                    <a:pt x="12082" y="149679"/>
                  </a:lnTo>
                  <a:lnTo>
                    <a:pt x="12623" y="149498"/>
                  </a:lnTo>
                  <a:lnTo>
                    <a:pt x="13525" y="148957"/>
                  </a:lnTo>
                  <a:lnTo>
                    <a:pt x="14066" y="148236"/>
                  </a:lnTo>
                  <a:lnTo>
                    <a:pt x="14247" y="147154"/>
                  </a:lnTo>
                  <a:lnTo>
                    <a:pt x="13886" y="146252"/>
                  </a:lnTo>
                  <a:lnTo>
                    <a:pt x="13345" y="145351"/>
                  </a:lnTo>
                  <a:lnTo>
                    <a:pt x="12443" y="144990"/>
                  </a:lnTo>
                  <a:lnTo>
                    <a:pt x="11541" y="144810"/>
                  </a:lnTo>
                  <a:close/>
                  <a:moveTo>
                    <a:pt x="196386" y="148056"/>
                  </a:moveTo>
                  <a:lnTo>
                    <a:pt x="195484" y="148236"/>
                  </a:lnTo>
                  <a:lnTo>
                    <a:pt x="194582" y="148777"/>
                  </a:lnTo>
                  <a:lnTo>
                    <a:pt x="193861" y="149498"/>
                  </a:lnTo>
                  <a:lnTo>
                    <a:pt x="193680" y="150580"/>
                  </a:lnTo>
                  <a:lnTo>
                    <a:pt x="193861" y="151482"/>
                  </a:lnTo>
                  <a:lnTo>
                    <a:pt x="194221" y="152384"/>
                  </a:lnTo>
                  <a:lnTo>
                    <a:pt x="195123" y="152925"/>
                  </a:lnTo>
                  <a:lnTo>
                    <a:pt x="195664" y="153105"/>
                  </a:lnTo>
                  <a:lnTo>
                    <a:pt x="196927" y="153105"/>
                  </a:lnTo>
                  <a:lnTo>
                    <a:pt x="197468" y="152744"/>
                  </a:lnTo>
                  <a:lnTo>
                    <a:pt x="198009" y="152384"/>
                  </a:lnTo>
                  <a:lnTo>
                    <a:pt x="198369" y="151843"/>
                  </a:lnTo>
                  <a:lnTo>
                    <a:pt x="198730" y="150761"/>
                  </a:lnTo>
                  <a:lnTo>
                    <a:pt x="198550" y="149859"/>
                  </a:lnTo>
                  <a:lnTo>
                    <a:pt x="198189" y="148957"/>
                  </a:lnTo>
                  <a:lnTo>
                    <a:pt x="197287" y="148416"/>
                  </a:lnTo>
                  <a:lnTo>
                    <a:pt x="196386" y="148056"/>
                  </a:lnTo>
                  <a:close/>
                  <a:moveTo>
                    <a:pt x="14968" y="151843"/>
                  </a:moveTo>
                  <a:lnTo>
                    <a:pt x="14066" y="152203"/>
                  </a:lnTo>
                  <a:lnTo>
                    <a:pt x="13165" y="152744"/>
                  </a:lnTo>
                  <a:lnTo>
                    <a:pt x="12804" y="153646"/>
                  </a:lnTo>
                  <a:lnTo>
                    <a:pt x="12623" y="154548"/>
                  </a:lnTo>
                  <a:lnTo>
                    <a:pt x="12984" y="155630"/>
                  </a:lnTo>
                  <a:lnTo>
                    <a:pt x="13345" y="156171"/>
                  </a:lnTo>
                  <a:lnTo>
                    <a:pt x="13886" y="156531"/>
                  </a:lnTo>
                  <a:lnTo>
                    <a:pt x="14607" y="156712"/>
                  </a:lnTo>
                  <a:lnTo>
                    <a:pt x="15148" y="156892"/>
                  </a:lnTo>
                  <a:lnTo>
                    <a:pt x="15870" y="156712"/>
                  </a:lnTo>
                  <a:lnTo>
                    <a:pt x="16411" y="156531"/>
                  </a:lnTo>
                  <a:lnTo>
                    <a:pt x="17132" y="155990"/>
                  </a:lnTo>
                  <a:lnTo>
                    <a:pt x="17673" y="155089"/>
                  </a:lnTo>
                  <a:lnTo>
                    <a:pt x="17673" y="154007"/>
                  </a:lnTo>
                  <a:lnTo>
                    <a:pt x="17493" y="153105"/>
                  </a:lnTo>
                  <a:lnTo>
                    <a:pt x="16771" y="152384"/>
                  </a:lnTo>
                  <a:lnTo>
                    <a:pt x="15870" y="151843"/>
                  </a:lnTo>
                  <a:close/>
                  <a:moveTo>
                    <a:pt x="191697" y="155089"/>
                  </a:moveTo>
                  <a:lnTo>
                    <a:pt x="190795" y="155630"/>
                  </a:lnTo>
                  <a:lnTo>
                    <a:pt x="190254" y="156351"/>
                  </a:lnTo>
                  <a:lnTo>
                    <a:pt x="189893" y="157253"/>
                  </a:lnTo>
                  <a:lnTo>
                    <a:pt x="189893" y="158154"/>
                  </a:lnTo>
                  <a:lnTo>
                    <a:pt x="190254" y="159056"/>
                  </a:lnTo>
                  <a:lnTo>
                    <a:pt x="190975" y="159777"/>
                  </a:lnTo>
                  <a:lnTo>
                    <a:pt x="191697" y="159958"/>
                  </a:lnTo>
                  <a:lnTo>
                    <a:pt x="192418" y="160138"/>
                  </a:lnTo>
                  <a:lnTo>
                    <a:pt x="192959" y="160138"/>
                  </a:lnTo>
                  <a:lnTo>
                    <a:pt x="193500" y="159777"/>
                  </a:lnTo>
                  <a:lnTo>
                    <a:pt x="194041" y="159417"/>
                  </a:lnTo>
                  <a:lnTo>
                    <a:pt x="194582" y="158876"/>
                  </a:lnTo>
                  <a:lnTo>
                    <a:pt x="194943" y="157974"/>
                  </a:lnTo>
                  <a:lnTo>
                    <a:pt x="194762" y="157072"/>
                  </a:lnTo>
                  <a:lnTo>
                    <a:pt x="194402" y="156171"/>
                  </a:lnTo>
                  <a:lnTo>
                    <a:pt x="193680" y="155449"/>
                  </a:lnTo>
                  <a:lnTo>
                    <a:pt x="192779" y="155089"/>
                  </a:lnTo>
                  <a:close/>
                  <a:moveTo>
                    <a:pt x="18935" y="158695"/>
                  </a:moveTo>
                  <a:lnTo>
                    <a:pt x="17853" y="159056"/>
                  </a:lnTo>
                  <a:lnTo>
                    <a:pt x="17132" y="159777"/>
                  </a:lnTo>
                  <a:lnTo>
                    <a:pt x="16771" y="160679"/>
                  </a:lnTo>
                  <a:lnTo>
                    <a:pt x="16771" y="161581"/>
                  </a:lnTo>
                  <a:lnTo>
                    <a:pt x="17132" y="162482"/>
                  </a:lnTo>
                  <a:lnTo>
                    <a:pt x="17673" y="163023"/>
                  </a:lnTo>
                  <a:lnTo>
                    <a:pt x="18214" y="163384"/>
                  </a:lnTo>
                  <a:lnTo>
                    <a:pt x="18755" y="163564"/>
                  </a:lnTo>
                  <a:lnTo>
                    <a:pt x="20017" y="163564"/>
                  </a:lnTo>
                  <a:lnTo>
                    <a:pt x="20739" y="163204"/>
                  </a:lnTo>
                  <a:lnTo>
                    <a:pt x="21460" y="162482"/>
                  </a:lnTo>
                  <a:lnTo>
                    <a:pt x="21821" y="161581"/>
                  </a:lnTo>
                  <a:lnTo>
                    <a:pt x="21821" y="160679"/>
                  </a:lnTo>
                  <a:lnTo>
                    <a:pt x="21460" y="159777"/>
                  </a:lnTo>
                  <a:lnTo>
                    <a:pt x="20739" y="159056"/>
                  </a:lnTo>
                  <a:lnTo>
                    <a:pt x="19837" y="158695"/>
                  </a:lnTo>
                  <a:close/>
                  <a:moveTo>
                    <a:pt x="187549" y="161761"/>
                  </a:moveTo>
                  <a:lnTo>
                    <a:pt x="186647" y="162122"/>
                  </a:lnTo>
                  <a:lnTo>
                    <a:pt x="185926" y="162843"/>
                  </a:lnTo>
                  <a:lnTo>
                    <a:pt x="185565" y="163745"/>
                  </a:lnTo>
                  <a:lnTo>
                    <a:pt x="185565" y="164646"/>
                  </a:lnTo>
                  <a:lnTo>
                    <a:pt x="185926" y="165548"/>
                  </a:lnTo>
                  <a:lnTo>
                    <a:pt x="186467" y="166269"/>
                  </a:lnTo>
                  <a:lnTo>
                    <a:pt x="187188" y="166630"/>
                  </a:lnTo>
                  <a:lnTo>
                    <a:pt x="187910" y="166810"/>
                  </a:lnTo>
                  <a:lnTo>
                    <a:pt x="188631" y="166630"/>
                  </a:lnTo>
                  <a:lnTo>
                    <a:pt x="189172" y="166450"/>
                  </a:lnTo>
                  <a:lnTo>
                    <a:pt x="189713" y="166089"/>
                  </a:lnTo>
                  <a:lnTo>
                    <a:pt x="190074" y="165728"/>
                  </a:lnTo>
                  <a:lnTo>
                    <a:pt x="190434" y="164827"/>
                  </a:lnTo>
                  <a:lnTo>
                    <a:pt x="190434" y="163745"/>
                  </a:lnTo>
                  <a:lnTo>
                    <a:pt x="190074" y="162843"/>
                  </a:lnTo>
                  <a:lnTo>
                    <a:pt x="189533" y="162122"/>
                  </a:lnTo>
                  <a:lnTo>
                    <a:pt x="188631" y="161761"/>
                  </a:lnTo>
                  <a:close/>
                  <a:moveTo>
                    <a:pt x="24345" y="165007"/>
                  </a:moveTo>
                  <a:lnTo>
                    <a:pt x="23263" y="165187"/>
                  </a:lnTo>
                  <a:lnTo>
                    <a:pt x="22362" y="165548"/>
                  </a:lnTo>
                  <a:lnTo>
                    <a:pt x="21821" y="166269"/>
                  </a:lnTo>
                  <a:lnTo>
                    <a:pt x="21460" y="167171"/>
                  </a:lnTo>
                  <a:lnTo>
                    <a:pt x="21460" y="168253"/>
                  </a:lnTo>
                  <a:lnTo>
                    <a:pt x="22001" y="169155"/>
                  </a:lnTo>
                  <a:lnTo>
                    <a:pt x="22362" y="169515"/>
                  </a:lnTo>
                  <a:lnTo>
                    <a:pt x="22903" y="169876"/>
                  </a:lnTo>
                  <a:lnTo>
                    <a:pt x="23444" y="170057"/>
                  </a:lnTo>
                  <a:lnTo>
                    <a:pt x="23985" y="170057"/>
                  </a:lnTo>
                  <a:lnTo>
                    <a:pt x="24706" y="169876"/>
                  </a:lnTo>
                  <a:lnTo>
                    <a:pt x="25427" y="169515"/>
                  </a:lnTo>
                  <a:lnTo>
                    <a:pt x="26149" y="168794"/>
                  </a:lnTo>
                  <a:lnTo>
                    <a:pt x="26509" y="167892"/>
                  </a:lnTo>
                  <a:lnTo>
                    <a:pt x="26329" y="166991"/>
                  </a:lnTo>
                  <a:lnTo>
                    <a:pt x="25968" y="166089"/>
                  </a:lnTo>
                  <a:lnTo>
                    <a:pt x="25247" y="165368"/>
                  </a:lnTo>
                  <a:lnTo>
                    <a:pt x="24345" y="165007"/>
                  </a:lnTo>
                  <a:close/>
                  <a:moveTo>
                    <a:pt x="182860" y="167892"/>
                  </a:moveTo>
                  <a:lnTo>
                    <a:pt x="181959" y="168253"/>
                  </a:lnTo>
                  <a:lnTo>
                    <a:pt x="181237" y="168794"/>
                  </a:lnTo>
                  <a:lnTo>
                    <a:pt x="180696" y="169696"/>
                  </a:lnTo>
                  <a:lnTo>
                    <a:pt x="180696" y="170778"/>
                  </a:lnTo>
                  <a:lnTo>
                    <a:pt x="180877" y="171680"/>
                  </a:lnTo>
                  <a:lnTo>
                    <a:pt x="181598" y="172401"/>
                  </a:lnTo>
                  <a:lnTo>
                    <a:pt x="182319" y="172942"/>
                  </a:lnTo>
                  <a:lnTo>
                    <a:pt x="183582" y="172942"/>
                  </a:lnTo>
                  <a:lnTo>
                    <a:pt x="184123" y="172762"/>
                  </a:lnTo>
                  <a:lnTo>
                    <a:pt x="184664" y="172581"/>
                  </a:lnTo>
                  <a:lnTo>
                    <a:pt x="185024" y="172040"/>
                  </a:lnTo>
                  <a:lnTo>
                    <a:pt x="185565" y="171319"/>
                  </a:lnTo>
                  <a:lnTo>
                    <a:pt x="185565" y="170237"/>
                  </a:lnTo>
                  <a:lnTo>
                    <a:pt x="185385" y="169335"/>
                  </a:lnTo>
                  <a:lnTo>
                    <a:pt x="184844" y="168614"/>
                  </a:lnTo>
                  <a:lnTo>
                    <a:pt x="183942" y="168073"/>
                  </a:lnTo>
                  <a:lnTo>
                    <a:pt x="182860" y="167892"/>
                  </a:lnTo>
                  <a:close/>
                  <a:moveTo>
                    <a:pt x="29214" y="171139"/>
                  </a:moveTo>
                  <a:lnTo>
                    <a:pt x="28132" y="171319"/>
                  </a:lnTo>
                  <a:lnTo>
                    <a:pt x="27411" y="171680"/>
                  </a:lnTo>
                  <a:lnTo>
                    <a:pt x="26690" y="172581"/>
                  </a:lnTo>
                  <a:lnTo>
                    <a:pt x="26509" y="173483"/>
                  </a:lnTo>
                  <a:lnTo>
                    <a:pt x="26690" y="174385"/>
                  </a:lnTo>
                  <a:lnTo>
                    <a:pt x="27231" y="175286"/>
                  </a:lnTo>
                  <a:lnTo>
                    <a:pt x="27591" y="175647"/>
                  </a:lnTo>
                  <a:lnTo>
                    <a:pt x="28132" y="176008"/>
                  </a:lnTo>
                  <a:lnTo>
                    <a:pt x="29034" y="176188"/>
                  </a:lnTo>
                  <a:lnTo>
                    <a:pt x="29936" y="176008"/>
                  </a:lnTo>
                  <a:lnTo>
                    <a:pt x="30837" y="175467"/>
                  </a:lnTo>
                  <a:lnTo>
                    <a:pt x="31378" y="174745"/>
                  </a:lnTo>
                  <a:lnTo>
                    <a:pt x="31559" y="173663"/>
                  </a:lnTo>
                  <a:lnTo>
                    <a:pt x="31378" y="172762"/>
                  </a:lnTo>
                  <a:lnTo>
                    <a:pt x="31018" y="171860"/>
                  </a:lnTo>
                  <a:lnTo>
                    <a:pt x="30837" y="171860"/>
                  </a:lnTo>
                  <a:lnTo>
                    <a:pt x="30116" y="171319"/>
                  </a:lnTo>
                  <a:lnTo>
                    <a:pt x="29214" y="171139"/>
                  </a:lnTo>
                  <a:close/>
                  <a:moveTo>
                    <a:pt x="177811" y="173844"/>
                  </a:moveTo>
                  <a:lnTo>
                    <a:pt x="176909" y="174024"/>
                  </a:lnTo>
                  <a:lnTo>
                    <a:pt x="176008" y="174565"/>
                  </a:lnTo>
                  <a:lnTo>
                    <a:pt x="175467" y="175467"/>
                  </a:lnTo>
                  <a:lnTo>
                    <a:pt x="175286" y="176368"/>
                  </a:lnTo>
                  <a:lnTo>
                    <a:pt x="175467" y="177270"/>
                  </a:lnTo>
                  <a:lnTo>
                    <a:pt x="176008" y="178172"/>
                  </a:lnTo>
                  <a:lnTo>
                    <a:pt x="176909" y="178713"/>
                  </a:lnTo>
                  <a:lnTo>
                    <a:pt x="177811" y="178893"/>
                  </a:lnTo>
                  <a:lnTo>
                    <a:pt x="178713" y="178713"/>
                  </a:lnTo>
                  <a:lnTo>
                    <a:pt x="179614" y="178172"/>
                  </a:lnTo>
                  <a:lnTo>
                    <a:pt x="180155" y="177270"/>
                  </a:lnTo>
                  <a:lnTo>
                    <a:pt x="180336" y="176368"/>
                  </a:lnTo>
                  <a:lnTo>
                    <a:pt x="180155" y="175467"/>
                  </a:lnTo>
                  <a:lnTo>
                    <a:pt x="179614" y="174565"/>
                  </a:lnTo>
                  <a:lnTo>
                    <a:pt x="178713" y="174024"/>
                  </a:lnTo>
                  <a:lnTo>
                    <a:pt x="177811" y="173844"/>
                  </a:lnTo>
                  <a:close/>
                  <a:moveTo>
                    <a:pt x="34624" y="176729"/>
                  </a:moveTo>
                  <a:lnTo>
                    <a:pt x="33542" y="176909"/>
                  </a:lnTo>
                  <a:lnTo>
                    <a:pt x="32821" y="177631"/>
                  </a:lnTo>
                  <a:lnTo>
                    <a:pt x="32280" y="178352"/>
                  </a:lnTo>
                  <a:lnTo>
                    <a:pt x="32100" y="179434"/>
                  </a:lnTo>
                  <a:lnTo>
                    <a:pt x="32280" y="180336"/>
                  </a:lnTo>
                  <a:lnTo>
                    <a:pt x="32821" y="181057"/>
                  </a:lnTo>
                  <a:lnTo>
                    <a:pt x="33723" y="181598"/>
                  </a:lnTo>
                  <a:lnTo>
                    <a:pt x="34624" y="181778"/>
                  </a:lnTo>
                  <a:lnTo>
                    <a:pt x="35526" y="181598"/>
                  </a:lnTo>
                  <a:lnTo>
                    <a:pt x="36067" y="181418"/>
                  </a:lnTo>
                  <a:lnTo>
                    <a:pt x="36428" y="181057"/>
                  </a:lnTo>
                  <a:lnTo>
                    <a:pt x="36969" y="180155"/>
                  </a:lnTo>
                  <a:lnTo>
                    <a:pt x="37149" y="179254"/>
                  </a:lnTo>
                  <a:lnTo>
                    <a:pt x="36969" y="178172"/>
                  </a:lnTo>
                  <a:lnTo>
                    <a:pt x="36428" y="177450"/>
                  </a:lnTo>
                  <a:lnTo>
                    <a:pt x="35526" y="176909"/>
                  </a:lnTo>
                  <a:lnTo>
                    <a:pt x="34624" y="176729"/>
                  </a:lnTo>
                  <a:close/>
                  <a:moveTo>
                    <a:pt x="172221" y="179254"/>
                  </a:moveTo>
                  <a:lnTo>
                    <a:pt x="171319" y="179434"/>
                  </a:lnTo>
                  <a:lnTo>
                    <a:pt x="170417" y="179975"/>
                  </a:lnTo>
                  <a:lnTo>
                    <a:pt x="169696" y="180696"/>
                  </a:lnTo>
                  <a:lnTo>
                    <a:pt x="169515" y="181598"/>
                  </a:lnTo>
                  <a:lnTo>
                    <a:pt x="169696" y="182680"/>
                  </a:lnTo>
                  <a:lnTo>
                    <a:pt x="170057" y="183401"/>
                  </a:lnTo>
                  <a:lnTo>
                    <a:pt x="170598" y="183942"/>
                  </a:lnTo>
                  <a:lnTo>
                    <a:pt x="170958" y="184123"/>
                  </a:lnTo>
                  <a:lnTo>
                    <a:pt x="171499" y="184303"/>
                  </a:lnTo>
                  <a:lnTo>
                    <a:pt x="172040" y="184303"/>
                  </a:lnTo>
                  <a:lnTo>
                    <a:pt x="172942" y="184123"/>
                  </a:lnTo>
                  <a:lnTo>
                    <a:pt x="173663" y="183762"/>
                  </a:lnTo>
                  <a:lnTo>
                    <a:pt x="174385" y="182860"/>
                  </a:lnTo>
                  <a:lnTo>
                    <a:pt x="174565" y="181959"/>
                  </a:lnTo>
                  <a:lnTo>
                    <a:pt x="174385" y="181057"/>
                  </a:lnTo>
                  <a:lnTo>
                    <a:pt x="174024" y="180155"/>
                  </a:lnTo>
                  <a:lnTo>
                    <a:pt x="173122" y="179614"/>
                  </a:lnTo>
                  <a:lnTo>
                    <a:pt x="172221" y="179254"/>
                  </a:lnTo>
                  <a:close/>
                  <a:moveTo>
                    <a:pt x="40395" y="181959"/>
                  </a:moveTo>
                  <a:lnTo>
                    <a:pt x="39494" y="182319"/>
                  </a:lnTo>
                  <a:lnTo>
                    <a:pt x="38592" y="182860"/>
                  </a:lnTo>
                  <a:lnTo>
                    <a:pt x="38231" y="183762"/>
                  </a:lnTo>
                  <a:lnTo>
                    <a:pt x="38051" y="184844"/>
                  </a:lnTo>
                  <a:lnTo>
                    <a:pt x="38411" y="185746"/>
                  </a:lnTo>
                  <a:lnTo>
                    <a:pt x="38952" y="186467"/>
                  </a:lnTo>
                  <a:lnTo>
                    <a:pt x="39854" y="186828"/>
                  </a:lnTo>
                  <a:lnTo>
                    <a:pt x="40576" y="187008"/>
                  </a:lnTo>
                  <a:lnTo>
                    <a:pt x="41117" y="187008"/>
                  </a:lnTo>
                  <a:lnTo>
                    <a:pt x="41658" y="186828"/>
                  </a:lnTo>
                  <a:lnTo>
                    <a:pt x="42199" y="186467"/>
                  </a:lnTo>
                  <a:lnTo>
                    <a:pt x="42559" y="186106"/>
                  </a:lnTo>
                  <a:lnTo>
                    <a:pt x="43100" y="185205"/>
                  </a:lnTo>
                  <a:lnTo>
                    <a:pt x="43100" y="184303"/>
                  </a:lnTo>
                  <a:lnTo>
                    <a:pt x="42740" y="183221"/>
                  </a:lnTo>
                  <a:lnTo>
                    <a:pt x="42199" y="182500"/>
                  </a:lnTo>
                  <a:lnTo>
                    <a:pt x="41297" y="182139"/>
                  </a:lnTo>
                  <a:lnTo>
                    <a:pt x="40395" y="181959"/>
                  </a:lnTo>
                  <a:close/>
                  <a:moveTo>
                    <a:pt x="165187" y="184303"/>
                  </a:moveTo>
                  <a:lnTo>
                    <a:pt x="164286" y="184844"/>
                  </a:lnTo>
                  <a:lnTo>
                    <a:pt x="163745" y="185565"/>
                  </a:lnTo>
                  <a:lnTo>
                    <a:pt x="163384" y="186467"/>
                  </a:lnTo>
                  <a:lnTo>
                    <a:pt x="163384" y="187369"/>
                  </a:lnTo>
                  <a:lnTo>
                    <a:pt x="163925" y="188270"/>
                  </a:lnTo>
                  <a:lnTo>
                    <a:pt x="164286" y="188811"/>
                  </a:lnTo>
                  <a:lnTo>
                    <a:pt x="164827" y="188992"/>
                  </a:lnTo>
                  <a:lnTo>
                    <a:pt x="165368" y="189172"/>
                  </a:lnTo>
                  <a:lnTo>
                    <a:pt x="165909" y="189352"/>
                  </a:lnTo>
                  <a:lnTo>
                    <a:pt x="166630" y="189172"/>
                  </a:lnTo>
                  <a:lnTo>
                    <a:pt x="167351" y="188811"/>
                  </a:lnTo>
                  <a:lnTo>
                    <a:pt x="168073" y="188090"/>
                  </a:lnTo>
                  <a:lnTo>
                    <a:pt x="168433" y="187188"/>
                  </a:lnTo>
                  <a:lnTo>
                    <a:pt x="168253" y="186287"/>
                  </a:lnTo>
                  <a:lnTo>
                    <a:pt x="167892" y="185205"/>
                  </a:lnTo>
                  <a:lnTo>
                    <a:pt x="167171" y="184664"/>
                  </a:lnTo>
                  <a:lnTo>
                    <a:pt x="166269" y="184303"/>
                  </a:lnTo>
                  <a:close/>
                  <a:moveTo>
                    <a:pt x="46527" y="186828"/>
                  </a:moveTo>
                  <a:lnTo>
                    <a:pt x="45625" y="187008"/>
                  </a:lnTo>
                  <a:lnTo>
                    <a:pt x="44904" y="187729"/>
                  </a:lnTo>
                  <a:lnTo>
                    <a:pt x="44543" y="188631"/>
                  </a:lnTo>
                  <a:lnTo>
                    <a:pt x="44543" y="189713"/>
                  </a:lnTo>
                  <a:lnTo>
                    <a:pt x="44904" y="190615"/>
                  </a:lnTo>
                  <a:lnTo>
                    <a:pt x="45625" y="191336"/>
                  </a:lnTo>
                  <a:lnTo>
                    <a:pt x="46166" y="191697"/>
                  </a:lnTo>
                  <a:lnTo>
                    <a:pt x="47609" y="191697"/>
                  </a:lnTo>
                  <a:lnTo>
                    <a:pt x="48150" y="191516"/>
                  </a:lnTo>
                  <a:lnTo>
                    <a:pt x="48691" y="191156"/>
                  </a:lnTo>
                  <a:lnTo>
                    <a:pt x="49051" y="190615"/>
                  </a:lnTo>
                  <a:lnTo>
                    <a:pt x="49412" y="189713"/>
                  </a:lnTo>
                  <a:lnTo>
                    <a:pt x="49412" y="188811"/>
                  </a:lnTo>
                  <a:lnTo>
                    <a:pt x="49051" y="187910"/>
                  </a:lnTo>
                  <a:lnTo>
                    <a:pt x="48330" y="187188"/>
                  </a:lnTo>
                  <a:lnTo>
                    <a:pt x="47428" y="186828"/>
                  </a:lnTo>
                  <a:close/>
                  <a:moveTo>
                    <a:pt x="158876" y="188811"/>
                  </a:moveTo>
                  <a:lnTo>
                    <a:pt x="157974" y="189172"/>
                  </a:lnTo>
                  <a:lnTo>
                    <a:pt x="157253" y="189893"/>
                  </a:lnTo>
                  <a:lnTo>
                    <a:pt x="156892" y="190795"/>
                  </a:lnTo>
                  <a:lnTo>
                    <a:pt x="156892" y="191697"/>
                  </a:lnTo>
                  <a:lnTo>
                    <a:pt x="157253" y="192598"/>
                  </a:lnTo>
                  <a:lnTo>
                    <a:pt x="157613" y="193139"/>
                  </a:lnTo>
                  <a:lnTo>
                    <a:pt x="158154" y="193500"/>
                  </a:lnTo>
                  <a:lnTo>
                    <a:pt x="158695" y="193680"/>
                  </a:lnTo>
                  <a:lnTo>
                    <a:pt x="159417" y="193861"/>
                  </a:lnTo>
                  <a:lnTo>
                    <a:pt x="159958" y="193680"/>
                  </a:lnTo>
                  <a:lnTo>
                    <a:pt x="160679" y="193500"/>
                  </a:lnTo>
                  <a:lnTo>
                    <a:pt x="161400" y="192779"/>
                  </a:lnTo>
                  <a:lnTo>
                    <a:pt x="161761" y="191877"/>
                  </a:lnTo>
                  <a:lnTo>
                    <a:pt x="161761" y="190795"/>
                  </a:lnTo>
                  <a:lnTo>
                    <a:pt x="161400" y="189893"/>
                  </a:lnTo>
                  <a:lnTo>
                    <a:pt x="160859" y="189172"/>
                  </a:lnTo>
                  <a:lnTo>
                    <a:pt x="159958" y="188811"/>
                  </a:lnTo>
                  <a:close/>
                  <a:moveTo>
                    <a:pt x="53019" y="190975"/>
                  </a:moveTo>
                  <a:lnTo>
                    <a:pt x="52117" y="191516"/>
                  </a:lnTo>
                  <a:lnTo>
                    <a:pt x="51576" y="192238"/>
                  </a:lnTo>
                  <a:lnTo>
                    <a:pt x="51215" y="193139"/>
                  </a:lnTo>
                  <a:lnTo>
                    <a:pt x="51215" y="194041"/>
                  </a:lnTo>
                  <a:lnTo>
                    <a:pt x="51756" y="194943"/>
                  </a:lnTo>
                  <a:lnTo>
                    <a:pt x="52478" y="195664"/>
                  </a:lnTo>
                  <a:lnTo>
                    <a:pt x="53019" y="195845"/>
                  </a:lnTo>
                  <a:lnTo>
                    <a:pt x="53740" y="196025"/>
                  </a:lnTo>
                  <a:lnTo>
                    <a:pt x="54281" y="195845"/>
                  </a:lnTo>
                  <a:lnTo>
                    <a:pt x="55002" y="195664"/>
                  </a:lnTo>
                  <a:lnTo>
                    <a:pt x="55543" y="195303"/>
                  </a:lnTo>
                  <a:lnTo>
                    <a:pt x="55904" y="194762"/>
                  </a:lnTo>
                  <a:lnTo>
                    <a:pt x="56265" y="193680"/>
                  </a:lnTo>
                  <a:lnTo>
                    <a:pt x="56084" y="192779"/>
                  </a:lnTo>
                  <a:lnTo>
                    <a:pt x="55724" y="191877"/>
                  </a:lnTo>
                  <a:lnTo>
                    <a:pt x="55002" y="191336"/>
                  </a:lnTo>
                  <a:lnTo>
                    <a:pt x="53920" y="190975"/>
                  </a:lnTo>
                  <a:close/>
                  <a:moveTo>
                    <a:pt x="152203" y="192779"/>
                  </a:moveTo>
                  <a:lnTo>
                    <a:pt x="151302" y="192959"/>
                  </a:lnTo>
                  <a:lnTo>
                    <a:pt x="150580" y="193680"/>
                  </a:lnTo>
                  <a:lnTo>
                    <a:pt x="150039" y="194582"/>
                  </a:lnTo>
                  <a:lnTo>
                    <a:pt x="150039" y="195484"/>
                  </a:lnTo>
                  <a:lnTo>
                    <a:pt x="150220" y="196386"/>
                  </a:lnTo>
                  <a:lnTo>
                    <a:pt x="150580" y="197107"/>
                  </a:lnTo>
                  <a:lnTo>
                    <a:pt x="151121" y="197468"/>
                  </a:lnTo>
                  <a:lnTo>
                    <a:pt x="151843" y="197648"/>
                  </a:lnTo>
                  <a:lnTo>
                    <a:pt x="152564" y="197828"/>
                  </a:lnTo>
                  <a:lnTo>
                    <a:pt x="153105" y="197648"/>
                  </a:lnTo>
                  <a:lnTo>
                    <a:pt x="153646" y="197468"/>
                  </a:lnTo>
                  <a:lnTo>
                    <a:pt x="154367" y="196927"/>
                  </a:lnTo>
                  <a:lnTo>
                    <a:pt x="154908" y="196025"/>
                  </a:lnTo>
                  <a:lnTo>
                    <a:pt x="154908" y="195123"/>
                  </a:lnTo>
                  <a:lnTo>
                    <a:pt x="154728" y="194041"/>
                  </a:lnTo>
                  <a:lnTo>
                    <a:pt x="154007" y="193320"/>
                  </a:lnTo>
                  <a:lnTo>
                    <a:pt x="153285" y="192779"/>
                  </a:lnTo>
                  <a:close/>
                  <a:moveTo>
                    <a:pt x="60773" y="194582"/>
                  </a:moveTo>
                  <a:lnTo>
                    <a:pt x="59871" y="194762"/>
                  </a:lnTo>
                  <a:lnTo>
                    <a:pt x="58970" y="195303"/>
                  </a:lnTo>
                  <a:lnTo>
                    <a:pt x="58429" y="196025"/>
                  </a:lnTo>
                  <a:lnTo>
                    <a:pt x="58248" y="197107"/>
                  </a:lnTo>
                  <a:lnTo>
                    <a:pt x="58248" y="198009"/>
                  </a:lnTo>
                  <a:lnTo>
                    <a:pt x="58789" y="198730"/>
                  </a:lnTo>
                  <a:lnTo>
                    <a:pt x="59691" y="199451"/>
                  </a:lnTo>
                  <a:lnTo>
                    <a:pt x="60232" y="199632"/>
                  </a:lnTo>
                  <a:lnTo>
                    <a:pt x="61314" y="199632"/>
                  </a:lnTo>
                  <a:lnTo>
                    <a:pt x="62035" y="199271"/>
                  </a:lnTo>
                  <a:lnTo>
                    <a:pt x="62576" y="198910"/>
                  </a:lnTo>
                  <a:lnTo>
                    <a:pt x="62937" y="198189"/>
                  </a:lnTo>
                  <a:lnTo>
                    <a:pt x="63298" y="197287"/>
                  </a:lnTo>
                  <a:lnTo>
                    <a:pt x="63117" y="196386"/>
                  </a:lnTo>
                  <a:lnTo>
                    <a:pt x="62576" y="195484"/>
                  </a:lnTo>
                  <a:lnTo>
                    <a:pt x="61855" y="194943"/>
                  </a:lnTo>
                  <a:lnTo>
                    <a:pt x="60773" y="194582"/>
                  </a:lnTo>
                  <a:close/>
                  <a:moveTo>
                    <a:pt x="145351" y="196205"/>
                  </a:moveTo>
                  <a:lnTo>
                    <a:pt x="144269" y="196386"/>
                  </a:lnTo>
                  <a:lnTo>
                    <a:pt x="143547" y="196927"/>
                  </a:lnTo>
                  <a:lnTo>
                    <a:pt x="143006" y="197828"/>
                  </a:lnTo>
                  <a:lnTo>
                    <a:pt x="142826" y="198730"/>
                  </a:lnTo>
                  <a:lnTo>
                    <a:pt x="143006" y="199632"/>
                  </a:lnTo>
                  <a:lnTo>
                    <a:pt x="143367" y="200353"/>
                  </a:lnTo>
                  <a:lnTo>
                    <a:pt x="143908" y="200894"/>
                  </a:lnTo>
                  <a:lnTo>
                    <a:pt x="144629" y="201074"/>
                  </a:lnTo>
                  <a:lnTo>
                    <a:pt x="145351" y="201255"/>
                  </a:lnTo>
                  <a:lnTo>
                    <a:pt x="146252" y="201074"/>
                  </a:lnTo>
                  <a:lnTo>
                    <a:pt x="147154" y="200533"/>
                  </a:lnTo>
                  <a:lnTo>
                    <a:pt x="147695" y="199632"/>
                  </a:lnTo>
                  <a:lnTo>
                    <a:pt x="147875" y="198730"/>
                  </a:lnTo>
                  <a:lnTo>
                    <a:pt x="147695" y="197648"/>
                  </a:lnTo>
                  <a:lnTo>
                    <a:pt x="147154" y="196927"/>
                  </a:lnTo>
                  <a:lnTo>
                    <a:pt x="146252" y="196386"/>
                  </a:lnTo>
                  <a:lnTo>
                    <a:pt x="145351" y="196205"/>
                  </a:lnTo>
                  <a:close/>
                  <a:moveTo>
                    <a:pt x="67987" y="197828"/>
                  </a:moveTo>
                  <a:lnTo>
                    <a:pt x="66905" y="198009"/>
                  </a:lnTo>
                  <a:lnTo>
                    <a:pt x="66183" y="198550"/>
                  </a:lnTo>
                  <a:lnTo>
                    <a:pt x="65642" y="199451"/>
                  </a:lnTo>
                  <a:lnTo>
                    <a:pt x="65462" y="200353"/>
                  </a:lnTo>
                  <a:lnTo>
                    <a:pt x="65642" y="201255"/>
                  </a:lnTo>
                  <a:lnTo>
                    <a:pt x="66183" y="202156"/>
                  </a:lnTo>
                  <a:lnTo>
                    <a:pt x="67085" y="202697"/>
                  </a:lnTo>
                  <a:lnTo>
                    <a:pt x="67987" y="202878"/>
                  </a:lnTo>
                  <a:lnTo>
                    <a:pt x="68708" y="202697"/>
                  </a:lnTo>
                  <a:lnTo>
                    <a:pt x="69429" y="202337"/>
                  </a:lnTo>
                  <a:lnTo>
                    <a:pt x="69970" y="201796"/>
                  </a:lnTo>
                  <a:lnTo>
                    <a:pt x="70331" y="201255"/>
                  </a:lnTo>
                  <a:lnTo>
                    <a:pt x="70511" y="200173"/>
                  </a:lnTo>
                  <a:lnTo>
                    <a:pt x="70331" y="199271"/>
                  </a:lnTo>
                  <a:lnTo>
                    <a:pt x="69790" y="198550"/>
                  </a:lnTo>
                  <a:lnTo>
                    <a:pt x="68888" y="198009"/>
                  </a:lnTo>
                  <a:lnTo>
                    <a:pt x="67987" y="197828"/>
                  </a:lnTo>
                  <a:close/>
                  <a:moveTo>
                    <a:pt x="137055" y="199091"/>
                  </a:moveTo>
                  <a:lnTo>
                    <a:pt x="136334" y="199632"/>
                  </a:lnTo>
                  <a:lnTo>
                    <a:pt x="135612" y="200533"/>
                  </a:lnTo>
                  <a:lnTo>
                    <a:pt x="135432" y="201435"/>
                  </a:lnTo>
                  <a:lnTo>
                    <a:pt x="135612" y="202337"/>
                  </a:lnTo>
                  <a:lnTo>
                    <a:pt x="135973" y="203058"/>
                  </a:lnTo>
                  <a:lnTo>
                    <a:pt x="136514" y="203599"/>
                  </a:lnTo>
                  <a:lnTo>
                    <a:pt x="137235" y="203960"/>
                  </a:lnTo>
                  <a:lnTo>
                    <a:pt x="137957" y="204140"/>
                  </a:lnTo>
                  <a:lnTo>
                    <a:pt x="138678" y="203960"/>
                  </a:lnTo>
                  <a:lnTo>
                    <a:pt x="139580" y="203419"/>
                  </a:lnTo>
                  <a:lnTo>
                    <a:pt x="140121" y="202697"/>
                  </a:lnTo>
                  <a:lnTo>
                    <a:pt x="140481" y="201796"/>
                  </a:lnTo>
                  <a:lnTo>
                    <a:pt x="140301" y="200714"/>
                  </a:lnTo>
                  <a:lnTo>
                    <a:pt x="139760" y="199812"/>
                  </a:lnTo>
                  <a:lnTo>
                    <a:pt x="139039" y="199271"/>
                  </a:lnTo>
                  <a:lnTo>
                    <a:pt x="138137" y="199091"/>
                  </a:lnTo>
                  <a:close/>
                  <a:moveTo>
                    <a:pt x="75200" y="200353"/>
                  </a:moveTo>
                  <a:lnTo>
                    <a:pt x="74298" y="200533"/>
                  </a:lnTo>
                  <a:lnTo>
                    <a:pt x="73577" y="201255"/>
                  </a:lnTo>
                  <a:lnTo>
                    <a:pt x="73036" y="202156"/>
                  </a:lnTo>
                  <a:lnTo>
                    <a:pt x="73036" y="203058"/>
                  </a:lnTo>
                  <a:lnTo>
                    <a:pt x="73216" y="203960"/>
                  </a:lnTo>
                  <a:lnTo>
                    <a:pt x="73938" y="204861"/>
                  </a:lnTo>
                  <a:lnTo>
                    <a:pt x="74839" y="205222"/>
                  </a:lnTo>
                  <a:lnTo>
                    <a:pt x="75561" y="205402"/>
                  </a:lnTo>
                  <a:lnTo>
                    <a:pt x="76282" y="205222"/>
                  </a:lnTo>
                  <a:lnTo>
                    <a:pt x="77003" y="204861"/>
                  </a:lnTo>
                  <a:lnTo>
                    <a:pt x="77544" y="204320"/>
                  </a:lnTo>
                  <a:lnTo>
                    <a:pt x="77905" y="203599"/>
                  </a:lnTo>
                  <a:lnTo>
                    <a:pt x="78085" y="202517"/>
                  </a:lnTo>
                  <a:lnTo>
                    <a:pt x="77725" y="201615"/>
                  </a:lnTo>
                  <a:lnTo>
                    <a:pt x="77184" y="200894"/>
                  </a:lnTo>
                  <a:lnTo>
                    <a:pt x="76282" y="200353"/>
                  </a:lnTo>
                  <a:close/>
                  <a:moveTo>
                    <a:pt x="130743" y="201255"/>
                  </a:moveTo>
                  <a:lnTo>
                    <a:pt x="129661" y="201435"/>
                  </a:lnTo>
                  <a:lnTo>
                    <a:pt x="128760" y="201796"/>
                  </a:lnTo>
                  <a:lnTo>
                    <a:pt x="128219" y="202517"/>
                  </a:lnTo>
                  <a:lnTo>
                    <a:pt x="127858" y="203419"/>
                  </a:lnTo>
                  <a:lnTo>
                    <a:pt x="127858" y="204501"/>
                  </a:lnTo>
                  <a:lnTo>
                    <a:pt x="128219" y="205222"/>
                  </a:lnTo>
                  <a:lnTo>
                    <a:pt x="128760" y="205763"/>
                  </a:lnTo>
                  <a:lnTo>
                    <a:pt x="129481" y="206304"/>
                  </a:lnTo>
                  <a:lnTo>
                    <a:pt x="130924" y="206304"/>
                  </a:lnTo>
                  <a:lnTo>
                    <a:pt x="131825" y="205763"/>
                  </a:lnTo>
                  <a:lnTo>
                    <a:pt x="132547" y="205042"/>
                  </a:lnTo>
                  <a:lnTo>
                    <a:pt x="132907" y="204140"/>
                  </a:lnTo>
                  <a:lnTo>
                    <a:pt x="132727" y="203238"/>
                  </a:lnTo>
                  <a:lnTo>
                    <a:pt x="132366" y="202337"/>
                  </a:lnTo>
                  <a:lnTo>
                    <a:pt x="131645" y="201615"/>
                  </a:lnTo>
                  <a:lnTo>
                    <a:pt x="130743" y="201255"/>
                  </a:lnTo>
                  <a:close/>
                  <a:moveTo>
                    <a:pt x="82774" y="202337"/>
                  </a:moveTo>
                  <a:lnTo>
                    <a:pt x="81872" y="202697"/>
                  </a:lnTo>
                  <a:lnTo>
                    <a:pt x="81151" y="203419"/>
                  </a:lnTo>
                  <a:lnTo>
                    <a:pt x="80790" y="204320"/>
                  </a:lnTo>
                  <a:lnTo>
                    <a:pt x="80790" y="205222"/>
                  </a:lnTo>
                  <a:lnTo>
                    <a:pt x="81151" y="206124"/>
                  </a:lnTo>
                  <a:lnTo>
                    <a:pt x="81692" y="206845"/>
                  </a:lnTo>
                  <a:lnTo>
                    <a:pt x="82594" y="207206"/>
                  </a:lnTo>
                  <a:lnTo>
                    <a:pt x="83135" y="207386"/>
                  </a:lnTo>
                  <a:lnTo>
                    <a:pt x="84036" y="207206"/>
                  </a:lnTo>
                  <a:lnTo>
                    <a:pt x="84758" y="206845"/>
                  </a:lnTo>
                  <a:lnTo>
                    <a:pt x="85299" y="206124"/>
                  </a:lnTo>
                  <a:lnTo>
                    <a:pt x="85659" y="205402"/>
                  </a:lnTo>
                  <a:lnTo>
                    <a:pt x="85659" y="204320"/>
                  </a:lnTo>
                  <a:lnTo>
                    <a:pt x="85299" y="203419"/>
                  </a:lnTo>
                  <a:lnTo>
                    <a:pt x="84577" y="202697"/>
                  </a:lnTo>
                  <a:lnTo>
                    <a:pt x="83676" y="202337"/>
                  </a:lnTo>
                  <a:close/>
                  <a:moveTo>
                    <a:pt x="122087" y="203058"/>
                  </a:moveTo>
                  <a:lnTo>
                    <a:pt x="121186" y="203419"/>
                  </a:lnTo>
                  <a:lnTo>
                    <a:pt x="120464" y="204140"/>
                  </a:lnTo>
                  <a:lnTo>
                    <a:pt x="120104" y="204861"/>
                  </a:lnTo>
                  <a:lnTo>
                    <a:pt x="120104" y="205943"/>
                  </a:lnTo>
                  <a:lnTo>
                    <a:pt x="120464" y="206845"/>
                  </a:lnTo>
                  <a:lnTo>
                    <a:pt x="121005" y="207386"/>
                  </a:lnTo>
                  <a:lnTo>
                    <a:pt x="121727" y="207927"/>
                  </a:lnTo>
                  <a:lnTo>
                    <a:pt x="122628" y="208107"/>
                  </a:lnTo>
                  <a:lnTo>
                    <a:pt x="122989" y="207927"/>
                  </a:lnTo>
                  <a:lnTo>
                    <a:pt x="123891" y="207566"/>
                  </a:lnTo>
                  <a:lnTo>
                    <a:pt x="124612" y="207025"/>
                  </a:lnTo>
                  <a:lnTo>
                    <a:pt x="124973" y="206124"/>
                  </a:lnTo>
                  <a:lnTo>
                    <a:pt x="125153" y="205042"/>
                  </a:lnTo>
                  <a:lnTo>
                    <a:pt x="124792" y="204140"/>
                  </a:lnTo>
                  <a:lnTo>
                    <a:pt x="124071" y="203419"/>
                  </a:lnTo>
                  <a:lnTo>
                    <a:pt x="123169" y="203058"/>
                  </a:lnTo>
                  <a:close/>
                  <a:moveTo>
                    <a:pt x="91430" y="203599"/>
                  </a:moveTo>
                  <a:lnTo>
                    <a:pt x="90348" y="203779"/>
                  </a:lnTo>
                  <a:lnTo>
                    <a:pt x="89446" y="204140"/>
                  </a:lnTo>
                  <a:lnTo>
                    <a:pt x="88905" y="204861"/>
                  </a:lnTo>
                  <a:lnTo>
                    <a:pt x="88545" y="205763"/>
                  </a:lnTo>
                  <a:lnTo>
                    <a:pt x="88545" y="206845"/>
                  </a:lnTo>
                  <a:lnTo>
                    <a:pt x="88905" y="207747"/>
                  </a:lnTo>
                  <a:lnTo>
                    <a:pt x="89627" y="208288"/>
                  </a:lnTo>
                  <a:lnTo>
                    <a:pt x="90709" y="208648"/>
                  </a:lnTo>
                  <a:lnTo>
                    <a:pt x="91070" y="208648"/>
                  </a:lnTo>
                  <a:lnTo>
                    <a:pt x="91971" y="208468"/>
                  </a:lnTo>
                  <a:lnTo>
                    <a:pt x="92693" y="208107"/>
                  </a:lnTo>
                  <a:lnTo>
                    <a:pt x="93234" y="207386"/>
                  </a:lnTo>
                  <a:lnTo>
                    <a:pt x="93594" y="206484"/>
                  </a:lnTo>
                  <a:lnTo>
                    <a:pt x="93414" y="205583"/>
                  </a:lnTo>
                  <a:lnTo>
                    <a:pt x="93053" y="204681"/>
                  </a:lnTo>
                  <a:lnTo>
                    <a:pt x="92332" y="203960"/>
                  </a:lnTo>
                  <a:lnTo>
                    <a:pt x="91430" y="203599"/>
                  </a:lnTo>
                  <a:close/>
                  <a:moveTo>
                    <a:pt x="114513" y="204140"/>
                  </a:moveTo>
                  <a:lnTo>
                    <a:pt x="113611" y="204320"/>
                  </a:lnTo>
                  <a:lnTo>
                    <a:pt x="112710" y="205042"/>
                  </a:lnTo>
                  <a:lnTo>
                    <a:pt x="112349" y="205763"/>
                  </a:lnTo>
                  <a:lnTo>
                    <a:pt x="112169" y="206845"/>
                  </a:lnTo>
                  <a:lnTo>
                    <a:pt x="112529" y="207747"/>
                  </a:lnTo>
                  <a:lnTo>
                    <a:pt x="113070" y="208468"/>
                  </a:lnTo>
                  <a:lnTo>
                    <a:pt x="113792" y="209009"/>
                  </a:lnTo>
                  <a:lnTo>
                    <a:pt x="114693" y="209189"/>
                  </a:lnTo>
                  <a:lnTo>
                    <a:pt x="115054" y="209009"/>
                  </a:lnTo>
                  <a:lnTo>
                    <a:pt x="115956" y="208829"/>
                  </a:lnTo>
                  <a:lnTo>
                    <a:pt x="116677" y="208107"/>
                  </a:lnTo>
                  <a:lnTo>
                    <a:pt x="117218" y="207386"/>
                  </a:lnTo>
                  <a:lnTo>
                    <a:pt x="117218" y="206304"/>
                  </a:lnTo>
                  <a:lnTo>
                    <a:pt x="117038" y="205402"/>
                  </a:lnTo>
                  <a:lnTo>
                    <a:pt x="116316" y="204681"/>
                  </a:lnTo>
                  <a:lnTo>
                    <a:pt x="115415" y="204140"/>
                  </a:lnTo>
                  <a:close/>
                  <a:moveTo>
                    <a:pt x="99004" y="204320"/>
                  </a:moveTo>
                  <a:lnTo>
                    <a:pt x="98103" y="204501"/>
                  </a:lnTo>
                  <a:lnTo>
                    <a:pt x="97201" y="205042"/>
                  </a:lnTo>
                  <a:lnTo>
                    <a:pt x="96660" y="205763"/>
                  </a:lnTo>
                  <a:lnTo>
                    <a:pt x="96299" y="206845"/>
                  </a:lnTo>
                  <a:lnTo>
                    <a:pt x="96480" y="207747"/>
                  </a:lnTo>
                  <a:lnTo>
                    <a:pt x="97021" y="208648"/>
                  </a:lnTo>
                  <a:lnTo>
                    <a:pt x="97742" y="209189"/>
                  </a:lnTo>
                  <a:lnTo>
                    <a:pt x="98824" y="209370"/>
                  </a:lnTo>
                  <a:lnTo>
                    <a:pt x="99906" y="209189"/>
                  </a:lnTo>
                  <a:lnTo>
                    <a:pt x="100627" y="208829"/>
                  </a:lnTo>
                  <a:lnTo>
                    <a:pt x="101168" y="207927"/>
                  </a:lnTo>
                  <a:lnTo>
                    <a:pt x="101349" y="207025"/>
                  </a:lnTo>
                  <a:lnTo>
                    <a:pt x="101349" y="206124"/>
                  </a:lnTo>
                  <a:lnTo>
                    <a:pt x="100808" y="205222"/>
                  </a:lnTo>
                  <a:lnTo>
                    <a:pt x="100086" y="204681"/>
                  </a:lnTo>
                  <a:lnTo>
                    <a:pt x="99004" y="204320"/>
                  </a:lnTo>
                  <a:close/>
                  <a:moveTo>
                    <a:pt x="106759" y="204501"/>
                  </a:moveTo>
                  <a:lnTo>
                    <a:pt x="105857" y="204681"/>
                  </a:lnTo>
                  <a:lnTo>
                    <a:pt x="104955" y="205222"/>
                  </a:lnTo>
                  <a:lnTo>
                    <a:pt x="104414" y="206124"/>
                  </a:lnTo>
                  <a:lnTo>
                    <a:pt x="104234" y="207025"/>
                  </a:lnTo>
                  <a:lnTo>
                    <a:pt x="104595" y="208107"/>
                  </a:lnTo>
                  <a:lnTo>
                    <a:pt x="105136" y="208829"/>
                  </a:lnTo>
                  <a:lnTo>
                    <a:pt x="105857" y="209370"/>
                  </a:lnTo>
                  <a:lnTo>
                    <a:pt x="106759" y="209550"/>
                  </a:lnTo>
                  <a:lnTo>
                    <a:pt x="106939" y="209550"/>
                  </a:lnTo>
                  <a:lnTo>
                    <a:pt x="107841" y="209370"/>
                  </a:lnTo>
                  <a:lnTo>
                    <a:pt x="108562" y="208829"/>
                  </a:lnTo>
                  <a:lnTo>
                    <a:pt x="109103" y="207927"/>
                  </a:lnTo>
                  <a:lnTo>
                    <a:pt x="109283" y="207025"/>
                  </a:lnTo>
                  <a:lnTo>
                    <a:pt x="109103" y="205943"/>
                  </a:lnTo>
                  <a:lnTo>
                    <a:pt x="108562" y="205222"/>
                  </a:lnTo>
                  <a:lnTo>
                    <a:pt x="107841" y="204681"/>
                  </a:lnTo>
                  <a:lnTo>
                    <a:pt x="106759" y="204501"/>
                  </a:lnTo>
                  <a:close/>
                </a:path>
              </a:pathLst>
            </a:custGeom>
            <a:solidFill>
              <a:srgbClr val="00B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6"/>
            <p:cNvSpPr/>
            <p:nvPr/>
          </p:nvSpPr>
          <p:spPr>
            <a:xfrm>
              <a:off x="2496021" y="809363"/>
              <a:ext cx="2475300" cy="2475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1284" name="Google Shape;1284;p156" title="TraverseExchange.png"/>
            <p:cNvPicPr preferRelativeResize="0"/>
            <p:nvPr/>
          </p:nvPicPr>
          <p:blipFill>
            <a:blip r:embed="rId3">
              <a:alphaModFix/>
            </a:blip>
            <a:stretch>
              <a:fillRect/>
            </a:stretch>
          </p:blipFill>
          <p:spPr>
            <a:xfrm>
              <a:off x="2504025" y="1388579"/>
              <a:ext cx="2475301" cy="1391681"/>
            </a:xfrm>
            <a:prstGeom prst="rect">
              <a:avLst/>
            </a:prstGeom>
            <a:noFill/>
            <a:ln>
              <a:noFill/>
            </a:ln>
          </p:spPr>
        </p:pic>
      </p:grpSp>
      <p:grpSp>
        <p:nvGrpSpPr>
          <p:cNvPr id="1285" name="Google Shape;1285;p156"/>
          <p:cNvGrpSpPr/>
          <p:nvPr/>
        </p:nvGrpSpPr>
        <p:grpSpPr>
          <a:xfrm>
            <a:off x="1296257" y="3249325"/>
            <a:ext cx="709346" cy="709346"/>
            <a:chOff x="459225" y="433675"/>
            <a:chExt cx="803700" cy="803700"/>
          </a:xfrm>
        </p:grpSpPr>
        <p:sp>
          <p:nvSpPr>
            <p:cNvPr id="1286" name="Google Shape;1286;p156"/>
            <p:cNvSpPr/>
            <p:nvPr/>
          </p:nvSpPr>
          <p:spPr>
            <a:xfrm>
              <a:off x="459225" y="433675"/>
              <a:ext cx="803700" cy="803700"/>
            </a:xfrm>
            <a:prstGeom prst="ellipse">
              <a:avLst/>
            </a:prstGeom>
            <a:solidFill>
              <a:srgbClr val="00BC6F">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87" name="Google Shape;1287;p156"/>
            <p:cNvGrpSpPr/>
            <p:nvPr/>
          </p:nvGrpSpPr>
          <p:grpSpPr>
            <a:xfrm>
              <a:off x="567525" y="541975"/>
              <a:ext cx="587100" cy="587100"/>
              <a:chOff x="943275" y="-76425"/>
              <a:chExt cx="587100" cy="587100"/>
            </a:xfrm>
          </p:grpSpPr>
          <p:sp>
            <p:nvSpPr>
              <p:cNvPr id="1288" name="Google Shape;1288;p156"/>
              <p:cNvSpPr/>
              <p:nvPr/>
            </p:nvSpPr>
            <p:spPr>
              <a:xfrm>
                <a:off x="943275" y="-76425"/>
                <a:ext cx="587100" cy="587100"/>
              </a:xfrm>
              <a:prstGeom prst="ellipse">
                <a:avLst/>
              </a:prstGeom>
              <a:solidFill>
                <a:schemeClr val="lt1"/>
              </a:solidFill>
              <a:ln w="33625" cap="flat" cmpd="sng">
                <a:solidFill>
                  <a:srgbClr val="09CA7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89" name="Google Shape;1289;p156"/>
              <p:cNvGrpSpPr/>
              <p:nvPr/>
            </p:nvGrpSpPr>
            <p:grpSpPr>
              <a:xfrm>
                <a:off x="1091713" y="80578"/>
                <a:ext cx="290224" cy="259842"/>
                <a:chOff x="884350" y="750222"/>
                <a:chExt cx="5851300" cy="5238750"/>
              </a:xfrm>
            </p:grpSpPr>
            <p:sp>
              <p:nvSpPr>
                <p:cNvPr id="1290" name="Google Shape;1290;p156"/>
                <p:cNvSpPr/>
                <p:nvPr/>
              </p:nvSpPr>
              <p:spPr>
                <a:xfrm>
                  <a:off x="1436275" y="1432972"/>
                  <a:ext cx="4744250" cy="4556000"/>
                </a:xfrm>
                <a:custGeom>
                  <a:avLst/>
                  <a:gdLst/>
                  <a:ahLst/>
                  <a:cxnLst/>
                  <a:rect l="l" t="t" r="r" b="b"/>
                  <a:pathLst>
                    <a:path w="189770" h="182240" extrusionOk="0">
                      <a:moveTo>
                        <a:pt x="112688" y="54494"/>
                      </a:moveTo>
                      <a:lnTo>
                        <a:pt x="112688" y="87930"/>
                      </a:lnTo>
                      <a:lnTo>
                        <a:pt x="146124" y="87930"/>
                      </a:lnTo>
                      <a:lnTo>
                        <a:pt x="146124" y="123535"/>
                      </a:lnTo>
                      <a:lnTo>
                        <a:pt x="112688" y="123535"/>
                      </a:lnTo>
                      <a:lnTo>
                        <a:pt x="112688" y="156971"/>
                      </a:lnTo>
                      <a:lnTo>
                        <a:pt x="77082" y="156971"/>
                      </a:lnTo>
                      <a:lnTo>
                        <a:pt x="77082" y="123535"/>
                      </a:lnTo>
                      <a:lnTo>
                        <a:pt x="43646" y="123535"/>
                      </a:lnTo>
                      <a:lnTo>
                        <a:pt x="43646" y="87930"/>
                      </a:lnTo>
                      <a:lnTo>
                        <a:pt x="77082" y="87930"/>
                      </a:lnTo>
                      <a:lnTo>
                        <a:pt x="77082" y="54494"/>
                      </a:lnTo>
                      <a:close/>
                      <a:moveTo>
                        <a:pt x="94949" y="0"/>
                      </a:moveTo>
                      <a:lnTo>
                        <a:pt x="94439" y="128"/>
                      </a:lnTo>
                      <a:lnTo>
                        <a:pt x="93928" y="383"/>
                      </a:lnTo>
                      <a:lnTo>
                        <a:pt x="767" y="62789"/>
                      </a:lnTo>
                      <a:lnTo>
                        <a:pt x="511" y="63172"/>
                      </a:lnTo>
                      <a:lnTo>
                        <a:pt x="256" y="63427"/>
                      </a:lnTo>
                      <a:lnTo>
                        <a:pt x="129" y="63937"/>
                      </a:lnTo>
                      <a:lnTo>
                        <a:pt x="1" y="64320"/>
                      </a:lnTo>
                      <a:lnTo>
                        <a:pt x="1" y="180453"/>
                      </a:lnTo>
                      <a:lnTo>
                        <a:pt x="129" y="181219"/>
                      </a:lnTo>
                      <a:lnTo>
                        <a:pt x="511" y="181730"/>
                      </a:lnTo>
                      <a:lnTo>
                        <a:pt x="1150" y="182112"/>
                      </a:lnTo>
                      <a:lnTo>
                        <a:pt x="1788" y="182240"/>
                      </a:lnTo>
                      <a:lnTo>
                        <a:pt x="187983" y="182240"/>
                      </a:lnTo>
                      <a:lnTo>
                        <a:pt x="188748" y="182112"/>
                      </a:lnTo>
                      <a:lnTo>
                        <a:pt x="189259" y="181730"/>
                      </a:lnTo>
                      <a:lnTo>
                        <a:pt x="189642" y="181219"/>
                      </a:lnTo>
                      <a:lnTo>
                        <a:pt x="189769" y="180453"/>
                      </a:lnTo>
                      <a:lnTo>
                        <a:pt x="189769" y="64320"/>
                      </a:lnTo>
                      <a:lnTo>
                        <a:pt x="189769" y="63937"/>
                      </a:lnTo>
                      <a:lnTo>
                        <a:pt x="189514" y="63427"/>
                      </a:lnTo>
                      <a:lnTo>
                        <a:pt x="189259" y="63172"/>
                      </a:lnTo>
                      <a:lnTo>
                        <a:pt x="189004" y="62789"/>
                      </a:lnTo>
                      <a:lnTo>
                        <a:pt x="95842" y="383"/>
                      </a:lnTo>
                      <a:lnTo>
                        <a:pt x="95459" y="128"/>
                      </a:lnTo>
                      <a:lnTo>
                        <a:pt x="94949" y="0"/>
                      </a:lnTo>
                      <a:close/>
                    </a:path>
                  </a:pathLst>
                </a:custGeom>
                <a:solidFill>
                  <a:srgbClr val="0E023A"/>
                </a:solidFill>
                <a:ln>
                  <a:noFill/>
                </a:ln>
              </p:spPr>
              <p:txBody>
                <a:bodyPr spcFirstLastPara="1" wrap="square" lIns="4025" tIns="4025" rIns="4025" bIns="4025" anchor="ctr" anchorCtr="0">
                  <a:noAutofit/>
                </a:bodyPr>
                <a:lstStyle/>
                <a:p>
                  <a:pPr marL="0" lvl="0" indent="0" algn="l" rtl="0">
                    <a:spcBef>
                      <a:spcPts val="0"/>
                    </a:spcBef>
                    <a:spcAft>
                      <a:spcPts val="0"/>
                    </a:spcAft>
                    <a:buNone/>
                  </a:pPr>
                  <a:endParaRPr sz="1235"/>
                </a:p>
              </p:txBody>
            </p:sp>
            <p:sp>
              <p:nvSpPr>
                <p:cNvPr id="1291" name="Google Shape;1291;p156"/>
                <p:cNvSpPr/>
                <p:nvPr/>
              </p:nvSpPr>
              <p:spPr>
                <a:xfrm>
                  <a:off x="884350" y="750222"/>
                  <a:ext cx="5851300" cy="2389675"/>
                </a:xfrm>
                <a:custGeom>
                  <a:avLst/>
                  <a:gdLst/>
                  <a:ahLst/>
                  <a:cxnLst/>
                  <a:rect l="l" t="t" r="r" b="b"/>
                  <a:pathLst>
                    <a:path w="234052" h="95587" extrusionOk="0">
                      <a:moveTo>
                        <a:pt x="116516" y="0"/>
                      </a:moveTo>
                      <a:lnTo>
                        <a:pt x="116005" y="255"/>
                      </a:lnTo>
                      <a:lnTo>
                        <a:pt x="766" y="77720"/>
                      </a:lnTo>
                      <a:lnTo>
                        <a:pt x="383" y="77975"/>
                      </a:lnTo>
                      <a:lnTo>
                        <a:pt x="128" y="78358"/>
                      </a:lnTo>
                      <a:lnTo>
                        <a:pt x="0" y="78741"/>
                      </a:lnTo>
                      <a:lnTo>
                        <a:pt x="0" y="79124"/>
                      </a:lnTo>
                      <a:lnTo>
                        <a:pt x="0" y="93800"/>
                      </a:lnTo>
                      <a:lnTo>
                        <a:pt x="0" y="94310"/>
                      </a:lnTo>
                      <a:lnTo>
                        <a:pt x="255" y="94693"/>
                      </a:lnTo>
                      <a:lnTo>
                        <a:pt x="510" y="95076"/>
                      </a:lnTo>
                      <a:lnTo>
                        <a:pt x="893" y="95331"/>
                      </a:lnTo>
                      <a:lnTo>
                        <a:pt x="1276" y="95586"/>
                      </a:lnTo>
                      <a:lnTo>
                        <a:pt x="1659" y="95586"/>
                      </a:lnTo>
                      <a:lnTo>
                        <a:pt x="2170" y="95459"/>
                      </a:lnTo>
                      <a:lnTo>
                        <a:pt x="2680" y="95331"/>
                      </a:lnTo>
                      <a:lnTo>
                        <a:pt x="117026" y="18505"/>
                      </a:lnTo>
                      <a:lnTo>
                        <a:pt x="231244" y="95331"/>
                      </a:lnTo>
                      <a:lnTo>
                        <a:pt x="231755" y="95459"/>
                      </a:lnTo>
                      <a:lnTo>
                        <a:pt x="232265" y="95586"/>
                      </a:lnTo>
                      <a:lnTo>
                        <a:pt x="232648" y="95586"/>
                      </a:lnTo>
                      <a:lnTo>
                        <a:pt x="233031" y="95331"/>
                      </a:lnTo>
                      <a:lnTo>
                        <a:pt x="233414" y="95076"/>
                      </a:lnTo>
                      <a:lnTo>
                        <a:pt x="233797" y="94693"/>
                      </a:lnTo>
                      <a:lnTo>
                        <a:pt x="233924" y="94310"/>
                      </a:lnTo>
                      <a:lnTo>
                        <a:pt x="234052" y="93800"/>
                      </a:lnTo>
                      <a:lnTo>
                        <a:pt x="234052" y="79124"/>
                      </a:lnTo>
                      <a:lnTo>
                        <a:pt x="233924" y="78741"/>
                      </a:lnTo>
                      <a:lnTo>
                        <a:pt x="233797" y="78358"/>
                      </a:lnTo>
                      <a:lnTo>
                        <a:pt x="233542" y="77975"/>
                      </a:lnTo>
                      <a:lnTo>
                        <a:pt x="233286" y="77720"/>
                      </a:lnTo>
                      <a:lnTo>
                        <a:pt x="197043" y="53345"/>
                      </a:lnTo>
                      <a:lnTo>
                        <a:pt x="197043" y="27949"/>
                      </a:lnTo>
                      <a:lnTo>
                        <a:pt x="196787" y="27183"/>
                      </a:lnTo>
                      <a:lnTo>
                        <a:pt x="196405" y="26672"/>
                      </a:lnTo>
                      <a:lnTo>
                        <a:pt x="195894" y="26289"/>
                      </a:lnTo>
                      <a:lnTo>
                        <a:pt x="195256" y="26162"/>
                      </a:lnTo>
                      <a:lnTo>
                        <a:pt x="165776" y="26162"/>
                      </a:lnTo>
                      <a:lnTo>
                        <a:pt x="165138" y="26289"/>
                      </a:lnTo>
                      <a:lnTo>
                        <a:pt x="164500" y="26672"/>
                      </a:lnTo>
                      <a:lnTo>
                        <a:pt x="164117" y="27183"/>
                      </a:lnTo>
                      <a:lnTo>
                        <a:pt x="163990" y="27949"/>
                      </a:lnTo>
                      <a:lnTo>
                        <a:pt x="163990" y="31267"/>
                      </a:lnTo>
                      <a:lnTo>
                        <a:pt x="117919" y="255"/>
                      </a:lnTo>
                      <a:lnTo>
                        <a:pt x="117536" y="0"/>
                      </a:lnTo>
                      <a:close/>
                    </a:path>
                  </a:pathLst>
                </a:custGeom>
                <a:solidFill>
                  <a:srgbClr val="0E023A"/>
                </a:solidFill>
                <a:ln>
                  <a:noFill/>
                </a:ln>
              </p:spPr>
              <p:txBody>
                <a:bodyPr spcFirstLastPara="1" wrap="square" lIns="4025" tIns="4025" rIns="4025" bIns="4025" anchor="ctr" anchorCtr="0">
                  <a:noAutofit/>
                </a:bodyPr>
                <a:lstStyle/>
                <a:p>
                  <a:pPr marL="0" lvl="0" indent="0" algn="l" rtl="0">
                    <a:spcBef>
                      <a:spcPts val="0"/>
                    </a:spcBef>
                    <a:spcAft>
                      <a:spcPts val="0"/>
                    </a:spcAft>
                    <a:buNone/>
                  </a:pPr>
                  <a:endParaRPr sz="1235"/>
                </a:p>
              </p:txBody>
            </p:sp>
          </p:grpSp>
        </p:grpSp>
      </p:grpSp>
      <p:grpSp>
        <p:nvGrpSpPr>
          <p:cNvPr id="1292" name="Google Shape;1292;p156"/>
          <p:cNvGrpSpPr/>
          <p:nvPr/>
        </p:nvGrpSpPr>
        <p:grpSpPr>
          <a:xfrm>
            <a:off x="7709332" y="2021027"/>
            <a:ext cx="709346" cy="709346"/>
            <a:chOff x="3767000" y="4054775"/>
            <a:chExt cx="803700" cy="803700"/>
          </a:xfrm>
        </p:grpSpPr>
        <p:sp>
          <p:nvSpPr>
            <p:cNvPr id="1293" name="Google Shape;1293;p156"/>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294" name="Google Shape;1294;p156"/>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295" name="Google Shape;1295;p156"/>
            <p:cNvGrpSpPr/>
            <p:nvPr/>
          </p:nvGrpSpPr>
          <p:grpSpPr>
            <a:xfrm>
              <a:off x="4023647" y="4333493"/>
              <a:ext cx="290411" cy="289703"/>
              <a:chOff x="1184225" y="238125"/>
              <a:chExt cx="5251550" cy="5238750"/>
            </a:xfrm>
          </p:grpSpPr>
          <p:sp>
            <p:nvSpPr>
              <p:cNvPr id="1296" name="Google Shape;1296;p156"/>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97" name="Google Shape;1297;p156"/>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98" name="Google Shape;1298;p156"/>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299" name="Google Shape;1299;p156"/>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00" name="Google Shape;1300;p156"/>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01" name="Google Shape;1301;p156"/>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grpSp>
        <p:nvGrpSpPr>
          <p:cNvPr id="1302" name="Google Shape;1302;p156"/>
          <p:cNvGrpSpPr/>
          <p:nvPr/>
        </p:nvGrpSpPr>
        <p:grpSpPr>
          <a:xfrm>
            <a:off x="1211845" y="470702"/>
            <a:ext cx="709346" cy="709346"/>
            <a:chOff x="3767000" y="4054775"/>
            <a:chExt cx="803700" cy="803700"/>
          </a:xfrm>
        </p:grpSpPr>
        <p:sp>
          <p:nvSpPr>
            <p:cNvPr id="1303" name="Google Shape;1303;p156"/>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304" name="Google Shape;1304;p156"/>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305" name="Google Shape;1305;p156"/>
            <p:cNvGrpSpPr/>
            <p:nvPr/>
          </p:nvGrpSpPr>
          <p:grpSpPr>
            <a:xfrm>
              <a:off x="4023647" y="4333493"/>
              <a:ext cx="290411" cy="289703"/>
              <a:chOff x="1184225" y="238125"/>
              <a:chExt cx="5251550" cy="5238750"/>
            </a:xfrm>
          </p:grpSpPr>
          <p:sp>
            <p:nvSpPr>
              <p:cNvPr id="1306" name="Google Shape;1306;p156"/>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07" name="Google Shape;1307;p156"/>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08" name="Google Shape;1308;p156"/>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09" name="Google Shape;1309;p156"/>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10" name="Google Shape;1310;p156"/>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11" name="Google Shape;1311;p156"/>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
        <p:nvSpPr>
          <p:cNvPr id="1312" name="Google Shape;1312;p156"/>
          <p:cNvSpPr txBox="1"/>
          <p:nvPr/>
        </p:nvSpPr>
        <p:spPr>
          <a:xfrm>
            <a:off x="6114275" y="4523425"/>
            <a:ext cx="21846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National Platforms</a:t>
            </a:r>
            <a:endParaRPr>
              <a:solidFill>
                <a:srgbClr val="FFFFFF"/>
              </a:solidFill>
              <a:latin typeface="Montserrat SemiBold"/>
              <a:ea typeface="Montserrat SemiBold"/>
              <a:cs typeface="Montserrat SemiBold"/>
              <a:sym typeface="Montserrat SemiBold"/>
            </a:endParaRPr>
          </a:p>
        </p:txBody>
      </p:sp>
      <p:cxnSp>
        <p:nvCxnSpPr>
          <p:cNvPr id="1313" name="Google Shape;1313;p156"/>
          <p:cNvCxnSpPr/>
          <p:nvPr/>
        </p:nvCxnSpPr>
        <p:spPr>
          <a:xfrm rot="10800000" flipH="1">
            <a:off x="6084900" y="1572150"/>
            <a:ext cx="786000" cy="517800"/>
          </a:xfrm>
          <a:prstGeom prst="straightConnector1">
            <a:avLst/>
          </a:prstGeom>
          <a:noFill/>
          <a:ln w="28575" cap="flat" cmpd="sng">
            <a:solidFill>
              <a:srgbClr val="5B7386"/>
            </a:solidFill>
            <a:prstDash val="solid"/>
            <a:round/>
            <a:headEnd type="triangle" w="med" len="med"/>
            <a:tailEnd type="triangle" w="med" len="med"/>
          </a:ln>
        </p:spPr>
      </p:cxnSp>
      <p:cxnSp>
        <p:nvCxnSpPr>
          <p:cNvPr id="1314" name="Google Shape;1314;p156"/>
          <p:cNvCxnSpPr/>
          <p:nvPr/>
        </p:nvCxnSpPr>
        <p:spPr>
          <a:xfrm rot="10800000">
            <a:off x="5765450" y="3521750"/>
            <a:ext cx="890400" cy="578100"/>
          </a:xfrm>
          <a:prstGeom prst="straightConnector1">
            <a:avLst/>
          </a:prstGeom>
          <a:noFill/>
          <a:ln w="28575" cap="flat" cmpd="sng">
            <a:solidFill>
              <a:srgbClr val="E03854"/>
            </a:solidFill>
            <a:prstDash val="solid"/>
            <a:round/>
            <a:headEnd type="triangle" w="med" len="med"/>
            <a:tailEnd type="triangle" w="med" len="med"/>
          </a:ln>
        </p:spPr>
      </p:cxnSp>
      <p:cxnSp>
        <p:nvCxnSpPr>
          <p:cNvPr id="1315" name="Google Shape;1315;p156"/>
          <p:cNvCxnSpPr/>
          <p:nvPr/>
        </p:nvCxnSpPr>
        <p:spPr>
          <a:xfrm rot="10800000" flipH="1">
            <a:off x="2060325" y="2937350"/>
            <a:ext cx="1059600" cy="474600"/>
          </a:xfrm>
          <a:prstGeom prst="straightConnector1">
            <a:avLst/>
          </a:prstGeom>
          <a:noFill/>
          <a:ln w="28575" cap="flat" cmpd="sng">
            <a:solidFill>
              <a:srgbClr val="5B7386"/>
            </a:solidFill>
            <a:prstDash val="solid"/>
            <a:round/>
            <a:headEnd type="triangle" w="med" len="med"/>
            <a:tailEnd type="triangle" w="med" len="med"/>
          </a:ln>
        </p:spPr>
      </p:cxnSp>
      <p:cxnSp>
        <p:nvCxnSpPr>
          <p:cNvPr id="1316" name="Google Shape;1316;p156"/>
          <p:cNvCxnSpPr>
            <a:stCxn id="1279" idx="3"/>
          </p:cNvCxnSpPr>
          <p:nvPr/>
        </p:nvCxnSpPr>
        <p:spPr>
          <a:xfrm>
            <a:off x="2340525" y="1376100"/>
            <a:ext cx="868500" cy="417900"/>
          </a:xfrm>
          <a:prstGeom prst="straightConnector1">
            <a:avLst/>
          </a:prstGeom>
          <a:noFill/>
          <a:ln w="28575" cap="flat" cmpd="sng">
            <a:solidFill>
              <a:srgbClr val="5B7386"/>
            </a:solidFill>
            <a:prstDash val="solid"/>
            <a:round/>
            <a:headEnd type="triangle" w="med" len="med"/>
            <a:tailEnd type="triangle" w="med" len="med"/>
          </a:ln>
        </p:spPr>
      </p:cxnSp>
      <p:sp>
        <p:nvSpPr>
          <p:cNvPr id="1317" name="Google Shape;1317;p156"/>
          <p:cNvSpPr txBox="1"/>
          <p:nvPr/>
        </p:nvSpPr>
        <p:spPr>
          <a:xfrm>
            <a:off x="6563475" y="1027700"/>
            <a:ext cx="1642800" cy="3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SemiBold"/>
                <a:ea typeface="Montserrat SemiBold"/>
                <a:cs typeface="Montserrat SemiBold"/>
                <a:sym typeface="Montserrat SemiBold"/>
              </a:rPr>
              <a:t>Private Hospitals</a:t>
            </a:r>
            <a:endParaRPr>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a:solidFill>
                <a:srgbClr val="FFFFFF"/>
              </a:solidFill>
              <a:latin typeface="Montserrat SemiBold"/>
              <a:ea typeface="Montserrat SemiBold"/>
              <a:cs typeface="Montserrat SemiBold"/>
              <a:sym typeface="Montserrat SemiBold"/>
            </a:endParaRPr>
          </a:p>
        </p:txBody>
      </p:sp>
      <p:grpSp>
        <p:nvGrpSpPr>
          <p:cNvPr id="1318" name="Google Shape;1318;p156"/>
          <p:cNvGrpSpPr/>
          <p:nvPr/>
        </p:nvGrpSpPr>
        <p:grpSpPr>
          <a:xfrm>
            <a:off x="7030207" y="318352"/>
            <a:ext cx="709346" cy="709346"/>
            <a:chOff x="3767000" y="4054775"/>
            <a:chExt cx="803700" cy="803700"/>
          </a:xfrm>
        </p:grpSpPr>
        <p:sp>
          <p:nvSpPr>
            <p:cNvPr id="1319" name="Google Shape;1319;p156"/>
            <p:cNvSpPr/>
            <p:nvPr/>
          </p:nvSpPr>
          <p:spPr>
            <a:xfrm>
              <a:off x="3767000" y="4054775"/>
              <a:ext cx="803700" cy="803700"/>
            </a:xfrm>
            <a:prstGeom prst="ellipse">
              <a:avLst/>
            </a:prstGeom>
            <a:solidFill>
              <a:srgbClr val="0098BC">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320" name="Google Shape;1320;p156"/>
            <p:cNvSpPr/>
            <p:nvPr/>
          </p:nvSpPr>
          <p:spPr>
            <a:xfrm>
              <a:off x="3875300" y="4163075"/>
              <a:ext cx="587100" cy="587100"/>
            </a:xfrm>
            <a:prstGeom prst="ellipse">
              <a:avLst/>
            </a:prstGeom>
            <a:solidFill>
              <a:schemeClr val="lt1"/>
            </a:solidFill>
            <a:ln w="33625" cap="flat" cmpd="sng">
              <a:solidFill>
                <a:srgbClr val="A4C3DB"/>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321" name="Google Shape;1321;p156"/>
            <p:cNvGrpSpPr/>
            <p:nvPr/>
          </p:nvGrpSpPr>
          <p:grpSpPr>
            <a:xfrm>
              <a:off x="4023647" y="4333493"/>
              <a:ext cx="290411" cy="289703"/>
              <a:chOff x="1184225" y="238125"/>
              <a:chExt cx="5251550" cy="5238750"/>
            </a:xfrm>
          </p:grpSpPr>
          <p:sp>
            <p:nvSpPr>
              <p:cNvPr id="1322" name="Google Shape;1322;p156"/>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23" name="Google Shape;1323;p156"/>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24" name="Google Shape;1324;p156"/>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25" name="Google Shape;1325;p156"/>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26" name="Google Shape;1326;p156"/>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27" name="Google Shape;1327;p156"/>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cxnSp>
        <p:nvCxnSpPr>
          <p:cNvPr id="1328" name="Google Shape;1328;p156"/>
          <p:cNvCxnSpPr>
            <a:endCxn id="1278" idx="1"/>
          </p:cNvCxnSpPr>
          <p:nvPr/>
        </p:nvCxnSpPr>
        <p:spPr>
          <a:xfrm>
            <a:off x="6103500" y="2912925"/>
            <a:ext cx="1139100" cy="13500"/>
          </a:xfrm>
          <a:prstGeom prst="straightConnector1">
            <a:avLst/>
          </a:prstGeom>
          <a:noFill/>
          <a:ln w="28575" cap="flat" cmpd="sng">
            <a:solidFill>
              <a:srgbClr val="5B7386"/>
            </a:solidFill>
            <a:prstDash val="solid"/>
            <a:round/>
            <a:headEnd type="triangle" w="med" len="med"/>
            <a:tailEnd type="triangle" w="med" len="med"/>
          </a:ln>
        </p:spPr>
      </p:cxnSp>
      <p:grpSp>
        <p:nvGrpSpPr>
          <p:cNvPr id="1329" name="Google Shape;1329;p156"/>
          <p:cNvGrpSpPr/>
          <p:nvPr/>
        </p:nvGrpSpPr>
        <p:grpSpPr>
          <a:xfrm>
            <a:off x="6851911" y="3871925"/>
            <a:ext cx="709346" cy="709346"/>
            <a:chOff x="3767000" y="4054775"/>
            <a:chExt cx="803700" cy="803700"/>
          </a:xfrm>
        </p:grpSpPr>
        <p:sp>
          <p:nvSpPr>
            <p:cNvPr id="1330" name="Google Shape;1330;p156"/>
            <p:cNvSpPr/>
            <p:nvPr/>
          </p:nvSpPr>
          <p:spPr>
            <a:xfrm>
              <a:off x="3767000" y="4054775"/>
              <a:ext cx="803700" cy="803700"/>
            </a:xfrm>
            <a:prstGeom prst="ellipse">
              <a:avLst/>
            </a:prstGeom>
            <a:solidFill>
              <a:srgbClr val="BC5D00">
                <a:alpha val="39240"/>
              </a:srgbClr>
            </a:solidFill>
            <a:ln>
              <a:noFill/>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sp>
          <p:nvSpPr>
            <p:cNvPr id="1331" name="Google Shape;1331;p156"/>
            <p:cNvSpPr/>
            <p:nvPr/>
          </p:nvSpPr>
          <p:spPr>
            <a:xfrm>
              <a:off x="3875300" y="4163075"/>
              <a:ext cx="587100" cy="587100"/>
            </a:xfrm>
            <a:prstGeom prst="ellipse">
              <a:avLst/>
            </a:prstGeom>
            <a:solidFill>
              <a:schemeClr val="lt1"/>
            </a:solidFill>
            <a:ln w="33625" cap="flat" cmpd="sng">
              <a:solidFill>
                <a:srgbClr val="E03854"/>
              </a:solidFill>
              <a:prstDash val="solid"/>
              <a:round/>
              <a:headEnd type="none" w="sm" len="sm"/>
              <a:tailEnd type="none" w="sm" len="sm"/>
            </a:ln>
          </p:spPr>
          <p:txBody>
            <a:bodyPr spcFirstLastPara="1" wrap="square" lIns="71650" tIns="71650" rIns="71650" bIns="71650" anchor="ctr" anchorCtr="0">
              <a:noAutofit/>
            </a:bodyPr>
            <a:lstStyle/>
            <a:p>
              <a:pPr marL="0" lvl="0" indent="0" algn="ctr" rtl="0">
                <a:spcBef>
                  <a:spcPts val="0"/>
                </a:spcBef>
                <a:spcAft>
                  <a:spcPts val="0"/>
                </a:spcAft>
                <a:buNone/>
              </a:pPr>
              <a:endParaRPr sz="1097">
                <a:latin typeface="Montserrat"/>
                <a:ea typeface="Montserrat"/>
                <a:cs typeface="Montserrat"/>
                <a:sym typeface="Montserrat"/>
              </a:endParaRPr>
            </a:p>
          </p:txBody>
        </p:sp>
        <p:grpSp>
          <p:nvGrpSpPr>
            <p:cNvPr id="1332" name="Google Shape;1332;p156"/>
            <p:cNvGrpSpPr/>
            <p:nvPr/>
          </p:nvGrpSpPr>
          <p:grpSpPr>
            <a:xfrm>
              <a:off x="4023647" y="4333493"/>
              <a:ext cx="290411" cy="289703"/>
              <a:chOff x="1184225" y="238125"/>
              <a:chExt cx="5251550" cy="5238750"/>
            </a:xfrm>
          </p:grpSpPr>
          <p:sp>
            <p:nvSpPr>
              <p:cNvPr id="1333" name="Google Shape;1333;p156"/>
              <p:cNvSpPr/>
              <p:nvPr/>
            </p:nvSpPr>
            <p:spPr>
              <a:xfrm>
                <a:off x="1184225" y="238125"/>
                <a:ext cx="5251550" cy="3218200"/>
              </a:xfrm>
              <a:custGeom>
                <a:avLst/>
                <a:gdLst/>
                <a:ahLst/>
                <a:cxnLst/>
                <a:rect l="l" t="t" r="r" b="b"/>
                <a:pathLst>
                  <a:path w="210062" h="128728" extrusionOk="0">
                    <a:moveTo>
                      <a:pt x="86843" y="0"/>
                    </a:moveTo>
                    <a:lnTo>
                      <a:pt x="84665" y="128"/>
                    </a:lnTo>
                    <a:lnTo>
                      <a:pt x="82616" y="384"/>
                    </a:lnTo>
                    <a:lnTo>
                      <a:pt x="80566" y="769"/>
                    </a:lnTo>
                    <a:lnTo>
                      <a:pt x="78645" y="1153"/>
                    </a:lnTo>
                    <a:lnTo>
                      <a:pt x="76724" y="1665"/>
                    </a:lnTo>
                    <a:lnTo>
                      <a:pt x="74803" y="2306"/>
                    </a:lnTo>
                    <a:lnTo>
                      <a:pt x="72881" y="2946"/>
                    </a:lnTo>
                    <a:lnTo>
                      <a:pt x="70960" y="3715"/>
                    </a:lnTo>
                    <a:lnTo>
                      <a:pt x="69167" y="4611"/>
                    </a:lnTo>
                    <a:lnTo>
                      <a:pt x="67502" y="5508"/>
                    </a:lnTo>
                    <a:lnTo>
                      <a:pt x="65708" y="6532"/>
                    </a:lnTo>
                    <a:lnTo>
                      <a:pt x="64043" y="7557"/>
                    </a:lnTo>
                    <a:lnTo>
                      <a:pt x="62506" y="8710"/>
                    </a:lnTo>
                    <a:lnTo>
                      <a:pt x="60841" y="9863"/>
                    </a:lnTo>
                    <a:lnTo>
                      <a:pt x="59432" y="11144"/>
                    </a:lnTo>
                    <a:lnTo>
                      <a:pt x="57895" y="12553"/>
                    </a:lnTo>
                    <a:lnTo>
                      <a:pt x="56614" y="13961"/>
                    </a:lnTo>
                    <a:lnTo>
                      <a:pt x="55205" y="15370"/>
                    </a:lnTo>
                    <a:lnTo>
                      <a:pt x="54053" y="16907"/>
                    </a:lnTo>
                    <a:lnTo>
                      <a:pt x="52772" y="18444"/>
                    </a:lnTo>
                    <a:lnTo>
                      <a:pt x="51747" y="20110"/>
                    </a:lnTo>
                    <a:lnTo>
                      <a:pt x="50594" y="21775"/>
                    </a:lnTo>
                    <a:lnTo>
                      <a:pt x="49698" y="23440"/>
                    </a:lnTo>
                    <a:lnTo>
                      <a:pt x="48801" y="25233"/>
                    </a:lnTo>
                    <a:lnTo>
                      <a:pt x="47904" y="27026"/>
                    </a:lnTo>
                    <a:lnTo>
                      <a:pt x="47264" y="28948"/>
                    </a:lnTo>
                    <a:lnTo>
                      <a:pt x="46624" y="30869"/>
                    </a:lnTo>
                    <a:lnTo>
                      <a:pt x="45983" y="32790"/>
                    </a:lnTo>
                    <a:lnTo>
                      <a:pt x="45471" y="34712"/>
                    </a:lnTo>
                    <a:lnTo>
                      <a:pt x="45086" y="36761"/>
                    </a:lnTo>
                    <a:lnTo>
                      <a:pt x="44830" y="38810"/>
                    </a:lnTo>
                    <a:lnTo>
                      <a:pt x="42140" y="38810"/>
                    </a:lnTo>
                    <a:lnTo>
                      <a:pt x="39963" y="39066"/>
                    </a:lnTo>
                    <a:lnTo>
                      <a:pt x="37657" y="39323"/>
                    </a:lnTo>
                    <a:lnTo>
                      <a:pt x="35480" y="39707"/>
                    </a:lnTo>
                    <a:lnTo>
                      <a:pt x="33303" y="40219"/>
                    </a:lnTo>
                    <a:lnTo>
                      <a:pt x="31253" y="40860"/>
                    </a:lnTo>
                    <a:lnTo>
                      <a:pt x="29204" y="41500"/>
                    </a:lnTo>
                    <a:lnTo>
                      <a:pt x="27154" y="42269"/>
                    </a:lnTo>
                    <a:lnTo>
                      <a:pt x="25233" y="43165"/>
                    </a:lnTo>
                    <a:lnTo>
                      <a:pt x="23312" y="44190"/>
                    </a:lnTo>
                    <a:lnTo>
                      <a:pt x="21390" y="45215"/>
                    </a:lnTo>
                    <a:lnTo>
                      <a:pt x="19597" y="46367"/>
                    </a:lnTo>
                    <a:lnTo>
                      <a:pt x="17804" y="47648"/>
                    </a:lnTo>
                    <a:lnTo>
                      <a:pt x="16139" y="48929"/>
                    </a:lnTo>
                    <a:lnTo>
                      <a:pt x="14602" y="50338"/>
                    </a:lnTo>
                    <a:lnTo>
                      <a:pt x="13065" y="51875"/>
                    </a:lnTo>
                    <a:lnTo>
                      <a:pt x="11528" y="53412"/>
                    </a:lnTo>
                    <a:lnTo>
                      <a:pt x="10119" y="54949"/>
                    </a:lnTo>
                    <a:lnTo>
                      <a:pt x="8838" y="56614"/>
                    </a:lnTo>
                    <a:lnTo>
                      <a:pt x="7557" y="58408"/>
                    </a:lnTo>
                    <a:lnTo>
                      <a:pt x="6404" y="60201"/>
                    </a:lnTo>
                    <a:lnTo>
                      <a:pt x="5380" y="62122"/>
                    </a:lnTo>
                    <a:lnTo>
                      <a:pt x="4355" y="64043"/>
                    </a:lnTo>
                    <a:lnTo>
                      <a:pt x="3458" y="65965"/>
                    </a:lnTo>
                    <a:lnTo>
                      <a:pt x="2690" y="68014"/>
                    </a:lnTo>
                    <a:lnTo>
                      <a:pt x="2049" y="70063"/>
                    </a:lnTo>
                    <a:lnTo>
                      <a:pt x="1409" y="72113"/>
                    </a:lnTo>
                    <a:lnTo>
                      <a:pt x="897" y="74290"/>
                    </a:lnTo>
                    <a:lnTo>
                      <a:pt x="512" y="76468"/>
                    </a:lnTo>
                    <a:lnTo>
                      <a:pt x="256" y="78773"/>
                    </a:lnTo>
                    <a:lnTo>
                      <a:pt x="128" y="80951"/>
                    </a:lnTo>
                    <a:lnTo>
                      <a:pt x="0" y="83256"/>
                    </a:lnTo>
                    <a:lnTo>
                      <a:pt x="128" y="85562"/>
                    </a:lnTo>
                    <a:lnTo>
                      <a:pt x="256" y="87868"/>
                    </a:lnTo>
                    <a:lnTo>
                      <a:pt x="512" y="90045"/>
                    </a:lnTo>
                    <a:lnTo>
                      <a:pt x="897" y="92222"/>
                    </a:lnTo>
                    <a:lnTo>
                      <a:pt x="1409" y="94400"/>
                    </a:lnTo>
                    <a:lnTo>
                      <a:pt x="2049" y="96449"/>
                    </a:lnTo>
                    <a:lnTo>
                      <a:pt x="2690" y="98499"/>
                    </a:lnTo>
                    <a:lnTo>
                      <a:pt x="3458" y="100548"/>
                    </a:lnTo>
                    <a:lnTo>
                      <a:pt x="4355" y="102469"/>
                    </a:lnTo>
                    <a:lnTo>
                      <a:pt x="5380" y="104391"/>
                    </a:lnTo>
                    <a:lnTo>
                      <a:pt x="6404" y="106312"/>
                    </a:lnTo>
                    <a:lnTo>
                      <a:pt x="7557" y="108105"/>
                    </a:lnTo>
                    <a:lnTo>
                      <a:pt x="8838" y="109898"/>
                    </a:lnTo>
                    <a:lnTo>
                      <a:pt x="10119" y="111564"/>
                    </a:lnTo>
                    <a:lnTo>
                      <a:pt x="11528" y="113101"/>
                    </a:lnTo>
                    <a:lnTo>
                      <a:pt x="13065" y="114638"/>
                    </a:lnTo>
                    <a:lnTo>
                      <a:pt x="14602" y="116175"/>
                    </a:lnTo>
                    <a:lnTo>
                      <a:pt x="16139" y="117584"/>
                    </a:lnTo>
                    <a:lnTo>
                      <a:pt x="17804" y="118865"/>
                    </a:lnTo>
                    <a:lnTo>
                      <a:pt x="19597" y="120145"/>
                    </a:lnTo>
                    <a:lnTo>
                      <a:pt x="21390" y="121298"/>
                    </a:lnTo>
                    <a:lnTo>
                      <a:pt x="23312" y="122323"/>
                    </a:lnTo>
                    <a:lnTo>
                      <a:pt x="25233" y="123348"/>
                    </a:lnTo>
                    <a:lnTo>
                      <a:pt x="27154" y="124244"/>
                    </a:lnTo>
                    <a:lnTo>
                      <a:pt x="29204" y="125013"/>
                    </a:lnTo>
                    <a:lnTo>
                      <a:pt x="31253" y="125653"/>
                    </a:lnTo>
                    <a:lnTo>
                      <a:pt x="33303" y="126294"/>
                    </a:lnTo>
                    <a:lnTo>
                      <a:pt x="35480" y="126806"/>
                    </a:lnTo>
                    <a:lnTo>
                      <a:pt x="37657" y="127190"/>
                    </a:lnTo>
                    <a:lnTo>
                      <a:pt x="39963" y="127446"/>
                    </a:lnTo>
                    <a:lnTo>
                      <a:pt x="42140" y="127703"/>
                    </a:lnTo>
                    <a:lnTo>
                      <a:pt x="44446" y="127703"/>
                    </a:lnTo>
                    <a:lnTo>
                      <a:pt x="187006" y="128727"/>
                    </a:lnTo>
                    <a:lnTo>
                      <a:pt x="186750" y="128471"/>
                    </a:lnTo>
                    <a:lnTo>
                      <a:pt x="189184" y="128215"/>
                    </a:lnTo>
                    <a:lnTo>
                      <a:pt x="191489" y="127574"/>
                    </a:lnTo>
                    <a:lnTo>
                      <a:pt x="193795" y="126806"/>
                    </a:lnTo>
                    <a:lnTo>
                      <a:pt x="195972" y="125781"/>
                    </a:lnTo>
                    <a:lnTo>
                      <a:pt x="197894" y="124628"/>
                    </a:lnTo>
                    <a:lnTo>
                      <a:pt x="199815" y="123348"/>
                    </a:lnTo>
                    <a:lnTo>
                      <a:pt x="201608" y="121811"/>
                    </a:lnTo>
                    <a:lnTo>
                      <a:pt x="203273" y="120145"/>
                    </a:lnTo>
                    <a:lnTo>
                      <a:pt x="204810" y="118352"/>
                    </a:lnTo>
                    <a:lnTo>
                      <a:pt x="206091" y="116431"/>
                    </a:lnTo>
                    <a:lnTo>
                      <a:pt x="207244" y="114382"/>
                    </a:lnTo>
                    <a:lnTo>
                      <a:pt x="208269" y="112204"/>
                    </a:lnTo>
                    <a:lnTo>
                      <a:pt x="209037" y="109898"/>
                    </a:lnTo>
                    <a:lnTo>
                      <a:pt x="209550" y="107593"/>
                    </a:lnTo>
                    <a:lnTo>
                      <a:pt x="209934" y="105159"/>
                    </a:lnTo>
                    <a:lnTo>
                      <a:pt x="210062" y="102598"/>
                    </a:lnTo>
                    <a:lnTo>
                      <a:pt x="209934" y="100036"/>
                    </a:lnTo>
                    <a:lnTo>
                      <a:pt x="209550" y="97346"/>
                    </a:lnTo>
                    <a:lnTo>
                      <a:pt x="208909" y="94912"/>
                    </a:lnTo>
                    <a:lnTo>
                      <a:pt x="208013" y="92479"/>
                    </a:lnTo>
                    <a:lnTo>
                      <a:pt x="206860" y="90301"/>
                    </a:lnTo>
                    <a:lnTo>
                      <a:pt x="205579" y="88124"/>
                    </a:lnTo>
                    <a:lnTo>
                      <a:pt x="204042" y="86074"/>
                    </a:lnTo>
                    <a:lnTo>
                      <a:pt x="202377" y="84281"/>
                    </a:lnTo>
                    <a:lnTo>
                      <a:pt x="200584" y="82616"/>
                    </a:lnTo>
                    <a:lnTo>
                      <a:pt x="198534" y="81079"/>
                    </a:lnTo>
                    <a:lnTo>
                      <a:pt x="196485" y="79798"/>
                    </a:lnTo>
                    <a:lnTo>
                      <a:pt x="194179" y="78645"/>
                    </a:lnTo>
                    <a:lnTo>
                      <a:pt x="191746" y="77749"/>
                    </a:lnTo>
                    <a:lnTo>
                      <a:pt x="189312" y="77108"/>
                    </a:lnTo>
                    <a:lnTo>
                      <a:pt x="186622" y="76724"/>
                    </a:lnTo>
                    <a:lnTo>
                      <a:pt x="184060" y="76596"/>
                    </a:lnTo>
                    <a:lnTo>
                      <a:pt x="182395" y="76724"/>
                    </a:lnTo>
                    <a:lnTo>
                      <a:pt x="180730" y="76852"/>
                    </a:lnTo>
                    <a:lnTo>
                      <a:pt x="179065" y="77108"/>
                    </a:lnTo>
                    <a:lnTo>
                      <a:pt x="177528" y="77493"/>
                    </a:lnTo>
                    <a:lnTo>
                      <a:pt x="177144" y="75443"/>
                    </a:lnTo>
                    <a:lnTo>
                      <a:pt x="176759" y="73394"/>
                    </a:lnTo>
                    <a:lnTo>
                      <a:pt x="176247" y="71472"/>
                    </a:lnTo>
                    <a:lnTo>
                      <a:pt x="175735" y="69551"/>
                    </a:lnTo>
                    <a:lnTo>
                      <a:pt x="175094" y="67630"/>
                    </a:lnTo>
                    <a:lnTo>
                      <a:pt x="174326" y="65709"/>
                    </a:lnTo>
                    <a:lnTo>
                      <a:pt x="173429" y="63915"/>
                    </a:lnTo>
                    <a:lnTo>
                      <a:pt x="172533" y="62122"/>
                    </a:lnTo>
                    <a:lnTo>
                      <a:pt x="171636" y="60457"/>
                    </a:lnTo>
                    <a:lnTo>
                      <a:pt x="170611" y="58792"/>
                    </a:lnTo>
                    <a:lnTo>
                      <a:pt x="169459" y="57127"/>
                    </a:lnTo>
                    <a:lnTo>
                      <a:pt x="168306" y="55590"/>
                    </a:lnTo>
                    <a:lnTo>
                      <a:pt x="167025" y="54053"/>
                    </a:lnTo>
                    <a:lnTo>
                      <a:pt x="165744" y="52644"/>
                    </a:lnTo>
                    <a:lnTo>
                      <a:pt x="164335" y="51235"/>
                    </a:lnTo>
                    <a:lnTo>
                      <a:pt x="162798" y="49826"/>
                    </a:lnTo>
                    <a:lnTo>
                      <a:pt x="161389" y="48545"/>
                    </a:lnTo>
                    <a:lnTo>
                      <a:pt x="159852" y="47392"/>
                    </a:lnTo>
                    <a:lnTo>
                      <a:pt x="158187" y="46239"/>
                    </a:lnTo>
                    <a:lnTo>
                      <a:pt x="156522" y="45215"/>
                    </a:lnTo>
                    <a:lnTo>
                      <a:pt x="154857" y="44190"/>
                    </a:lnTo>
                    <a:lnTo>
                      <a:pt x="153063" y="43293"/>
                    </a:lnTo>
                    <a:lnTo>
                      <a:pt x="151270" y="42397"/>
                    </a:lnTo>
                    <a:lnTo>
                      <a:pt x="149477" y="41628"/>
                    </a:lnTo>
                    <a:lnTo>
                      <a:pt x="147556" y="40988"/>
                    </a:lnTo>
                    <a:lnTo>
                      <a:pt x="145634" y="40347"/>
                    </a:lnTo>
                    <a:lnTo>
                      <a:pt x="143585" y="39835"/>
                    </a:lnTo>
                    <a:lnTo>
                      <a:pt x="141664" y="39451"/>
                    </a:lnTo>
                    <a:lnTo>
                      <a:pt x="139614" y="39066"/>
                    </a:lnTo>
                    <a:lnTo>
                      <a:pt x="137565" y="38810"/>
                    </a:lnTo>
                    <a:lnTo>
                      <a:pt x="135516" y="38682"/>
                    </a:lnTo>
                    <a:lnTo>
                      <a:pt x="132954" y="38682"/>
                    </a:lnTo>
                    <a:lnTo>
                      <a:pt x="132698" y="36633"/>
                    </a:lnTo>
                    <a:lnTo>
                      <a:pt x="132313" y="34583"/>
                    </a:lnTo>
                    <a:lnTo>
                      <a:pt x="131801" y="32662"/>
                    </a:lnTo>
                    <a:lnTo>
                      <a:pt x="131289" y="30741"/>
                    </a:lnTo>
                    <a:lnTo>
                      <a:pt x="130520" y="28820"/>
                    </a:lnTo>
                    <a:lnTo>
                      <a:pt x="129880" y="27026"/>
                    </a:lnTo>
                    <a:lnTo>
                      <a:pt x="128983" y="25233"/>
                    </a:lnTo>
                    <a:lnTo>
                      <a:pt x="128087" y="23440"/>
                    </a:lnTo>
                    <a:lnTo>
                      <a:pt x="127190" y="21647"/>
                    </a:lnTo>
                    <a:lnTo>
                      <a:pt x="126037" y="19982"/>
                    </a:lnTo>
                    <a:lnTo>
                      <a:pt x="125013" y="18444"/>
                    </a:lnTo>
                    <a:lnTo>
                      <a:pt x="123732" y="16779"/>
                    </a:lnTo>
                    <a:lnTo>
                      <a:pt x="122579" y="15370"/>
                    </a:lnTo>
                    <a:lnTo>
                      <a:pt x="121170" y="13833"/>
                    </a:lnTo>
                    <a:lnTo>
                      <a:pt x="119761" y="12424"/>
                    </a:lnTo>
                    <a:lnTo>
                      <a:pt x="118352" y="11144"/>
                    </a:lnTo>
                    <a:lnTo>
                      <a:pt x="116943" y="9863"/>
                    </a:lnTo>
                    <a:lnTo>
                      <a:pt x="115278" y="8582"/>
                    </a:lnTo>
                    <a:lnTo>
                      <a:pt x="113741" y="7557"/>
                    </a:lnTo>
                    <a:lnTo>
                      <a:pt x="112076" y="6404"/>
                    </a:lnTo>
                    <a:lnTo>
                      <a:pt x="110411" y="5508"/>
                    </a:lnTo>
                    <a:lnTo>
                      <a:pt x="108617" y="4483"/>
                    </a:lnTo>
                    <a:lnTo>
                      <a:pt x="106824" y="3715"/>
                    </a:lnTo>
                    <a:lnTo>
                      <a:pt x="104903" y="2946"/>
                    </a:lnTo>
                    <a:lnTo>
                      <a:pt x="103110" y="2306"/>
                    </a:lnTo>
                    <a:lnTo>
                      <a:pt x="101188" y="1665"/>
                    </a:lnTo>
                    <a:lnTo>
                      <a:pt x="99139" y="1153"/>
                    </a:lnTo>
                    <a:lnTo>
                      <a:pt x="97218" y="769"/>
                    </a:lnTo>
                    <a:lnTo>
                      <a:pt x="95168" y="384"/>
                    </a:lnTo>
                    <a:lnTo>
                      <a:pt x="93119" y="128"/>
                    </a:lnTo>
                    <a:lnTo>
                      <a:pt x="91070" y="0"/>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334" name="Google Shape;1334;p156"/>
              <p:cNvSpPr/>
              <p:nvPr/>
            </p:nvSpPr>
            <p:spPr>
              <a:xfrm>
                <a:off x="3425725" y="3545950"/>
                <a:ext cx="742925" cy="1930925"/>
              </a:xfrm>
              <a:custGeom>
                <a:avLst/>
                <a:gdLst/>
                <a:ahLst/>
                <a:cxnLst/>
                <a:rect l="l" t="t" r="r" b="b"/>
                <a:pathLst>
                  <a:path w="29717" h="77237" extrusionOk="0">
                    <a:moveTo>
                      <a:pt x="15627" y="56743"/>
                    </a:moveTo>
                    <a:lnTo>
                      <a:pt x="17036" y="57127"/>
                    </a:lnTo>
                    <a:lnTo>
                      <a:pt x="18317" y="57896"/>
                    </a:lnTo>
                    <a:lnTo>
                      <a:pt x="19342" y="58921"/>
                    </a:lnTo>
                    <a:lnTo>
                      <a:pt x="20110" y="60073"/>
                    </a:lnTo>
                    <a:lnTo>
                      <a:pt x="20494" y="61610"/>
                    </a:lnTo>
                    <a:lnTo>
                      <a:pt x="20494" y="62379"/>
                    </a:lnTo>
                    <a:lnTo>
                      <a:pt x="20494" y="63019"/>
                    </a:lnTo>
                    <a:lnTo>
                      <a:pt x="20110" y="64556"/>
                    </a:lnTo>
                    <a:lnTo>
                      <a:pt x="19342" y="65837"/>
                    </a:lnTo>
                    <a:lnTo>
                      <a:pt x="18317" y="66734"/>
                    </a:lnTo>
                    <a:lnTo>
                      <a:pt x="17036" y="67502"/>
                    </a:lnTo>
                    <a:lnTo>
                      <a:pt x="15627" y="67887"/>
                    </a:lnTo>
                    <a:lnTo>
                      <a:pt x="14090" y="67887"/>
                    </a:lnTo>
                    <a:lnTo>
                      <a:pt x="12681" y="67502"/>
                    </a:lnTo>
                    <a:lnTo>
                      <a:pt x="11400" y="66734"/>
                    </a:lnTo>
                    <a:lnTo>
                      <a:pt x="10376" y="65837"/>
                    </a:lnTo>
                    <a:lnTo>
                      <a:pt x="9607" y="64556"/>
                    </a:lnTo>
                    <a:lnTo>
                      <a:pt x="9223" y="63147"/>
                    </a:lnTo>
                    <a:lnTo>
                      <a:pt x="9223" y="61610"/>
                    </a:lnTo>
                    <a:lnTo>
                      <a:pt x="9607" y="60073"/>
                    </a:lnTo>
                    <a:lnTo>
                      <a:pt x="10376" y="58921"/>
                    </a:lnTo>
                    <a:lnTo>
                      <a:pt x="11400" y="57896"/>
                    </a:lnTo>
                    <a:lnTo>
                      <a:pt x="12681" y="57127"/>
                    </a:lnTo>
                    <a:lnTo>
                      <a:pt x="14090" y="56743"/>
                    </a:lnTo>
                    <a:close/>
                    <a:moveTo>
                      <a:pt x="14859" y="1"/>
                    </a:moveTo>
                    <a:lnTo>
                      <a:pt x="13962" y="129"/>
                    </a:lnTo>
                    <a:lnTo>
                      <a:pt x="13065" y="385"/>
                    </a:lnTo>
                    <a:lnTo>
                      <a:pt x="12297" y="897"/>
                    </a:lnTo>
                    <a:lnTo>
                      <a:pt x="11656" y="1410"/>
                    </a:lnTo>
                    <a:lnTo>
                      <a:pt x="11016" y="2050"/>
                    </a:lnTo>
                    <a:lnTo>
                      <a:pt x="10632" y="2819"/>
                    </a:lnTo>
                    <a:lnTo>
                      <a:pt x="10376" y="3715"/>
                    </a:lnTo>
                    <a:lnTo>
                      <a:pt x="10248" y="4612"/>
                    </a:lnTo>
                    <a:lnTo>
                      <a:pt x="10248" y="9351"/>
                    </a:lnTo>
                    <a:lnTo>
                      <a:pt x="10248" y="20623"/>
                    </a:lnTo>
                    <a:lnTo>
                      <a:pt x="10248" y="34328"/>
                    </a:lnTo>
                    <a:lnTo>
                      <a:pt x="10248" y="46240"/>
                    </a:lnTo>
                    <a:lnTo>
                      <a:pt x="10248" y="48161"/>
                    </a:lnTo>
                    <a:lnTo>
                      <a:pt x="8326" y="48930"/>
                    </a:lnTo>
                    <a:lnTo>
                      <a:pt x="6661" y="49955"/>
                    </a:lnTo>
                    <a:lnTo>
                      <a:pt x="4996" y="51107"/>
                    </a:lnTo>
                    <a:lnTo>
                      <a:pt x="4356" y="51876"/>
                    </a:lnTo>
                    <a:lnTo>
                      <a:pt x="3715" y="52516"/>
                    </a:lnTo>
                    <a:lnTo>
                      <a:pt x="2819" y="53669"/>
                    </a:lnTo>
                    <a:lnTo>
                      <a:pt x="2050" y="54822"/>
                    </a:lnTo>
                    <a:lnTo>
                      <a:pt x="1538" y="55975"/>
                    </a:lnTo>
                    <a:lnTo>
                      <a:pt x="897" y="57255"/>
                    </a:lnTo>
                    <a:lnTo>
                      <a:pt x="641" y="58280"/>
                    </a:lnTo>
                    <a:lnTo>
                      <a:pt x="385" y="59305"/>
                    </a:lnTo>
                    <a:lnTo>
                      <a:pt x="1" y="61482"/>
                    </a:lnTo>
                    <a:lnTo>
                      <a:pt x="1" y="62507"/>
                    </a:lnTo>
                    <a:lnTo>
                      <a:pt x="1" y="63660"/>
                    </a:lnTo>
                    <a:lnTo>
                      <a:pt x="129" y="64685"/>
                    </a:lnTo>
                    <a:lnTo>
                      <a:pt x="385" y="65837"/>
                    </a:lnTo>
                    <a:lnTo>
                      <a:pt x="769" y="66862"/>
                    </a:lnTo>
                    <a:lnTo>
                      <a:pt x="1153" y="68015"/>
                    </a:lnTo>
                    <a:lnTo>
                      <a:pt x="1538" y="68911"/>
                    </a:lnTo>
                    <a:lnTo>
                      <a:pt x="2050" y="69936"/>
                    </a:lnTo>
                    <a:lnTo>
                      <a:pt x="3331" y="71729"/>
                    </a:lnTo>
                    <a:lnTo>
                      <a:pt x="4740" y="73266"/>
                    </a:lnTo>
                    <a:lnTo>
                      <a:pt x="5636" y="73907"/>
                    </a:lnTo>
                    <a:lnTo>
                      <a:pt x="6405" y="74547"/>
                    </a:lnTo>
                    <a:lnTo>
                      <a:pt x="7302" y="75188"/>
                    </a:lnTo>
                    <a:lnTo>
                      <a:pt x="8326" y="75700"/>
                    </a:lnTo>
                    <a:lnTo>
                      <a:pt x="9607" y="76212"/>
                    </a:lnTo>
                    <a:lnTo>
                      <a:pt x="10888" y="76597"/>
                    </a:lnTo>
                    <a:lnTo>
                      <a:pt x="12169" y="76853"/>
                    </a:lnTo>
                    <a:lnTo>
                      <a:pt x="13578" y="77109"/>
                    </a:lnTo>
                    <a:lnTo>
                      <a:pt x="14731" y="77237"/>
                    </a:lnTo>
                    <a:lnTo>
                      <a:pt x="15755" y="77109"/>
                    </a:lnTo>
                    <a:lnTo>
                      <a:pt x="18061" y="76853"/>
                    </a:lnTo>
                    <a:lnTo>
                      <a:pt x="19214" y="76597"/>
                    </a:lnTo>
                    <a:lnTo>
                      <a:pt x="20494" y="76084"/>
                    </a:lnTo>
                    <a:lnTo>
                      <a:pt x="21647" y="75572"/>
                    </a:lnTo>
                    <a:lnTo>
                      <a:pt x="22672" y="74931"/>
                    </a:lnTo>
                    <a:lnTo>
                      <a:pt x="23697" y="74291"/>
                    </a:lnTo>
                    <a:lnTo>
                      <a:pt x="24721" y="73522"/>
                    </a:lnTo>
                    <a:lnTo>
                      <a:pt x="25618" y="72626"/>
                    </a:lnTo>
                    <a:lnTo>
                      <a:pt x="26386" y="71601"/>
                    </a:lnTo>
                    <a:lnTo>
                      <a:pt x="27155" y="70576"/>
                    </a:lnTo>
                    <a:lnTo>
                      <a:pt x="27795" y="69552"/>
                    </a:lnTo>
                    <a:lnTo>
                      <a:pt x="28308" y="68399"/>
                    </a:lnTo>
                    <a:lnTo>
                      <a:pt x="28820" y="67246"/>
                    </a:lnTo>
                    <a:lnTo>
                      <a:pt x="29204" y="66093"/>
                    </a:lnTo>
                    <a:lnTo>
                      <a:pt x="29461" y="64813"/>
                    </a:lnTo>
                    <a:lnTo>
                      <a:pt x="29589" y="63532"/>
                    </a:lnTo>
                    <a:lnTo>
                      <a:pt x="29717" y="62379"/>
                    </a:lnTo>
                    <a:lnTo>
                      <a:pt x="29589" y="60201"/>
                    </a:lnTo>
                    <a:lnTo>
                      <a:pt x="29332" y="59049"/>
                    </a:lnTo>
                    <a:lnTo>
                      <a:pt x="29076" y="58024"/>
                    </a:lnTo>
                    <a:lnTo>
                      <a:pt x="28692" y="56999"/>
                    </a:lnTo>
                    <a:lnTo>
                      <a:pt x="28308" y="55975"/>
                    </a:lnTo>
                    <a:lnTo>
                      <a:pt x="27795" y="54950"/>
                    </a:lnTo>
                    <a:lnTo>
                      <a:pt x="27155" y="54053"/>
                    </a:lnTo>
                    <a:lnTo>
                      <a:pt x="26386" y="53029"/>
                    </a:lnTo>
                    <a:lnTo>
                      <a:pt x="25618" y="52132"/>
                    </a:lnTo>
                    <a:lnTo>
                      <a:pt x="24721" y="51363"/>
                    </a:lnTo>
                    <a:lnTo>
                      <a:pt x="23825" y="50595"/>
                    </a:lnTo>
                    <a:lnTo>
                      <a:pt x="22928" y="49955"/>
                    </a:lnTo>
                    <a:lnTo>
                      <a:pt x="21903" y="49314"/>
                    </a:lnTo>
                    <a:lnTo>
                      <a:pt x="20751" y="48802"/>
                    </a:lnTo>
                    <a:lnTo>
                      <a:pt x="19726" y="48289"/>
                    </a:lnTo>
                    <a:lnTo>
                      <a:pt x="19470" y="48161"/>
                    </a:lnTo>
                    <a:lnTo>
                      <a:pt x="19470" y="47393"/>
                    </a:lnTo>
                    <a:lnTo>
                      <a:pt x="19470" y="35993"/>
                    </a:lnTo>
                    <a:lnTo>
                      <a:pt x="19470" y="22288"/>
                    </a:lnTo>
                    <a:lnTo>
                      <a:pt x="19470" y="10504"/>
                    </a:lnTo>
                    <a:lnTo>
                      <a:pt x="19470" y="4740"/>
                    </a:lnTo>
                    <a:lnTo>
                      <a:pt x="19470" y="4612"/>
                    </a:lnTo>
                    <a:lnTo>
                      <a:pt x="19342" y="3715"/>
                    </a:lnTo>
                    <a:lnTo>
                      <a:pt x="19086" y="2819"/>
                    </a:lnTo>
                    <a:lnTo>
                      <a:pt x="18701" y="2050"/>
                    </a:lnTo>
                    <a:lnTo>
                      <a:pt x="18061" y="1410"/>
                    </a:lnTo>
                    <a:lnTo>
                      <a:pt x="17420" y="769"/>
                    </a:lnTo>
                    <a:lnTo>
                      <a:pt x="16652" y="385"/>
                    </a:lnTo>
                    <a:lnTo>
                      <a:pt x="15755" y="129"/>
                    </a:lnTo>
                    <a:lnTo>
                      <a:pt x="14859"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35" name="Google Shape;1335;p156"/>
              <p:cNvSpPr/>
              <p:nvPr/>
            </p:nvSpPr>
            <p:spPr>
              <a:xfrm>
                <a:off x="4450425" y="3545950"/>
                <a:ext cx="742925" cy="1674775"/>
              </a:xfrm>
              <a:custGeom>
                <a:avLst/>
                <a:gdLst/>
                <a:ahLst/>
                <a:cxnLst/>
                <a:rect l="l" t="t" r="r" b="b"/>
                <a:pathLst>
                  <a:path w="29717" h="66991" extrusionOk="0">
                    <a:moveTo>
                      <a:pt x="15627" y="46496"/>
                    </a:moveTo>
                    <a:lnTo>
                      <a:pt x="17036" y="46880"/>
                    </a:lnTo>
                    <a:lnTo>
                      <a:pt x="18317" y="47649"/>
                    </a:lnTo>
                    <a:lnTo>
                      <a:pt x="19341" y="48674"/>
                    </a:lnTo>
                    <a:lnTo>
                      <a:pt x="20110" y="49826"/>
                    </a:lnTo>
                    <a:lnTo>
                      <a:pt x="20494" y="51363"/>
                    </a:lnTo>
                    <a:lnTo>
                      <a:pt x="20494" y="52132"/>
                    </a:lnTo>
                    <a:lnTo>
                      <a:pt x="20494" y="52772"/>
                    </a:lnTo>
                    <a:lnTo>
                      <a:pt x="20110" y="54309"/>
                    </a:lnTo>
                    <a:lnTo>
                      <a:pt x="19341" y="55590"/>
                    </a:lnTo>
                    <a:lnTo>
                      <a:pt x="18317" y="56487"/>
                    </a:lnTo>
                    <a:lnTo>
                      <a:pt x="17036" y="57255"/>
                    </a:lnTo>
                    <a:lnTo>
                      <a:pt x="15627" y="57640"/>
                    </a:lnTo>
                    <a:lnTo>
                      <a:pt x="14090" y="57640"/>
                    </a:lnTo>
                    <a:lnTo>
                      <a:pt x="12681" y="57255"/>
                    </a:lnTo>
                    <a:lnTo>
                      <a:pt x="11400" y="56487"/>
                    </a:lnTo>
                    <a:lnTo>
                      <a:pt x="10375" y="55590"/>
                    </a:lnTo>
                    <a:lnTo>
                      <a:pt x="9607" y="54309"/>
                    </a:lnTo>
                    <a:lnTo>
                      <a:pt x="9223" y="52901"/>
                    </a:lnTo>
                    <a:lnTo>
                      <a:pt x="9223" y="51363"/>
                    </a:lnTo>
                    <a:lnTo>
                      <a:pt x="9607" y="49826"/>
                    </a:lnTo>
                    <a:lnTo>
                      <a:pt x="10375" y="48674"/>
                    </a:lnTo>
                    <a:lnTo>
                      <a:pt x="11400" y="47649"/>
                    </a:lnTo>
                    <a:lnTo>
                      <a:pt x="12681" y="46880"/>
                    </a:lnTo>
                    <a:lnTo>
                      <a:pt x="14090" y="46496"/>
                    </a:lnTo>
                    <a:close/>
                    <a:moveTo>
                      <a:pt x="4611" y="1"/>
                    </a:moveTo>
                    <a:lnTo>
                      <a:pt x="3715" y="129"/>
                    </a:lnTo>
                    <a:lnTo>
                      <a:pt x="2818" y="385"/>
                    </a:lnTo>
                    <a:lnTo>
                      <a:pt x="2050" y="897"/>
                    </a:lnTo>
                    <a:lnTo>
                      <a:pt x="1409" y="1410"/>
                    </a:lnTo>
                    <a:lnTo>
                      <a:pt x="769" y="2050"/>
                    </a:lnTo>
                    <a:lnTo>
                      <a:pt x="385" y="2819"/>
                    </a:lnTo>
                    <a:lnTo>
                      <a:pt x="128" y="3715"/>
                    </a:lnTo>
                    <a:lnTo>
                      <a:pt x="0" y="4612"/>
                    </a:lnTo>
                    <a:lnTo>
                      <a:pt x="0" y="21263"/>
                    </a:lnTo>
                    <a:lnTo>
                      <a:pt x="0" y="30357"/>
                    </a:lnTo>
                    <a:lnTo>
                      <a:pt x="0" y="31254"/>
                    </a:lnTo>
                    <a:lnTo>
                      <a:pt x="0" y="32150"/>
                    </a:lnTo>
                    <a:lnTo>
                      <a:pt x="256" y="33047"/>
                    </a:lnTo>
                    <a:lnTo>
                      <a:pt x="641" y="33944"/>
                    </a:lnTo>
                    <a:lnTo>
                      <a:pt x="2306" y="36505"/>
                    </a:lnTo>
                    <a:lnTo>
                      <a:pt x="5124" y="40732"/>
                    </a:lnTo>
                    <a:lnTo>
                      <a:pt x="4355" y="41501"/>
                    </a:lnTo>
                    <a:lnTo>
                      <a:pt x="3715" y="42269"/>
                    </a:lnTo>
                    <a:lnTo>
                      <a:pt x="2818" y="43422"/>
                    </a:lnTo>
                    <a:lnTo>
                      <a:pt x="2050" y="44575"/>
                    </a:lnTo>
                    <a:lnTo>
                      <a:pt x="1537" y="45728"/>
                    </a:lnTo>
                    <a:lnTo>
                      <a:pt x="897" y="47009"/>
                    </a:lnTo>
                    <a:lnTo>
                      <a:pt x="641" y="48033"/>
                    </a:lnTo>
                    <a:lnTo>
                      <a:pt x="385" y="49058"/>
                    </a:lnTo>
                    <a:lnTo>
                      <a:pt x="0" y="51235"/>
                    </a:lnTo>
                    <a:lnTo>
                      <a:pt x="0" y="52260"/>
                    </a:lnTo>
                    <a:lnTo>
                      <a:pt x="0" y="53413"/>
                    </a:lnTo>
                    <a:lnTo>
                      <a:pt x="128" y="54438"/>
                    </a:lnTo>
                    <a:lnTo>
                      <a:pt x="385" y="55590"/>
                    </a:lnTo>
                    <a:lnTo>
                      <a:pt x="769" y="56615"/>
                    </a:lnTo>
                    <a:lnTo>
                      <a:pt x="1153" y="57768"/>
                    </a:lnTo>
                    <a:lnTo>
                      <a:pt x="1537" y="58664"/>
                    </a:lnTo>
                    <a:lnTo>
                      <a:pt x="2050" y="59689"/>
                    </a:lnTo>
                    <a:lnTo>
                      <a:pt x="3331" y="61482"/>
                    </a:lnTo>
                    <a:lnTo>
                      <a:pt x="4740" y="63019"/>
                    </a:lnTo>
                    <a:lnTo>
                      <a:pt x="5636" y="63660"/>
                    </a:lnTo>
                    <a:lnTo>
                      <a:pt x="6405" y="64300"/>
                    </a:lnTo>
                    <a:lnTo>
                      <a:pt x="7301" y="64941"/>
                    </a:lnTo>
                    <a:lnTo>
                      <a:pt x="8326" y="65453"/>
                    </a:lnTo>
                    <a:lnTo>
                      <a:pt x="9607" y="65965"/>
                    </a:lnTo>
                    <a:lnTo>
                      <a:pt x="10888" y="66350"/>
                    </a:lnTo>
                    <a:lnTo>
                      <a:pt x="12169" y="66606"/>
                    </a:lnTo>
                    <a:lnTo>
                      <a:pt x="13578" y="66862"/>
                    </a:lnTo>
                    <a:lnTo>
                      <a:pt x="14730" y="66990"/>
                    </a:lnTo>
                    <a:lnTo>
                      <a:pt x="15755" y="66862"/>
                    </a:lnTo>
                    <a:lnTo>
                      <a:pt x="18061" y="66606"/>
                    </a:lnTo>
                    <a:lnTo>
                      <a:pt x="19213" y="66350"/>
                    </a:lnTo>
                    <a:lnTo>
                      <a:pt x="20494" y="65837"/>
                    </a:lnTo>
                    <a:lnTo>
                      <a:pt x="21647" y="65325"/>
                    </a:lnTo>
                    <a:lnTo>
                      <a:pt x="22672" y="64685"/>
                    </a:lnTo>
                    <a:lnTo>
                      <a:pt x="23696" y="64044"/>
                    </a:lnTo>
                    <a:lnTo>
                      <a:pt x="24721" y="63276"/>
                    </a:lnTo>
                    <a:lnTo>
                      <a:pt x="25618" y="62379"/>
                    </a:lnTo>
                    <a:lnTo>
                      <a:pt x="26386" y="61354"/>
                    </a:lnTo>
                    <a:lnTo>
                      <a:pt x="27155" y="60330"/>
                    </a:lnTo>
                    <a:lnTo>
                      <a:pt x="27795" y="59305"/>
                    </a:lnTo>
                    <a:lnTo>
                      <a:pt x="28307" y="58152"/>
                    </a:lnTo>
                    <a:lnTo>
                      <a:pt x="28820" y="56999"/>
                    </a:lnTo>
                    <a:lnTo>
                      <a:pt x="29204" y="55847"/>
                    </a:lnTo>
                    <a:lnTo>
                      <a:pt x="29460" y="54566"/>
                    </a:lnTo>
                    <a:lnTo>
                      <a:pt x="29588" y="53285"/>
                    </a:lnTo>
                    <a:lnTo>
                      <a:pt x="29716" y="52132"/>
                    </a:lnTo>
                    <a:lnTo>
                      <a:pt x="29588" y="49955"/>
                    </a:lnTo>
                    <a:lnTo>
                      <a:pt x="29332" y="48802"/>
                    </a:lnTo>
                    <a:lnTo>
                      <a:pt x="29076" y="47777"/>
                    </a:lnTo>
                    <a:lnTo>
                      <a:pt x="28692" y="46752"/>
                    </a:lnTo>
                    <a:lnTo>
                      <a:pt x="28307" y="45728"/>
                    </a:lnTo>
                    <a:lnTo>
                      <a:pt x="27795" y="44703"/>
                    </a:lnTo>
                    <a:lnTo>
                      <a:pt x="27155" y="43806"/>
                    </a:lnTo>
                    <a:lnTo>
                      <a:pt x="26386" y="42782"/>
                    </a:lnTo>
                    <a:lnTo>
                      <a:pt x="25618" y="41885"/>
                    </a:lnTo>
                    <a:lnTo>
                      <a:pt x="24721" y="41117"/>
                    </a:lnTo>
                    <a:lnTo>
                      <a:pt x="23824" y="40348"/>
                    </a:lnTo>
                    <a:lnTo>
                      <a:pt x="22928" y="39708"/>
                    </a:lnTo>
                    <a:lnTo>
                      <a:pt x="21903" y="39067"/>
                    </a:lnTo>
                    <a:lnTo>
                      <a:pt x="20750" y="38555"/>
                    </a:lnTo>
                    <a:lnTo>
                      <a:pt x="19726" y="38042"/>
                    </a:lnTo>
                    <a:lnTo>
                      <a:pt x="18317" y="37658"/>
                    </a:lnTo>
                    <a:lnTo>
                      <a:pt x="16908" y="37402"/>
                    </a:lnTo>
                    <a:lnTo>
                      <a:pt x="15371" y="37274"/>
                    </a:lnTo>
                    <a:lnTo>
                      <a:pt x="13962" y="37274"/>
                    </a:lnTo>
                    <a:lnTo>
                      <a:pt x="9479" y="30613"/>
                    </a:lnTo>
                    <a:lnTo>
                      <a:pt x="9223" y="30229"/>
                    </a:lnTo>
                    <a:lnTo>
                      <a:pt x="9223" y="22416"/>
                    </a:lnTo>
                    <a:lnTo>
                      <a:pt x="9223" y="7942"/>
                    </a:lnTo>
                    <a:lnTo>
                      <a:pt x="9223" y="4612"/>
                    </a:lnTo>
                    <a:lnTo>
                      <a:pt x="9094" y="3715"/>
                    </a:lnTo>
                    <a:lnTo>
                      <a:pt x="8838" y="2819"/>
                    </a:lnTo>
                    <a:lnTo>
                      <a:pt x="8454" y="2050"/>
                    </a:lnTo>
                    <a:lnTo>
                      <a:pt x="7814" y="1410"/>
                    </a:lnTo>
                    <a:lnTo>
                      <a:pt x="7173" y="769"/>
                    </a:lnTo>
                    <a:lnTo>
                      <a:pt x="6405" y="385"/>
                    </a:lnTo>
                    <a:lnTo>
                      <a:pt x="5508" y="129"/>
                    </a:lnTo>
                    <a:lnTo>
                      <a:pt x="4611"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36" name="Google Shape;1336;p156"/>
              <p:cNvSpPr/>
              <p:nvPr/>
            </p:nvSpPr>
            <p:spPr>
              <a:xfrm>
                <a:off x="5052425" y="3545950"/>
                <a:ext cx="999100" cy="1165625"/>
              </a:xfrm>
              <a:custGeom>
                <a:avLst/>
                <a:gdLst/>
                <a:ahLst/>
                <a:cxnLst/>
                <a:rect l="l" t="t" r="r" b="b"/>
                <a:pathLst>
                  <a:path w="39964" h="46625" extrusionOk="0">
                    <a:moveTo>
                      <a:pt x="25874" y="26258"/>
                    </a:moveTo>
                    <a:lnTo>
                      <a:pt x="27283" y="26643"/>
                    </a:lnTo>
                    <a:lnTo>
                      <a:pt x="28564" y="27411"/>
                    </a:lnTo>
                    <a:lnTo>
                      <a:pt x="29589" y="28308"/>
                    </a:lnTo>
                    <a:lnTo>
                      <a:pt x="30229" y="29589"/>
                    </a:lnTo>
                    <a:lnTo>
                      <a:pt x="30741" y="31126"/>
                    </a:lnTo>
                    <a:lnTo>
                      <a:pt x="30741" y="31894"/>
                    </a:lnTo>
                    <a:lnTo>
                      <a:pt x="30741" y="32535"/>
                    </a:lnTo>
                    <a:lnTo>
                      <a:pt x="30229" y="34072"/>
                    </a:lnTo>
                    <a:lnTo>
                      <a:pt x="29589" y="35353"/>
                    </a:lnTo>
                    <a:lnTo>
                      <a:pt x="28564" y="36249"/>
                    </a:lnTo>
                    <a:lnTo>
                      <a:pt x="27283" y="37018"/>
                    </a:lnTo>
                    <a:lnTo>
                      <a:pt x="25874" y="37402"/>
                    </a:lnTo>
                    <a:lnTo>
                      <a:pt x="24337" y="37402"/>
                    </a:lnTo>
                    <a:lnTo>
                      <a:pt x="22928" y="37018"/>
                    </a:lnTo>
                    <a:lnTo>
                      <a:pt x="21647" y="36249"/>
                    </a:lnTo>
                    <a:lnTo>
                      <a:pt x="20623" y="35353"/>
                    </a:lnTo>
                    <a:lnTo>
                      <a:pt x="19854" y="34072"/>
                    </a:lnTo>
                    <a:lnTo>
                      <a:pt x="19470" y="32535"/>
                    </a:lnTo>
                    <a:lnTo>
                      <a:pt x="19470" y="31126"/>
                    </a:lnTo>
                    <a:lnTo>
                      <a:pt x="19854" y="29589"/>
                    </a:lnTo>
                    <a:lnTo>
                      <a:pt x="20623" y="28308"/>
                    </a:lnTo>
                    <a:lnTo>
                      <a:pt x="21647" y="27411"/>
                    </a:lnTo>
                    <a:lnTo>
                      <a:pt x="22928" y="26643"/>
                    </a:lnTo>
                    <a:lnTo>
                      <a:pt x="24337" y="26258"/>
                    </a:lnTo>
                    <a:close/>
                    <a:moveTo>
                      <a:pt x="4612" y="1"/>
                    </a:moveTo>
                    <a:lnTo>
                      <a:pt x="3715" y="129"/>
                    </a:lnTo>
                    <a:lnTo>
                      <a:pt x="2819" y="385"/>
                    </a:lnTo>
                    <a:lnTo>
                      <a:pt x="2050" y="897"/>
                    </a:lnTo>
                    <a:lnTo>
                      <a:pt x="1281" y="1410"/>
                    </a:lnTo>
                    <a:lnTo>
                      <a:pt x="769" y="2050"/>
                    </a:lnTo>
                    <a:lnTo>
                      <a:pt x="385" y="2819"/>
                    </a:lnTo>
                    <a:lnTo>
                      <a:pt x="129" y="3715"/>
                    </a:lnTo>
                    <a:lnTo>
                      <a:pt x="1" y="4612"/>
                    </a:lnTo>
                    <a:lnTo>
                      <a:pt x="1" y="17420"/>
                    </a:lnTo>
                    <a:lnTo>
                      <a:pt x="1" y="19854"/>
                    </a:lnTo>
                    <a:lnTo>
                      <a:pt x="129" y="20879"/>
                    </a:lnTo>
                    <a:lnTo>
                      <a:pt x="385" y="21904"/>
                    </a:lnTo>
                    <a:lnTo>
                      <a:pt x="1025" y="22928"/>
                    </a:lnTo>
                    <a:lnTo>
                      <a:pt x="1794" y="23697"/>
                    </a:lnTo>
                    <a:lnTo>
                      <a:pt x="2562" y="24209"/>
                    </a:lnTo>
                    <a:lnTo>
                      <a:pt x="8198" y="28180"/>
                    </a:lnTo>
                    <a:lnTo>
                      <a:pt x="10376" y="29589"/>
                    </a:lnTo>
                    <a:lnTo>
                      <a:pt x="10248" y="30998"/>
                    </a:lnTo>
                    <a:lnTo>
                      <a:pt x="10248" y="32022"/>
                    </a:lnTo>
                    <a:lnTo>
                      <a:pt x="10248" y="33175"/>
                    </a:lnTo>
                    <a:lnTo>
                      <a:pt x="10376" y="34200"/>
                    </a:lnTo>
                    <a:lnTo>
                      <a:pt x="10632" y="35353"/>
                    </a:lnTo>
                    <a:lnTo>
                      <a:pt x="10888" y="36377"/>
                    </a:lnTo>
                    <a:lnTo>
                      <a:pt x="11272" y="37402"/>
                    </a:lnTo>
                    <a:lnTo>
                      <a:pt x="11785" y="38427"/>
                    </a:lnTo>
                    <a:lnTo>
                      <a:pt x="12297" y="39451"/>
                    </a:lnTo>
                    <a:lnTo>
                      <a:pt x="13578" y="41117"/>
                    </a:lnTo>
                    <a:lnTo>
                      <a:pt x="14987" y="42782"/>
                    </a:lnTo>
                    <a:lnTo>
                      <a:pt x="15755" y="43422"/>
                    </a:lnTo>
                    <a:lnTo>
                      <a:pt x="16652" y="44063"/>
                    </a:lnTo>
                    <a:lnTo>
                      <a:pt x="17548" y="44703"/>
                    </a:lnTo>
                    <a:lnTo>
                      <a:pt x="18573" y="45215"/>
                    </a:lnTo>
                    <a:lnTo>
                      <a:pt x="19854" y="45728"/>
                    </a:lnTo>
                    <a:lnTo>
                      <a:pt x="21135" y="46112"/>
                    </a:lnTo>
                    <a:lnTo>
                      <a:pt x="22416" y="46368"/>
                    </a:lnTo>
                    <a:lnTo>
                      <a:pt x="23825" y="46624"/>
                    </a:lnTo>
                    <a:lnTo>
                      <a:pt x="26002" y="46624"/>
                    </a:lnTo>
                    <a:lnTo>
                      <a:pt x="28180" y="46368"/>
                    </a:lnTo>
                    <a:lnTo>
                      <a:pt x="29461" y="45984"/>
                    </a:lnTo>
                    <a:lnTo>
                      <a:pt x="30741" y="45600"/>
                    </a:lnTo>
                    <a:lnTo>
                      <a:pt x="31894" y="45087"/>
                    </a:lnTo>
                    <a:lnTo>
                      <a:pt x="32919" y="44447"/>
                    </a:lnTo>
                    <a:lnTo>
                      <a:pt x="33944" y="43806"/>
                    </a:lnTo>
                    <a:lnTo>
                      <a:pt x="34968" y="42910"/>
                    </a:lnTo>
                    <a:lnTo>
                      <a:pt x="35737" y="42141"/>
                    </a:lnTo>
                    <a:lnTo>
                      <a:pt x="36633" y="41117"/>
                    </a:lnTo>
                    <a:lnTo>
                      <a:pt x="37402" y="40092"/>
                    </a:lnTo>
                    <a:lnTo>
                      <a:pt x="38042" y="39067"/>
                    </a:lnTo>
                    <a:lnTo>
                      <a:pt x="38555" y="37914"/>
                    </a:lnTo>
                    <a:lnTo>
                      <a:pt x="39067" y="36762"/>
                    </a:lnTo>
                    <a:lnTo>
                      <a:pt x="39451" y="35609"/>
                    </a:lnTo>
                    <a:lnTo>
                      <a:pt x="39707" y="34328"/>
                    </a:lnTo>
                    <a:lnTo>
                      <a:pt x="39836" y="33047"/>
                    </a:lnTo>
                    <a:lnTo>
                      <a:pt x="39964" y="31894"/>
                    </a:lnTo>
                    <a:lnTo>
                      <a:pt x="39707" y="29589"/>
                    </a:lnTo>
                    <a:lnTo>
                      <a:pt x="39579" y="28564"/>
                    </a:lnTo>
                    <a:lnTo>
                      <a:pt x="39323" y="27539"/>
                    </a:lnTo>
                    <a:lnTo>
                      <a:pt x="38939" y="26387"/>
                    </a:lnTo>
                    <a:lnTo>
                      <a:pt x="38555" y="25362"/>
                    </a:lnTo>
                    <a:lnTo>
                      <a:pt x="38042" y="24465"/>
                    </a:lnTo>
                    <a:lnTo>
                      <a:pt x="37402" y="23569"/>
                    </a:lnTo>
                    <a:lnTo>
                      <a:pt x="36633" y="22544"/>
                    </a:lnTo>
                    <a:lnTo>
                      <a:pt x="35865" y="21647"/>
                    </a:lnTo>
                    <a:lnTo>
                      <a:pt x="34968" y="20879"/>
                    </a:lnTo>
                    <a:lnTo>
                      <a:pt x="34072" y="20110"/>
                    </a:lnTo>
                    <a:lnTo>
                      <a:pt x="33175" y="19342"/>
                    </a:lnTo>
                    <a:lnTo>
                      <a:pt x="32150" y="18829"/>
                    </a:lnTo>
                    <a:lnTo>
                      <a:pt x="30998" y="18317"/>
                    </a:lnTo>
                    <a:lnTo>
                      <a:pt x="29845" y="17805"/>
                    </a:lnTo>
                    <a:lnTo>
                      <a:pt x="28820" y="17420"/>
                    </a:lnTo>
                    <a:lnTo>
                      <a:pt x="27795" y="17164"/>
                    </a:lnTo>
                    <a:lnTo>
                      <a:pt x="26643" y="17036"/>
                    </a:lnTo>
                    <a:lnTo>
                      <a:pt x="25490" y="16908"/>
                    </a:lnTo>
                    <a:lnTo>
                      <a:pt x="24337" y="17036"/>
                    </a:lnTo>
                    <a:lnTo>
                      <a:pt x="23312" y="17036"/>
                    </a:lnTo>
                    <a:lnTo>
                      <a:pt x="22160" y="17292"/>
                    </a:lnTo>
                    <a:lnTo>
                      <a:pt x="21135" y="17549"/>
                    </a:lnTo>
                    <a:lnTo>
                      <a:pt x="19342" y="18189"/>
                    </a:lnTo>
                    <a:lnTo>
                      <a:pt x="17548" y="18958"/>
                    </a:lnTo>
                    <a:lnTo>
                      <a:pt x="16011" y="20110"/>
                    </a:lnTo>
                    <a:lnTo>
                      <a:pt x="14602" y="21391"/>
                    </a:lnTo>
                    <a:lnTo>
                      <a:pt x="9223" y="17677"/>
                    </a:lnTo>
                    <a:lnTo>
                      <a:pt x="9223" y="6533"/>
                    </a:lnTo>
                    <a:lnTo>
                      <a:pt x="9223" y="4612"/>
                    </a:lnTo>
                    <a:lnTo>
                      <a:pt x="9095" y="3715"/>
                    </a:lnTo>
                    <a:lnTo>
                      <a:pt x="8839" y="2819"/>
                    </a:lnTo>
                    <a:lnTo>
                      <a:pt x="8454" y="2050"/>
                    </a:lnTo>
                    <a:lnTo>
                      <a:pt x="7814" y="1410"/>
                    </a:lnTo>
                    <a:lnTo>
                      <a:pt x="7173" y="769"/>
                    </a:lnTo>
                    <a:lnTo>
                      <a:pt x="6405" y="385"/>
                    </a:lnTo>
                    <a:lnTo>
                      <a:pt x="5508" y="129"/>
                    </a:lnTo>
                    <a:lnTo>
                      <a:pt x="4612"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sz="1235"/>
              </a:p>
            </p:txBody>
          </p:sp>
          <p:sp>
            <p:nvSpPr>
              <p:cNvPr id="1337" name="Google Shape;1337;p156"/>
              <p:cNvSpPr/>
              <p:nvPr/>
            </p:nvSpPr>
            <p:spPr>
              <a:xfrm>
                <a:off x="2359400" y="3545950"/>
                <a:ext cx="746125" cy="1674775"/>
              </a:xfrm>
              <a:custGeom>
                <a:avLst/>
                <a:gdLst/>
                <a:ahLst/>
                <a:cxnLst/>
                <a:rect l="l" t="t" r="r" b="b"/>
                <a:pathLst>
                  <a:path w="29845" h="66991" extrusionOk="0">
                    <a:moveTo>
                      <a:pt x="15627" y="46496"/>
                    </a:moveTo>
                    <a:lnTo>
                      <a:pt x="17164" y="46880"/>
                    </a:lnTo>
                    <a:lnTo>
                      <a:pt x="18317" y="47649"/>
                    </a:lnTo>
                    <a:lnTo>
                      <a:pt x="19342" y="48674"/>
                    </a:lnTo>
                    <a:lnTo>
                      <a:pt x="20110" y="49826"/>
                    </a:lnTo>
                    <a:lnTo>
                      <a:pt x="20495" y="51363"/>
                    </a:lnTo>
                    <a:lnTo>
                      <a:pt x="20495" y="52901"/>
                    </a:lnTo>
                    <a:lnTo>
                      <a:pt x="20110" y="54309"/>
                    </a:lnTo>
                    <a:lnTo>
                      <a:pt x="19342" y="55590"/>
                    </a:lnTo>
                    <a:lnTo>
                      <a:pt x="18317" y="56487"/>
                    </a:lnTo>
                    <a:lnTo>
                      <a:pt x="17164" y="57255"/>
                    </a:lnTo>
                    <a:lnTo>
                      <a:pt x="15627" y="57640"/>
                    </a:lnTo>
                    <a:lnTo>
                      <a:pt x="14218" y="57640"/>
                    </a:lnTo>
                    <a:lnTo>
                      <a:pt x="12681" y="57255"/>
                    </a:lnTo>
                    <a:lnTo>
                      <a:pt x="11400" y="56487"/>
                    </a:lnTo>
                    <a:lnTo>
                      <a:pt x="10504" y="55590"/>
                    </a:lnTo>
                    <a:lnTo>
                      <a:pt x="9735" y="54309"/>
                    </a:lnTo>
                    <a:lnTo>
                      <a:pt x="9351" y="52772"/>
                    </a:lnTo>
                    <a:lnTo>
                      <a:pt x="9223" y="52132"/>
                    </a:lnTo>
                    <a:lnTo>
                      <a:pt x="9351" y="51363"/>
                    </a:lnTo>
                    <a:lnTo>
                      <a:pt x="9735" y="49826"/>
                    </a:lnTo>
                    <a:lnTo>
                      <a:pt x="10504" y="48674"/>
                    </a:lnTo>
                    <a:lnTo>
                      <a:pt x="11400" y="47649"/>
                    </a:lnTo>
                    <a:lnTo>
                      <a:pt x="12681" y="46880"/>
                    </a:lnTo>
                    <a:lnTo>
                      <a:pt x="14218" y="46496"/>
                    </a:lnTo>
                    <a:close/>
                    <a:moveTo>
                      <a:pt x="25106" y="1"/>
                    </a:moveTo>
                    <a:lnTo>
                      <a:pt x="24209" y="129"/>
                    </a:lnTo>
                    <a:lnTo>
                      <a:pt x="23441" y="385"/>
                    </a:lnTo>
                    <a:lnTo>
                      <a:pt x="22544" y="897"/>
                    </a:lnTo>
                    <a:lnTo>
                      <a:pt x="21904" y="1410"/>
                    </a:lnTo>
                    <a:lnTo>
                      <a:pt x="21391" y="2050"/>
                    </a:lnTo>
                    <a:lnTo>
                      <a:pt x="20879" y="2819"/>
                    </a:lnTo>
                    <a:lnTo>
                      <a:pt x="20623" y="3715"/>
                    </a:lnTo>
                    <a:lnTo>
                      <a:pt x="20495" y="4612"/>
                    </a:lnTo>
                    <a:lnTo>
                      <a:pt x="20495" y="13706"/>
                    </a:lnTo>
                    <a:lnTo>
                      <a:pt x="20495" y="28308"/>
                    </a:lnTo>
                    <a:lnTo>
                      <a:pt x="20495" y="30229"/>
                    </a:lnTo>
                    <a:lnTo>
                      <a:pt x="15884" y="37274"/>
                    </a:lnTo>
                    <a:lnTo>
                      <a:pt x="13834" y="37274"/>
                    </a:lnTo>
                    <a:lnTo>
                      <a:pt x="11785" y="37530"/>
                    </a:lnTo>
                    <a:lnTo>
                      <a:pt x="10504" y="37914"/>
                    </a:lnTo>
                    <a:lnTo>
                      <a:pt x="9351" y="38299"/>
                    </a:lnTo>
                    <a:lnTo>
                      <a:pt x="8198" y="38811"/>
                    </a:lnTo>
                    <a:lnTo>
                      <a:pt x="7046" y="39451"/>
                    </a:lnTo>
                    <a:lnTo>
                      <a:pt x="6021" y="40092"/>
                    </a:lnTo>
                    <a:lnTo>
                      <a:pt x="5124" y="40988"/>
                    </a:lnTo>
                    <a:lnTo>
                      <a:pt x="4228" y="41885"/>
                    </a:lnTo>
                    <a:lnTo>
                      <a:pt x="3331" y="42782"/>
                    </a:lnTo>
                    <a:lnTo>
                      <a:pt x="2691" y="43806"/>
                    </a:lnTo>
                    <a:lnTo>
                      <a:pt x="2050" y="44831"/>
                    </a:lnTo>
                    <a:lnTo>
                      <a:pt x="1410" y="45984"/>
                    </a:lnTo>
                    <a:lnTo>
                      <a:pt x="897" y="47137"/>
                    </a:lnTo>
                    <a:lnTo>
                      <a:pt x="641" y="48289"/>
                    </a:lnTo>
                    <a:lnTo>
                      <a:pt x="257" y="49570"/>
                    </a:lnTo>
                    <a:lnTo>
                      <a:pt x="129" y="50851"/>
                    </a:lnTo>
                    <a:lnTo>
                      <a:pt x="1" y="52132"/>
                    </a:lnTo>
                    <a:lnTo>
                      <a:pt x="257" y="54309"/>
                    </a:lnTo>
                    <a:lnTo>
                      <a:pt x="385" y="55334"/>
                    </a:lnTo>
                    <a:lnTo>
                      <a:pt x="641" y="56487"/>
                    </a:lnTo>
                    <a:lnTo>
                      <a:pt x="1025" y="57512"/>
                    </a:lnTo>
                    <a:lnTo>
                      <a:pt x="1538" y="58536"/>
                    </a:lnTo>
                    <a:lnTo>
                      <a:pt x="2050" y="59433"/>
                    </a:lnTo>
                    <a:lnTo>
                      <a:pt x="2563" y="60330"/>
                    </a:lnTo>
                    <a:lnTo>
                      <a:pt x="3331" y="61354"/>
                    </a:lnTo>
                    <a:lnTo>
                      <a:pt x="4100" y="62251"/>
                    </a:lnTo>
                    <a:lnTo>
                      <a:pt x="4996" y="63019"/>
                    </a:lnTo>
                    <a:lnTo>
                      <a:pt x="5893" y="63788"/>
                    </a:lnTo>
                    <a:lnTo>
                      <a:pt x="6917" y="64556"/>
                    </a:lnTo>
                    <a:lnTo>
                      <a:pt x="7942" y="65069"/>
                    </a:lnTo>
                    <a:lnTo>
                      <a:pt x="8967" y="65709"/>
                    </a:lnTo>
                    <a:lnTo>
                      <a:pt x="10120" y="66093"/>
                    </a:lnTo>
                    <a:lnTo>
                      <a:pt x="11144" y="66478"/>
                    </a:lnTo>
                    <a:lnTo>
                      <a:pt x="12297" y="66734"/>
                    </a:lnTo>
                    <a:lnTo>
                      <a:pt x="13322" y="66862"/>
                    </a:lnTo>
                    <a:lnTo>
                      <a:pt x="14475" y="66990"/>
                    </a:lnTo>
                    <a:lnTo>
                      <a:pt x="15627" y="66990"/>
                    </a:lnTo>
                    <a:lnTo>
                      <a:pt x="16780" y="66862"/>
                    </a:lnTo>
                    <a:lnTo>
                      <a:pt x="17805" y="66606"/>
                    </a:lnTo>
                    <a:lnTo>
                      <a:pt x="18958" y="66350"/>
                    </a:lnTo>
                    <a:lnTo>
                      <a:pt x="20879" y="65709"/>
                    </a:lnTo>
                    <a:lnTo>
                      <a:pt x="21904" y="65197"/>
                    </a:lnTo>
                    <a:lnTo>
                      <a:pt x="22800" y="64685"/>
                    </a:lnTo>
                    <a:lnTo>
                      <a:pt x="23697" y="64044"/>
                    </a:lnTo>
                    <a:lnTo>
                      <a:pt x="24593" y="63404"/>
                    </a:lnTo>
                    <a:lnTo>
                      <a:pt x="25362" y="62635"/>
                    </a:lnTo>
                    <a:lnTo>
                      <a:pt x="26130" y="61867"/>
                    </a:lnTo>
                    <a:lnTo>
                      <a:pt x="26899" y="60714"/>
                    </a:lnTo>
                    <a:lnTo>
                      <a:pt x="27667" y="59689"/>
                    </a:lnTo>
                    <a:lnTo>
                      <a:pt x="28308" y="58536"/>
                    </a:lnTo>
                    <a:lnTo>
                      <a:pt x="28820" y="57255"/>
                    </a:lnTo>
                    <a:lnTo>
                      <a:pt x="29205" y="56231"/>
                    </a:lnTo>
                    <a:lnTo>
                      <a:pt x="29461" y="55078"/>
                    </a:lnTo>
                    <a:lnTo>
                      <a:pt x="29717" y="53029"/>
                    </a:lnTo>
                    <a:lnTo>
                      <a:pt x="29845" y="51876"/>
                    </a:lnTo>
                    <a:lnTo>
                      <a:pt x="29717" y="50723"/>
                    </a:lnTo>
                    <a:lnTo>
                      <a:pt x="29589" y="49698"/>
                    </a:lnTo>
                    <a:lnTo>
                      <a:pt x="29333" y="48546"/>
                    </a:lnTo>
                    <a:lnTo>
                      <a:pt x="29076" y="47521"/>
                    </a:lnTo>
                    <a:lnTo>
                      <a:pt x="28692" y="46496"/>
                    </a:lnTo>
                    <a:lnTo>
                      <a:pt x="28180" y="45471"/>
                    </a:lnTo>
                    <a:lnTo>
                      <a:pt x="27667" y="44447"/>
                    </a:lnTo>
                    <a:lnTo>
                      <a:pt x="27027" y="43550"/>
                    </a:lnTo>
                    <a:lnTo>
                      <a:pt x="26259" y="42525"/>
                    </a:lnTo>
                    <a:lnTo>
                      <a:pt x="25490" y="41629"/>
                    </a:lnTo>
                    <a:lnTo>
                      <a:pt x="24593" y="40732"/>
                    </a:lnTo>
                    <a:lnTo>
                      <a:pt x="26771" y="37530"/>
                    </a:lnTo>
                    <a:lnTo>
                      <a:pt x="28948" y="34200"/>
                    </a:lnTo>
                    <a:lnTo>
                      <a:pt x="29333" y="33431"/>
                    </a:lnTo>
                    <a:lnTo>
                      <a:pt x="29589" y="32535"/>
                    </a:lnTo>
                    <a:lnTo>
                      <a:pt x="29717" y="31766"/>
                    </a:lnTo>
                    <a:lnTo>
                      <a:pt x="29717" y="30870"/>
                    </a:lnTo>
                    <a:lnTo>
                      <a:pt x="29717" y="11400"/>
                    </a:lnTo>
                    <a:lnTo>
                      <a:pt x="29717" y="4612"/>
                    </a:lnTo>
                    <a:lnTo>
                      <a:pt x="29717" y="3715"/>
                    </a:lnTo>
                    <a:lnTo>
                      <a:pt x="29461" y="2819"/>
                    </a:lnTo>
                    <a:lnTo>
                      <a:pt x="28948" y="2050"/>
                    </a:lnTo>
                    <a:lnTo>
                      <a:pt x="28436" y="1410"/>
                    </a:lnTo>
                    <a:lnTo>
                      <a:pt x="27667" y="769"/>
                    </a:lnTo>
                    <a:lnTo>
                      <a:pt x="26899" y="385"/>
                    </a:lnTo>
                    <a:lnTo>
                      <a:pt x="26130" y="129"/>
                    </a:lnTo>
                    <a:lnTo>
                      <a:pt x="25106"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sp>
            <p:nvSpPr>
              <p:cNvPr id="1338" name="Google Shape;1338;p156"/>
              <p:cNvSpPr/>
              <p:nvPr/>
            </p:nvSpPr>
            <p:spPr>
              <a:xfrm>
                <a:off x="1504425" y="3545950"/>
                <a:ext cx="999100" cy="1168825"/>
              </a:xfrm>
              <a:custGeom>
                <a:avLst/>
                <a:gdLst/>
                <a:ahLst/>
                <a:cxnLst/>
                <a:rect l="l" t="t" r="r" b="b"/>
                <a:pathLst>
                  <a:path w="39964" h="46753" extrusionOk="0">
                    <a:moveTo>
                      <a:pt x="15627" y="26258"/>
                    </a:moveTo>
                    <a:lnTo>
                      <a:pt x="17036" y="26643"/>
                    </a:lnTo>
                    <a:lnTo>
                      <a:pt x="18317" y="27411"/>
                    </a:lnTo>
                    <a:lnTo>
                      <a:pt x="19214" y="28308"/>
                    </a:lnTo>
                    <a:lnTo>
                      <a:pt x="19854" y="29461"/>
                    </a:lnTo>
                    <a:lnTo>
                      <a:pt x="20110" y="29845"/>
                    </a:lnTo>
                    <a:lnTo>
                      <a:pt x="20366" y="31126"/>
                    </a:lnTo>
                    <a:lnTo>
                      <a:pt x="20366" y="32535"/>
                    </a:lnTo>
                    <a:lnTo>
                      <a:pt x="19982" y="34072"/>
                    </a:lnTo>
                    <a:lnTo>
                      <a:pt x="19214" y="35353"/>
                    </a:lnTo>
                    <a:lnTo>
                      <a:pt x="18317" y="36249"/>
                    </a:lnTo>
                    <a:lnTo>
                      <a:pt x="17036" y="37018"/>
                    </a:lnTo>
                    <a:lnTo>
                      <a:pt x="15627" y="37402"/>
                    </a:lnTo>
                    <a:lnTo>
                      <a:pt x="14090" y="37402"/>
                    </a:lnTo>
                    <a:lnTo>
                      <a:pt x="12553" y="37018"/>
                    </a:lnTo>
                    <a:lnTo>
                      <a:pt x="11400" y="36249"/>
                    </a:lnTo>
                    <a:lnTo>
                      <a:pt x="10376" y="35353"/>
                    </a:lnTo>
                    <a:lnTo>
                      <a:pt x="9607" y="34072"/>
                    </a:lnTo>
                    <a:lnTo>
                      <a:pt x="9223" y="32535"/>
                    </a:lnTo>
                    <a:lnTo>
                      <a:pt x="9223" y="31894"/>
                    </a:lnTo>
                    <a:lnTo>
                      <a:pt x="9223" y="31126"/>
                    </a:lnTo>
                    <a:lnTo>
                      <a:pt x="9607" y="29589"/>
                    </a:lnTo>
                    <a:lnTo>
                      <a:pt x="10376" y="28308"/>
                    </a:lnTo>
                    <a:lnTo>
                      <a:pt x="11400" y="27411"/>
                    </a:lnTo>
                    <a:lnTo>
                      <a:pt x="12553" y="26643"/>
                    </a:lnTo>
                    <a:lnTo>
                      <a:pt x="14090" y="26258"/>
                    </a:lnTo>
                    <a:close/>
                    <a:moveTo>
                      <a:pt x="35353" y="1"/>
                    </a:moveTo>
                    <a:lnTo>
                      <a:pt x="34328" y="129"/>
                    </a:lnTo>
                    <a:lnTo>
                      <a:pt x="33559" y="385"/>
                    </a:lnTo>
                    <a:lnTo>
                      <a:pt x="32791" y="897"/>
                    </a:lnTo>
                    <a:lnTo>
                      <a:pt x="32022" y="1410"/>
                    </a:lnTo>
                    <a:lnTo>
                      <a:pt x="31510" y="2050"/>
                    </a:lnTo>
                    <a:lnTo>
                      <a:pt x="30998" y="2819"/>
                    </a:lnTo>
                    <a:lnTo>
                      <a:pt x="30741" y="3715"/>
                    </a:lnTo>
                    <a:lnTo>
                      <a:pt x="30741" y="4612"/>
                    </a:lnTo>
                    <a:lnTo>
                      <a:pt x="30741" y="17677"/>
                    </a:lnTo>
                    <a:lnTo>
                      <a:pt x="25362" y="21391"/>
                    </a:lnTo>
                    <a:lnTo>
                      <a:pt x="24465" y="20495"/>
                    </a:lnTo>
                    <a:lnTo>
                      <a:pt x="23441" y="19726"/>
                    </a:lnTo>
                    <a:lnTo>
                      <a:pt x="22416" y="19086"/>
                    </a:lnTo>
                    <a:lnTo>
                      <a:pt x="21391" y="18573"/>
                    </a:lnTo>
                    <a:lnTo>
                      <a:pt x="20110" y="17933"/>
                    </a:lnTo>
                    <a:lnTo>
                      <a:pt x="18701" y="17549"/>
                    </a:lnTo>
                    <a:lnTo>
                      <a:pt x="17420" y="17292"/>
                    </a:lnTo>
                    <a:lnTo>
                      <a:pt x="16011" y="17036"/>
                    </a:lnTo>
                    <a:lnTo>
                      <a:pt x="13834" y="17036"/>
                    </a:lnTo>
                    <a:lnTo>
                      <a:pt x="11657" y="17292"/>
                    </a:lnTo>
                    <a:lnTo>
                      <a:pt x="10376" y="17677"/>
                    </a:lnTo>
                    <a:lnTo>
                      <a:pt x="9223" y="18061"/>
                    </a:lnTo>
                    <a:lnTo>
                      <a:pt x="8070" y="18573"/>
                    </a:lnTo>
                    <a:lnTo>
                      <a:pt x="6917" y="19214"/>
                    </a:lnTo>
                    <a:lnTo>
                      <a:pt x="5893" y="19854"/>
                    </a:lnTo>
                    <a:lnTo>
                      <a:pt x="4996" y="20751"/>
                    </a:lnTo>
                    <a:lnTo>
                      <a:pt x="4099" y="21519"/>
                    </a:lnTo>
                    <a:lnTo>
                      <a:pt x="3331" y="22544"/>
                    </a:lnTo>
                    <a:lnTo>
                      <a:pt x="2562" y="23569"/>
                    </a:lnTo>
                    <a:lnTo>
                      <a:pt x="1922" y="24593"/>
                    </a:lnTo>
                    <a:lnTo>
                      <a:pt x="1282" y="25746"/>
                    </a:lnTo>
                    <a:lnTo>
                      <a:pt x="897" y="26899"/>
                    </a:lnTo>
                    <a:lnTo>
                      <a:pt x="513" y="28052"/>
                    </a:lnTo>
                    <a:lnTo>
                      <a:pt x="129" y="29333"/>
                    </a:lnTo>
                    <a:lnTo>
                      <a:pt x="1" y="30613"/>
                    </a:lnTo>
                    <a:lnTo>
                      <a:pt x="1" y="31894"/>
                    </a:lnTo>
                    <a:lnTo>
                      <a:pt x="129" y="34072"/>
                    </a:lnTo>
                    <a:lnTo>
                      <a:pt x="257" y="35096"/>
                    </a:lnTo>
                    <a:lnTo>
                      <a:pt x="641" y="36121"/>
                    </a:lnTo>
                    <a:lnTo>
                      <a:pt x="897" y="37274"/>
                    </a:lnTo>
                    <a:lnTo>
                      <a:pt x="1410" y="38299"/>
                    </a:lnTo>
                    <a:lnTo>
                      <a:pt x="1922" y="39195"/>
                    </a:lnTo>
                    <a:lnTo>
                      <a:pt x="2434" y="40092"/>
                    </a:lnTo>
                    <a:lnTo>
                      <a:pt x="3203" y="41117"/>
                    </a:lnTo>
                    <a:lnTo>
                      <a:pt x="4099" y="42013"/>
                    </a:lnTo>
                    <a:lnTo>
                      <a:pt x="4868" y="42782"/>
                    </a:lnTo>
                    <a:lnTo>
                      <a:pt x="5765" y="43550"/>
                    </a:lnTo>
                    <a:lnTo>
                      <a:pt x="6789" y="44319"/>
                    </a:lnTo>
                    <a:lnTo>
                      <a:pt x="7814" y="44831"/>
                    </a:lnTo>
                    <a:lnTo>
                      <a:pt x="8839" y="45343"/>
                    </a:lnTo>
                    <a:lnTo>
                      <a:pt x="9991" y="45856"/>
                    </a:lnTo>
                    <a:lnTo>
                      <a:pt x="11016" y="46240"/>
                    </a:lnTo>
                    <a:lnTo>
                      <a:pt x="12169" y="46496"/>
                    </a:lnTo>
                    <a:lnTo>
                      <a:pt x="13194" y="46624"/>
                    </a:lnTo>
                    <a:lnTo>
                      <a:pt x="14346" y="46752"/>
                    </a:lnTo>
                    <a:lnTo>
                      <a:pt x="15499" y="46624"/>
                    </a:lnTo>
                    <a:lnTo>
                      <a:pt x="16652" y="46624"/>
                    </a:lnTo>
                    <a:lnTo>
                      <a:pt x="17677" y="46368"/>
                    </a:lnTo>
                    <a:lnTo>
                      <a:pt x="18829" y="46112"/>
                    </a:lnTo>
                    <a:lnTo>
                      <a:pt x="20879" y="45471"/>
                    </a:lnTo>
                    <a:lnTo>
                      <a:pt x="21775" y="44959"/>
                    </a:lnTo>
                    <a:lnTo>
                      <a:pt x="22800" y="44447"/>
                    </a:lnTo>
                    <a:lnTo>
                      <a:pt x="23697" y="43806"/>
                    </a:lnTo>
                    <a:lnTo>
                      <a:pt x="24465" y="43166"/>
                    </a:lnTo>
                    <a:lnTo>
                      <a:pt x="25234" y="42397"/>
                    </a:lnTo>
                    <a:lnTo>
                      <a:pt x="26002" y="41629"/>
                    </a:lnTo>
                    <a:lnTo>
                      <a:pt x="26771" y="40476"/>
                    </a:lnTo>
                    <a:lnTo>
                      <a:pt x="27539" y="39451"/>
                    </a:lnTo>
                    <a:lnTo>
                      <a:pt x="28180" y="38171"/>
                    </a:lnTo>
                    <a:lnTo>
                      <a:pt x="28692" y="37018"/>
                    </a:lnTo>
                    <a:lnTo>
                      <a:pt x="29076" y="35993"/>
                    </a:lnTo>
                    <a:lnTo>
                      <a:pt x="29332" y="34840"/>
                    </a:lnTo>
                    <a:lnTo>
                      <a:pt x="29589" y="32663"/>
                    </a:lnTo>
                    <a:lnTo>
                      <a:pt x="29717" y="31126"/>
                    </a:lnTo>
                    <a:lnTo>
                      <a:pt x="29461" y="29589"/>
                    </a:lnTo>
                    <a:lnTo>
                      <a:pt x="36890" y="24593"/>
                    </a:lnTo>
                    <a:lnTo>
                      <a:pt x="37530" y="24081"/>
                    </a:lnTo>
                    <a:lnTo>
                      <a:pt x="38555" y="23312"/>
                    </a:lnTo>
                    <a:lnTo>
                      <a:pt x="39195" y="22288"/>
                    </a:lnTo>
                    <a:lnTo>
                      <a:pt x="39451" y="21775"/>
                    </a:lnTo>
                    <a:lnTo>
                      <a:pt x="39708" y="21263"/>
                    </a:lnTo>
                    <a:lnTo>
                      <a:pt x="39836" y="20623"/>
                    </a:lnTo>
                    <a:lnTo>
                      <a:pt x="39964" y="19982"/>
                    </a:lnTo>
                    <a:lnTo>
                      <a:pt x="39964" y="18189"/>
                    </a:lnTo>
                    <a:lnTo>
                      <a:pt x="39964" y="10376"/>
                    </a:lnTo>
                    <a:lnTo>
                      <a:pt x="39964" y="4612"/>
                    </a:lnTo>
                    <a:lnTo>
                      <a:pt x="39836" y="3715"/>
                    </a:lnTo>
                    <a:lnTo>
                      <a:pt x="39579" y="2819"/>
                    </a:lnTo>
                    <a:lnTo>
                      <a:pt x="39067" y="2050"/>
                    </a:lnTo>
                    <a:lnTo>
                      <a:pt x="38555" y="1410"/>
                    </a:lnTo>
                    <a:lnTo>
                      <a:pt x="37914" y="769"/>
                    </a:lnTo>
                    <a:lnTo>
                      <a:pt x="37018" y="385"/>
                    </a:lnTo>
                    <a:lnTo>
                      <a:pt x="36249" y="129"/>
                    </a:lnTo>
                    <a:lnTo>
                      <a:pt x="35353" y="1"/>
                    </a:lnTo>
                    <a:close/>
                  </a:path>
                </a:pathLst>
              </a:custGeom>
              <a:solidFill>
                <a:srgbClr val="0E023A"/>
              </a:solidFill>
              <a:ln>
                <a:noFill/>
              </a:ln>
            </p:spPr>
            <p:txBody>
              <a:bodyPr spcFirstLastPara="1" wrap="square" lIns="4475" tIns="4475" rIns="4475" bIns="447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023A"/>
        </a:solidFill>
        <a:effectLst/>
      </p:bgPr>
    </p:bg>
    <p:spTree>
      <p:nvGrpSpPr>
        <p:cNvPr id="1" name="Shape 1495">
          <a:extLst>
            <a:ext uri="{FF2B5EF4-FFF2-40B4-BE49-F238E27FC236}">
              <a16:creationId xmlns:a16="http://schemas.microsoft.com/office/drawing/2014/main" id="{59D408CD-902E-BBE8-4F06-421DE1DA2556}"/>
            </a:ext>
          </a:extLst>
        </p:cNvPr>
        <p:cNvGrpSpPr/>
        <p:nvPr/>
      </p:nvGrpSpPr>
      <p:grpSpPr>
        <a:xfrm>
          <a:off x="0" y="0"/>
          <a:ext cx="0" cy="0"/>
          <a:chOff x="0" y="0"/>
          <a:chExt cx="0" cy="0"/>
        </a:xfrm>
      </p:grpSpPr>
      <p:sp>
        <p:nvSpPr>
          <p:cNvPr id="1496" name="Google Shape;1496;p160">
            <a:extLst>
              <a:ext uri="{FF2B5EF4-FFF2-40B4-BE49-F238E27FC236}">
                <a16:creationId xmlns:a16="http://schemas.microsoft.com/office/drawing/2014/main" id="{C575155D-5845-1ACE-AAAE-7ECF91552266}"/>
              </a:ext>
            </a:extLst>
          </p:cNvPr>
          <p:cNvSpPr txBox="1"/>
          <p:nvPr/>
        </p:nvSpPr>
        <p:spPr>
          <a:xfrm>
            <a:off x="1" y="188675"/>
            <a:ext cx="9144000" cy="5577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3000">
                <a:solidFill>
                  <a:srgbClr val="FFFFFF"/>
                </a:solidFill>
                <a:latin typeface="Caveat"/>
                <a:ea typeface="Caveat"/>
                <a:cs typeface="Caveat"/>
                <a:sym typeface="Caveat"/>
              </a:rPr>
              <a:t>An </a:t>
            </a:r>
            <a:r>
              <a:rPr lang="en" sz="3000">
                <a:solidFill>
                  <a:srgbClr val="26B56E"/>
                </a:solidFill>
                <a:latin typeface="Caveat"/>
                <a:ea typeface="Caveat"/>
                <a:cs typeface="Caveat"/>
                <a:sym typeface="Caveat"/>
              </a:rPr>
              <a:t>Intelligent</a:t>
            </a:r>
            <a:r>
              <a:rPr lang="en" sz="3000">
                <a:solidFill>
                  <a:srgbClr val="FFFFFF"/>
                </a:solidFill>
                <a:latin typeface="Caveat"/>
                <a:ea typeface="Caveat"/>
                <a:cs typeface="Caveat"/>
                <a:sym typeface="Caveat"/>
              </a:rPr>
              <a:t> Infrastructure</a:t>
            </a:r>
            <a:endParaRPr sz="3000">
              <a:solidFill>
                <a:srgbClr val="FFFFFF"/>
              </a:solidFill>
              <a:latin typeface="Caveat"/>
              <a:ea typeface="Caveat"/>
              <a:cs typeface="Caveat"/>
              <a:sym typeface="Caveat"/>
            </a:endParaRPr>
          </a:p>
        </p:txBody>
      </p:sp>
      <p:sp>
        <p:nvSpPr>
          <p:cNvPr id="1497" name="Google Shape;1497;p160">
            <a:extLst>
              <a:ext uri="{FF2B5EF4-FFF2-40B4-BE49-F238E27FC236}">
                <a16:creationId xmlns:a16="http://schemas.microsoft.com/office/drawing/2014/main" id="{3B1A65C2-8C02-4262-F532-7B11A822F24E}"/>
              </a:ext>
            </a:extLst>
          </p:cNvPr>
          <p:cNvSpPr/>
          <p:nvPr/>
        </p:nvSpPr>
        <p:spPr>
          <a:xfrm>
            <a:off x="861448" y="746379"/>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9125" rIns="0" bIns="0" anchor="t" anchorCtr="0">
            <a:noAutofit/>
          </a:bodyPr>
          <a:lstStyle/>
          <a:p>
            <a:pPr marL="0" lvl="0" indent="0" algn="ctr" rtl="0">
              <a:lnSpc>
                <a:spcPct val="80000"/>
              </a:lnSpc>
              <a:spcBef>
                <a:spcPts val="0"/>
              </a:spcBef>
              <a:spcAft>
                <a:spcPts val="800"/>
              </a:spcAft>
              <a:buClr>
                <a:schemeClr val="dk1"/>
              </a:buClr>
              <a:buSzPts val="1100"/>
              <a:buFont typeface="Arial"/>
              <a:buNone/>
            </a:pPr>
            <a:r>
              <a:rPr lang="en" sz="1000" b="1">
                <a:solidFill>
                  <a:schemeClr val="accent3"/>
                </a:solidFill>
                <a:latin typeface="Montserrat"/>
                <a:ea typeface="Montserrat"/>
                <a:cs typeface="Montserrat"/>
                <a:sym typeface="Montserrat"/>
              </a:rPr>
              <a:t>Data Collection &amp; Normalisation</a:t>
            </a:r>
            <a:endParaRPr sz="1000" b="1">
              <a:solidFill>
                <a:schemeClr val="accent3"/>
              </a:solidFill>
              <a:latin typeface="Montserrat"/>
              <a:ea typeface="Montserrat"/>
              <a:cs typeface="Montserrat"/>
              <a:sym typeface="Montserrat"/>
            </a:endParaRPr>
          </a:p>
        </p:txBody>
      </p:sp>
      <p:sp>
        <p:nvSpPr>
          <p:cNvPr id="1498" name="Google Shape;1498;p160">
            <a:extLst>
              <a:ext uri="{FF2B5EF4-FFF2-40B4-BE49-F238E27FC236}">
                <a16:creationId xmlns:a16="http://schemas.microsoft.com/office/drawing/2014/main" id="{309255D4-183E-FF05-A86C-9CF5430552B2}"/>
              </a:ext>
            </a:extLst>
          </p:cNvPr>
          <p:cNvSpPr/>
          <p:nvPr/>
        </p:nvSpPr>
        <p:spPr>
          <a:xfrm>
            <a:off x="6493680" y="4074950"/>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chemeClr val="accent3"/>
                </a:solidFill>
                <a:latin typeface="Montserrat"/>
                <a:ea typeface="Montserrat"/>
                <a:cs typeface="Montserrat"/>
                <a:sym typeface="Montserrat"/>
              </a:rPr>
              <a:t>Forward Looking</a:t>
            </a:r>
            <a:endParaRPr sz="1000" b="1">
              <a:solidFill>
                <a:schemeClr val="accent3"/>
              </a:solidFill>
              <a:latin typeface="Montserrat"/>
              <a:ea typeface="Montserrat"/>
              <a:cs typeface="Montserrat"/>
              <a:sym typeface="Montserrat"/>
            </a:endParaRPr>
          </a:p>
        </p:txBody>
      </p:sp>
      <p:sp>
        <p:nvSpPr>
          <p:cNvPr id="1499" name="Google Shape;1499;p160">
            <a:extLst>
              <a:ext uri="{FF2B5EF4-FFF2-40B4-BE49-F238E27FC236}">
                <a16:creationId xmlns:a16="http://schemas.microsoft.com/office/drawing/2014/main" id="{F8506B8F-CFA4-45F2-9616-9ED4647BDA02}"/>
              </a:ext>
            </a:extLst>
          </p:cNvPr>
          <p:cNvSpPr/>
          <p:nvPr/>
        </p:nvSpPr>
        <p:spPr>
          <a:xfrm>
            <a:off x="120936" y="1512537"/>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9125" rIns="0" bIns="0" anchor="t" anchorCtr="0">
            <a:noAutofit/>
          </a:bodyPr>
          <a:lstStyle/>
          <a:p>
            <a:pPr marL="0" lvl="0" indent="0" algn="ctr" rtl="0">
              <a:lnSpc>
                <a:spcPct val="80000"/>
              </a:lnSpc>
              <a:spcBef>
                <a:spcPts val="0"/>
              </a:spcBef>
              <a:spcAft>
                <a:spcPts val="800"/>
              </a:spcAft>
              <a:buNone/>
            </a:pPr>
            <a:r>
              <a:rPr lang="en" sz="1000" b="1">
                <a:solidFill>
                  <a:schemeClr val="accent3"/>
                </a:solidFill>
                <a:latin typeface="Montserrat"/>
                <a:ea typeface="Montserrat"/>
                <a:cs typeface="Montserrat"/>
                <a:sym typeface="Montserrat"/>
              </a:rPr>
              <a:t>Industry Standard Data Structures</a:t>
            </a:r>
            <a:endParaRPr sz="1000" b="1">
              <a:solidFill>
                <a:schemeClr val="accent3"/>
              </a:solidFill>
              <a:latin typeface="Montserrat"/>
              <a:ea typeface="Montserrat"/>
              <a:cs typeface="Montserrat"/>
              <a:sym typeface="Montserrat"/>
            </a:endParaRPr>
          </a:p>
        </p:txBody>
      </p:sp>
      <p:sp>
        <p:nvSpPr>
          <p:cNvPr id="1500" name="Google Shape;1500;p160">
            <a:extLst>
              <a:ext uri="{FF2B5EF4-FFF2-40B4-BE49-F238E27FC236}">
                <a16:creationId xmlns:a16="http://schemas.microsoft.com/office/drawing/2014/main" id="{095C6048-3605-EB21-CC7F-87F00C88EDE4}"/>
              </a:ext>
            </a:extLst>
          </p:cNvPr>
          <p:cNvSpPr/>
          <p:nvPr/>
        </p:nvSpPr>
        <p:spPr>
          <a:xfrm>
            <a:off x="460775" y="3325962"/>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chemeClr val="accent3"/>
                </a:solidFill>
                <a:latin typeface="Montserrat"/>
                <a:ea typeface="Montserrat"/>
                <a:cs typeface="Montserrat"/>
                <a:sym typeface="Montserrat"/>
              </a:rPr>
              <a:t>Cloud Based</a:t>
            </a:r>
            <a:endParaRPr sz="1000" b="1">
              <a:solidFill>
                <a:schemeClr val="accent3"/>
              </a:solidFill>
              <a:latin typeface="Montserrat"/>
              <a:ea typeface="Montserrat"/>
              <a:cs typeface="Montserrat"/>
              <a:sym typeface="Montserrat"/>
            </a:endParaRPr>
          </a:p>
        </p:txBody>
      </p:sp>
      <p:sp>
        <p:nvSpPr>
          <p:cNvPr id="1501" name="Google Shape;1501;p160">
            <a:extLst>
              <a:ext uri="{FF2B5EF4-FFF2-40B4-BE49-F238E27FC236}">
                <a16:creationId xmlns:a16="http://schemas.microsoft.com/office/drawing/2014/main" id="{39D553B3-995F-FDDF-8EC0-17357102E713}"/>
              </a:ext>
            </a:extLst>
          </p:cNvPr>
          <p:cNvSpPr/>
          <p:nvPr/>
        </p:nvSpPr>
        <p:spPr>
          <a:xfrm>
            <a:off x="2281221" y="4074957"/>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chemeClr val="accent3"/>
                </a:solidFill>
                <a:latin typeface="Montserrat"/>
                <a:ea typeface="Montserrat"/>
                <a:cs typeface="Montserrat"/>
                <a:sym typeface="Montserrat"/>
              </a:rPr>
              <a:t>Mobile Native</a:t>
            </a:r>
            <a:endParaRPr sz="1000" b="1">
              <a:solidFill>
                <a:schemeClr val="accent3"/>
              </a:solidFill>
              <a:latin typeface="Montserrat"/>
              <a:ea typeface="Montserrat"/>
              <a:cs typeface="Montserrat"/>
              <a:sym typeface="Montserrat"/>
            </a:endParaRPr>
          </a:p>
        </p:txBody>
      </p:sp>
      <p:sp>
        <p:nvSpPr>
          <p:cNvPr id="1502" name="Google Shape;1502;p160">
            <a:extLst>
              <a:ext uri="{FF2B5EF4-FFF2-40B4-BE49-F238E27FC236}">
                <a16:creationId xmlns:a16="http://schemas.microsoft.com/office/drawing/2014/main" id="{66F73EFE-AAD7-F2D3-8C1B-0989C64D10BA}"/>
              </a:ext>
            </a:extLst>
          </p:cNvPr>
          <p:cNvSpPr/>
          <p:nvPr/>
        </p:nvSpPr>
        <p:spPr>
          <a:xfrm>
            <a:off x="6371138" y="1088225"/>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chemeClr val="accent3"/>
                </a:solidFill>
                <a:latin typeface="Montserrat"/>
                <a:ea typeface="Montserrat"/>
                <a:cs typeface="Montserrat"/>
                <a:sym typeface="Montserrat"/>
              </a:rPr>
              <a:t>Meaningful Exchange</a:t>
            </a:r>
            <a:endParaRPr sz="1000" b="1">
              <a:solidFill>
                <a:schemeClr val="accent3"/>
              </a:solidFill>
              <a:latin typeface="Montserrat"/>
              <a:ea typeface="Montserrat"/>
              <a:cs typeface="Montserrat"/>
              <a:sym typeface="Montserrat"/>
            </a:endParaRPr>
          </a:p>
        </p:txBody>
      </p:sp>
      <p:sp>
        <p:nvSpPr>
          <p:cNvPr id="1503" name="Google Shape;1503;p160">
            <a:extLst>
              <a:ext uri="{FF2B5EF4-FFF2-40B4-BE49-F238E27FC236}">
                <a16:creationId xmlns:a16="http://schemas.microsoft.com/office/drawing/2014/main" id="{4E4326BF-6538-30E9-9C51-8945210A7826}"/>
              </a:ext>
            </a:extLst>
          </p:cNvPr>
          <p:cNvSpPr/>
          <p:nvPr/>
        </p:nvSpPr>
        <p:spPr>
          <a:xfrm>
            <a:off x="6798738" y="2505456"/>
            <a:ext cx="2160300" cy="342000"/>
          </a:xfrm>
          <a:prstGeom prst="roundRect">
            <a:avLst>
              <a:gd name="adj" fmla="val 50000"/>
            </a:avLst>
          </a:prstGeom>
          <a:noFill/>
          <a:ln w="19050" cap="flat" cmpd="sng">
            <a:solidFill>
              <a:schemeClr val="accent3"/>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chemeClr val="accent3"/>
                </a:solidFill>
                <a:latin typeface="Montserrat"/>
                <a:ea typeface="Montserrat"/>
                <a:cs typeface="Montserrat"/>
                <a:sym typeface="Montserrat"/>
              </a:rPr>
              <a:t>Utility</a:t>
            </a:r>
            <a:endParaRPr sz="1000" b="1">
              <a:solidFill>
                <a:schemeClr val="accent3"/>
              </a:solidFill>
              <a:latin typeface="Montserrat"/>
              <a:ea typeface="Montserrat"/>
              <a:cs typeface="Montserrat"/>
              <a:sym typeface="Montserrat"/>
            </a:endParaRPr>
          </a:p>
        </p:txBody>
      </p:sp>
      <p:grpSp>
        <p:nvGrpSpPr>
          <p:cNvPr id="1504" name="Google Shape;1504;p160">
            <a:extLst>
              <a:ext uri="{FF2B5EF4-FFF2-40B4-BE49-F238E27FC236}">
                <a16:creationId xmlns:a16="http://schemas.microsoft.com/office/drawing/2014/main" id="{F7CA126F-70D6-135A-E116-3F1CD5F017D7}"/>
              </a:ext>
            </a:extLst>
          </p:cNvPr>
          <p:cNvGrpSpPr/>
          <p:nvPr/>
        </p:nvGrpSpPr>
        <p:grpSpPr>
          <a:xfrm>
            <a:off x="4108035" y="3075212"/>
            <a:ext cx="383785" cy="646721"/>
            <a:chOff x="4927050" y="3472025"/>
            <a:chExt cx="580525" cy="978250"/>
          </a:xfrm>
        </p:grpSpPr>
        <p:sp>
          <p:nvSpPr>
            <p:cNvPr id="1505" name="Google Shape;1505;p160">
              <a:extLst>
                <a:ext uri="{FF2B5EF4-FFF2-40B4-BE49-F238E27FC236}">
                  <a16:creationId xmlns:a16="http://schemas.microsoft.com/office/drawing/2014/main" id="{6C986E5D-0896-DAFA-94BB-1320B67A8A77}"/>
                </a:ext>
              </a:extLst>
            </p:cNvPr>
            <p:cNvSpPr/>
            <p:nvPr/>
          </p:nvSpPr>
          <p:spPr>
            <a:xfrm>
              <a:off x="5358850" y="4014875"/>
              <a:ext cx="148725" cy="299250"/>
            </a:xfrm>
            <a:custGeom>
              <a:avLst/>
              <a:gdLst/>
              <a:ahLst/>
              <a:cxnLst/>
              <a:rect l="l" t="t" r="r" b="b"/>
              <a:pathLst>
                <a:path w="5949" h="11970" extrusionOk="0">
                  <a:moveTo>
                    <a:pt x="3225" y="1"/>
                  </a:moveTo>
                  <a:lnTo>
                    <a:pt x="2938" y="73"/>
                  </a:lnTo>
                  <a:lnTo>
                    <a:pt x="2723" y="216"/>
                  </a:lnTo>
                  <a:lnTo>
                    <a:pt x="2437" y="359"/>
                  </a:lnTo>
                  <a:lnTo>
                    <a:pt x="2293" y="574"/>
                  </a:lnTo>
                  <a:lnTo>
                    <a:pt x="2222" y="933"/>
                  </a:lnTo>
                  <a:lnTo>
                    <a:pt x="1792" y="2653"/>
                  </a:lnTo>
                  <a:lnTo>
                    <a:pt x="1290" y="4229"/>
                  </a:lnTo>
                  <a:lnTo>
                    <a:pt x="717" y="5591"/>
                  </a:lnTo>
                  <a:lnTo>
                    <a:pt x="144" y="6737"/>
                  </a:lnTo>
                  <a:lnTo>
                    <a:pt x="0" y="7096"/>
                  </a:lnTo>
                  <a:lnTo>
                    <a:pt x="0" y="7454"/>
                  </a:lnTo>
                  <a:lnTo>
                    <a:pt x="144" y="7812"/>
                  </a:lnTo>
                  <a:lnTo>
                    <a:pt x="359" y="8099"/>
                  </a:lnTo>
                  <a:lnTo>
                    <a:pt x="4443" y="11826"/>
                  </a:lnTo>
                  <a:lnTo>
                    <a:pt x="4658" y="11969"/>
                  </a:lnTo>
                  <a:lnTo>
                    <a:pt x="4945" y="11969"/>
                  </a:lnTo>
                  <a:lnTo>
                    <a:pt x="5160" y="11826"/>
                  </a:lnTo>
                  <a:lnTo>
                    <a:pt x="5232" y="11754"/>
                  </a:lnTo>
                  <a:lnTo>
                    <a:pt x="5303" y="11611"/>
                  </a:lnTo>
                  <a:lnTo>
                    <a:pt x="5805" y="8171"/>
                  </a:lnTo>
                  <a:lnTo>
                    <a:pt x="5948" y="6809"/>
                  </a:lnTo>
                  <a:lnTo>
                    <a:pt x="5948" y="5376"/>
                  </a:lnTo>
                  <a:lnTo>
                    <a:pt x="5733" y="4014"/>
                  </a:lnTo>
                  <a:lnTo>
                    <a:pt x="5590" y="3369"/>
                  </a:lnTo>
                  <a:lnTo>
                    <a:pt x="5375" y="2724"/>
                  </a:lnTo>
                  <a:lnTo>
                    <a:pt x="5088" y="1936"/>
                  </a:lnTo>
                  <a:lnTo>
                    <a:pt x="4802" y="1291"/>
                  </a:lnTo>
                  <a:lnTo>
                    <a:pt x="4443" y="718"/>
                  </a:lnTo>
                  <a:lnTo>
                    <a:pt x="4013" y="288"/>
                  </a:lnTo>
                  <a:lnTo>
                    <a:pt x="3798" y="73"/>
                  </a:lnTo>
                  <a:lnTo>
                    <a:pt x="3512" y="1"/>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sp>
          <p:nvSpPr>
            <p:cNvPr id="1506" name="Google Shape;1506;p160">
              <a:extLst>
                <a:ext uri="{FF2B5EF4-FFF2-40B4-BE49-F238E27FC236}">
                  <a16:creationId xmlns:a16="http://schemas.microsoft.com/office/drawing/2014/main" id="{4AD17A8B-6236-FBAF-724F-869203ACF630}"/>
                </a:ext>
              </a:extLst>
            </p:cNvPr>
            <p:cNvSpPr/>
            <p:nvPr/>
          </p:nvSpPr>
          <p:spPr>
            <a:xfrm>
              <a:off x="4927050" y="4014875"/>
              <a:ext cx="148750" cy="299250"/>
            </a:xfrm>
            <a:custGeom>
              <a:avLst/>
              <a:gdLst/>
              <a:ahLst/>
              <a:cxnLst/>
              <a:rect l="l" t="t" r="r" b="b"/>
              <a:pathLst>
                <a:path w="5950" h="11970" extrusionOk="0">
                  <a:moveTo>
                    <a:pt x="2509" y="1"/>
                  </a:moveTo>
                  <a:lnTo>
                    <a:pt x="2222" y="144"/>
                  </a:lnTo>
                  <a:lnTo>
                    <a:pt x="1936" y="288"/>
                  </a:lnTo>
                  <a:lnTo>
                    <a:pt x="1577" y="718"/>
                  </a:lnTo>
                  <a:lnTo>
                    <a:pt x="1219" y="1219"/>
                  </a:lnTo>
                  <a:lnTo>
                    <a:pt x="932" y="1793"/>
                  </a:lnTo>
                  <a:lnTo>
                    <a:pt x="717" y="2438"/>
                  </a:lnTo>
                  <a:lnTo>
                    <a:pt x="431" y="3154"/>
                  </a:lnTo>
                  <a:lnTo>
                    <a:pt x="287" y="3871"/>
                  </a:lnTo>
                  <a:lnTo>
                    <a:pt x="144" y="4588"/>
                  </a:lnTo>
                  <a:lnTo>
                    <a:pt x="73" y="5304"/>
                  </a:lnTo>
                  <a:lnTo>
                    <a:pt x="1" y="6021"/>
                  </a:lnTo>
                  <a:lnTo>
                    <a:pt x="1" y="6737"/>
                  </a:lnTo>
                  <a:lnTo>
                    <a:pt x="73" y="7454"/>
                  </a:lnTo>
                  <a:lnTo>
                    <a:pt x="144" y="8242"/>
                  </a:lnTo>
                  <a:lnTo>
                    <a:pt x="717" y="11611"/>
                  </a:lnTo>
                  <a:lnTo>
                    <a:pt x="717" y="11754"/>
                  </a:lnTo>
                  <a:lnTo>
                    <a:pt x="789" y="11826"/>
                  </a:lnTo>
                  <a:lnTo>
                    <a:pt x="1004" y="11969"/>
                  </a:lnTo>
                  <a:lnTo>
                    <a:pt x="1291" y="11969"/>
                  </a:lnTo>
                  <a:lnTo>
                    <a:pt x="1577" y="11826"/>
                  </a:lnTo>
                  <a:lnTo>
                    <a:pt x="5591" y="8099"/>
                  </a:lnTo>
                  <a:lnTo>
                    <a:pt x="5877" y="7812"/>
                  </a:lnTo>
                  <a:lnTo>
                    <a:pt x="5949" y="7454"/>
                  </a:lnTo>
                  <a:lnTo>
                    <a:pt x="5949" y="7096"/>
                  </a:lnTo>
                  <a:lnTo>
                    <a:pt x="5877" y="6737"/>
                  </a:lnTo>
                  <a:lnTo>
                    <a:pt x="5304" y="5591"/>
                  </a:lnTo>
                  <a:lnTo>
                    <a:pt x="4731" y="4229"/>
                  </a:lnTo>
                  <a:lnTo>
                    <a:pt x="4229" y="2653"/>
                  </a:lnTo>
                  <a:lnTo>
                    <a:pt x="3799" y="933"/>
                  </a:lnTo>
                  <a:lnTo>
                    <a:pt x="3656" y="574"/>
                  </a:lnTo>
                  <a:lnTo>
                    <a:pt x="3512" y="359"/>
                  </a:lnTo>
                  <a:lnTo>
                    <a:pt x="3297" y="216"/>
                  </a:lnTo>
                  <a:lnTo>
                    <a:pt x="3011" y="73"/>
                  </a:lnTo>
                  <a:lnTo>
                    <a:pt x="2796" y="1"/>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sp>
          <p:nvSpPr>
            <p:cNvPr id="1507" name="Google Shape;1507;p160">
              <a:extLst>
                <a:ext uri="{FF2B5EF4-FFF2-40B4-BE49-F238E27FC236}">
                  <a16:creationId xmlns:a16="http://schemas.microsoft.com/office/drawing/2014/main" id="{E32976E2-6B05-1BB0-7508-B1EF06DE67E5}"/>
                </a:ext>
              </a:extLst>
            </p:cNvPr>
            <p:cNvSpPr/>
            <p:nvPr/>
          </p:nvSpPr>
          <p:spPr>
            <a:xfrm>
              <a:off x="5147425" y="4263925"/>
              <a:ext cx="139775" cy="186350"/>
            </a:xfrm>
            <a:custGeom>
              <a:avLst/>
              <a:gdLst/>
              <a:ahLst/>
              <a:cxnLst/>
              <a:rect l="l" t="t" r="r" b="b"/>
              <a:pathLst>
                <a:path w="5591" h="7454" extrusionOk="0">
                  <a:moveTo>
                    <a:pt x="2581" y="0"/>
                  </a:moveTo>
                  <a:lnTo>
                    <a:pt x="1649" y="72"/>
                  </a:lnTo>
                  <a:lnTo>
                    <a:pt x="1219" y="72"/>
                  </a:lnTo>
                  <a:lnTo>
                    <a:pt x="861" y="144"/>
                  </a:lnTo>
                  <a:lnTo>
                    <a:pt x="646" y="215"/>
                  </a:lnTo>
                  <a:lnTo>
                    <a:pt x="359" y="359"/>
                  </a:lnTo>
                  <a:lnTo>
                    <a:pt x="216" y="574"/>
                  </a:lnTo>
                  <a:lnTo>
                    <a:pt x="72" y="789"/>
                  </a:lnTo>
                  <a:lnTo>
                    <a:pt x="1" y="1004"/>
                  </a:lnTo>
                  <a:lnTo>
                    <a:pt x="1" y="1219"/>
                  </a:lnTo>
                  <a:lnTo>
                    <a:pt x="72" y="1792"/>
                  </a:lnTo>
                  <a:lnTo>
                    <a:pt x="216" y="2294"/>
                  </a:lnTo>
                  <a:lnTo>
                    <a:pt x="431" y="2867"/>
                  </a:lnTo>
                  <a:lnTo>
                    <a:pt x="789" y="3369"/>
                  </a:lnTo>
                  <a:lnTo>
                    <a:pt x="1434" y="4372"/>
                  </a:lnTo>
                  <a:lnTo>
                    <a:pt x="1936" y="5375"/>
                  </a:lnTo>
                  <a:lnTo>
                    <a:pt x="2294" y="6379"/>
                  </a:lnTo>
                  <a:lnTo>
                    <a:pt x="2509" y="7310"/>
                  </a:lnTo>
                  <a:lnTo>
                    <a:pt x="2652" y="7454"/>
                  </a:lnTo>
                  <a:lnTo>
                    <a:pt x="3011" y="7454"/>
                  </a:lnTo>
                  <a:lnTo>
                    <a:pt x="3082" y="7310"/>
                  </a:lnTo>
                  <a:lnTo>
                    <a:pt x="3369" y="6379"/>
                  </a:lnTo>
                  <a:lnTo>
                    <a:pt x="3727" y="5375"/>
                  </a:lnTo>
                  <a:lnTo>
                    <a:pt x="4229" y="4372"/>
                  </a:lnTo>
                  <a:lnTo>
                    <a:pt x="4874" y="3369"/>
                  </a:lnTo>
                  <a:lnTo>
                    <a:pt x="5161" y="2867"/>
                  </a:lnTo>
                  <a:lnTo>
                    <a:pt x="5447" y="2294"/>
                  </a:lnTo>
                  <a:lnTo>
                    <a:pt x="5591" y="1792"/>
                  </a:lnTo>
                  <a:lnTo>
                    <a:pt x="5591" y="1219"/>
                  </a:lnTo>
                  <a:lnTo>
                    <a:pt x="5591" y="1004"/>
                  </a:lnTo>
                  <a:lnTo>
                    <a:pt x="5519" y="789"/>
                  </a:lnTo>
                  <a:lnTo>
                    <a:pt x="5376" y="574"/>
                  </a:lnTo>
                  <a:lnTo>
                    <a:pt x="5232" y="359"/>
                  </a:lnTo>
                  <a:lnTo>
                    <a:pt x="5017" y="215"/>
                  </a:lnTo>
                  <a:lnTo>
                    <a:pt x="4731" y="144"/>
                  </a:lnTo>
                  <a:lnTo>
                    <a:pt x="4372" y="72"/>
                  </a:lnTo>
                  <a:lnTo>
                    <a:pt x="4014" y="72"/>
                  </a:lnTo>
                  <a:lnTo>
                    <a:pt x="3082" y="0"/>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a:p>
          </p:txBody>
        </p:sp>
        <p:sp>
          <p:nvSpPr>
            <p:cNvPr id="1508" name="Google Shape;1508;p160">
              <a:extLst>
                <a:ext uri="{FF2B5EF4-FFF2-40B4-BE49-F238E27FC236}">
                  <a16:creationId xmlns:a16="http://schemas.microsoft.com/office/drawing/2014/main" id="{CFFA4E9B-B85B-ACCA-734E-FE3F1E0B275C}"/>
                </a:ext>
              </a:extLst>
            </p:cNvPr>
            <p:cNvSpPr/>
            <p:nvPr/>
          </p:nvSpPr>
          <p:spPr>
            <a:xfrm>
              <a:off x="5038150" y="3472025"/>
              <a:ext cx="360125" cy="765050"/>
            </a:xfrm>
            <a:custGeom>
              <a:avLst/>
              <a:gdLst/>
              <a:ahLst/>
              <a:cxnLst/>
              <a:rect l="l" t="t" r="r" b="b"/>
              <a:pathLst>
                <a:path w="14405" h="30602" extrusionOk="0">
                  <a:moveTo>
                    <a:pt x="7310" y="8098"/>
                  </a:moveTo>
                  <a:lnTo>
                    <a:pt x="7883" y="8170"/>
                  </a:lnTo>
                  <a:lnTo>
                    <a:pt x="8457" y="8313"/>
                  </a:lnTo>
                  <a:lnTo>
                    <a:pt x="8958" y="8600"/>
                  </a:lnTo>
                  <a:lnTo>
                    <a:pt x="9388" y="8958"/>
                  </a:lnTo>
                  <a:lnTo>
                    <a:pt x="9747" y="9388"/>
                  </a:lnTo>
                  <a:lnTo>
                    <a:pt x="10033" y="9890"/>
                  </a:lnTo>
                  <a:lnTo>
                    <a:pt x="10177" y="10463"/>
                  </a:lnTo>
                  <a:lnTo>
                    <a:pt x="10248" y="11037"/>
                  </a:lnTo>
                  <a:lnTo>
                    <a:pt x="10177" y="11682"/>
                  </a:lnTo>
                  <a:lnTo>
                    <a:pt x="10033" y="12183"/>
                  </a:lnTo>
                  <a:lnTo>
                    <a:pt x="9747" y="12685"/>
                  </a:lnTo>
                  <a:lnTo>
                    <a:pt x="9388" y="13187"/>
                  </a:lnTo>
                  <a:lnTo>
                    <a:pt x="8958" y="13545"/>
                  </a:lnTo>
                  <a:lnTo>
                    <a:pt x="8457" y="13760"/>
                  </a:lnTo>
                  <a:lnTo>
                    <a:pt x="7883" y="13975"/>
                  </a:lnTo>
                  <a:lnTo>
                    <a:pt x="7310" y="14047"/>
                  </a:lnTo>
                  <a:lnTo>
                    <a:pt x="6737" y="13975"/>
                  </a:lnTo>
                  <a:lnTo>
                    <a:pt x="6163" y="13760"/>
                  </a:lnTo>
                  <a:lnTo>
                    <a:pt x="5662" y="13545"/>
                  </a:lnTo>
                  <a:lnTo>
                    <a:pt x="5232" y="13187"/>
                  </a:lnTo>
                  <a:lnTo>
                    <a:pt x="4873" y="12685"/>
                  </a:lnTo>
                  <a:lnTo>
                    <a:pt x="4587" y="12183"/>
                  </a:lnTo>
                  <a:lnTo>
                    <a:pt x="4372" y="11682"/>
                  </a:lnTo>
                  <a:lnTo>
                    <a:pt x="4372" y="11037"/>
                  </a:lnTo>
                  <a:lnTo>
                    <a:pt x="4372" y="10463"/>
                  </a:lnTo>
                  <a:lnTo>
                    <a:pt x="4587" y="9890"/>
                  </a:lnTo>
                  <a:lnTo>
                    <a:pt x="4873" y="9388"/>
                  </a:lnTo>
                  <a:lnTo>
                    <a:pt x="5232" y="8958"/>
                  </a:lnTo>
                  <a:lnTo>
                    <a:pt x="5662" y="8600"/>
                  </a:lnTo>
                  <a:lnTo>
                    <a:pt x="6163" y="8313"/>
                  </a:lnTo>
                  <a:lnTo>
                    <a:pt x="6737" y="8170"/>
                  </a:lnTo>
                  <a:lnTo>
                    <a:pt x="7310" y="8098"/>
                  </a:lnTo>
                  <a:close/>
                  <a:moveTo>
                    <a:pt x="7310" y="15767"/>
                  </a:moveTo>
                  <a:lnTo>
                    <a:pt x="7668" y="15838"/>
                  </a:lnTo>
                  <a:lnTo>
                    <a:pt x="8098" y="15910"/>
                  </a:lnTo>
                  <a:lnTo>
                    <a:pt x="8385" y="16125"/>
                  </a:lnTo>
                  <a:lnTo>
                    <a:pt x="8672" y="16340"/>
                  </a:lnTo>
                  <a:lnTo>
                    <a:pt x="8958" y="16627"/>
                  </a:lnTo>
                  <a:lnTo>
                    <a:pt x="9102" y="16985"/>
                  </a:lnTo>
                  <a:lnTo>
                    <a:pt x="9245" y="17343"/>
                  </a:lnTo>
                  <a:lnTo>
                    <a:pt x="9317" y="17773"/>
                  </a:lnTo>
                  <a:lnTo>
                    <a:pt x="9245" y="18132"/>
                  </a:lnTo>
                  <a:lnTo>
                    <a:pt x="9102" y="18562"/>
                  </a:lnTo>
                  <a:lnTo>
                    <a:pt x="8958" y="18848"/>
                  </a:lnTo>
                  <a:lnTo>
                    <a:pt x="8672" y="19135"/>
                  </a:lnTo>
                  <a:lnTo>
                    <a:pt x="8385" y="19422"/>
                  </a:lnTo>
                  <a:lnTo>
                    <a:pt x="8098" y="19565"/>
                  </a:lnTo>
                  <a:lnTo>
                    <a:pt x="7668" y="19708"/>
                  </a:lnTo>
                  <a:lnTo>
                    <a:pt x="7310" y="19780"/>
                  </a:lnTo>
                  <a:lnTo>
                    <a:pt x="6880" y="19708"/>
                  </a:lnTo>
                  <a:lnTo>
                    <a:pt x="6522" y="19565"/>
                  </a:lnTo>
                  <a:lnTo>
                    <a:pt x="6163" y="19422"/>
                  </a:lnTo>
                  <a:lnTo>
                    <a:pt x="5877" y="19135"/>
                  </a:lnTo>
                  <a:lnTo>
                    <a:pt x="5662" y="18848"/>
                  </a:lnTo>
                  <a:lnTo>
                    <a:pt x="5447" y="18562"/>
                  </a:lnTo>
                  <a:lnTo>
                    <a:pt x="5375" y="18132"/>
                  </a:lnTo>
                  <a:lnTo>
                    <a:pt x="5303" y="17773"/>
                  </a:lnTo>
                  <a:lnTo>
                    <a:pt x="5375" y="17343"/>
                  </a:lnTo>
                  <a:lnTo>
                    <a:pt x="5447" y="16985"/>
                  </a:lnTo>
                  <a:lnTo>
                    <a:pt x="5662" y="16627"/>
                  </a:lnTo>
                  <a:lnTo>
                    <a:pt x="5877" y="16340"/>
                  </a:lnTo>
                  <a:lnTo>
                    <a:pt x="6163" y="16125"/>
                  </a:lnTo>
                  <a:lnTo>
                    <a:pt x="6522" y="15910"/>
                  </a:lnTo>
                  <a:lnTo>
                    <a:pt x="6880" y="15838"/>
                  </a:lnTo>
                  <a:lnTo>
                    <a:pt x="7310" y="15767"/>
                  </a:lnTo>
                  <a:close/>
                  <a:moveTo>
                    <a:pt x="7167" y="0"/>
                  </a:moveTo>
                  <a:lnTo>
                    <a:pt x="6952" y="72"/>
                  </a:lnTo>
                  <a:lnTo>
                    <a:pt x="6737" y="215"/>
                  </a:lnTo>
                  <a:lnTo>
                    <a:pt x="6020" y="1004"/>
                  </a:lnTo>
                  <a:lnTo>
                    <a:pt x="5088" y="2150"/>
                  </a:lnTo>
                  <a:lnTo>
                    <a:pt x="4085" y="3655"/>
                  </a:lnTo>
                  <a:lnTo>
                    <a:pt x="3512" y="4515"/>
                  </a:lnTo>
                  <a:lnTo>
                    <a:pt x="3010" y="5447"/>
                  </a:lnTo>
                  <a:lnTo>
                    <a:pt x="2508" y="6450"/>
                  </a:lnTo>
                  <a:lnTo>
                    <a:pt x="2007" y="7525"/>
                  </a:lnTo>
                  <a:lnTo>
                    <a:pt x="1505" y="8672"/>
                  </a:lnTo>
                  <a:lnTo>
                    <a:pt x="1075" y="9890"/>
                  </a:lnTo>
                  <a:lnTo>
                    <a:pt x="717" y="11252"/>
                  </a:lnTo>
                  <a:lnTo>
                    <a:pt x="430" y="12613"/>
                  </a:lnTo>
                  <a:lnTo>
                    <a:pt x="215" y="13975"/>
                  </a:lnTo>
                  <a:lnTo>
                    <a:pt x="0" y="15480"/>
                  </a:lnTo>
                  <a:lnTo>
                    <a:pt x="0" y="16770"/>
                  </a:lnTo>
                  <a:lnTo>
                    <a:pt x="0" y="17988"/>
                  </a:lnTo>
                  <a:lnTo>
                    <a:pt x="72" y="19135"/>
                  </a:lnTo>
                  <a:lnTo>
                    <a:pt x="143" y="20282"/>
                  </a:lnTo>
                  <a:lnTo>
                    <a:pt x="358" y="21285"/>
                  </a:lnTo>
                  <a:lnTo>
                    <a:pt x="502" y="22360"/>
                  </a:lnTo>
                  <a:lnTo>
                    <a:pt x="788" y="23292"/>
                  </a:lnTo>
                  <a:lnTo>
                    <a:pt x="1075" y="24152"/>
                  </a:lnTo>
                  <a:lnTo>
                    <a:pt x="1648" y="25800"/>
                  </a:lnTo>
                  <a:lnTo>
                    <a:pt x="2293" y="27233"/>
                  </a:lnTo>
                  <a:lnTo>
                    <a:pt x="2867" y="28380"/>
                  </a:lnTo>
                  <a:lnTo>
                    <a:pt x="3512" y="29311"/>
                  </a:lnTo>
                  <a:lnTo>
                    <a:pt x="3655" y="29598"/>
                  </a:lnTo>
                  <a:lnTo>
                    <a:pt x="3942" y="29885"/>
                  </a:lnTo>
                  <a:lnTo>
                    <a:pt x="4515" y="30243"/>
                  </a:lnTo>
                  <a:lnTo>
                    <a:pt x="5160" y="30530"/>
                  </a:lnTo>
                  <a:lnTo>
                    <a:pt x="5447" y="30601"/>
                  </a:lnTo>
                  <a:lnTo>
                    <a:pt x="8887" y="30601"/>
                  </a:lnTo>
                  <a:lnTo>
                    <a:pt x="9245" y="30530"/>
                  </a:lnTo>
                  <a:lnTo>
                    <a:pt x="9890" y="30243"/>
                  </a:lnTo>
                  <a:lnTo>
                    <a:pt x="10463" y="29885"/>
                  </a:lnTo>
                  <a:lnTo>
                    <a:pt x="10678" y="29598"/>
                  </a:lnTo>
                  <a:lnTo>
                    <a:pt x="10893" y="29311"/>
                  </a:lnTo>
                  <a:lnTo>
                    <a:pt x="11467" y="28380"/>
                  </a:lnTo>
                  <a:lnTo>
                    <a:pt x="12112" y="27233"/>
                  </a:lnTo>
                  <a:lnTo>
                    <a:pt x="12757" y="25800"/>
                  </a:lnTo>
                  <a:lnTo>
                    <a:pt x="13330" y="24152"/>
                  </a:lnTo>
                  <a:lnTo>
                    <a:pt x="13616" y="23292"/>
                  </a:lnTo>
                  <a:lnTo>
                    <a:pt x="13831" y="22360"/>
                  </a:lnTo>
                  <a:lnTo>
                    <a:pt x="14046" y="21285"/>
                  </a:lnTo>
                  <a:lnTo>
                    <a:pt x="14190" y="20282"/>
                  </a:lnTo>
                  <a:lnTo>
                    <a:pt x="14333" y="19135"/>
                  </a:lnTo>
                  <a:lnTo>
                    <a:pt x="14405" y="17988"/>
                  </a:lnTo>
                  <a:lnTo>
                    <a:pt x="14405" y="16770"/>
                  </a:lnTo>
                  <a:lnTo>
                    <a:pt x="14333" y="15480"/>
                  </a:lnTo>
                  <a:lnTo>
                    <a:pt x="14190" y="13975"/>
                  </a:lnTo>
                  <a:lnTo>
                    <a:pt x="13975" y="12613"/>
                  </a:lnTo>
                  <a:lnTo>
                    <a:pt x="13616" y="11252"/>
                  </a:lnTo>
                  <a:lnTo>
                    <a:pt x="13258" y="9890"/>
                  </a:lnTo>
                  <a:lnTo>
                    <a:pt x="12828" y="8672"/>
                  </a:lnTo>
                  <a:lnTo>
                    <a:pt x="12398" y="7525"/>
                  </a:lnTo>
                  <a:lnTo>
                    <a:pt x="11897" y="6450"/>
                  </a:lnTo>
                  <a:lnTo>
                    <a:pt x="11323" y="5447"/>
                  </a:lnTo>
                  <a:lnTo>
                    <a:pt x="10822" y="4515"/>
                  </a:lnTo>
                  <a:lnTo>
                    <a:pt x="10320" y="3655"/>
                  </a:lnTo>
                  <a:lnTo>
                    <a:pt x="9245" y="2150"/>
                  </a:lnTo>
                  <a:lnTo>
                    <a:pt x="8385" y="1004"/>
                  </a:lnTo>
                  <a:lnTo>
                    <a:pt x="7668" y="215"/>
                  </a:lnTo>
                  <a:lnTo>
                    <a:pt x="7453" y="72"/>
                  </a:lnTo>
                  <a:lnTo>
                    <a:pt x="7167" y="0"/>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grpSp>
      <p:pic>
        <p:nvPicPr>
          <p:cNvPr id="1509" name="Google Shape;1509;p160">
            <a:extLst>
              <a:ext uri="{FF2B5EF4-FFF2-40B4-BE49-F238E27FC236}">
                <a16:creationId xmlns:a16="http://schemas.microsoft.com/office/drawing/2014/main" id="{BD3C4138-AC14-8091-0153-B99DDE92D42D}"/>
              </a:ext>
            </a:extLst>
          </p:cNvPr>
          <p:cNvPicPr preferRelativeResize="0"/>
          <p:nvPr/>
        </p:nvPicPr>
        <p:blipFill>
          <a:blip r:embed="rId3">
            <a:alphaModFix/>
          </a:blip>
          <a:stretch>
            <a:fillRect/>
          </a:stretch>
        </p:blipFill>
        <p:spPr>
          <a:xfrm>
            <a:off x="4108033" y="2315883"/>
            <a:ext cx="945881" cy="189557"/>
          </a:xfrm>
          <a:prstGeom prst="rect">
            <a:avLst/>
          </a:prstGeom>
          <a:noFill/>
          <a:ln>
            <a:noFill/>
          </a:ln>
        </p:spPr>
      </p:pic>
      <p:grpSp>
        <p:nvGrpSpPr>
          <p:cNvPr id="1510" name="Google Shape;1510;p160">
            <a:extLst>
              <a:ext uri="{FF2B5EF4-FFF2-40B4-BE49-F238E27FC236}">
                <a16:creationId xmlns:a16="http://schemas.microsoft.com/office/drawing/2014/main" id="{B1D85E8C-F89D-1268-6D96-77877D6C4D29}"/>
              </a:ext>
            </a:extLst>
          </p:cNvPr>
          <p:cNvGrpSpPr/>
          <p:nvPr/>
        </p:nvGrpSpPr>
        <p:grpSpPr>
          <a:xfrm>
            <a:off x="2208505" y="1180213"/>
            <a:ext cx="1843149" cy="1235555"/>
            <a:chOff x="704175" y="238125"/>
            <a:chExt cx="2592525" cy="1737900"/>
          </a:xfrm>
        </p:grpSpPr>
        <p:sp>
          <p:nvSpPr>
            <p:cNvPr id="1511" name="Google Shape;1511;p160">
              <a:extLst>
                <a:ext uri="{FF2B5EF4-FFF2-40B4-BE49-F238E27FC236}">
                  <a16:creationId xmlns:a16="http://schemas.microsoft.com/office/drawing/2014/main" id="{AA382A7C-3B7F-D6DD-21A1-AAE7B2925C95}"/>
                </a:ext>
              </a:extLst>
            </p:cNvPr>
            <p:cNvSpPr/>
            <p:nvPr/>
          </p:nvSpPr>
          <p:spPr>
            <a:xfrm>
              <a:off x="704175" y="238125"/>
              <a:ext cx="2592525" cy="1737900"/>
            </a:xfrm>
            <a:custGeom>
              <a:avLst/>
              <a:gdLst/>
              <a:ahLst/>
              <a:cxnLst/>
              <a:rect l="l" t="t" r="r" b="b"/>
              <a:pathLst>
                <a:path w="103701" h="69516" extrusionOk="0">
                  <a:moveTo>
                    <a:pt x="56688" y="0"/>
                  </a:moveTo>
                  <a:lnTo>
                    <a:pt x="56043" y="72"/>
                  </a:lnTo>
                  <a:lnTo>
                    <a:pt x="55470" y="143"/>
                  </a:lnTo>
                  <a:lnTo>
                    <a:pt x="54896" y="287"/>
                  </a:lnTo>
                  <a:lnTo>
                    <a:pt x="54323" y="502"/>
                  </a:lnTo>
                  <a:lnTo>
                    <a:pt x="53821" y="717"/>
                  </a:lnTo>
                  <a:lnTo>
                    <a:pt x="53320" y="1075"/>
                  </a:lnTo>
                  <a:lnTo>
                    <a:pt x="52818" y="1362"/>
                  </a:lnTo>
                  <a:lnTo>
                    <a:pt x="52388" y="1792"/>
                  </a:lnTo>
                  <a:lnTo>
                    <a:pt x="1721" y="52459"/>
                  </a:lnTo>
                  <a:lnTo>
                    <a:pt x="1362" y="52817"/>
                  </a:lnTo>
                  <a:lnTo>
                    <a:pt x="1076" y="53247"/>
                  </a:lnTo>
                  <a:lnTo>
                    <a:pt x="789" y="53677"/>
                  </a:lnTo>
                  <a:lnTo>
                    <a:pt x="502" y="54179"/>
                  </a:lnTo>
                  <a:lnTo>
                    <a:pt x="359" y="54681"/>
                  </a:lnTo>
                  <a:lnTo>
                    <a:pt x="144" y="55182"/>
                  </a:lnTo>
                  <a:lnTo>
                    <a:pt x="72" y="55684"/>
                  </a:lnTo>
                  <a:lnTo>
                    <a:pt x="1" y="56186"/>
                  </a:lnTo>
                  <a:lnTo>
                    <a:pt x="35117" y="56186"/>
                  </a:lnTo>
                  <a:lnTo>
                    <a:pt x="35403" y="55397"/>
                  </a:lnTo>
                  <a:lnTo>
                    <a:pt x="35762" y="54681"/>
                  </a:lnTo>
                  <a:lnTo>
                    <a:pt x="36192" y="54036"/>
                  </a:lnTo>
                  <a:lnTo>
                    <a:pt x="36765" y="53391"/>
                  </a:lnTo>
                  <a:lnTo>
                    <a:pt x="37267" y="52961"/>
                  </a:lnTo>
                  <a:lnTo>
                    <a:pt x="37768" y="52531"/>
                  </a:lnTo>
                  <a:lnTo>
                    <a:pt x="38342" y="52244"/>
                  </a:lnTo>
                  <a:lnTo>
                    <a:pt x="38987" y="51958"/>
                  </a:lnTo>
                  <a:lnTo>
                    <a:pt x="39560" y="51743"/>
                  </a:lnTo>
                  <a:lnTo>
                    <a:pt x="40205" y="51599"/>
                  </a:lnTo>
                  <a:lnTo>
                    <a:pt x="40850" y="51456"/>
                  </a:lnTo>
                  <a:lnTo>
                    <a:pt x="42068" y="51456"/>
                  </a:lnTo>
                  <a:lnTo>
                    <a:pt x="42713" y="51599"/>
                  </a:lnTo>
                  <a:lnTo>
                    <a:pt x="43358" y="51743"/>
                  </a:lnTo>
                  <a:lnTo>
                    <a:pt x="43932" y="51958"/>
                  </a:lnTo>
                  <a:lnTo>
                    <a:pt x="44576" y="52244"/>
                  </a:lnTo>
                  <a:lnTo>
                    <a:pt x="45150" y="52531"/>
                  </a:lnTo>
                  <a:lnTo>
                    <a:pt x="45651" y="52961"/>
                  </a:lnTo>
                  <a:lnTo>
                    <a:pt x="46153" y="53391"/>
                  </a:lnTo>
                  <a:lnTo>
                    <a:pt x="46726" y="54036"/>
                  </a:lnTo>
                  <a:lnTo>
                    <a:pt x="47156" y="54681"/>
                  </a:lnTo>
                  <a:lnTo>
                    <a:pt x="47515" y="55397"/>
                  </a:lnTo>
                  <a:lnTo>
                    <a:pt x="47801" y="56186"/>
                  </a:lnTo>
                  <a:lnTo>
                    <a:pt x="73314" y="56186"/>
                  </a:lnTo>
                  <a:lnTo>
                    <a:pt x="73959" y="56329"/>
                  </a:lnTo>
                  <a:lnTo>
                    <a:pt x="74533" y="56472"/>
                  </a:lnTo>
                  <a:lnTo>
                    <a:pt x="75034" y="56616"/>
                  </a:lnTo>
                  <a:lnTo>
                    <a:pt x="75536" y="56902"/>
                  </a:lnTo>
                  <a:lnTo>
                    <a:pt x="76038" y="57189"/>
                  </a:lnTo>
                  <a:lnTo>
                    <a:pt x="76539" y="57547"/>
                  </a:lnTo>
                  <a:lnTo>
                    <a:pt x="76969" y="57906"/>
                  </a:lnTo>
                  <a:lnTo>
                    <a:pt x="77328" y="58336"/>
                  </a:lnTo>
                  <a:lnTo>
                    <a:pt x="77686" y="58837"/>
                  </a:lnTo>
                  <a:lnTo>
                    <a:pt x="77973" y="59267"/>
                  </a:lnTo>
                  <a:lnTo>
                    <a:pt x="78188" y="59841"/>
                  </a:lnTo>
                  <a:lnTo>
                    <a:pt x="78403" y="60342"/>
                  </a:lnTo>
                  <a:lnTo>
                    <a:pt x="78546" y="60916"/>
                  </a:lnTo>
                  <a:lnTo>
                    <a:pt x="78618" y="61489"/>
                  </a:lnTo>
                  <a:lnTo>
                    <a:pt x="78689" y="62134"/>
                  </a:lnTo>
                  <a:lnTo>
                    <a:pt x="78689" y="67366"/>
                  </a:lnTo>
                  <a:lnTo>
                    <a:pt x="78689" y="67796"/>
                  </a:lnTo>
                  <a:lnTo>
                    <a:pt x="78833" y="68154"/>
                  </a:lnTo>
                  <a:lnTo>
                    <a:pt x="79048" y="68512"/>
                  </a:lnTo>
                  <a:lnTo>
                    <a:pt x="79263" y="68871"/>
                  </a:lnTo>
                  <a:lnTo>
                    <a:pt x="79621" y="69086"/>
                  </a:lnTo>
                  <a:lnTo>
                    <a:pt x="79979" y="69301"/>
                  </a:lnTo>
                  <a:lnTo>
                    <a:pt x="80337" y="69444"/>
                  </a:lnTo>
                  <a:lnTo>
                    <a:pt x="80767" y="69516"/>
                  </a:lnTo>
                  <a:lnTo>
                    <a:pt x="101837" y="69516"/>
                  </a:lnTo>
                  <a:lnTo>
                    <a:pt x="101837" y="49449"/>
                  </a:lnTo>
                  <a:lnTo>
                    <a:pt x="101837" y="48661"/>
                  </a:lnTo>
                  <a:lnTo>
                    <a:pt x="101980" y="47873"/>
                  </a:lnTo>
                  <a:lnTo>
                    <a:pt x="102124" y="47084"/>
                  </a:lnTo>
                  <a:lnTo>
                    <a:pt x="102339" y="46368"/>
                  </a:lnTo>
                  <a:lnTo>
                    <a:pt x="102625" y="45579"/>
                  </a:lnTo>
                  <a:lnTo>
                    <a:pt x="102912" y="44934"/>
                  </a:lnTo>
                  <a:lnTo>
                    <a:pt x="103342" y="44218"/>
                  </a:lnTo>
                  <a:lnTo>
                    <a:pt x="103700" y="43573"/>
                  </a:lnTo>
                  <a:lnTo>
                    <a:pt x="93094" y="32966"/>
                  </a:lnTo>
                  <a:lnTo>
                    <a:pt x="92377" y="33324"/>
                  </a:lnTo>
                  <a:lnTo>
                    <a:pt x="91589" y="33611"/>
                  </a:lnTo>
                  <a:lnTo>
                    <a:pt x="90801" y="33754"/>
                  </a:lnTo>
                  <a:lnTo>
                    <a:pt x="89367" y="33754"/>
                  </a:lnTo>
                  <a:lnTo>
                    <a:pt x="88722" y="33683"/>
                  </a:lnTo>
                  <a:lnTo>
                    <a:pt x="88077" y="33539"/>
                  </a:lnTo>
                  <a:lnTo>
                    <a:pt x="87504" y="33324"/>
                  </a:lnTo>
                  <a:lnTo>
                    <a:pt x="86859" y="33038"/>
                  </a:lnTo>
                  <a:lnTo>
                    <a:pt x="86357" y="32679"/>
                  </a:lnTo>
                  <a:lnTo>
                    <a:pt x="85784" y="32321"/>
                  </a:lnTo>
                  <a:lnTo>
                    <a:pt x="85282" y="31819"/>
                  </a:lnTo>
                  <a:lnTo>
                    <a:pt x="84852" y="31318"/>
                  </a:lnTo>
                  <a:lnTo>
                    <a:pt x="84422" y="30816"/>
                  </a:lnTo>
                  <a:lnTo>
                    <a:pt x="84064" y="30243"/>
                  </a:lnTo>
                  <a:lnTo>
                    <a:pt x="83849" y="29670"/>
                  </a:lnTo>
                  <a:lnTo>
                    <a:pt x="83634" y="29025"/>
                  </a:lnTo>
                  <a:lnTo>
                    <a:pt x="83491" y="28451"/>
                  </a:lnTo>
                  <a:lnTo>
                    <a:pt x="83347" y="27806"/>
                  </a:lnTo>
                  <a:lnTo>
                    <a:pt x="83347" y="27161"/>
                  </a:lnTo>
                  <a:lnTo>
                    <a:pt x="83347" y="26516"/>
                  </a:lnTo>
                  <a:lnTo>
                    <a:pt x="83491" y="25871"/>
                  </a:lnTo>
                  <a:lnTo>
                    <a:pt x="83634" y="25226"/>
                  </a:lnTo>
                  <a:lnTo>
                    <a:pt x="83849" y="24653"/>
                  </a:lnTo>
                  <a:lnTo>
                    <a:pt x="84064" y="24080"/>
                  </a:lnTo>
                  <a:lnTo>
                    <a:pt x="84422" y="23506"/>
                  </a:lnTo>
                  <a:lnTo>
                    <a:pt x="84852" y="22933"/>
                  </a:lnTo>
                  <a:lnTo>
                    <a:pt x="85282" y="22431"/>
                  </a:lnTo>
                  <a:lnTo>
                    <a:pt x="85927" y="21930"/>
                  </a:lnTo>
                  <a:lnTo>
                    <a:pt x="86572" y="21428"/>
                  </a:lnTo>
                  <a:lnTo>
                    <a:pt x="87289" y="21070"/>
                  </a:lnTo>
                  <a:lnTo>
                    <a:pt x="88077" y="20783"/>
                  </a:lnTo>
                  <a:lnTo>
                    <a:pt x="88077" y="72"/>
                  </a:lnTo>
                  <a:lnTo>
                    <a:pt x="88077"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995"/>
            </a:p>
          </p:txBody>
        </p:sp>
        <p:sp>
          <p:nvSpPr>
            <p:cNvPr id="1512" name="Google Shape;1512;p160">
              <a:extLst>
                <a:ext uri="{FF2B5EF4-FFF2-40B4-BE49-F238E27FC236}">
                  <a16:creationId xmlns:a16="http://schemas.microsoft.com/office/drawing/2014/main" id="{712E7DC6-FB6B-974A-18AC-36940A4EEA40}"/>
                </a:ext>
              </a:extLst>
            </p:cNvPr>
            <p:cNvSpPr/>
            <p:nvPr/>
          </p:nvSpPr>
          <p:spPr>
            <a:xfrm>
              <a:off x="1669875" y="1619475"/>
              <a:ext cx="141550" cy="141550"/>
            </a:xfrm>
            <a:custGeom>
              <a:avLst/>
              <a:gdLst/>
              <a:ahLst/>
              <a:cxnLst/>
              <a:rect l="l" t="t" r="r" b="b"/>
              <a:pathLst>
                <a:path w="5662" h="5662" extrusionOk="0">
                  <a:moveTo>
                    <a:pt x="2867" y="0"/>
                  </a:moveTo>
                  <a:lnTo>
                    <a:pt x="2294" y="72"/>
                  </a:lnTo>
                  <a:lnTo>
                    <a:pt x="1792" y="215"/>
                  </a:lnTo>
                  <a:lnTo>
                    <a:pt x="1290" y="502"/>
                  </a:lnTo>
                  <a:lnTo>
                    <a:pt x="860" y="860"/>
                  </a:lnTo>
                  <a:lnTo>
                    <a:pt x="502" y="1290"/>
                  </a:lnTo>
                  <a:lnTo>
                    <a:pt x="215" y="1792"/>
                  </a:lnTo>
                  <a:lnTo>
                    <a:pt x="72" y="2293"/>
                  </a:lnTo>
                  <a:lnTo>
                    <a:pt x="0" y="2867"/>
                  </a:lnTo>
                  <a:lnTo>
                    <a:pt x="72" y="3368"/>
                  </a:lnTo>
                  <a:lnTo>
                    <a:pt x="215" y="3870"/>
                  </a:lnTo>
                  <a:lnTo>
                    <a:pt x="502" y="4372"/>
                  </a:lnTo>
                  <a:lnTo>
                    <a:pt x="860" y="4802"/>
                  </a:lnTo>
                  <a:lnTo>
                    <a:pt x="1290" y="5160"/>
                  </a:lnTo>
                  <a:lnTo>
                    <a:pt x="1792" y="5447"/>
                  </a:lnTo>
                  <a:lnTo>
                    <a:pt x="2294" y="5590"/>
                  </a:lnTo>
                  <a:lnTo>
                    <a:pt x="2867" y="5662"/>
                  </a:lnTo>
                  <a:lnTo>
                    <a:pt x="3369" y="5590"/>
                  </a:lnTo>
                  <a:lnTo>
                    <a:pt x="3870" y="5447"/>
                  </a:lnTo>
                  <a:lnTo>
                    <a:pt x="4372" y="5160"/>
                  </a:lnTo>
                  <a:lnTo>
                    <a:pt x="4802" y="4802"/>
                  </a:lnTo>
                  <a:lnTo>
                    <a:pt x="5160" y="4372"/>
                  </a:lnTo>
                  <a:lnTo>
                    <a:pt x="5447" y="3870"/>
                  </a:lnTo>
                  <a:lnTo>
                    <a:pt x="5590" y="3368"/>
                  </a:lnTo>
                  <a:lnTo>
                    <a:pt x="5662" y="2867"/>
                  </a:lnTo>
                  <a:lnTo>
                    <a:pt x="5590" y="2293"/>
                  </a:lnTo>
                  <a:lnTo>
                    <a:pt x="5447" y="1792"/>
                  </a:lnTo>
                  <a:lnTo>
                    <a:pt x="5160" y="1290"/>
                  </a:lnTo>
                  <a:lnTo>
                    <a:pt x="4802" y="860"/>
                  </a:lnTo>
                  <a:lnTo>
                    <a:pt x="4372" y="502"/>
                  </a:lnTo>
                  <a:lnTo>
                    <a:pt x="3870" y="215"/>
                  </a:lnTo>
                  <a:lnTo>
                    <a:pt x="3369" y="72"/>
                  </a:lnTo>
                  <a:lnTo>
                    <a:pt x="2867"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995"/>
            </a:p>
          </p:txBody>
        </p:sp>
      </p:grpSp>
      <p:grpSp>
        <p:nvGrpSpPr>
          <p:cNvPr id="1513" name="Google Shape;1513;p160">
            <a:extLst>
              <a:ext uri="{FF2B5EF4-FFF2-40B4-BE49-F238E27FC236}">
                <a16:creationId xmlns:a16="http://schemas.microsoft.com/office/drawing/2014/main" id="{236AEEDC-4C51-F578-9912-0D13F8261689}"/>
              </a:ext>
            </a:extLst>
          </p:cNvPr>
          <p:cNvGrpSpPr/>
          <p:nvPr/>
        </p:nvGrpSpPr>
        <p:grpSpPr>
          <a:xfrm>
            <a:off x="2207243" y="2246350"/>
            <a:ext cx="1811298" cy="959157"/>
            <a:chOff x="702400" y="1737725"/>
            <a:chExt cx="2547725" cy="1349125"/>
          </a:xfrm>
        </p:grpSpPr>
        <p:sp>
          <p:nvSpPr>
            <p:cNvPr id="1514" name="Google Shape;1514;p160">
              <a:extLst>
                <a:ext uri="{FF2B5EF4-FFF2-40B4-BE49-F238E27FC236}">
                  <a16:creationId xmlns:a16="http://schemas.microsoft.com/office/drawing/2014/main" id="{49823BA6-9934-6D75-C9B0-B03CC950B3CD}"/>
                </a:ext>
              </a:extLst>
            </p:cNvPr>
            <p:cNvSpPr/>
            <p:nvPr/>
          </p:nvSpPr>
          <p:spPr>
            <a:xfrm>
              <a:off x="2666025" y="2698025"/>
              <a:ext cx="141550" cy="139775"/>
            </a:xfrm>
            <a:custGeom>
              <a:avLst/>
              <a:gdLst/>
              <a:ahLst/>
              <a:cxnLst/>
              <a:rect l="l" t="t" r="r" b="b"/>
              <a:pathLst>
                <a:path w="5662" h="5591" extrusionOk="0">
                  <a:moveTo>
                    <a:pt x="2293" y="1"/>
                  </a:moveTo>
                  <a:lnTo>
                    <a:pt x="1792" y="144"/>
                  </a:lnTo>
                  <a:lnTo>
                    <a:pt x="1290" y="431"/>
                  </a:lnTo>
                  <a:lnTo>
                    <a:pt x="860" y="789"/>
                  </a:lnTo>
                  <a:lnTo>
                    <a:pt x="502" y="1219"/>
                  </a:lnTo>
                  <a:lnTo>
                    <a:pt x="215" y="1721"/>
                  </a:lnTo>
                  <a:lnTo>
                    <a:pt x="72" y="2222"/>
                  </a:lnTo>
                  <a:lnTo>
                    <a:pt x="0" y="2796"/>
                  </a:lnTo>
                  <a:lnTo>
                    <a:pt x="72" y="3297"/>
                  </a:lnTo>
                  <a:lnTo>
                    <a:pt x="215" y="3871"/>
                  </a:lnTo>
                  <a:lnTo>
                    <a:pt x="502" y="4372"/>
                  </a:lnTo>
                  <a:lnTo>
                    <a:pt x="860" y="4802"/>
                  </a:lnTo>
                  <a:lnTo>
                    <a:pt x="1290" y="5161"/>
                  </a:lnTo>
                  <a:lnTo>
                    <a:pt x="1792" y="5376"/>
                  </a:lnTo>
                  <a:lnTo>
                    <a:pt x="2293" y="5519"/>
                  </a:lnTo>
                  <a:lnTo>
                    <a:pt x="2867" y="5591"/>
                  </a:lnTo>
                  <a:lnTo>
                    <a:pt x="3368" y="5519"/>
                  </a:lnTo>
                  <a:lnTo>
                    <a:pt x="3870" y="5376"/>
                  </a:lnTo>
                  <a:lnTo>
                    <a:pt x="4372" y="5161"/>
                  </a:lnTo>
                  <a:lnTo>
                    <a:pt x="4802" y="4802"/>
                  </a:lnTo>
                  <a:lnTo>
                    <a:pt x="5160" y="4372"/>
                  </a:lnTo>
                  <a:lnTo>
                    <a:pt x="5447" y="3871"/>
                  </a:lnTo>
                  <a:lnTo>
                    <a:pt x="5590" y="3297"/>
                  </a:lnTo>
                  <a:lnTo>
                    <a:pt x="5662" y="2796"/>
                  </a:lnTo>
                  <a:lnTo>
                    <a:pt x="5590" y="2222"/>
                  </a:lnTo>
                  <a:lnTo>
                    <a:pt x="5447" y="1721"/>
                  </a:lnTo>
                  <a:lnTo>
                    <a:pt x="5160" y="1219"/>
                  </a:lnTo>
                  <a:lnTo>
                    <a:pt x="4802" y="789"/>
                  </a:lnTo>
                  <a:lnTo>
                    <a:pt x="4372" y="431"/>
                  </a:lnTo>
                  <a:lnTo>
                    <a:pt x="3870" y="144"/>
                  </a:lnTo>
                  <a:lnTo>
                    <a:pt x="3368" y="1"/>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15" name="Google Shape;1515;p160">
              <a:extLst>
                <a:ext uri="{FF2B5EF4-FFF2-40B4-BE49-F238E27FC236}">
                  <a16:creationId xmlns:a16="http://schemas.microsoft.com/office/drawing/2014/main" id="{8EA7E1EF-9EC1-5739-3602-66CB1E873F14}"/>
                </a:ext>
              </a:extLst>
            </p:cNvPr>
            <p:cNvSpPr/>
            <p:nvPr/>
          </p:nvSpPr>
          <p:spPr>
            <a:xfrm>
              <a:off x="702400" y="1737725"/>
              <a:ext cx="2547725" cy="1349125"/>
            </a:xfrm>
            <a:custGeom>
              <a:avLst/>
              <a:gdLst/>
              <a:ahLst/>
              <a:cxnLst/>
              <a:rect l="l" t="t" r="r" b="b"/>
              <a:pathLst>
                <a:path w="101909" h="53965" extrusionOk="0">
                  <a:moveTo>
                    <a:pt x="0" y="0"/>
                  </a:moveTo>
                  <a:lnTo>
                    <a:pt x="0" y="36836"/>
                  </a:lnTo>
                  <a:lnTo>
                    <a:pt x="72" y="37409"/>
                  </a:lnTo>
                  <a:lnTo>
                    <a:pt x="143" y="37983"/>
                  </a:lnTo>
                  <a:lnTo>
                    <a:pt x="287" y="38556"/>
                  </a:lnTo>
                  <a:lnTo>
                    <a:pt x="502" y="39129"/>
                  </a:lnTo>
                  <a:lnTo>
                    <a:pt x="717" y="39631"/>
                  </a:lnTo>
                  <a:lnTo>
                    <a:pt x="1075" y="40133"/>
                  </a:lnTo>
                  <a:lnTo>
                    <a:pt x="1362" y="40634"/>
                  </a:lnTo>
                  <a:lnTo>
                    <a:pt x="1792" y="41064"/>
                  </a:lnTo>
                  <a:lnTo>
                    <a:pt x="12685" y="51958"/>
                  </a:lnTo>
                  <a:lnTo>
                    <a:pt x="13115" y="52316"/>
                  </a:lnTo>
                  <a:lnTo>
                    <a:pt x="13545" y="52674"/>
                  </a:lnTo>
                  <a:lnTo>
                    <a:pt x="14046" y="53033"/>
                  </a:lnTo>
                  <a:lnTo>
                    <a:pt x="14620" y="53248"/>
                  </a:lnTo>
                  <a:lnTo>
                    <a:pt x="15193" y="53463"/>
                  </a:lnTo>
                  <a:lnTo>
                    <a:pt x="15766" y="53606"/>
                  </a:lnTo>
                  <a:lnTo>
                    <a:pt x="16340" y="53678"/>
                  </a:lnTo>
                  <a:lnTo>
                    <a:pt x="16913" y="53749"/>
                  </a:lnTo>
                  <a:lnTo>
                    <a:pt x="65144" y="53749"/>
                  </a:lnTo>
                  <a:lnTo>
                    <a:pt x="65932" y="53964"/>
                  </a:lnTo>
                  <a:lnTo>
                    <a:pt x="66147" y="53749"/>
                  </a:lnTo>
                  <a:lnTo>
                    <a:pt x="75535" y="44361"/>
                  </a:lnTo>
                  <a:lnTo>
                    <a:pt x="75320" y="43859"/>
                  </a:lnTo>
                  <a:lnTo>
                    <a:pt x="75105" y="43358"/>
                  </a:lnTo>
                  <a:lnTo>
                    <a:pt x="74819" y="42354"/>
                  </a:lnTo>
                  <a:lnTo>
                    <a:pt x="74747" y="41351"/>
                  </a:lnTo>
                  <a:lnTo>
                    <a:pt x="74819" y="40276"/>
                  </a:lnTo>
                  <a:lnTo>
                    <a:pt x="75034" y="39273"/>
                  </a:lnTo>
                  <a:lnTo>
                    <a:pt x="75392" y="38269"/>
                  </a:lnTo>
                  <a:lnTo>
                    <a:pt x="75679" y="37768"/>
                  </a:lnTo>
                  <a:lnTo>
                    <a:pt x="75965" y="37338"/>
                  </a:lnTo>
                  <a:lnTo>
                    <a:pt x="76324" y="36908"/>
                  </a:lnTo>
                  <a:lnTo>
                    <a:pt x="76682" y="36478"/>
                  </a:lnTo>
                  <a:lnTo>
                    <a:pt x="77112" y="36119"/>
                  </a:lnTo>
                  <a:lnTo>
                    <a:pt x="77542" y="35761"/>
                  </a:lnTo>
                  <a:lnTo>
                    <a:pt x="77972" y="35474"/>
                  </a:lnTo>
                  <a:lnTo>
                    <a:pt x="78474" y="35259"/>
                  </a:lnTo>
                  <a:lnTo>
                    <a:pt x="79405" y="34829"/>
                  </a:lnTo>
                  <a:lnTo>
                    <a:pt x="80480" y="34614"/>
                  </a:lnTo>
                  <a:lnTo>
                    <a:pt x="81483" y="34543"/>
                  </a:lnTo>
                  <a:lnTo>
                    <a:pt x="82558" y="34686"/>
                  </a:lnTo>
                  <a:lnTo>
                    <a:pt x="83562" y="34901"/>
                  </a:lnTo>
                  <a:lnTo>
                    <a:pt x="84063" y="35116"/>
                  </a:lnTo>
                  <a:lnTo>
                    <a:pt x="84493" y="35331"/>
                  </a:lnTo>
                  <a:lnTo>
                    <a:pt x="90585" y="29311"/>
                  </a:lnTo>
                  <a:lnTo>
                    <a:pt x="91015" y="28881"/>
                  </a:lnTo>
                  <a:lnTo>
                    <a:pt x="91517" y="28523"/>
                  </a:lnTo>
                  <a:lnTo>
                    <a:pt x="92018" y="28236"/>
                  </a:lnTo>
                  <a:lnTo>
                    <a:pt x="92520" y="28021"/>
                  </a:lnTo>
                  <a:lnTo>
                    <a:pt x="93022" y="27806"/>
                  </a:lnTo>
                  <a:lnTo>
                    <a:pt x="93595" y="27663"/>
                  </a:lnTo>
                  <a:lnTo>
                    <a:pt x="94168" y="27591"/>
                  </a:lnTo>
                  <a:lnTo>
                    <a:pt x="94813" y="27520"/>
                  </a:lnTo>
                  <a:lnTo>
                    <a:pt x="101908" y="27520"/>
                  </a:lnTo>
                  <a:lnTo>
                    <a:pt x="101908" y="13330"/>
                  </a:lnTo>
                  <a:lnTo>
                    <a:pt x="80838" y="13330"/>
                  </a:lnTo>
                  <a:lnTo>
                    <a:pt x="80265" y="13258"/>
                  </a:lnTo>
                  <a:lnTo>
                    <a:pt x="79692" y="13187"/>
                  </a:lnTo>
                  <a:lnTo>
                    <a:pt x="79119" y="13043"/>
                  </a:lnTo>
                  <a:lnTo>
                    <a:pt x="78545" y="12828"/>
                  </a:lnTo>
                  <a:lnTo>
                    <a:pt x="78044" y="12613"/>
                  </a:lnTo>
                  <a:lnTo>
                    <a:pt x="77542" y="12327"/>
                  </a:lnTo>
                  <a:lnTo>
                    <a:pt x="77112" y="11968"/>
                  </a:lnTo>
                  <a:lnTo>
                    <a:pt x="76682" y="11610"/>
                  </a:lnTo>
                  <a:lnTo>
                    <a:pt x="76252" y="11180"/>
                  </a:lnTo>
                  <a:lnTo>
                    <a:pt x="75965" y="10678"/>
                  </a:lnTo>
                  <a:lnTo>
                    <a:pt x="75607" y="10177"/>
                  </a:lnTo>
                  <a:lnTo>
                    <a:pt x="75392" y="9675"/>
                  </a:lnTo>
                  <a:lnTo>
                    <a:pt x="75177" y="9173"/>
                  </a:lnTo>
                  <a:lnTo>
                    <a:pt x="75034" y="8600"/>
                  </a:lnTo>
                  <a:lnTo>
                    <a:pt x="74962" y="7955"/>
                  </a:lnTo>
                  <a:lnTo>
                    <a:pt x="74890" y="7382"/>
                  </a:lnTo>
                  <a:lnTo>
                    <a:pt x="74890" y="2150"/>
                  </a:lnTo>
                  <a:lnTo>
                    <a:pt x="74890" y="1720"/>
                  </a:lnTo>
                  <a:lnTo>
                    <a:pt x="74747" y="1290"/>
                  </a:lnTo>
                  <a:lnTo>
                    <a:pt x="74532" y="932"/>
                  </a:lnTo>
                  <a:lnTo>
                    <a:pt x="74317" y="645"/>
                  </a:lnTo>
                  <a:lnTo>
                    <a:pt x="73959" y="358"/>
                  </a:lnTo>
                  <a:lnTo>
                    <a:pt x="73600" y="215"/>
                  </a:lnTo>
                  <a:lnTo>
                    <a:pt x="73242" y="72"/>
                  </a:lnTo>
                  <a:lnTo>
                    <a:pt x="72812" y="0"/>
                  </a:lnTo>
                  <a:lnTo>
                    <a:pt x="47872" y="0"/>
                  </a:lnTo>
                  <a:lnTo>
                    <a:pt x="47586" y="788"/>
                  </a:lnTo>
                  <a:lnTo>
                    <a:pt x="47227" y="1505"/>
                  </a:lnTo>
                  <a:lnTo>
                    <a:pt x="46797" y="2150"/>
                  </a:lnTo>
                  <a:lnTo>
                    <a:pt x="46224" y="2795"/>
                  </a:lnTo>
                  <a:lnTo>
                    <a:pt x="45722" y="3297"/>
                  </a:lnTo>
                  <a:lnTo>
                    <a:pt x="45221" y="3655"/>
                  </a:lnTo>
                  <a:lnTo>
                    <a:pt x="44647" y="4013"/>
                  </a:lnTo>
                  <a:lnTo>
                    <a:pt x="44003" y="4228"/>
                  </a:lnTo>
                  <a:lnTo>
                    <a:pt x="43429" y="4443"/>
                  </a:lnTo>
                  <a:lnTo>
                    <a:pt x="42784" y="4658"/>
                  </a:lnTo>
                  <a:lnTo>
                    <a:pt x="42139" y="4730"/>
                  </a:lnTo>
                  <a:lnTo>
                    <a:pt x="40921" y="4730"/>
                  </a:lnTo>
                  <a:lnTo>
                    <a:pt x="40276" y="4658"/>
                  </a:lnTo>
                  <a:lnTo>
                    <a:pt x="39631" y="4443"/>
                  </a:lnTo>
                  <a:lnTo>
                    <a:pt x="39058" y="4228"/>
                  </a:lnTo>
                  <a:lnTo>
                    <a:pt x="38413" y="4013"/>
                  </a:lnTo>
                  <a:lnTo>
                    <a:pt x="37911" y="3655"/>
                  </a:lnTo>
                  <a:lnTo>
                    <a:pt x="37338" y="3297"/>
                  </a:lnTo>
                  <a:lnTo>
                    <a:pt x="36836" y="2795"/>
                  </a:lnTo>
                  <a:lnTo>
                    <a:pt x="36263" y="2150"/>
                  </a:lnTo>
                  <a:lnTo>
                    <a:pt x="35833" y="1505"/>
                  </a:lnTo>
                  <a:lnTo>
                    <a:pt x="35474" y="788"/>
                  </a:lnTo>
                  <a:lnTo>
                    <a:pt x="35188"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16" name="Google Shape;1516;p160">
            <a:extLst>
              <a:ext uri="{FF2B5EF4-FFF2-40B4-BE49-F238E27FC236}">
                <a16:creationId xmlns:a16="http://schemas.microsoft.com/office/drawing/2014/main" id="{23B6A0BD-6E3B-3705-DA11-7D3FFA65A8F7}"/>
              </a:ext>
            </a:extLst>
          </p:cNvPr>
          <p:cNvGrpSpPr/>
          <p:nvPr/>
        </p:nvGrpSpPr>
        <p:grpSpPr>
          <a:xfrm>
            <a:off x="3436418" y="2804248"/>
            <a:ext cx="1427884" cy="1128576"/>
            <a:chOff x="2431325" y="2522450"/>
            <a:chExt cx="2008425" cy="1587425"/>
          </a:xfrm>
        </p:grpSpPr>
        <p:sp>
          <p:nvSpPr>
            <p:cNvPr id="1517" name="Google Shape;1517;p160">
              <a:extLst>
                <a:ext uri="{FF2B5EF4-FFF2-40B4-BE49-F238E27FC236}">
                  <a16:creationId xmlns:a16="http://schemas.microsoft.com/office/drawing/2014/main" id="{A1265894-80E2-D823-83D4-77667E7953FF}"/>
                </a:ext>
              </a:extLst>
            </p:cNvPr>
            <p:cNvSpPr/>
            <p:nvPr/>
          </p:nvSpPr>
          <p:spPr>
            <a:xfrm>
              <a:off x="4298200" y="3407525"/>
              <a:ext cx="141550" cy="141550"/>
            </a:xfrm>
            <a:custGeom>
              <a:avLst/>
              <a:gdLst/>
              <a:ahLst/>
              <a:cxnLst/>
              <a:rect l="l" t="t" r="r" b="b"/>
              <a:pathLst>
                <a:path w="5662" h="5662" extrusionOk="0">
                  <a:moveTo>
                    <a:pt x="2795" y="0"/>
                  </a:moveTo>
                  <a:lnTo>
                    <a:pt x="2294" y="72"/>
                  </a:lnTo>
                  <a:lnTo>
                    <a:pt x="1792" y="215"/>
                  </a:lnTo>
                  <a:lnTo>
                    <a:pt x="1290" y="502"/>
                  </a:lnTo>
                  <a:lnTo>
                    <a:pt x="860" y="860"/>
                  </a:lnTo>
                  <a:lnTo>
                    <a:pt x="502" y="1290"/>
                  </a:lnTo>
                  <a:lnTo>
                    <a:pt x="215" y="1792"/>
                  </a:lnTo>
                  <a:lnTo>
                    <a:pt x="72" y="2294"/>
                  </a:lnTo>
                  <a:lnTo>
                    <a:pt x="0" y="2867"/>
                  </a:lnTo>
                  <a:lnTo>
                    <a:pt x="72" y="3369"/>
                  </a:lnTo>
                  <a:lnTo>
                    <a:pt x="215" y="3942"/>
                  </a:lnTo>
                  <a:lnTo>
                    <a:pt x="502" y="4372"/>
                  </a:lnTo>
                  <a:lnTo>
                    <a:pt x="860" y="4874"/>
                  </a:lnTo>
                  <a:lnTo>
                    <a:pt x="1290" y="5232"/>
                  </a:lnTo>
                  <a:lnTo>
                    <a:pt x="1792" y="5447"/>
                  </a:lnTo>
                  <a:lnTo>
                    <a:pt x="2294" y="5590"/>
                  </a:lnTo>
                  <a:lnTo>
                    <a:pt x="2867" y="5662"/>
                  </a:lnTo>
                  <a:lnTo>
                    <a:pt x="3369" y="5590"/>
                  </a:lnTo>
                  <a:lnTo>
                    <a:pt x="3870" y="5447"/>
                  </a:lnTo>
                  <a:lnTo>
                    <a:pt x="4372" y="5232"/>
                  </a:lnTo>
                  <a:lnTo>
                    <a:pt x="4802" y="4874"/>
                  </a:lnTo>
                  <a:lnTo>
                    <a:pt x="5160" y="4372"/>
                  </a:lnTo>
                  <a:lnTo>
                    <a:pt x="5447" y="3942"/>
                  </a:lnTo>
                  <a:lnTo>
                    <a:pt x="5590" y="3369"/>
                  </a:lnTo>
                  <a:lnTo>
                    <a:pt x="5662" y="2867"/>
                  </a:lnTo>
                  <a:lnTo>
                    <a:pt x="5590" y="2294"/>
                  </a:lnTo>
                  <a:lnTo>
                    <a:pt x="5447" y="1792"/>
                  </a:lnTo>
                  <a:lnTo>
                    <a:pt x="5160" y="1290"/>
                  </a:lnTo>
                  <a:lnTo>
                    <a:pt x="4802" y="860"/>
                  </a:lnTo>
                  <a:lnTo>
                    <a:pt x="4372" y="502"/>
                  </a:lnTo>
                  <a:lnTo>
                    <a:pt x="3870" y="215"/>
                  </a:lnTo>
                  <a:lnTo>
                    <a:pt x="3369" y="72"/>
                  </a:lnTo>
                  <a:lnTo>
                    <a:pt x="2795"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18" name="Google Shape;1518;p160">
              <a:extLst>
                <a:ext uri="{FF2B5EF4-FFF2-40B4-BE49-F238E27FC236}">
                  <a16:creationId xmlns:a16="http://schemas.microsoft.com/office/drawing/2014/main" id="{05DB109B-901B-20E7-4C28-A6E749290FED}"/>
                </a:ext>
              </a:extLst>
            </p:cNvPr>
            <p:cNvSpPr/>
            <p:nvPr/>
          </p:nvSpPr>
          <p:spPr>
            <a:xfrm>
              <a:off x="2431325" y="2522450"/>
              <a:ext cx="1890175" cy="1587425"/>
            </a:xfrm>
            <a:custGeom>
              <a:avLst/>
              <a:gdLst/>
              <a:ahLst/>
              <a:cxnLst/>
              <a:rect l="l" t="t" r="r" b="b"/>
              <a:pathLst>
                <a:path w="75607" h="63497" extrusionOk="0">
                  <a:moveTo>
                    <a:pt x="25226" y="1"/>
                  </a:moveTo>
                  <a:lnTo>
                    <a:pt x="24796" y="144"/>
                  </a:lnTo>
                  <a:lnTo>
                    <a:pt x="24438" y="359"/>
                  </a:lnTo>
                  <a:lnTo>
                    <a:pt x="24151" y="574"/>
                  </a:lnTo>
                  <a:lnTo>
                    <a:pt x="18060" y="6665"/>
                  </a:lnTo>
                  <a:lnTo>
                    <a:pt x="18275" y="7167"/>
                  </a:lnTo>
                  <a:lnTo>
                    <a:pt x="18490" y="7669"/>
                  </a:lnTo>
                  <a:lnTo>
                    <a:pt x="18776" y="8672"/>
                  </a:lnTo>
                  <a:lnTo>
                    <a:pt x="18848" y="9675"/>
                  </a:lnTo>
                  <a:lnTo>
                    <a:pt x="18776" y="10750"/>
                  </a:lnTo>
                  <a:lnTo>
                    <a:pt x="18561" y="11754"/>
                  </a:lnTo>
                  <a:lnTo>
                    <a:pt x="18203" y="12757"/>
                  </a:lnTo>
                  <a:lnTo>
                    <a:pt x="17916" y="13187"/>
                  </a:lnTo>
                  <a:lnTo>
                    <a:pt x="17630" y="13689"/>
                  </a:lnTo>
                  <a:lnTo>
                    <a:pt x="17271" y="14119"/>
                  </a:lnTo>
                  <a:lnTo>
                    <a:pt x="16913" y="14477"/>
                  </a:lnTo>
                  <a:lnTo>
                    <a:pt x="16411" y="14979"/>
                  </a:lnTo>
                  <a:lnTo>
                    <a:pt x="15910" y="15337"/>
                  </a:lnTo>
                  <a:lnTo>
                    <a:pt x="15336" y="15695"/>
                  </a:lnTo>
                  <a:lnTo>
                    <a:pt x="14691" y="15982"/>
                  </a:lnTo>
                  <a:lnTo>
                    <a:pt x="14118" y="16197"/>
                  </a:lnTo>
                  <a:lnTo>
                    <a:pt x="13473" y="16340"/>
                  </a:lnTo>
                  <a:lnTo>
                    <a:pt x="12828" y="16412"/>
                  </a:lnTo>
                  <a:lnTo>
                    <a:pt x="12255" y="16484"/>
                  </a:lnTo>
                  <a:lnTo>
                    <a:pt x="11395" y="16412"/>
                  </a:lnTo>
                  <a:lnTo>
                    <a:pt x="10607" y="16269"/>
                  </a:lnTo>
                  <a:lnTo>
                    <a:pt x="9818" y="15982"/>
                  </a:lnTo>
                  <a:lnTo>
                    <a:pt x="9102" y="15695"/>
                  </a:lnTo>
                  <a:lnTo>
                    <a:pt x="0" y="24725"/>
                  </a:lnTo>
                  <a:lnTo>
                    <a:pt x="36979" y="61705"/>
                  </a:lnTo>
                  <a:lnTo>
                    <a:pt x="37481" y="62135"/>
                  </a:lnTo>
                  <a:lnTo>
                    <a:pt x="37911" y="62493"/>
                  </a:lnTo>
                  <a:lnTo>
                    <a:pt x="38413" y="62780"/>
                  </a:lnTo>
                  <a:lnTo>
                    <a:pt x="38986" y="62995"/>
                  </a:lnTo>
                  <a:lnTo>
                    <a:pt x="39559" y="63210"/>
                  </a:lnTo>
                  <a:lnTo>
                    <a:pt x="40133" y="63353"/>
                  </a:lnTo>
                  <a:lnTo>
                    <a:pt x="40706" y="63425"/>
                  </a:lnTo>
                  <a:lnTo>
                    <a:pt x="41279" y="63496"/>
                  </a:lnTo>
                  <a:lnTo>
                    <a:pt x="75607" y="63496"/>
                  </a:lnTo>
                  <a:lnTo>
                    <a:pt x="75607" y="44648"/>
                  </a:lnTo>
                  <a:lnTo>
                    <a:pt x="74819" y="44362"/>
                  </a:lnTo>
                  <a:lnTo>
                    <a:pt x="74102" y="44003"/>
                  </a:lnTo>
                  <a:lnTo>
                    <a:pt x="73457" y="43502"/>
                  </a:lnTo>
                  <a:lnTo>
                    <a:pt x="72812" y="42928"/>
                  </a:lnTo>
                  <a:lnTo>
                    <a:pt x="72382" y="42427"/>
                  </a:lnTo>
                  <a:lnTo>
                    <a:pt x="71952" y="41925"/>
                  </a:lnTo>
                  <a:lnTo>
                    <a:pt x="71594" y="41352"/>
                  </a:lnTo>
                  <a:lnTo>
                    <a:pt x="71379" y="40778"/>
                  </a:lnTo>
                  <a:lnTo>
                    <a:pt x="71164" y="40133"/>
                  </a:lnTo>
                  <a:lnTo>
                    <a:pt x="71020" y="39488"/>
                  </a:lnTo>
                  <a:lnTo>
                    <a:pt x="70877" y="38915"/>
                  </a:lnTo>
                  <a:lnTo>
                    <a:pt x="70877" y="38270"/>
                  </a:lnTo>
                  <a:lnTo>
                    <a:pt x="70877" y="37625"/>
                  </a:lnTo>
                  <a:lnTo>
                    <a:pt x="71020" y="36980"/>
                  </a:lnTo>
                  <a:lnTo>
                    <a:pt x="71164" y="36335"/>
                  </a:lnTo>
                  <a:lnTo>
                    <a:pt x="71379" y="35762"/>
                  </a:lnTo>
                  <a:lnTo>
                    <a:pt x="71594" y="35188"/>
                  </a:lnTo>
                  <a:lnTo>
                    <a:pt x="71952" y="34615"/>
                  </a:lnTo>
                  <a:lnTo>
                    <a:pt x="72382" y="34042"/>
                  </a:lnTo>
                  <a:lnTo>
                    <a:pt x="72812" y="33540"/>
                  </a:lnTo>
                  <a:lnTo>
                    <a:pt x="73457" y="32967"/>
                  </a:lnTo>
                  <a:lnTo>
                    <a:pt x="74102" y="32537"/>
                  </a:lnTo>
                  <a:lnTo>
                    <a:pt x="74819" y="32178"/>
                  </a:lnTo>
                  <a:lnTo>
                    <a:pt x="75607" y="31892"/>
                  </a:lnTo>
                  <a:lnTo>
                    <a:pt x="75607" y="9819"/>
                  </a:lnTo>
                  <a:lnTo>
                    <a:pt x="41709" y="9819"/>
                  </a:lnTo>
                  <a:lnTo>
                    <a:pt x="40706" y="9604"/>
                  </a:lnTo>
                  <a:lnTo>
                    <a:pt x="39774" y="9389"/>
                  </a:lnTo>
                  <a:lnTo>
                    <a:pt x="38843" y="9030"/>
                  </a:lnTo>
                  <a:lnTo>
                    <a:pt x="37983" y="8672"/>
                  </a:lnTo>
                  <a:lnTo>
                    <a:pt x="37194" y="8170"/>
                  </a:lnTo>
                  <a:lnTo>
                    <a:pt x="36406" y="7597"/>
                  </a:lnTo>
                  <a:lnTo>
                    <a:pt x="35689" y="6952"/>
                  </a:lnTo>
                  <a:lnTo>
                    <a:pt x="35044" y="6235"/>
                  </a:lnTo>
                  <a:lnTo>
                    <a:pt x="34471" y="5519"/>
                  </a:lnTo>
                  <a:lnTo>
                    <a:pt x="33969" y="4659"/>
                  </a:lnTo>
                  <a:lnTo>
                    <a:pt x="33539" y="3799"/>
                  </a:lnTo>
                  <a:lnTo>
                    <a:pt x="33181" y="2939"/>
                  </a:lnTo>
                  <a:lnTo>
                    <a:pt x="32966" y="2007"/>
                  </a:lnTo>
                  <a:lnTo>
                    <a:pt x="32823" y="1004"/>
                  </a:lnTo>
                  <a:lnTo>
                    <a:pt x="32751" y="1"/>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19" name="Google Shape;1519;p160">
            <a:extLst>
              <a:ext uri="{FF2B5EF4-FFF2-40B4-BE49-F238E27FC236}">
                <a16:creationId xmlns:a16="http://schemas.microsoft.com/office/drawing/2014/main" id="{BCE7B35E-D3A8-E97D-EFB6-F815A288413B}"/>
              </a:ext>
            </a:extLst>
          </p:cNvPr>
          <p:cNvGrpSpPr/>
          <p:nvPr/>
        </p:nvGrpSpPr>
        <p:grpSpPr>
          <a:xfrm>
            <a:off x="4847737" y="2753291"/>
            <a:ext cx="1778168" cy="2151398"/>
            <a:chOff x="4416450" y="2450775"/>
            <a:chExt cx="2501125" cy="3026100"/>
          </a:xfrm>
        </p:grpSpPr>
        <p:sp>
          <p:nvSpPr>
            <p:cNvPr id="1520" name="Google Shape;1520;p160">
              <a:extLst>
                <a:ext uri="{FF2B5EF4-FFF2-40B4-BE49-F238E27FC236}">
                  <a16:creationId xmlns:a16="http://schemas.microsoft.com/office/drawing/2014/main" id="{4E41424C-8852-162D-9DD2-69CC6E70C665}"/>
                </a:ext>
              </a:extLst>
            </p:cNvPr>
            <p:cNvSpPr/>
            <p:nvPr/>
          </p:nvSpPr>
          <p:spPr>
            <a:xfrm>
              <a:off x="5824675" y="3081450"/>
              <a:ext cx="139775" cy="141550"/>
            </a:xfrm>
            <a:custGeom>
              <a:avLst/>
              <a:gdLst/>
              <a:ahLst/>
              <a:cxnLst/>
              <a:rect l="l" t="t" r="r" b="b"/>
              <a:pathLst>
                <a:path w="5591" h="5662" extrusionOk="0">
                  <a:moveTo>
                    <a:pt x="2795" y="0"/>
                  </a:moveTo>
                  <a:lnTo>
                    <a:pt x="2222" y="72"/>
                  </a:lnTo>
                  <a:lnTo>
                    <a:pt x="1720" y="215"/>
                  </a:lnTo>
                  <a:lnTo>
                    <a:pt x="1218" y="502"/>
                  </a:lnTo>
                  <a:lnTo>
                    <a:pt x="788" y="860"/>
                  </a:lnTo>
                  <a:lnTo>
                    <a:pt x="430" y="1290"/>
                  </a:lnTo>
                  <a:lnTo>
                    <a:pt x="215" y="1720"/>
                  </a:lnTo>
                  <a:lnTo>
                    <a:pt x="0" y="2293"/>
                  </a:lnTo>
                  <a:lnTo>
                    <a:pt x="0" y="2795"/>
                  </a:lnTo>
                  <a:lnTo>
                    <a:pt x="0" y="3368"/>
                  </a:lnTo>
                  <a:lnTo>
                    <a:pt x="215" y="3870"/>
                  </a:lnTo>
                  <a:lnTo>
                    <a:pt x="430" y="4372"/>
                  </a:lnTo>
                  <a:lnTo>
                    <a:pt x="788" y="4802"/>
                  </a:lnTo>
                  <a:lnTo>
                    <a:pt x="1218" y="5160"/>
                  </a:lnTo>
                  <a:lnTo>
                    <a:pt x="1720" y="5447"/>
                  </a:lnTo>
                  <a:lnTo>
                    <a:pt x="2222" y="5590"/>
                  </a:lnTo>
                  <a:lnTo>
                    <a:pt x="2795" y="5662"/>
                  </a:lnTo>
                  <a:lnTo>
                    <a:pt x="3297" y="5590"/>
                  </a:lnTo>
                  <a:lnTo>
                    <a:pt x="3870" y="5447"/>
                  </a:lnTo>
                  <a:lnTo>
                    <a:pt x="4300" y="5160"/>
                  </a:lnTo>
                  <a:lnTo>
                    <a:pt x="4802" y="4802"/>
                  </a:lnTo>
                  <a:lnTo>
                    <a:pt x="5160" y="4372"/>
                  </a:lnTo>
                  <a:lnTo>
                    <a:pt x="5375" y="3870"/>
                  </a:lnTo>
                  <a:lnTo>
                    <a:pt x="5518" y="3368"/>
                  </a:lnTo>
                  <a:lnTo>
                    <a:pt x="5590" y="2795"/>
                  </a:lnTo>
                  <a:lnTo>
                    <a:pt x="5518" y="2293"/>
                  </a:lnTo>
                  <a:lnTo>
                    <a:pt x="5375" y="1792"/>
                  </a:lnTo>
                  <a:lnTo>
                    <a:pt x="5160" y="1290"/>
                  </a:lnTo>
                  <a:lnTo>
                    <a:pt x="4802" y="860"/>
                  </a:lnTo>
                  <a:lnTo>
                    <a:pt x="4372" y="502"/>
                  </a:lnTo>
                  <a:lnTo>
                    <a:pt x="3870" y="215"/>
                  </a:lnTo>
                  <a:lnTo>
                    <a:pt x="3368" y="72"/>
                  </a:lnTo>
                  <a:lnTo>
                    <a:pt x="2795"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21" name="Google Shape;1521;p160">
              <a:extLst>
                <a:ext uri="{FF2B5EF4-FFF2-40B4-BE49-F238E27FC236}">
                  <a16:creationId xmlns:a16="http://schemas.microsoft.com/office/drawing/2014/main" id="{7E15178E-8A05-96A8-B5E9-BAA3E8A9334D}"/>
                </a:ext>
              </a:extLst>
            </p:cNvPr>
            <p:cNvSpPr/>
            <p:nvPr/>
          </p:nvSpPr>
          <p:spPr>
            <a:xfrm>
              <a:off x="4416450" y="2450775"/>
              <a:ext cx="2501125" cy="3026100"/>
            </a:xfrm>
            <a:custGeom>
              <a:avLst/>
              <a:gdLst/>
              <a:ahLst/>
              <a:cxnLst/>
              <a:rect l="l" t="t" r="r" b="b"/>
              <a:pathLst>
                <a:path w="100045" h="121044" extrusionOk="0">
                  <a:moveTo>
                    <a:pt x="15050" y="1"/>
                  </a:moveTo>
                  <a:lnTo>
                    <a:pt x="15050" y="2724"/>
                  </a:lnTo>
                  <a:lnTo>
                    <a:pt x="14978" y="3728"/>
                  </a:lnTo>
                  <a:lnTo>
                    <a:pt x="14835" y="4731"/>
                  </a:lnTo>
                  <a:lnTo>
                    <a:pt x="14620" y="5663"/>
                  </a:lnTo>
                  <a:lnTo>
                    <a:pt x="14262" y="6594"/>
                  </a:lnTo>
                  <a:lnTo>
                    <a:pt x="13832" y="7454"/>
                  </a:lnTo>
                  <a:lnTo>
                    <a:pt x="13330" y="8314"/>
                  </a:lnTo>
                  <a:lnTo>
                    <a:pt x="12757" y="9102"/>
                  </a:lnTo>
                  <a:lnTo>
                    <a:pt x="12112" y="9747"/>
                  </a:lnTo>
                  <a:lnTo>
                    <a:pt x="11395" y="10392"/>
                  </a:lnTo>
                  <a:lnTo>
                    <a:pt x="10678" y="10966"/>
                  </a:lnTo>
                  <a:lnTo>
                    <a:pt x="9818" y="11467"/>
                  </a:lnTo>
                  <a:lnTo>
                    <a:pt x="8958" y="11897"/>
                  </a:lnTo>
                  <a:lnTo>
                    <a:pt x="8027" y="12256"/>
                  </a:lnTo>
                  <a:lnTo>
                    <a:pt x="7095" y="12471"/>
                  </a:lnTo>
                  <a:lnTo>
                    <a:pt x="6092" y="12686"/>
                  </a:lnTo>
                  <a:lnTo>
                    <a:pt x="0" y="12686"/>
                  </a:lnTo>
                  <a:lnTo>
                    <a:pt x="0" y="34759"/>
                  </a:lnTo>
                  <a:lnTo>
                    <a:pt x="789" y="35045"/>
                  </a:lnTo>
                  <a:lnTo>
                    <a:pt x="1505" y="35404"/>
                  </a:lnTo>
                  <a:lnTo>
                    <a:pt x="2150" y="35834"/>
                  </a:lnTo>
                  <a:lnTo>
                    <a:pt x="2795" y="36407"/>
                  </a:lnTo>
                  <a:lnTo>
                    <a:pt x="3225" y="36909"/>
                  </a:lnTo>
                  <a:lnTo>
                    <a:pt x="3655" y="37482"/>
                  </a:lnTo>
                  <a:lnTo>
                    <a:pt x="4013" y="38055"/>
                  </a:lnTo>
                  <a:lnTo>
                    <a:pt x="4228" y="38629"/>
                  </a:lnTo>
                  <a:lnTo>
                    <a:pt x="4443" y="39202"/>
                  </a:lnTo>
                  <a:lnTo>
                    <a:pt x="4587" y="39847"/>
                  </a:lnTo>
                  <a:lnTo>
                    <a:pt x="4730" y="40492"/>
                  </a:lnTo>
                  <a:lnTo>
                    <a:pt x="4730" y="41137"/>
                  </a:lnTo>
                  <a:lnTo>
                    <a:pt x="4730" y="41782"/>
                  </a:lnTo>
                  <a:lnTo>
                    <a:pt x="4587" y="42355"/>
                  </a:lnTo>
                  <a:lnTo>
                    <a:pt x="4443" y="43000"/>
                  </a:lnTo>
                  <a:lnTo>
                    <a:pt x="4228" y="43645"/>
                  </a:lnTo>
                  <a:lnTo>
                    <a:pt x="4013" y="44219"/>
                  </a:lnTo>
                  <a:lnTo>
                    <a:pt x="3655" y="44792"/>
                  </a:lnTo>
                  <a:lnTo>
                    <a:pt x="3225" y="45294"/>
                  </a:lnTo>
                  <a:lnTo>
                    <a:pt x="2795" y="45795"/>
                  </a:lnTo>
                  <a:lnTo>
                    <a:pt x="2150" y="46369"/>
                  </a:lnTo>
                  <a:lnTo>
                    <a:pt x="1505" y="46870"/>
                  </a:lnTo>
                  <a:lnTo>
                    <a:pt x="789" y="47229"/>
                  </a:lnTo>
                  <a:lnTo>
                    <a:pt x="0" y="47515"/>
                  </a:lnTo>
                  <a:lnTo>
                    <a:pt x="0" y="66865"/>
                  </a:lnTo>
                  <a:lnTo>
                    <a:pt x="502" y="67152"/>
                  </a:lnTo>
                  <a:lnTo>
                    <a:pt x="932" y="67438"/>
                  </a:lnTo>
                  <a:lnTo>
                    <a:pt x="1434" y="67725"/>
                  </a:lnTo>
                  <a:lnTo>
                    <a:pt x="1792" y="68083"/>
                  </a:lnTo>
                  <a:lnTo>
                    <a:pt x="18347" y="84638"/>
                  </a:lnTo>
                  <a:lnTo>
                    <a:pt x="18777" y="85140"/>
                  </a:lnTo>
                  <a:lnTo>
                    <a:pt x="19135" y="85570"/>
                  </a:lnTo>
                  <a:lnTo>
                    <a:pt x="19422" y="86071"/>
                  </a:lnTo>
                  <a:lnTo>
                    <a:pt x="19708" y="86645"/>
                  </a:lnTo>
                  <a:lnTo>
                    <a:pt x="19995" y="87146"/>
                  </a:lnTo>
                  <a:lnTo>
                    <a:pt x="20210" y="87720"/>
                  </a:lnTo>
                  <a:lnTo>
                    <a:pt x="20353" y="88293"/>
                  </a:lnTo>
                  <a:lnTo>
                    <a:pt x="20497" y="88866"/>
                  </a:lnTo>
                  <a:lnTo>
                    <a:pt x="27878" y="114952"/>
                  </a:lnTo>
                  <a:lnTo>
                    <a:pt x="28165" y="116171"/>
                  </a:lnTo>
                  <a:lnTo>
                    <a:pt x="28595" y="117317"/>
                  </a:lnTo>
                  <a:lnTo>
                    <a:pt x="29168" y="118321"/>
                  </a:lnTo>
                  <a:lnTo>
                    <a:pt x="29526" y="118822"/>
                  </a:lnTo>
                  <a:lnTo>
                    <a:pt x="29885" y="119252"/>
                  </a:lnTo>
                  <a:lnTo>
                    <a:pt x="30243" y="119611"/>
                  </a:lnTo>
                  <a:lnTo>
                    <a:pt x="30673" y="119969"/>
                  </a:lnTo>
                  <a:lnTo>
                    <a:pt x="31175" y="120256"/>
                  </a:lnTo>
                  <a:lnTo>
                    <a:pt x="31605" y="120542"/>
                  </a:lnTo>
                  <a:lnTo>
                    <a:pt x="32178" y="120757"/>
                  </a:lnTo>
                  <a:lnTo>
                    <a:pt x="32680" y="120901"/>
                  </a:lnTo>
                  <a:lnTo>
                    <a:pt x="33253" y="120972"/>
                  </a:lnTo>
                  <a:lnTo>
                    <a:pt x="33898" y="121044"/>
                  </a:lnTo>
                  <a:lnTo>
                    <a:pt x="50811" y="121044"/>
                  </a:lnTo>
                  <a:lnTo>
                    <a:pt x="51456" y="120972"/>
                  </a:lnTo>
                  <a:lnTo>
                    <a:pt x="52029" y="120901"/>
                  </a:lnTo>
                  <a:lnTo>
                    <a:pt x="52603" y="120757"/>
                  </a:lnTo>
                  <a:lnTo>
                    <a:pt x="53176" y="120542"/>
                  </a:lnTo>
                  <a:lnTo>
                    <a:pt x="53678" y="120327"/>
                  </a:lnTo>
                  <a:lnTo>
                    <a:pt x="54179" y="119969"/>
                  </a:lnTo>
                  <a:lnTo>
                    <a:pt x="54681" y="119611"/>
                  </a:lnTo>
                  <a:lnTo>
                    <a:pt x="55111" y="119252"/>
                  </a:lnTo>
                  <a:lnTo>
                    <a:pt x="55469" y="118822"/>
                  </a:lnTo>
                  <a:lnTo>
                    <a:pt x="55828" y="118392"/>
                  </a:lnTo>
                  <a:lnTo>
                    <a:pt x="56114" y="117891"/>
                  </a:lnTo>
                  <a:lnTo>
                    <a:pt x="56401" y="117317"/>
                  </a:lnTo>
                  <a:lnTo>
                    <a:pt x="56616" y="116816"/>
                  </a:lnTo>
                  <a:lnTo>
                    <a:pt x="56759" y="116171"/>
                  </a:lnTo>
                  <a:lnTo>
                    <a:pt x="56831" y="115597"/>
                  </a:lnTo>
                  <a:lnTo>
                    <a:pt x="56831" y="114952"/>
                  </a:lnTo>
                  <a:lnTo>
                    <a:pt x="49163" y="82918"/>
                  </a:lnTo>
                  <a:lnTo>
                    <a:pt x="49163" y="82345"/>
                  </a:lnTo>
                  <a:lnTo>
                    <a:pt x="49234" y="81700"/>
                  </a:lnTo>
                  <a:lnTo>
                    <a:pt x="49378" y="81198"/>
                  </a:lnTo>
                  <a:lnTo>
                    <a:pt x="49593" y="80625"/>
                  </a:lnTo>
                  <a:lnTo>
                    <a:pt x="49879" y="80051"/>
                  </a:lnTo>
                  <a:lnTo>
                    <a:pt x="50166" y="79550"/>
                  </a:lnTo>
                  <a:lnTo>
                    <a:pt x="50524" y="79120"/>
                  </a:lnTo>
                  <a:lnTo>
                    <a:pt x="50883" y="78618"/>
                  </a:lnTo>
                  <a:lnTo>
                    <a:pt x="61417" y="68083"/>
                  </a:lnTo>
                  <a:lnTo>
                    <a:pt x="61919" y="67725"/>
                  </a:lnTo>
                  <a:lnTo>
                    <a:pt x="62349" y="67367"/>
                  </a:lnTo>
                  <a:lnTo>
                    <a:pt x="62851" y="67080"/>
                  </a:lnTo>
                  <a:lnTo>
                    <a:pt x="63424" y="66793"/>
                  </a:lnTo>
                  <a:lnTo>
                    <a:pt x="63926" y="66578"/>
                  </a:lnTo>
                  <a:lnTo>
                    <a:pt x="64499" y="66435"/>
                  </a:lnTo>
                  <a:lnTo>
                    <a:pt x="65144" y="66363"/>
                  </a:lnTo>
                  <a:lnTo>
                    <a:pt x="75464" y="66363"/>
                  </a:lnTo>
                  <a:lnTo>
                    <a:pt x="76037" y="66292"/>
                  </a:lnTo>
                  <a:lnTo>
                    <a:pt x="76682" y="66220"/>
                  </a:lnTo>
                  <a:lnTo>
                    <a:pt x="77255" y="66077"/>
                  </a:lnTo>
                  <a:lnTo>
                    <a:pt x="77757" y="65862"/>
                  </a:lnTo>
                  <a:lnTo>
                    <a:pt x="78330" y="65647"/>
                  </a:lnTo>
                  <a:lnTo>
                    <a:pt x="78832" y="65360"/>
                  </a:lnTo>
                  <a:lnTo>
                    <a:pt x="79334" y="65002"/>
                  </a:lnTo>
                  <a:lnTo>
                    <a:pt x="79764" y="64572"/>
                  </a:lnTo>
                  <a:lnTo>
                    <a:pt x="98253" y="46082"/>
                  </a:lnTo>
                  <a:lnTo>
                    <a:pt x="98683" y="45580"/>
                  </a:lnTo>
                  <a:lnTo>
                    <a:pt x="99042" y="45150"/>
                  </a:lnTo>
                  <a:lnTo>
                    <a:pt x="99328" y="44649"/>
                  </a:lnTo>
                  <a:lnTo>
                    <a:pt x="99615" y="44075"/>
                  </a:lnTo>
                  <a:lnTo>
                    <a:pt x="99758" y="43502"/>
                  </a:lnTo>
                  <a:lnTo>
                    <a:pt x="99902" y="42929"/>
                  </a:lnTo>
                  <a:lnTo>
                    <a:pt x="100045" y="42355"/>
                  </a:lnTo>
                  <a:lnTo>
                    <a:pt x="100045" y="41782"/>
                  </a:lnTo>
                  <a:lnTo>
                    <a:pt x="100045" y="29957"/>
                  </a:lnTo>
                  <a:lnTo>
                    <a:pt x="65502" y="29957"/>
                  </a:lnTo>
                  <a:lnTo>
                    <a:pt x="65216" y="30745"/>
                  </a:lnTo>
                  <a:lnTo>
                    <a:pt x="64857" y="31462"/>
                  </a:lnTo>
                  <a:lnTo>
                    <a:pt x="64356" y="32107"/>
                  </a:lnTo>
                  <a:lnTo>
                    <a:pt x="63782" y="32752"/>
                  </a:lnTo>
                  <a:lnTo>
                    <a:pt x="63281" y="33182"/>
                  </a:lnTo>
                  <a:lnTo>
                    <a:pt x="62779" y="33612"/>
                  </a:lnTo>
                  <a:lnTo>
                    <a:pt x="62206" y="33899"/>
                  </a:lnTo>
                  <a:lnTo>
                    <a:pt x="61632" y="34185"/>
                  </a:lnTo>
                  <a:lnTo>
                    <a:pt x="60987" y="34400"/>
                  </a:lnTo>
                  <a:lnTo>
                    <a:pt x="60414" y="34544"/>
                  </a:lnTo>
                  <a:lnTo>
                    <a:pt x="59769" y="34687"/>
                  </a:lnTo>
                  <a:lnTo>
                    <a:pt x="58479" y="34687"/>
                  </a:lnTo>
                  <a:lnTo>
                    <a:pt x="57834" y="34544"/>
                  </a:lnTo>
                  <a:lnTo>
                    <a:pt x="57189" y="34400"/>
                  </a:lnTo>
                  <a:lnTo>
                    <a:pt x="56616" y="34185"/>
                  </a:lnTo>
                  <a:lnTo>
                    <a:pt x="56043" y="33899"/>
                  </a:lnTo>
                  <a:lnTo>
                    <a:pt x="55469" y="33612"/>
                  </a:lnTo>
                  <a:lnTo>
                    <a:pt x="54896" y="33182"/>
                  </a:lnTo>
                  <a:lnTo>
                    <a:pt x="54394" y="32752"/>
                  </a:lnTo>
                  <a:lnTo>
                    <a:pt x="53893" y="32107"/>
                  </a:lnTo>
                  <a:lnTo>
                    <a:pt x="53391" y="31462"/>
                  </a:lnTo>
                  <a:lnTo>
                    <a:pt x="53033" y="30745"/>
                  </a:lnTo>
                  <a:lnTo>
                    <a:pt x="52746" y="29957"/>
                  </a:lnTo>
                  <a:lnTo>
                    <a:pt x="31103" y="29957"/>
                  </a:lnTo>
                  <a:lnTo>
                    <a:pt x="30530" y="29814"/>
                  </a:lnTo>
                  <a:lnTo>
                    <a:pt x="29956" y="29670"/>
                  </a:lnTo>
                  <a:lnTo>
                    <a:pt x="29383" y="29527"/>
                  </a:lnTo>
                  <a:lnTo>
                    <a:pt x="28881" y="29240"/>
                  </a:lnTo>
                  <a:lnTo>
                    <a:pt x="28380" y="28954"/>
                  </a:lnTo>
                  <a:lnTo>
                    <a:pt x="27950" y="28595"/>
                  </a:lnTo>
                  <a:lnTo>
                    <a:pt x="27520" y="28237"/>
                  </a:lnTo>
                  <a:lnTo>
                    <a:pt x="27090" y="27807"/>
                  </a:lnTo>
                  <a:lnTo>
                    <a:pt x="26803" y="27377"/>
                  </a:lnTo>
                  <a:lnTo>
                    <a:pt x="26445" y="26876"/>
                  </a:lnTo>
                  <a:lnTo>
                    <a:pt x="26230" y="26302"/>
                  </a:lnTo>
                  <a:lnTo>
                    <a:pt x="26015" y="25801"/>
                  </a:lnTo>
                  <a:lnTo>
                    <a:pt x="25871" y="25227"/>
                  </a:lnTo>
                  <a:lnTo>
                    <a:pt x="25800" y="24654"/>
                  </a:lnTo>
                  <a:lnTo>
                    <a:pt x="25728" y="24009"/>
                  </a:lnTo>
                  <a:lnTo>
                    <a:pt x="25728" y="2151"/>
                  </a:lnTo>
                  <a:lnTo>
                    <a:pt x="25728" y="1721"/>
                  </a:lnTo>
                  <a:lnTo>
                    <a:pt x="25585" y="1291"/>
                  </a:lnTo>
                  <a:lnTo>
                    <a:pt x="25370" y="933"/>
                  </a:lnTo>
                  <a:lnTo>
                    <a:pt x="25155" y="646"/>
                  </a:lnTo>
                  <a:lnTo>
                    <a:pt x="24796" y="359"/>
                  </a:lnTo>
                  <a:lnTo>
                    <a:pt x="24438" y="216"/>
                  </a:lnTo>
                  <a:lnTo>
                    <a:pt x="24080" y="73"/>
                  </a:lnTo>
                  <a:lnTo>
                    <a:pt x="23650" y="1"/>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22" name="Google Shape;1522;p160">
            <a:extLst>
              <a:ext uri="{FF2B5EF4-FFF2-40B4-BE49-F238E27FC236}">
                <a16:creationId xmlns:a16="http://schemas.microsoft.com/office/drawing/2014/main" id="{0834889D-3485-0BC7-8580-1C8F5BFCF0C7}"/>
              </a:ext>
            </a:extLst>
          </p:cNvPr>
          <p:cNvGrpSpPr/>
          <p:nvPr/>
        </p:nvGrpSpPr>
        <p:grpSpPr>
          <a:xfrm>
            <a:off x="5115214" y="2001784"/>
            <a:ext cx="1510692" cy="1216449"/>
            <a:chOff x="4792675" y="1393725"/>
            <a:chExt cx="2124900" cy="1711025"/>
          </a:xfrm>
        </p:grpSpPr>
        <p:sp>
          <p:nvSpPr>
            <p:cNvPr id="1523" name="Google Shape;1523;p160">
              <a:extLst>
                <a:ext uri="{FF2B5EF4-FFF2-40B4-BE49-F238E27FC236}">
                  <a16:creationId xmlns:a16="http://schemas.microsoft.com/office/drawing/2014/main" id="{6677F066-FFCD-FAA2-018F-6C325D6458E3}"/>
                </a:ext>
              </a:extLst>
            </p:cNvPr>
            <p:cNvSpPr/>
            <p:nvPr/>
          </p:nvSpPr>
          <p:spPr>
            <a:xfrm>
              <a:off x="4792675" y="1393725"/>
              <a:ext cx="2124900" cy="1711025"/>
            </a:xfrm>
            <a:custGeom>
              <a:avLst/>
              <a:gdLst/>
              <a:ahLst/>
              <a:cxnLst/>
              <a:rect l="l" t="t" r="r" b="b"/>
              <a:pathLst>
                <a:path w="84996" h="68441" extrusionOk="0">
                  <a:moveTo>
                    <a:pt x="84924" y="0"/>
                  </a:moveTo>
                  <a:lnTo>
                    <a:pt x="59626" y="25370"/>
                  </a:lnTo>
                  <a:lnTo>
                    <a:pt x="59196" y="25728"/>
                  </a:lnTo>
                  <a:lnTo>
                    <a:pt x="58695" y="26087"/>
                  </a:lnTo>
                  <a:lnTo>
                    <a:pt x="58265" y="26373"/>
                  </a:lnTo>
                  <a:lnTo>
                    <a:pt x="57692" y="26660"/>
                  </a:lnTo>
                  <a:lnTo>
                    <a:pt x="57190" y="26803"/>
                  </a:lnTo>
                  <a:lnTo>
                    <a:pt x="56617" y="26947"/>
                  </a:lnTo>
                  <a:lnTo>
                    <a:pt x="56043" y="27018"/>
                  </a:lnTo>
                  <a:lnTo>
                    <a:pt x="55470" y="27090"/>
                  </a:lnTo>
                  <a:lnTo>
                    <a:pt x="37984" y="27090"/>
                  </a:lnTo>
                  <a:lnTo>
                    <a:pt x="37697" y="27806"/>
                  </a:lnTo>
                  <a:lnTo>
                    <a:pt x="37339" y="28523"/>
                  </a:lnTo>
                  <a:lnTo>
                    <a:pt x="36837" y="29240"/>
                  </a:lnTo>
                  <a:lnTo>
                    <a:pt x="36264" y="29885"/>
                  </a:lnTo>
                  <a:lnTo>
                    <a:pt x="35762" y="30315"/>
                  </a:lnTo>
                  <a:lnTo>
                    <a:pt x="35260" y="30745"/>
                  </a:lnTo>
                  <a:lnTo>
                    <a:pt x="34687" y="31031"/>
                  </a:lnTo>
                  <a:lnTo>
                    <a:pt x="34114" y="31318"/>
                  </a:lnTo>
                  <a:lnTo>
                    <a:pt x="33469" y="31533"/>
                  </a:lnTo>
                  <a:lnTo>
                    <a:pt x="32895" y="31676"/>
                  </a:lnTo>
                  <a:lnTo>
                    <a:pt x="32250" y="31748"/>
                  </a:lnTo>
                  <a:lnTo>
                    <a:pt x="31605" y="31820"/>
                  </a:lnTo>
                  <a:lnTo>
                    <a:pt x="30960" y="31748"/>
                  </a:lnTo>
                  <a:lnTo>
                    <a:pt x="30315" y="31676"/>
                  </a:lnTo>
                  <a:lnTo>
                    <a:pt x="29670" y="31533"/>
                  </a:lnTo>
                  <a:lnTo>
                    <a:pt x="29097" y="31318"/>
                  </a:lnTo>
                  <a:lnTo>
                    <a:pt x="28524" y="31031"/>
                  </a:lnTo>
                  <a:lnTo>
                    <a:pt x="27950" y="30745"/>
                  </a:lnTo>
                  <a:lnTo>
                    <a:pt x="27377" y="30315"/>
                  </a:lnTo>
                  <a:lnTo>
                    <a:pt x="26875" y="29885"/>
                  </a:lnTo>
                  <a:lnTo>
                    <a:pt x="26374" y="29240"/>
                  </a:lnTo>
                  <a:lnTo>
                    <a:pt x="25872" y="28523"/>
                  </a:lnTo>
                  <a:lnTo>
                    <a:pt x="25514" y="27806"/>
                  </a:lnTo>
                  <a:lnTo>
                    <a:pt x="25227" y="27090"/>
                  </a:lnTo>
                  <a:lnTo>
                    <a:pt x="1" y="27090"/>
                  </a:lnTo>
                  <a:lnTo>
                    <a:pt x="1" y="38485"/>
                  </a:lnTo>
                  <a:lnTo>
                    <a:pt x="9174" y="38485"/>
                  </a:lnTo>
                  <a:lnTo>
                    <a:pt x="9819" y="38628"/>
                  </a:lnTo>
                  <a:lnTo>
                    <a:pt x="10392" y="38771"/>
                  </a:lnTo>
                  <a:lnTo>
                    <a:pt x="10894" y="38915"/>
                  </a:lnTo>
                  <a:lnTo>
                    <a:pt x="11396" y="39201"/>
                  </a:lnTo>
                  <a:lnTo>
                    <a:pt x="11897" y="39488"/>
                  </a:lnTo>
                  <a:lnTo>
                    <a:pt x="12399" y="39846"/>
                  </a:lnTo>
                  <a:lnTo>
                    <a:pt x="12757" y="40205"/>
                  </a:lnTo>
                  <a:lnTo>
                    <a:pt x="13187" y="40635"/>
                  </a:lnTo>
                  <a:lnTo>
                    <a:pt x="13546" y="41065"/>
                  </a:lnTo>
                  <a:lnTo>
                    <a:pt x="13832" y="41566"/>
                  </a:lnTo>
                  <a:lnTo>
                    <a:pt x="14047" y="42140"/>
                  </a:lnTo>
                  <a:lnTo>
                    <a:pt x="14262" y="42641"/>
                  </a:lnTo>
                  <a:lnTo>
                    <a:pt x="14406" y="43215"/>
                  </a:lnTo>
                  <a:lnTo>
                    <a:pt x="14477" y="43788"/>
                  </a:lnTo>
                  <a:lnTo>
                    <a:pt x="14549" y="44433"/>
                  </a:lnTo>
                  <a:lnTo>
                    <a:pt x="14549" y="66291"/>
                  </a:lnTo>
                  <a:lnTo>
                    <a:pt x="14549" y="66721"/>
                  </a:lnTo>
                  <a:lnTo>
                    <a:pt x="14692" y="67151"/>
                  </a:lnTo>
                  <a:lnTo>
                    <a:pt x="14907" y="67509"/>
                  </a:lnTo>
                  <a:lnTo>
                    <a:pt x="15122" y="67796"/>
                  </a:lnTo>
                  <a:lnTo>
                    <a:pt x="15481" y="68083"/>
                  </a:lnTo>
                  <a:lnTo>
                    <a:pt x="15839" y="68226"/>
                  </a:lnTo>
                  <a:lnTo>
                    <a:pt x="16197" y="68369"/>
                  </a:lnTo>
                  <a:lnTo>
                    <a:pt x="16627" y="68441"/>
                  </a:lnTo>
                  <a:lnTo>
                    <a:pt x="37697" y="68441"/>
                  </a:lnTo>
                  <a:lnTo>
                    <a:pt x="37984" y="67653"/>
                  </a:lnTo>
                  <a:lnTo>
                    <a:pt x="38342" y="66936"/>
                  </a:lnTo>
                  <a:lnTo>
                    <a:pt x="38844" y="66291"/>
                  </a:lnTo>
                  <a:lnTo>
                    <a:pt x="39345" y="65646"/>
                  </a:lnTo>
                  <a:lnTo>
                    <a:pt x="39847" y="65216"/>
                  </a:lnTo>
                  <a:lnTo>
                    <a:pt x="40349" y="64786"/>
                  </a:lnTo>
                  <a:lnTo>
                    <a:pt x="40922" y="64499"/>
                  </a:lnTo>
                  <a:lnTo>
                    <a:pt x="41495" y="64213"/>
                  </a:lnTo>
                  <a:lnTo>
                    <a:pt x="42140" y="63998"/>
                  </a:lnTo>
                  <a:lnTo>
                    <a:pt x="42785" y="63783"/>
                  </a:lnTo>
                  <a:lnTo>
                    <a:pt x="43430" y="63711"/>
                  </a:lnTo>
                  <a:lnTo>
                    <a:pt x="44720" y="63711"/>
                  </a:lnTo>
                  <a:lnTo>
                    <a:pt x="45365" y="63783"/>
                  </a:lnTo>
                  <a:lnTo>
                    <a:pt x="46010" y="63998"/>
                  </a:lnTo>
                  <a:lnTo>
                    <a:pt x="46583" y="64213"/>
                  </a:lnTo>
                  <a:lnTo>
                    <a:pt x="47157" y="64499"/>
                  </a:lnTo>
                  <a:lnTo>
                    <a:pt x="47730" y="64786"/>
                  </a:lnTo>
                  <a:lnTo>
                    <a:pt x="48303" y="65216"/>
                  </a:lnTo>
                  <a:lnTo>
                    <a:pt x="48733" y="65646"/>
                  </a:lnTo>
                  <a:lnTo>
                    <a:pt x="49307" y="66291"/>
                  </a:lnTo>
                  <a:lnTo>
                    <a:pt x="49808" y="66936"/>
                  </a:lnTo>
                  <a:lnTo>
                    <a:pt x="50167" y="67653"/>
                  </a:lnTo>
                  <a:lnTo>
                    <a:pt x="50453" y="68441"/>
                  </a:lnTo>
                  <a:lnTo>
                    <a:pt x="84996" y="68441"/>
                  </a:lnTo>
                  <a:lnTo>
                    <a:pt x="84996" y="789"/>
                  </a:lnTo>
                  <a:lnTo>
                    <a:pt x="84924"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24" name="Google Shape;1524;p160">
              <a:extLst>
                <a:ext uri="{FF2B5EF4-FFF2-40B4-BE49-F238E27FC236}">
                  <a16:creationId xmlns:a16="http://schemas.microsoft.com/office/drawing/2014/main" id="{34BDB4B1-CA71-5D8A-304A-8BC0DEBE09C4}"/>
                </a:ext>
              </a:extLst>
            </p:cNvPr>
            <p:cNvSpPr/>
            <p:nvPr/>
          </p:nvSpPr>
          <p:spPr>
            <a:xfrm>
              <a:off x="5512925" y="1952700"/>
              <a:ext cx="139775" cy="139775"/>
            </a:xfrm>
            <a:custGeom>
              <a:avLst/>
              <a:gdLst/>
              <a:ahLst/>
              <a:cxnLst/>
              <a:rect l="l" t="t" r="r" b="b"/>
              <a:pathLst>
                <a:path w="5591" h="5591" fill="none" extrusionOk="0">
                  <a:moveTo>
                    <a:pt x="4802" y="4803"/>
                  </a:moveTo>
                  <a:lnTo>
                    <a:pt x="4802" y="4803"/>
                  </a:lnTo>
                  <a:lnTo>
                    <a:pt x="5160" y="4373"/>
                  </a:lnTo>
                  <a:lnTo>
                    <a:pt x="5375" y="3871"/>
                  </a:lnTo>
                  <a:lnTo>
                    <a:pt x="5519" y="3369"/>
                  </a:lnTo>
                  <a:lnTo>
                    <a:pt x="5590" y="2796"/>
                  </a:lnTo>
                  <a:lnTo>
                    <a:pt x="5519" y="2294"/>
                  </a:lnTo>
                  <a:lnTo>
                    <a:pt x="5375" y="1721"/>
                  </a:lnTo>
                  <a:lnTo>
                    <a:pt x="5160" y="1291"/>
                  </a:lnTo>
                  <a:lnTo>
                    <a:pt x="4802" y="789"/>
                  </a:lnTo>
                  <a:lnTo>
                    <a:pt x="4802" y="789"/>
                  </a:lnTo>
                  <a:lnTo>
                    <a:pt x="4300" y="431"/>
                  </a:lnTo>
                  <a:lnTo>
                    <a:pt x="3870" y="216"/>
                  </a:lnTo>
                  <a:lnTo>
                    <a:pt x="3297" y="73"/>
                  </a:lnTo>
                  <a:lnTo>
                    <a:pt x="2795" y="1"/>
                  </a:lnTo>
                  <a:lnTo>
                    <a:pt x="2795" y="1"/>
                  </a:lnTo>
                  <a:lnTo>
                    <a:pt x="2222" y="73"/>
                  </a:lnTo>
                  <a:lnTo>
                    <a:pt x="1720" y="216"/>
                  </a:lnTo>
                  <a:lnTo>
                    <a:pt x="1219" y="431"/>
                  </a:lnTo>
                  <a:lnTo>
                    <a:pt x="789" y="789"/>
                  </a:lnTo>
                  <a:lnTo>
                    <a:pt x="789" y="789"/>
                  </a:lnTo>
                  <a:lnTo>
                    <a:pt x="430" y="1291"/>
                  </a:lnTo>
                  <a:lnTo>
                    <a:pt x="144" y="1721"/>
                  </a:lnTo>
                  <a:lnTo>
                    <a:pt x="0" y="2294"/>
                  </a:lnTo>
                  <a:lnTo>
                    <a:pt x="0" y="2796"/>
                  </a:lnTo>
                  <a:lnTo>
                    <a:pt x="0" y="3369"/>
                  </a:lnTo>
                  <a:lnTo>
                    <a:pt x="144" y="3871"/>
                  </a:lnTo>
                  <a:lnTo>
                    <a:pt x="430" y="4373"/>
                  </a:lnTo>
                  <a:lnTo>
                    <a:pt x="789" y="4803"/>
                  </a:lnTo>
                  <a:lnTo>
                    <a:pt x="789" y="4803"/>
                  </a:lnTo>
                  <a:lnTo>
                    <a:pt x="1219" y="5161"/>
                  </a:lnTo>
                  <a:lnTo>
                    <a:pt x="1720" y="5447"/>
                  </a:lnTo>
                  <a:lnTo>
                    <a:pt x="2222" y="5591"/>
                  </a:lnTo>
                  <a:lnTo>
                    <a:pt x="2795" y="5591"/>
                  </a:lnTo>
                  <a:lnTo>
                    <a:pt x="3297" y="5591"/>
                  </a:lnTo>
                  <a:lnTo>
                    <a:pt x="3870" y="5447"/>
                  </a:lnTo>
                  <a:lnTo>
                    <a:pt x="4300" y="5161"/>
                  </a:lnTo>
                  <a:lnTo>
                    <a:pt x="4802" y="4803"/>
                  </a:lnTo>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1258"/>
            </a:p>
          </p:txBody>
        </p:sp>
      </p:grpSp>
      <p:grpSp>
        <p:nvGrpSpPr>
          <p:cNvPr id="1525" name="Google Shape;1525;p160">
            <a:extLst>
              <a:ext uri="{FF2B5EF4-FFF2-40B4-BE49-F238E27FC236}">
                <a16:creationId xmlns:a16="http://schemas.microsoft.com/office/drawing/2014/main" id="{77776DCB-A24B-413C-A607-E01D015DD7E5}"/>
              </a:ext>
            </a:extLst>
          </p:cNvPr>
          <p:cNvGrpSpPr/>
          <p:nvPr/>
        </p:nvGrpSpPr>
        <p:grpSpPr>
          <a:xfrm>
            <a:off x="5115214" y="1180213"/>
            <a:ext cx="1477580" cy="1235555"/>
            <a:chOff x="4792675" y="238125"/>
            <a:chExt cx="2078325" cy="1737900"/>
          </a:xfrm>
        </p:grpSpPr>
        <p:sp>
          <p:nvSpPr>
            <p:cNvPr id="1526" name="Google Shape;1526;p160">
              <a:extLst>
                <a:ext uri="{FF2B5EF4-FFF2-40B4-BE49-F238E27FC236}">
                  <a16:creationId xmlns:a16="http://schemas.microsoft.com/office/drawing/2014/main" id="{0D6A030E-1A76-1D2D-E277-958A81CCBC3D}"/>
                </a:ext>
              </a:extLst>
            </p:cNvPr>
            <p:cNvSpPr/>
            <p:nvPr/>
          </p:nvSpPr>
          <p:spPr>
            <a:xfrm>
              <a:off x="5075775" y="702150"/>
              <a:ext cx="139750" cy="141550"/>
            </a:xfrm>
            <a:custGeom>
              <a:avLst/>
              <a:gdLst/>
              <a:ahLst/>
              <a:cxnLst/>
              <a:rect l="l" t="t" r="r" b="b"/>
              <a:pathLst>
                <a:path w="5590" h="5662" extrusionOk="0">
                  <a:moveTo>
                    <a:pt x="2795" y="0"/>
                  </a:moveTo>
                  <a:lnTo>
                    <a:pt x="2293" y="72"/>
                  </a:lnTo>
                  <a:lnTo>
                    <a:pt x="1720" y="215"/>
                  </a:lnTo>
                  <a:lnTo>
                    <a:pt x="1290" y="430"/>
                  </a:lnTo>
                  <a:lnTo>
                    <a:pt x="788" y="789"/>
                  </a:lnTo>
                  <a:lnTo>
                    <a:pt x="430" y="1290"/>
                  </a:lnTo>
                  <a:lnTo>
                    <a:pt x="215" y="1720"/>
                  </a:lnTo>
                  <a:lnTo>
                    <a:pt x="72" y="2294"/>
                  </a:lnTo>
                  <a:lnTo>
                    <a:pt x="0" y="2795"/>
                  </a:lnTo>
                  <a:lnTo>
                    <a:pt x="72" y="3369"/>
                  </a:lnTo>
                  <a:lnTo>
                    <a:pt x="215" y="3870"/>
                  </a:lnTo>
                  <a:lnTo>
                    <a:pt x="430" y="4372"/>
                  </a:lnTo>
                  <a:lnTo>
                    <a:pt x="788" y="4802"/>
                  </a:lnTo>
                  <a:lnTo>
                    <a:pt x="1290" y="5160"/>
                  </a:lnTo>
                  <a:lnTo>
                    <a:pt x="1720" y="5447"/>
                  </a:lnTo>
                  <a:lnTo>
                    <a:pt x="2293" y="5590"/>
                  </a:lnTo>
                  <a:lnTo>
                    <a:pt x="2795" y="5662"/>
                  </a:lnTo>
                  <a:lnTo>
                    <a:pt x="3368" y="5590"/>
                  </a:lnTo>
                  <a:lnTo>
                    <a:pt x="3870" y="5447"/>
                  </a:lnTo>
                  <a:lnTo>
                    <a:pt x="4372" y="5160"/>
                  </a:lnTo>
                  <a:lnTo>
                    <a:pt x="4802" y="4802"/>
                  </a:lnTo>
                  <a:lnTo>
                    <a:pt x="5160" y="4372"/>
                  </a:lnTo>
                  <a:lnTo>
                    <a:pt x="5447" y="3870"/>
                  </a:lnTo>
                  <a:lnTo>
                    <a:pt x="5590" y="3369"/>
                  </a:lnTo>
                  <a:lnTo>
                    <a:pt x="5590" y="2795"/>
                  </a:lnTo>
                  <a:lnTo>
                    <a:pt x="5590" y="2294"/>
                  </a:lnTo>
                  <a:lnTo>
                    <a:pt x="5447" y="1720"/>
                  </a:lnTo>
                  <a:lnTo>
                    <a:pt x="5160" y="1290"/>
                  </a:lnTo>
                  <a:lnTo>
                    <a:pt x="4802" y="789"/>
                  </a:lnTo>
                  <a:lnTo>
                    <a:pt x="4372" y="430"/>
                  </a:lnTo>
                  <a:lnTo>
                    <a:pt x="3870" y="215"/>
                  </a:lnTo>
                  <a:lnTo>
                    <a:pt x="3368" y="72"/>
                  </a:lnTo>
                  <a:lnTo>
                    <a:pt x="2795"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27" name="Google Shape;1527;p160">
              <a:extLst>
                <a:ext uri="{FF2B5EF4-FFF2-40B4-BE49-F238E27FC236}">
                  <a16:creationId xmlns:a16="http://schemas.microsoft.com/office/drawing/2014/main" id="{3FC7EA48-679C-0574-6B69-145B13032D7E}"/>
                </a:ext>
              </a:extLst>
            </p:cNvPr>
            <p:cNvSpPr/>
            <p:nvPr/>
          </p:nvSpPr>
          <p:spPr>
            <a:xfrm>
              <a:off x="4792675" y="238125"/>
              <a:ext cx="2078325" cy="1737900"/>
            </a:xfrm>
            <a:custGeom>
              <a:avLst/>
              <a:gdLst/>
              <a:ahLst/>
              <a:cxnLst/>
              <a:rect l="l" t="t" r="r" b="b"/>
              <a:pathLst>
                <a:path w="83133" h="69516" extrusionOk="0">
                  <a:moveTo>
                    <a:pt x="16054" y="0"/>
                  </a:moveTo>
                  <a:lnTo>
                    <a:pt x="16054" y="14978"/>
                  </a:lnTo>
                  <a:lnTo>
                    <a:pt x="16771" y="15265"/>
                  </a:lnTo>
                  <a:lnTo>
                    <a:pt x="17487" y="15623"/>
                  </a:lnTo>
                  <a:lnTo>
                    <a:pt x="18204" y="16125"/>
                  </a:lnTo>
                  <a:lnTo>
                    <a:pt x="18849" y="16698"/>
                  </a:lnTo>
                  <a:lnTo>
                    <a:pt x="19279" y="17200"/>
                  </a:lnTo>
                  <a:lnTo>
                    <a:pt x="19709" y="17701"/>
                  </a:lnTo>
                  <a:lnTo>
                    <a:pt x="19996" y="18275"/>
                  </a:lnTo>
                  <a:lnTo>
                    <a:pt x="20282" y="18848"/>
                  </a:lnTo>
                  <a:lnTo>
                    <a:pt x="20497" y="19493"/>
                  </a:lnTo>
                  <a:lnTo>
                    <a:pt x="20641" y="20138"/>
                  </a:lnTo>
                  <a:lnTo>
                    <a:pt x="20712" y="20711"/>
                  </a:lnTo>
                  <a:lnTo>
                    <a:pt x="20784" y="21356"/>
                  </a:lnTo>
                  <a:lnTo>
                    <a:pt x="20712" y="22001"/>
                  </a:lnTo>
                  <a:lnTo>
                    <a:pt x="20641" y="22646"/>
                  </a:lnTo>
                  <a:lnTo>
                    <a:pt x="20497" y="23291"/>
                  </a:lnTo>
                  <a:lnTo>
                    <a:pt x="20282" y="23865"/>
                  </a:lnTo>
                  <a:lnTo>
                    <a:pt x="19996" y="24438"/>
                  </a:lnTo>
                  <a:lnTo>
                    <a:pt x="19709" y="25011"/>
                  </a:lnTo>
                  <a:lnTo>
                    <a:pt x="19279" y="25585"/>
                  </a:lnTo>
                  <a:lnTo>
                    <a:pt x="18849" y="26086"/>
                  </a:lnTo>
                  <a:lnTo>
                    <a:pt x="18204" y="26660"/>
                  </a:lnTo>
                  <a:lnTo>
                    <a:pt x="17487" y="27090"/>
                  </a:lnTo>
                  <a:lnTo>
                    <a:pt x="16771" y="27448"/>
                  </a:lnTo>
                  <a:lnTo>
                    <a:pt x="16054" y="27735"/>
                  </a:lnTo>
                  <a:lnTo>
                    <a:pt x="16054" y="48876"/>
                  </a:lnTo>
                  <a:lnTo>
                    <a:pt x="15982" y="49521"/>
                  </a:lnTo>
                  <a:lnTo>
                    <a:pt x="15911" y="50094"/>
                  </a:lnTo>
                  <a:lnTo>
                    <a:pt x="15767" y="50668"/>
                  </a:lnTo>
                  <a:lnTo>
                    <a:pt x="15552" y="51169"/>
                  </a:lnTo>
                  <a:lnTo>
                    <a:pt x="15337" y="51743"/>
                  </a:lnTo>
                  <a:lnTo>
                    <a:pt x="15051" y="52173"/>
                  </a:lnTo>
                  <a:lnTo>
                    <a:pt x="14692" y="52674"/>
                  </a:lnTo>
                  <a:lnTo>
                    <a:pt x="14334" y="53104"/>
                  </a:lnTo>
                  <a:lnTo>
                    <a:pt x="13904" y="53462"/>
                  </a:lnTo>
                  <a:lnTo>
                    <a:pt x="13402" y="53821"/>
                  </a:lnTo>
                  <a:lnTo>
                    <a:pt x="12901" y="54107"/>
                  </a:lnTo>
                  <a:lnTo>
                    <a:pt x="12399" y="54322"/>
                  </a:lnTo>
                  <a:lnTo>
                    <a:pt x="11897" y="54537"/>
                  </a:lnTo>
                  <a:lnTo>
                    <a:pt x="11324" y="54681"/>
                  </a:lnTo>
                  <a:lnTo>
                    <a:pt x="10679" y="54752"/>
                  </a:lnTo>
                  <a:lnTo>
                    <a:pt x="10106" y="54824"/>
                  </a:lnTo>
                  <a:lnTo>
                    <a:pt x="1" y="54824"/>
                  </a:lnTo>
                  <a:lnTo>
                    <a:pt x="1" y="69516"/>
                  </a:lnTo>
                  <a:lnTo>
                    <a:pt x="25227" y="69516"/>
                  </a:lnTo>
                  <a:lnTo>
                    <a:pt x="25514" y="68727"/>
                  </a:lnTo>
                  <a:lnTo>
                    <a:pt x="25872" y="68011"/>
                  </a:lnTo>
                  <a:lnTo>
                    <a:pt x="26374" y="67294"/>
                  </a:lnTo>
                  <a:lnTo>
                    <a:pt x="26875" y="66721"/>
                  </a:lnTo>
                  <a:lnTo>
                    <a:pt x="27377" y="66219"/>
                  </a:lnTo>
                  <a:lnTo>
                    <a:pt x="27950" y="65861"/>
                  </a:lnTo>
                  <a:lnTo>
                    <a:pt x="28524" y="65502"/>
                  </a:lnTo>
                  <a:lnTo>
                    <a:pt x="29097" y="65216"/>
                  </a:lnTo>
                  <a:lnTo>
                    <a:pt x="29670" y="65001"/>
                  </a:lnTo>
                  <a:lnTo>
                    <a:pt x="30315" y="64857"/>
                  </a:lnTo>
                  <a:lnTo>
                    <a:pt x="30960" y="64786"/>
                  </a:lnTo>
                  <a:lnTo>
                    <a:pt x="32250" y="64786"/>
                  </a:lnTo>
                  <a:lnTo>
                    <a:pt x="32895" y="64857"/>
                  </a:lnTo>
                  <a:lnTo>
                    <a:pt x="33469" y="65001"/>
                  </a:lnTo>
                  <a:lnTo>
                    <a:pt x="34114" y="65216"/>
                  </a:lnTo>
                  <a:lnTo>
                    <a:pt x="34687" y="65502"/>
                  </a:lnTo>
                  <a:lnTo>
                    <a:pt x="35260" y="65861"/>
                  </a:lnTo>
                  <a:lnTo>
                    <a:pt x="35762" y="66219"/>
                  </a:lnTo>
                  <a:lnTo>
                    <a:pt x="36264" y="66721"/>
                  </a:lnTo>
                  <a:lnTo>
                    <a:pt x="36837" y="67294"/>
                  </a:lnTo>
                  <a:lnTo>
                    <a:pt x="37339" y="68011"/>
                  </a:lnTo>
                  <a:lnTo>
                    <a:pt x="37697" y="68727"/>
                  </a:lnTo>
                  <a:lnTo>
                    <a:pt x="37984" y="69516"/>
                  </a:lnTo>
                  <a:lnTo>
                    <a:pt x="55470" y="69516"/>
                  </a:lnTo>
                  <a:lnTo>
                    <a:pt x="55828" y="69444"/>
                  </a:lnTo>
                  <a:lnTo>
                    <a:pt x="56258" y="69301"/>
                  </a:lnTo>
                  <a:lnTo>
                    <a:pt x="56617" y="69157"/>
                  </a:lnTo>
                  <a:lnTo>
                    <a:pt x="56903" y="68871"/>
                  </a:lnTo>
                  <a:lnTo>
                    <a:pt x="83133" y="42641"/>
                  </a:lnTo>
                  <a:lnTo>
                    <a:pt x="41853" y="1792"/>
                  </a:lnTo>
                  <a:lnTo>
                    <a:pt x="41423" y="1362"/>
                  </a:lnTo>
                  <a:lnTo>
                    <a:pt x="40922" y="1003"/>
                  </a:lnTo>
                  <a:lnTo>
                    <a:pt x="40420" y="717"/>
                  </a:lnTo>
                  <a:lnTo>
                    <a:pt x="39919" y="502"/>
                  </a:lnTo>
                  <a:lnTo>
                    <a:pt x="39345" y="287"/>
                  </a:lnTo>
                  <a:lnTo>
                    <a:pt x="38772" y="143"/>
                  </a:lnTo>
                  <a:lnTo>
                    <a:pt x="38199" y="72"/>
                  </a:lnTo>
                  <a:lnTo>
                    <a:pt x="37625"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28" name="Google Shape;1528;p160">
            <a:extLst>
              <a:ext uri="{FF2B5EF4-FFF2-40B4-BE49-F238E27FC236}">
                <a16:creationId xmlns:a16="http://schemas.microsoft.com/office/drawing/2014/main" id="{C95B971B-3FCD-C8A9-1D9E-1CD21662DA22}"/>
              </a:ext>
            </a:extLst>
          </p:cNvPr>
          <p:cNvGrpSpPr/>
          <p:nvPr/>
        </p:nvGrpSpPr>
        <p:grpSpPr>
          <a:xfrm>
            <a:off x="3757393" y="1180213"/>
            <a:ext cx="1574393" cy="906920"/>
            <a:chOff x="2882800" y="238125"/>
            <a:chExt cx="2214500" cy="1275650"/>
          </a:xfrm>
        </p:grpSpPr>
        <p:sp>
          <p:nvSpPr>
            <p:cNvPr id="1529" name="Google Shape;1529;p160">
              <a:extLst>
                <a:ext uri="{FF2B5EF4-FFF2-40B4-BE49-F238E27FC236}">
                  <a16:creationId xmlns:a16="http://schemas.microsoft.com/office/drawing/2014/main" id="{3BA3448D-D3E5-795A-3ACF-5A6C3BEA2237}"/>
                </a:ext>
              </a:extLst>
            </p:cNvPr>
            <p:cNvSpPr/>
            <p:nvPr/>
          </p:nvSpPr>
          <p:spPr>
            <a:xfrm>
              <a:off x="3001050" y="238125"/>
              <a:ext cx="2096250" cy="1275650"/>
            </a:xfrm>
            <a:custGeom>
              <a:avLst/>
              <a:gdLst/>
              <a:ahLst/>
              <a:cxnLst/>
              <a:rect l="l" t="t" r="r" b="b"/>
              <a:pathLst>
                <a:path w="83850" h="51026" extrusionOk="0">
                  <a:moveTo>
                    <a:pt x="1" y="0"/>
                  </a:moveTo>
                  <a:lnTo>
                    <a:pt x="1" y="72"/>
                  </a:lnTo>
                  <a:lnTo>
                    <a:pt x="1" y="20783"/>
                  </a:lnTo>
                  <a:lnTo>
                    <a:pt x="789" y="21070"/>
                  </a:lnTo>
                  <a:lnTo>
                    <a:pt x="1506" y="21428"/>
                  </a:lnTo>
                  <a:lnTo>
                    <a:pt x="2151" y="21930"/>
                  </a:lnTo>
                  <a:lnTo>
                    <a:pt x="2796" y="22431"/>
                  </a:lnTo>
                  <a:lnTo>
                    <a:pt x="3154" y="22861"/>
                  </a:lnTo>
                  <a:lnTo>
                    <a:pt x="3512" y="23291"/>
                  </a:lnTo>
                  <a:lnTo>
                    <a:pt x="3799" y="23721"/>
                  </a:lnTo>
                  <a:lnTo>
                    <a:pt x="4086" y="24223"/>
                  </a:lnTo>
                  <a:lnTo>
                    <a:pt x="4444" y="25226"/>
                  </a:lnTo>
                  <a:lnTo>
                    <a:pt x="4659" y="26230"/>
                  </a:lnTo>
                  <a:lnTo>
                    <a:pt x="4731" y="27233"/>
                  </a:lnTo>
                  <a:lnTo>
                    <a:pt x="4659" y="28308"/>
                  </a:lnTo>
                  <a:lnTo>
                    <a:pt x="4372" y="29311"/>
                  </a:lnTo>
                  <a:lnTo>
                    <a:pt x="4157" y="29813"/>
                  </a:lnTo>
                  <a:lnTo>
                    <a:pt x="3942" y="30315"/>
                  </a:lnTo>
                  <a:lnTo>
                    <a:pt x="14692" y="40993"/>
                  </a:lnTo>
                  <a:lnTo>
                    <a:pt x="15265" y="40634"/>
                  </a:lnTo>
                  <a:lnTo>
                    <a:pt x="15839" y="40348"/>
                  </a:lnTo>
                  <a:lnTo>
                    <a:pt x="16484" y="40133"/>
                  </a:lnTo>
                  <a:lnTo>
                    <a:pt x="17129" y="39918"/>
                  </a:lnTo>
                  <a:lnTo>
                    <a:pt x="17774" y="39703"/>
                  </a:lnTo>
                  <a:lnTo>
                    <a:pt x="18490" y="39631"/>
                  </a:lnTo>
                  <a:lnTo>
                    <a:pt x="19207" y="39559"/>
                  </a:lnTo>
                  <a:lnTo>
                    <a:pt x="19924" y="39488"/>
                  </a:lnTo>
                  <a:lnTo>
                    <a:pt x="61704" y="39488"/>
                  </a:lnTo>
                  <a:lnTo>
                    <a:pt x="62708" y="39559"/>
                  </a:lnTo>
                  <a:lnTo>
                    <a:pt x="63711" y="39703"/>
                  </a:lnTo>
                  <a:lnTo>
                    <a:pt x="64643" y="39918"/>
                  </a:lnTo>
                  <a:lnTo>
                    <a:pt x="65574" y="40276"/>
                  </a:lnTo>
                  <a:lnTo>
                    <a:pt x="66434" y="40706"/>
                  </a:lnTo>
                  <a:lnTo>
                    <a:pt x="67294" y="41208"/>
                  </a:lnTo>
                  <a:lnTo>
                    <a:pt x="68011" y="41781"/>
                  </a:lnTo>
                  <a:lnTo>
                    <a:pt x="68728" y="42426"/>
                  </a:lnTo>
                  <a:lnTo>
                    <a:pt x="69373" y="43143"/>
                  </a:lnTo>
                  <a:lnTo>
                    <a:pt x="69946" y="43931"/>
                  </a:lnTo>
                  <a:lnTo>
                    <a:pt x="70448" y="44719"/>
                  </a:lnTo>
                  <a:lnTo>
                    <a:pt x="70878" y="45579"/>
                  </a:lnTo>
                  <a:lnTo>
                    <a:pt x="71236" y="46511"/>
                  </a:lnTo>
                  <a:lnTo>
                    <a:pt x="71451" y="47443"/>
                  </a:lnTo>
                  <a:lnTo>
                    <a:pt x="71594" y="48446"/>
                  </a:lnTo>
                  <a:lnTo>
                    <a:pt x="71666" y="49449"/>
                  </a:lnTo>
                  <a:lnTo>
                    <a:pt x="71666" y="51026"/>
                  </a:lnTo>
                  <a:lnTo>
                    <a:pt x="81771" y="51026"/>
                  </a:lnTo>
                  <a:lnTo>
                    <a:pt x="82201" y="50954"/>
                  </a:lnTo>
                  <a:lnTo>
                    <a:pt x="82559" y="50811"/>
                  </a:lnTo>
                  <a:lnTo>
                    <a:pt x="82917" y="50668"/>
                  </a:lnTo>
                  <a:lnTo>
                    <a:pt x="83276" y="50381"/>
                  </a:lnTo>
                  <a:lnTo>
                    <a:pt x="83491" y="50094"/>
                  </a:lnTo>
                  <a:lnTo>
                    <a:pt x="83706" y="49736"/>
                  </a:lnTo>
                  <a:lnTo>
                    <a:pt x="83849" y="49306"/>
                  </a:lnTo>
                  <a:lnTo>
                    <a:pt x="83849" y="48876"/>
                  </a:lnTo>
                  <a:lnTo>
                    <a:pt x="83849" y="27735"/>
                  </a:lnTo>
                  <a:lnTo>
                    <a:pt x="83132" y="27448"/>
                  </a:lnTo>
                  <a:lnTo>
                    <a:pt x="82416" y="27090"/>
                  </a:lnTo>
                  <a:lnTo>
                    <a:pt x="81699" y="26660"/>
                  </a:lnTo>
                  <a:lnTo>
                    <a:pt x="81126" y="26086"/>
                  </a:lnTo>
                  <a:lnTo>
                    <a:pt x="80624" y="25585"/>
                  </a:lnTo>
                  <a:lnTo>
                    <a:pt x="80266" y="25011"/>
                  </a:lnTo>
                  <a:lnTo>
                    <a:pt x="79907" y="24438"/>
                  </a:lnTo>
                  <a:lnTo>
                    <a:pt x="79621" y="23865"/>
                  </a:lnTo>
                  <a:lnTo>
                    <a:pt x="79406" y="23291"/>
                  </a:lnTo>
                  <a:lnTo>
                    <a:pt x="79262" y="22646"/>
                  </a:lnTo>
                  <a:lnTo>
                    <a:pt x="79191" y="22001"/>
                  </a:lnTo>
                  <a:lnTo>
                    <a:pt x="79191" y="21356"/>
                  </a:lnTo>
                  <a:lnTo>
                    <a:pt x="79191" y="20711"/>
                  </a:lnTo>
                  <a:lnTo>
                    <a:pt x="79262" y="20138"/>
                  </a:lnTo>
                  <a:lnTo>
                    <a:pt x="79406" y="19493"/>
                  </a:lnTo>
                  <a:lnTo>
                    <a:pt x="79621" y="18848"/>
                  </a:lnTo>
                  <a:lnTo>
                    <a:pt x="79907" y="18275"/>
                  </a:lnTo>
                  <a:lnTo>
                    <a:pt x="80266" y="17701"/>
                  </a:lnTo>
                  <a:lnTo>
                    <a:pt x="80624" y="17200"/>
                  </a:lnTo>
                  <a:lnTo>
                    <a:pt x="81126" y="16698"/>
                  </a:lnTo>
                  <a:lnTo>
                    <a:pt x="81699" y="16125"/>
                  </a:lnTo>
                  <a:lnTo>
                    <a:pt x="82416" y="15623"/>
                  </a:lnTo>
                  <a:lnTo>
                    <a:pt x="83132" y="15265"/>
                  </a:lnTo>
                  <a:lnTo>
                    <a:pt x="83849" y="14978"/>
                  </a:lnTo>
                  <a:lnTo>
                    <a:pt x="83849"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30" name="Google Shape;1530;p160">
              <a:extLst>
                <a:ext uri="{FF2B5EF4-FFF2-40B4-BE49-F238E27FC236}">
                  <a16:creationId xmlns:a16="http://schemas.microsoft.com/office/drawing/2014/main" id="{AA725764-DE1A-08CC-716F-0984EEE47D82}"/>
                </a:ext>
              </a:extLst>
            </p:cNvPr>
            <p:cNvSpPr/>
            <p:nvPr/>
          </p:nvSpPr>
          <p:spPr>
            <a:xfrm>
              <a:off x="2882800" y="847275"/>
              <a:ext cx="141575" cy="139775"/>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chemeClr val="accent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31" name="Google Shape;1531;p160">
            <a:extLst>
              <a:ext uri="{FF2B5EF4-FFF2-40B4-BE49-F238E27FC236}">
                <a16:creationId xmlns:a16="http://schemas.microsoft.com/office/drawing/2014/main" id="{49015726-E157-0753-E7C2-74F71683108D}"/>
              </a:ext>
            </a:extLst>
          </p:cNvPr>
          <p:cNvGrpSpPr/>
          <p:nvPr/>
        </p:nvGrpSpPr>
        <p:grpSpPr>
          <a:xfrm>
            <a:off x="4320466" y="1268139"/>
            <a:ext cx="525951" cy="525971"/>
            <a:chOff x="3767566" y="375383"/>
            <a:chExt cx="650375" cy="650400"/>
          </a:xfrm>
        </p:grpSpPr>
        <p:sp>
          <p:nvSpPr>
            <p:cNvPr id="1532" name="Google Shape;1532;p160">
              <a:extLst>
                <a:ext uri="{FF2B5EF4-FFF2-40B4-BE49-F238E27FC236}">
                  <a16:creationId xmlns:a16="http://schemas.microsoft.com/office/drawing/2014/main" id="{F77055D8-490F-0F94-1A0E-59D5BB080A00}"/>
                </a:ext>
              </a:extLst>
            </p:cNvPr>
            <p:cNvSpPr/>
            <p:nvPr/>
          </p:nvSpPr>
          <p:spPr>
            <a:xfrm>
              <a:off x="4102591" y="525883"/>
              <a:ext cx="315350" cy="489150"/>
            </a:xfrm>
            <a:custGeom>
              <a:avLst/>
              <a:gdLst/>
              <a:ahLst/>
              <a:cxnLst/>
              <a:rect l="l" t="t" r="r" b="b"/>
              <a:pathLst>
                <a:path w="12614" h="19566" extrusionOk="0">
                  <a:moveTo>
                    <a:pt x="10392" y="1"/>
                  </a:moveTo>
                  <a:lnTo>
                    <a:pt x="10249" y="72"/>
                  </a:lnTo>
                  <a:lnTo>
                    <a:pt x="10177" y="216"/>
                  </a:lnTo>
                  <a:lnTo>
                    <a:pt x="9389" y="2437"/>
                  </a:lnTo>
                  <a:lnTo>
                    <a:pt x="9246" y="2796"/>
                  </a:lnTo>
                  <a:lnTo>
                    <a:pt x="8959" y="3082"/>
                  </a:lnTo>
                  <a:lnTo>
                    <a:pt x="8672" y="3226"/>
                  </a:lnTo>
                  <a:lnTo>
                    <a:pt x="8314" y="3369"/>
                  </a:lnTo>
                  <a:lnTo>
                    <a:pt x="5519" y="3871"/>
                  </a:lnTo>
                  <a:lnTo>
                    <a:pt x="5376" y="3871"/>
                  </a:lnTo>
                  <a:lnTo>
                    <a:pt x="5304" y="4014"/>
                  </a:lnTo>
                  <a:lnTo>
                    <a:pt x="5304" y="4086"/>
                  </a:lnTo>
                  <a:lnTo>
                    <a:pt x="5304" y="4229"/>
                  </a:lnTo>
                  <a:lnTo>
                    <a:pt x="5591" y="4802"/>
                  </a:lnTo>
                  <a:lnTo>
                    <a:pt x="5734" y="5376"/>
                  </a:lnTo>
                  <a:lnTo>
                    <a:pt x="5877" y="6021"/>
                  </a:lnTo>
                  <a:lnTo>
                    <a:pt x="5949" y="6666"/>
                  </a:lnTo>
                  <a:lnTo>
                    <a:pt x="5949" y="7239"/>
                  </a:lnTo>
                  <a:lnTo>
                    <a:pt x="5877" y="7884"/>
                  </a:lnTo>
                  <a:lnTo>
                    <a:pt x="5734" y="8529"/>
                  </a:lnTo>
                  <a:lnTo>
                    <a:pt x="5591" y="9102"/>
                  </a:lnTo>
                  <a:lnTo>
                    <a:pt x="5304" y="9747"/>
                  </a:lnTo>
                  <a:lnTo>
                    <a:pt x="4946" y="10392"/>
                  </a:lnTo>
                  <a:lnTo>
                    <a:pt x="4516" y="10966"/>
                  </a:lnTo>
                  <a:lnTo>
                    <a:pt x="4086" y="11467"/>
                  </a:lnTo>
                  <a:lnTo>
                    <a:pt x="3512" y="11969"/>
                  </a:lnTo>
                  <a:lnTo>
                    <a:pt x="2939" y="12399"/>
                  </a:lnTo>
                  <a:lnTo>
                    <a:pt x="2294" y="12757"/>
                  </a:lnTo>
                  <a:lnTo>
                    <a:pt x="1649" y="12972"/>
                  </a:lnTo>
                  <a:lnTo>
                    <a:pt x="1434" y="13116"/>
                  </a:lnTo>
                  <a:lnTo>
                    <a:pt x="1291" y="13187"/>
                  </a:lnTo>
                  <a:lnTo>
                    <a:pt x="1147" y="13331"/>
                  </a:lnTo>
                  <a:lnTo>
                    <a:pt x="1076" y="13546"/>
                  </a:lnTo>
                  <a:lnTo>
                    <a:pt x="72" y="16269"/>
                  </a:lnTo>
                  <a:lnTo>
                    <a:pt x="1" y="16484"/>
                  </a:lnTo>
                  <a:lnTo>
                    <a:pt x="72" y="16771"/>
                  </a:lnTo>
                  <a:lnTo>
                    <a:pt x="144" y="16986"/>
                  </a:lnTo>
                  <a:lnTo>
                    <a:pt x="216" y="17129"/>
                  </a:lnTo>
                  <a:lnTo>
                    <a:pt x="2079" y="19279"/>
                  </a:lnTo>
                  <a:lnTo>
                    <a:pt x="2222" y="19422"/>
                  </a:lnTo>
                  <a:lnTo>
                    <a:pt x="2437" y="19494"/>
                  </a:lnTo>
                  <a:lnTo>
                    <a:pt x="2724" y="19565"/>
                  </a:lnTo>
                  <a:lnTo>
                    <a:pt x="2939" y="19494"/>
                  </a:lnTo>
                  <a:lnTo>
                    <a:pt x="3727" y="19279"/>
                  </a:lnTo>
                  <a:lnTo>
                    <a:pt x="4444" y="18992"/>
                  </a:lnTo>
                  <a:lnTo>
                    <a:pt x="5161" y="18705"/>
                  </a:lnTo>
                  <a:lnTo>
                    <a:pt x="5877" y="18347"/>
                  </a:lnTo>
                  <a:lnTo>
                    <a:pt x="6522" y="17917"/>
                  </a:lnTo>
                  <a:lnTo>
                    <a:pt x="7167" y="17487"/>
                  </a:lnTo>
                  <a:lnTo>
                    <a:pt x="7812" y="16986"/>
                  </a:lnTo>
                  <a:lnTo>
                    <a:pt x="8386" y="16484"/>
                  </a:lnTo>
                  <a:lnTo>
                    <a:pt x="8959" y="15982"/>
                  </a:lnTo>
                  <a:lnTo>
                    <a:pt x="9461" y="15409"/>
                  </a:lnTo>
                  <a:lnTo>
                    <a:pt x="9962" y="14764"/>
                  </a:lnTo>
                  <a:lnTo>
                    <a:pt x="10392" y="14119"/>
                  </a:lnTo>
                  <a:lnTo>
                    <a:pt x="10822" y="13474"/>
                  </a:lnTo>
                  <a:lnTo>
                    <a:pt x="11181" y="12757"/>
                  </a:lnTo>
                  <a:lnTo>
                    <a:pt x="11539" y="12041"/>
                  </a:lnTo>
                  <a:lnTo>
                    <a:pt x="11826" y="11324"/>
                  </a:lnTo>
                  <a:lnTo>
                    <a:pt x="12256" y="9891"/>
                  </a:lnTo>
                  <a:lnTo>
                    <a:pt x="12471" y="8457"/>
                  </a:lnTo>
                  <a:lnTo>
                    <a:pt x="12614" y="7024"/>
                  </a:lnTo>
                  <a:lnTo>
                    <a:pt x="12542" y="5591"/>
                  </a:lnTo>
                  <a:lnTo>
                    <a:pt x="12256" y="4157"/>
                  </a:lnTo>
                  <a:lnTo>
                    <a:pt x="11897" y="2796"/>
                  </a:lnTo>
                  <a:lnTo>
                    <a:pt x="11324" y="1434"/>
                  </a:lnTo>
                  <a:lnTo>
                    <a:pt x="10607" y="144"/>
                  </a:lnTo>
                  <a:lnTo>
                    <a:pt x="10536"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33" name="Google Shape;1533;p160">
              <a:extLst>
                <a:ext uri="{FF2B5EF4-FFF2-40B4-BE49-F238E27FC236}">
                  <a16:creationId xmlns:a16="http://schemas.microsoft.com/office/drawing/2014/main" id="{295F0D41-37A5-0B1A-0EB8-80C182A77B88}"/>
                </a:ext>
              </a:extLst>
            </p:cNvPr>
            <p:cNvSpPr/>
            <p:nvPr/>
          </p:nvSpPr>
          <p:spPr>
            <a:xfrm>
              <a:off x="3805191" y="375383"/>
              <a:ext cx="523175" cy="236525"/>
            </a:xfrm>
            <a:custGeom>
              <a:avLst/>
              <a:gdLst/>
              <a:ahLst/>
              <a:cxnLst/>
              <a:rect l="l" t="t" r="r" b="b"/>
              <a:pathLst>
                <a:path w="20927" h="9461" extrusionOk="0">
                  <a:moveTo>
                    <a:pt x="11252" y="1"/>
                  </a:moveTo>
                  <a:lnTo>
                    <a:pt x="10105" y="73"/>
                  </a:lnTo>
                  <a:lnTo>
                    <a:pt x="8959" y="216"/>
                  </a:lnTo>
                  <a:lnTo>
                    <a:pt x="7884" y="503"/>
                  </a:lnTo>
                  <a:lnTo>
                    <a:pt x="6809" y="861"/>
                  </a:lnTo>
                  <a:lnTo>
                    <a:pt x="5734" y="1291"/>
                  </a:lnTo>
                  <a:lnTo>
                    <a:pt x="4730" y="1864"/>
                  </a:lnTo>
                  <a:lnTo>
                    <a:pt x="3799" y="2509"/>
                  </a:lnTo>
                  <a:lnTo>
                    <a:pt x="2939" y="3226"/>
                  </a:lnTo>
                  <a:lnTo>
                    <a:pt x="2079" y="4014"/>
                  </a:lnTo>
                  <a:lnTo>
                    <a:pt x="1290" y="4874"/>
                  </a:lnTo>
                  <a:lnTo>
                    <a:pt x="645" y="5806"/>
                  </a:lnTo>
                  <a:lnTo>
                    <a:pt x="0" y="6809"/>
                  </a:lnTo>
                  <a:lnTo>
                    <a:pt x="0" y="6952"/>
                  </a:lnTo>
                  <a:lnTo>
                    <a:pt x="0" y="7096"/>
                  </a:lnTo>
                  <a:lnTo>
                    <a:pt x="144" y="7167"/>
                  </a:lnTo>
                  <a:lnTo>
                    <a:pt x="287" y="7167"/>
                  </a:lnTo>
                  <a:lnTo>
                    <a:pt x="2652" y="6737"/>
                  </a:lnTo>
                  <a:lnTo>
                    <a:pt x="3225" y="6737"/>
                  </a:lnTo>
                  <a:lnTo>
                    <a:pt x="3512" y="6809"/>
                  </a:lnTo>
                  <a:lnTo>
                    <a:pt x="3727" y="6952"/>
                  </a:lnTo>
                  <a:lnTo>
                    <a:pt x="3942" y="7167"/>
                  </a:lnTo>
                  <a:lnTo>
                    <a:pt x="5805" y="9389"/>
                  </a:lnTo>
                  <a:lnTo>
                    <a:pt x="5877" y="9461"/>
                  </a:lnTo>
                  <a:lnTo>
                    <a:pt x="6092" y="9461"/>
                  </a:lnTo>
                  <a:lnTo>
                    <a:pt x="6164" y="9389"/>
                  </a:lnTo>
                  <a:lnTo>
                    <a:pt x="6522" y="8959"/>
                  </a:lnTo>
                  <a:lnTo>
                    <a:pt x="6880" y="8529"/>
                  </a:lnTo>
                  <a:lnTo>
                    <a:pt x="7239" y="8171"/>
                  </a:lnTo>
                  <a:lnTo>
                    <a:pt x="7669" y="7884"/>
                  </a:lnTo>
                  <a:lnTo>
                    <a:pt x="8529" y="7311"/>
                  </a:lnTo>
                  <a:lnTo>
                    <a:pt x="9460" y="6881"/>
                  </a:lnTo>
                  <a:lnTo>
                    <a:pt x="10463" y="6666"/>
                  </a:lnTo>
                  <a:lnTo>
                    <a:pt x="11538" y="6594"/>
                  </a:lnTo>
                  <a:lnTo>
                    <a:pt x="12040" y="6594"/>
                  </a:lnTo>
                  <a:lnTo>
                    <a:pt x="12542" y="6666"/>
                  </a:lnTo>
                  <a:lnTo>
                    <a:pt x="13115" y="6809"/>
                  </a:lnTo>
                  <a:lnTo>
                    <a:pt x="13617" y="6952"/>
                  </a:lnTo>
                  <a:lnTo>
                    <a:pt x="14190" y="7167"/>
                  </a:lnTo>
                  <a:lnTo>
                    <a:pt x="14692" y="7454"/>
                  </a:lnTo>
                  <a:lnTo>
                    <a:pt x="15193" y="7812"/>
                  </a:lnTo>
                  <a:lnTo>
                    <a:pt x="15695" y="8171"/>
                  </a:lnTo>
                  <a:lnTo>
                    <a:pt x="15838" y="8314"/>
                  </a:lnTo>
                  <a:lnTo>
                    <a:pt x="16053" y="8386"/>
                  </a:lnTo>
                  <a:lnTo>
                    <a:pt x="16412" y="8386"/>
                  </a:lnTo>
                  <a:lnTo>
                    <a:pt x="19278" y="7884"/>
                  </a:lnTo>
                  <a:lnTo>
                    <a:pt x="19493" y="7812"/>
                  </a:lnTo>
                  <a:lnTo>
                    <a:pt x="19708" y="7669"/>
                  </a:lnTo>
                  <a:lnTo>
                    <a:pt x="19852" y="7526"/>
                  </a:lnTo>
                  <a:lnTo>
                    <a:pt x="19923" y="7311"/>
                  </a:lnTo>
                  <a:lnTo>
                    <a:pt x="20855" y="4659"/>
                  </a:lnTo>
                  <a:lnTo>
                    <a:pt x="20927" y="4444"/>
                  </a:lnTo>
                  <a:lnTo>
                    <a:pt x="20927" y="4229"/>
                  </a:lnTo>
                  <a:lnTo>
                    <a:pt x="20783" y="3942"/>
                  </a:lnTo>
                  <a:lnTo>
                    <a:pt x="20640" y="3799"/>
                  </a:lnTo>
                  <a:lnTo>
                    <a:pt x="19565" y="2796"/>
                  </a:lnTo>
                  <a:lnTo>
                    <a:pt x="18418" y="2008"/>
                  </a:lnTo>
                  <a:lnTo>
                    <a:pt x="17128" y="1291"/>
                  </a:lnTo>
                  <a:lnTo>
                    <a:pt x="15838" y="718"/>
                  </a:lnTo>
                  <a:lnTo>
                    <a:pt x="14692" y="359"/>
                  </a:lnTo>
                  <a:lnTo>
                    <a:pt x="13545" y="144"/>
                  </a:lnTo>
                  <a:lnTo>
                    <a:pt x="12398"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a:p>
          </p:txBody>
        </p:sp>
        <p:sp>
          <p:nvSpPr>
            <p:cNvPr id="1534" name="Google Shape;1534;p160">
              <a:extLst>
                <a:ext uri="{FF2B5EF4-FFF2-40B4-BE49-F238E27FC236}">
                  <a16:creationId xmlns:a16="http://schemas.microsoft.com/office/drawing/2014/main" id="{9C68E15E-16D1-A67E-D5FA-A5B023D669EA}"/>
                </a:ext>
              </a:extLst>
            </p:cNvPr>
            <p:cNvSpPr/>
            <p:nvPr/>
          </p:nvSpPr>
          <p:spPr>
            <a:xfrm>
              <a:off x="3767566" y="586808"/>
              <a:ext cx="340425" cy="438975"/>
            </a:xfrm>
            <a:custGeom>
              <a:avLst/>
              <a:gdLst/>
              <a:ahLst/>
              <a:cxnLst/>
              <a:rect l="l" t="t" r="r" b="b"/>
              <a:pathLst>
                <a:path w="13617" h="17559" extrusionOk="0">
                  <a:moveTo>
                    <a:pt x="3799" y="0"/>
                  </a:moveTo>
                  <a:lnTo>
                    <a:pt x="1075" y="502"/>
                  </a:lnTo>
                  <a:lnTo>
                    <a:pt x="860" y="574"/>
                  </a:lnTo>
                  <a:lnTo>
                    <a:pt x="645" y="717"/>
                  </a:lnTo>
                  <a:lnTo>
                    <a:pt x="502" y="932"/>
                  </a:lnTo>
                  <a:lnTo>
                    <a:pt x="430" y="1147"/>
                  </a:lnTo>
                  <a:lnTo>
                    <a:pt x="144" y="2365"/>
                  </a:lnTo>
                  <a:lnTo>
                    <a:pt x="0" y="3584"/>
                  </a:lnTo>
                  <a:lnTo>
                    <a:pt x="0" y="4802"/>
                  </a:lnTo>
                  <a:lnTo>
                    <a:pt x="72" y="6020"/>
                  </a:lnTo>
                  <a:lnTo>
                    <a:pt x="287" y="7239"/>
                  </a:lnTo>
                  <a:lnTo>
                    <a:pt x="574" y="8385"/>
                  </a:lnTo>
                  <a:lnTo>
                    <a:pt x="1004" y="9460"/>
                  </a:lnTo>
                  <a:lnTo>
                    <a:pt x="1505" y="10535"/>
                  </a:lnTo>
                  <a:lnTo>
                    <a:pt x="2079" y="11610"/>
                  </a:lnTo>
                  <a:lnTo>
                    <a:pt x="2795" y="12542"/>
                  </a:lnTo>
                  <a:lnTo>
                    <a:pt x="3584" y="13474"/>
                  </a:lnTo>
                  <a:lnTo>
                    <a:pt x="4444" y="14334"/>
                  </a:lnTo>
                  <a:lnTo>
                    <a:pt x="5375" y="15050"/>
                  </a:lnTo>
                  <a:lnTo>
                    <a:pt x="6379" y="15695"/>
                  </a:lnTo>
                  <a:lnTo>
                    <a:pt x="7454" y="16268"/>
                  </a:lnTo>
                  <a:lnTo>
                    <a:pt x="8600" y="16770"/>
                  </a:lnTo>
                  <a:lnTo>
                    <a:pt x="9747" y="17128"/>
                  </a:lnTo>
                  <a:lnTo>
                    <a:pt x="10965" y="17343"/>
                  </a:lnTo>
                  <a:lnTo>
                    <a:pt x="12183" y="17487"/>
                  </a:lnTo>
                  <a:lnTo>
                    <a:pt x="13330" y="17558"/>
                  </a:lnTo>
                  <a:lnTo>
                    <a:pt x="13473" y="17487"/>
                  </a:lnTo>
                  <a:lnTo>
                    <a:pt x="13617" y="17343"/>
                  </a:lnTo>
                  <a:lnTo>
                    <a:pt x="13617" y="17200"/>
                  </a:lnTo>
                  <a:lnTo>
                    <a:pt x="13545" y="17128"/>
                  </a:lnTo>
                  <a:lnTo>
                    <a:pt x="11968" y="15265"/>
                  </a:lnTo>
                  <a:lnTo>
                    <a:pt x="11753" y="14979"/>
                  </a:lnTo>
                  <a:lnTo>
                    <a:pt x="11682" y="14620"/>
                  </a:lnTo>
                  <a:lnTo>
                    <a:pt x="11610" y="14262"/>
                  </a:lnTo>
                  <a:lnTo>
                    <a:pt x="11682" y="13904"/>
                  </a:lnTo>
                  <a:lnTo>
                    <a:pt x="12685" y="11252"/>
                  </a:lnTo>
                  <a:lnTo>
                    <a:pt x="12685" y="11109"/>
                  </a:lnTo>
                  <a:lnTo>
                    <a:pt x="12685" y="11037"/>
                  </a:lnTo>
                  <a:lnTo>
                    <a:pt x="12613" y="10894"/>
                  </a:lnTo>
                  <a:lnTo>
                    <a:pt x="12470" y="10894"/>
                  </a:lnTo>
                  <a:lnTo>
                    <a:pt x="11610" y="10750"/>
                  </a:lnTo>
                  <a:lnTo>
                    <a:pt x="10822" y="10535"/>
                  </a:lnTo>
                  <a:lnTo>
                    <a:pt x="10320" y="10320"/>
                  </a:lnTo>
                  <a:lnTo>
                    <a:pt x="9747" y="10034"/>
                  </a:lnTo>
                  <a:lnTo>
                    <a:pt x="9317" y="9747"/>
                  </a:lnTo>
                  <a:lnTo>
                    <a:pt x="8815" y="9389"/>
                  </a:lnTo>
                  <a:lnTo>
                    <a:pt x="8457" y="9030"/>
                  </a:lnTo>
                  <a:lnTo>
                    <a:pt x="8027" y="8600"/>
                  </a:lnTo>
                  <a:lnTo>
                    <a:pt x="7740" y="8170"/>
                  </a:lnTo>
                  <a:lnTo>
                    <a:pt x="7454" y="7669"/>
                  </a:lnTo>
                  <a:lnTo>
                    <a:pt x="7167" y="7167"/>
                  </a:lnTo>
                  <a:lnTo>
                    <a:pt x="6952" y="6665"/>
                  </a:lnTo>
                  <a:lnTo>
                    <a:pt x="6809" y="6092"/>
                  </a:lnTo>
                  <a:lnTo>
                    <a:pt x="6665" y="5590"/>
                  </a:lnTo>
                  <a:lnTo>
                    <a:pt x="6594" y="5017"/>
                  </a:lnTo>
                  <a:lnTo>
                    <a:pt x="6594" y="4444"/>
                  </a:lnTo>
                  <a:lnTo>
                    <a:pt x="6594" y="3870"/>
                  </a:lnTo>
                  <a:lnTo>
                    <a:pt x="6737" y="3297"/>
                  </a:lnTo>
                  <a:lnTo>
                    <a:pt x="6737" y="3082"/>
                  </a:lnTo>
                  <a:lnTo>
                    <a:pt x="6665" y="2867"/>
                  </a:lnTo>
                  <a:lnTo>
                    <a:pt x="6594" y="2724"/>
                  </a:lnTo>
                  <a:lnTo>
                    <a:pt x="6522" y="2509"/>
                  </a:lnTo>
                  <a:lnTo>
                    <a:pt x="4659" y="287"/>
                  </a:lnTo>
                  <a:lnTo>
                    <a:pt x="4444" y="144"/>
                  </a:lnTo>
                  <a:lnTo>
                    <a:pt x="4300" y="72"/>
                  </a:lnTo>
                  <a:lnTo>
                    <a:pt x="4014" y="0"/>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a:p>
          </p:txBody>
        </p:sp>
      </p:grpSp>
      <p:sp>
        <p:nvSpPr>
          <p:cNvPr id="1535" name="Google Shape;1535;p160">
            <a:extLst>
              <a:ext uri="{FF2B5EF4-FFF2-40B4-BE49-F238E27FC236}">
                <a16:creationId xmlns:a16="http://schemas.microsoft.com/office/drawing/2014/main" id="{4C775107-CF0A-DC2C-B809-A306278D2695}"/>
              </a:ext>
            </a:extLst>
          </p:cNvPr>
          <p:cNvSpPr/>
          <p:nvPr/>
        </p:nvSpPr>
        <p:spPr>
          <a:xfrm>
            <a:off x="4045625" y="3092507"/>
            <a:ext cx="378709" cy="552047"/>
          </a:xfrm>
          <a:custGeom>
            <a:avLst/>
            <a:gdLst/>
            <a:ahLst/>
            <a:cxnLst/>
            <a:rect l="l" t="t" r="r" b="b"/>
            <a:pathLst>
              <a:path w="23005" h="33540" extrusionOk="0">
                <a:moveTo>
                  <a:pt x="11968" y="26230"/>
                </a:moveTo>
                <a:lnTo>
                  <a:pt x="12327" y="26373"/>
                </a:lnTo>
                <a:lnTo>
                  <a:pt x="12685" y="26588"/>
                </a:lnTo>
                <a:lnTo>
                  <a:pt x="12972" y="26803"/>
                </a:lnTo>
                <a:lnTo>
                  <a:pt x="13258" y="27090"/>
                </a:lnTo>
                <a:lnTo>
                  <a:pt x="13473" y="27448"/>
                </a:lnTo>
                <a:lnTo>
                  <a:pt x="13545" y="27878"/>
                </a:lnTo>
                <a:lnTo>
                  <a:pt x="13617" y="28308"/>
                </a:lnTo>
                <a:lnTo>
                  <a:pt x="13545" y="28738"/>
                </a:lnTo>
                <a:lnTo>
                  <a:pt x="13473" y="29096"/>
                </a:lnTo>
                <a:lnTo>
                  <a:pt x="13258" y="29455"/>
                </a:lnTo>
                <a:lnTo>
                  <a:pt x="12972" y="29741"/>
                </a:lnTo>
                <a:lnTo>
                  <a:pt x="12685" y="30028"/>
                </a:lnTo>
                <a:lnTo>
                  <a:pt x="12327" y="30243"/>
                </a:lnTo>
                <a:lnTo>
                  <a:pt x="11968" y="30315"/>
                </a:lnTo>
                <a:lnTo>
                  <a:pt x="11538" y="30386"/>
                </a:lnTo>
                <a:lnTo>
                  <a:pt x="11108" y="30315"/>
                </a:lnTo>
                <a:lnTo>
                  <a:pt x="10678" y="30243"/>
                </a:lnTo>
                <a:lnTo>
                  <a:pt x="10320" y="30028"/>
                </a:lnTo>
                <a:lnTo>
                  <a:pt x="10033" y="29741"/>
                </a:lnTo>
                <a:lnTo>
                  <a:pt x="9818" y="29455"/>
                </a:lnTo>
                <a:lnTo>
                  <a:pt x="9603" y="29096"/>
                </a:lnTo>
                <a:lnTo>
                  <a:pt x="9460" y="28738"/>
                </a:lnTo>
                <a:lnTo>
                  <a:pt x="9460" y="28308"/>
                </a:lnTo>
                <a:lnTo>
                  <a:pt x="9460" y="27878"/>
                </a:lnTo>
                <a:lnTo>
                  <a:pt x="9603" y="27448"/>
                </a:lnTo>
                <a:lnTo>
                  <a:pt x="9818" y="27090"/>
                </a:lnTo>
                <a:lnTo>
                  <a:pt x="10033" y="26803"/>
                </a:lnTo>
                <a:lnTo>
                  <a:pt x="10320" y="26588"/>
                </a:lnTo>
                <a:lnTo>
                  <a:pt x="10678" y="26373"/>
                </a:lnTo>
                <a:lnTo>
                  <a:pt x="11108" y="26230"/>
                </a:lnTo>
                <a:close/>
                <a:moveTo>
                  <a:pt x="4157" y="0"/>
                </a:moveTo>
                <a:lnTo>
                  <a:pt x="3798" y="72"/>
                </a:lnTo>
                <a:lnTo>
                  <a:pt x="3368" y="144"/>
                </a:lnTo>
                <a:lnTo>
                  <a:pt x="2580" y="358"/>
                </a:lnTo>
                <a:lnTo>
                  <a:pt x="1863" y="717"/>
                </a:lnTo>
                <a:lnTo>
                  <a:pt x="1218" y="1218"/>
                </a:lnTo>
                <a:lnTo>
                  <a:pt x="717" y="1863"/>
                </a:lnTo>
                <a:lnTo>
                  <a:pt x="358" y="2580"/>
                </a:lnTo>
                <a:lnTo>
                  <a:pt x="72" y="3368"/>
                </a:lnTo>
                <a:lnTo>
                  <a:pt x="0" y="3798"/>
                </a:lnTo>
                <a:lnTo>
                  <a:pt x="0" y="4228"/>
                </a:lnTo>
                <a:lnTo>
                  <a:pt x="0" y="29311"/>
                </a:lnTo>
                <a:lnTo>
                  <a:pt x="0" y="29741"/>
                </a:lnTo>
                <a:lnTo>
                  <a:pt x="72" y="30171"/>
                </a:lnTo>
                <a:lnTo>
                  <a:pt x="358" y="30960"/>
                </a:lnTo>
                <a:lnTo>
                  <a:pt x="717" y="31676"/>
                </a:lnTo>
                <a:lnTo>
                  <a:pt x="1218" y="32321"/>
                </a:lnTo>
                <a:lnTo>
                  <a:pt x="1863" y="32823"/>
                </a:lnTo>
                <a:lnTo>
                  <a:pt x="2580" y="33181"/>
                </a:lnTo>
                <a:lnTo>
                  <a:pt x="3368" y="33468"/>
                </a:lnTo>
                <a:lnTo>
                  <a:pt x="3798" y="33540"/>
                </a:lnTo>
                <a:lnTo>
                  <a:pt x="19278" y="33540"/>
                </a:lnTo>
                <a:lnTo>
                  <a:pt x="19708" y="33468"/>
                </a:lnTo>
                <a:lnTo>
                  <a:pt x="20496" y="33181"/>
                </a:lnTo>
                <a:lnTo>
                  <a:pt x="21213" y="32823"/>
                </a:lnTo>
                <a:lnTo>
                  <a:pt x="21786" y="32321"/>
                </a:lnTo>
                <a:lnTo>
                  <a:pt x="22288" y="31676"/>
                </a:lnTo>
                <a:lnTo>
                  <a:pt x="22718" y="30960"/>
                </a:lnTo>
                <a:lnTo>
                  <a:pt x="22933" y="30171"/>
                </a:lnTo>
                <a:lnTo>
                  <a:pt x="23005" y="29741"/>
                </a:lnTo>
                <a:lnTo>
                  <a:pt x="23005" y="29311"/>
                </a:lnTo>
                <a:lnTo>
                  <a:pt x="23005" y="4228"/>
                </a:lnTo>
                <a:lnTo>
                  <a:pt x="23005" y="3798"/>
                </a:lnTo>
                <a:lnTo>
                  <a:pt x="22933" y="3368"/>
                </a:lnTo>
                <a:lnTo>
                  <a:pt x="22718" y="2580"/>
                </a:lnTo>
                <a:lnTo>
                  <a:pt x="22288" y="1863"/>
                </a:lnTo>
                <a:lnTo>
                  <a:pt x="21786" y="1218"/>
                </a:lnTo>
                <a:lnTo>
                  <a:pt x="21213" y="717"/>
                </a:lnTo>
                <a:lnTo>
                  <a:pt x="20496" y="358"/>
                </a:lnTo>
                <a:lnTo>
                  <a:pt x="19708" y="144"/>
                </a:lnTo>
                <a:lnTo>
                  <a:pt x="19278" y="72"/>
                </a:lnTo>
                <a:lnTo>
                  <a:pt x="18848" y="0"/>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36" name="Google Shape;1536;p160">
            <a:extLst>
              <a:ext uri="{FF2B5EF4-FFF2-40B4-BE49-F238E27FC236}">
                <a16:creationId xmlns:a16="http://schemas.microsoft.com/office/drawing/2014/main" id="{531C901F-A35A-A9E8-AEB4-44A075B8AD92}"/>
              </a:ext>
            </a:extLst>
          </p:cNvPr>
          <p:cNvSpPr/>
          <p:nvPr/>
        </p:nvSpPr>
        <p:spPr>
          <a:xfrm>
            <a:off x="2995711" y="1524655"/>
            <a:ext cx="501326" cy="501326"/>
          </a:xfrm>
          <a:custGeom>
            <a:avLst/>
            <a:gdLst/>
            <a:ahLst/>
            <a:cxnLst/>
            <a:rect l="l" t="t" r="r" b="b"/>
            <a:pathLst>
              <a:path w="24797" h="24797" extrusionOk="0">
                <a:moveTo>
                  <a:pt x="7812" y="6021"/>
                </a:moveTo>
                <a:lnTo>
                  <a:pt x="7740" y="6236"/>
                </a:lnTo>
                <a:lnTo>
                  <a:pt x="7740" y="8887"/>
                </a:lnTo>
                <a:lnTo>
                  <a:pt x="7812" y="9030"/>
                </a:lnTo>
                <a:lnTo>
                  <a:pt x="8027" y="9102"/>
                </a:lnTo>
                <a:lnTo>
                  <a:pt x="9747" y="9102"/>
                </a:lnTo>
                <a:lnTo>
                  <a:pt x="9890" y="9030"/>
                </a:lnTo>
                <a:lnTo>
                  <a:pt x="9962" y="8887"/>
                </a:lnTo>
                <a:lnTo>
                  <a:pt x="9962" y="6236"/>
                </a:lnTo>
                <a:lnTo>
                  <a:pt x="9890" y="6021"/>
                </a:lnTo>
                <a:close/>
                <a:moveTo>
                  <a:pt x="10249" y="3799"/>
                </a:moveTo>
                <a:lnTo>
                  <a:pt x="10679" y="3942"/>
                </a:lnTo>
                <a:lnTo>
                  <a:pt x="11109" y="4157"/>
                </a:lnTo>
                <a:lnTo>
                  <a:pt x="11467" y="4516"/>
                </a:lnTo>
                <a:lnTo>
                  <a:pt x="11754" y="4874"/>
                </a:lnTo>
                <a:lnTo>
                  <a:pt x="12040" y="5232"/>
                </a:lnTo>
                <a:lnTo>
                  <a:pt x="12112" y="5734"/>
                </a:lnTo>
                <a:lnTo>
                  <a:pt x="12183" y="6236"/>
                </a:lnTo>
                <a:lnTo>
                  <a:pt x="12183" y="8887"/>
                </a:lnTo>
                <a:lnTo>
                  <a:pt x="12112" y="9389"/>
                </a:lnTo>
                <a:lnTo>
                  <a:pt x="12040" y="9819"/>
                </a:lnTo>
                <a:lnTo>
                  <a:pt x="11754" y="10249"/>
                </a:lnTo>
                <a:lnTo>
                  <a:pt x="11467" y="10607"/>
                </a:lnTo>
                <a:lnTo>
                  <a:pt x="11109" y="10894"/>
                </a:lnTo>
                <a:lnTo>
                  <a:pt x="10679" y="11109"/>
                </a:lnTo>
                <a:lnTo>
                  <a:pt x="10249" y="11252"/>
                </a:lnTo>
                <a:lnTo>
                  <a:pt x="9747" y="11324"/>
                </a:lnTo>
                <a:lnTo>
                  <a:pt x="8027" y="11324"/>
                </a:lnTo>
                <a:lnTo>
                  <a:pt x="7525" y="11252"/>
                </a:lnTo>
                <a:lnTo>
                  <a:pt x="7024" y="11109"/>
                </a:lnTo>
                <a:lnTo>
                  <a:pt x="6665" y="10894"/>
                </a:lnTo>
                <a:lnTo>
                  <a:pt x="6307" y="10607"/>
                </a:lnTo>
                <a:lnTo>
                  <a:pt x="5949" y="10249"/>
                </a:lnTo>
                <a:lnTo>
                  <a:pt x="5734" y="9819"/>
                </a:lnTo>
                <a:lnTo>
                  <a:pt x="5590" y="9389"/>
                </a:lnTo>
                <a:lnTo>
                  <a:pt x="5590" y="8887"/>
                </a:lnTo>
                <a:lnTo>
                  <a:pt x="5590" y="6236"/>
                </a:lnTo>
                <a:lnTo>
                  <a:pt x="5590" y="5734"/>
                </a:lnTo>
                <a:lnTo>
                  <a:pt x="5734" y="5232"/>
                </a:lnTo>
                <a:lnTo>
                  <a:pt x="5949" y="4874"/>
                </a:lnTo>
                <a:lnTo>
                  <a:pt x="6307" y="4516"/>
                </a:lnTo>
                <a:lnTo>
                  <a:pt x="6665" y="4157"/>
                </a:lnTo>
                <a:lnTo>
                  <a:pt x="7024" y="3942"/>
                </a:lnTo>
                <a:lnTo>
                  <a:pt x="7525" y="3799"/>
                </a:lnTo>
                <a:close/>
                <a:moveTo>
                  <a:pt x="16627" y="3799"/>
                </a:moveTo>
                <a:lnTo>
                  <a:pt x="16842" y="3871"/>
                </a:lnTo>
                <a:lnTo>
                  <a:pt x="17200" y="4086"/>
                </a:lnTo>
                <a:lnTo>
                  <a:pt x="17415" y="4444"/>
                </a:lnTo>
                <a:lnTo>
                  <a:pt x="17487" y="4659"/>
                </a:lnTo>
                <a:lnTo>
                  <a:pt x="17487" y="4874"/>
                </a:lnTo>
                <a:lnTo>
                  <a:pt x="17487" y="10177"/>
                </a:lnTo>
                <a:lnTo>
                  <a:pt x="17487" y="10392"/>
                </a:lnTo>
                <a:lnTo>
                  <a:pt x="17415" y="10607"/>
                </a:lnTo>
                <a:lnTo>
                  <a:pt x="17200" y="10965"/>
                </a:lnTo>
                <a:lnTo>
                  <a:pt x="16842" y="11180"/>
                </a:lnTo>
                <a:lnTo>
                  <a:pt x="16627" y="11252"/>
                </a:lnTo>
                <a:lnTo>
                  <a:pt x="16412" y="11324"/>
                </a:lnTo>
                <a:lnTo>
                  <a:pt x="16197" y="11252"/>
                </a:lnTo>
                <a:lnTo>
                  <a:pt x="15982" y="11180"/>
                </a:lnTo>
                <a:lnTo>
                  <a:pt x="15623" y="10965"/>
                </a:lnTo>
                <a:lnTo>
                  <a:pt x="15408" y="10607"/>
                </a:lnTo>
                <a:lnTo>
                  <a:pt x="15337" y="10392"/>
                </a:lnTo>
                <a:lnTo>
                  <a:pt x="15265" y="10177"/>
                </a:lnTo>
                <a:lnTo>
                  <a:pt x="15265" y="5949"/>
                </a:lnTo>
                <a:lnTo>
                  <a:pt x="14978" y="5806"/>
                </a:lnTo>
                <a:lnTo>
                  <a:pt x="14692" y="5591"/>
                </a:lnTo>
                <a:lnTo>
                  <a:pt x="14477" y="5232"/>
                </a:lnTo>
                <a:lnTo>
                  <a:pt x="14405" y="4874"/>
                </a:lnTo>
                <a:lnTo>
                  <a:pt x="14405" y="4659"/>
                </a:lnTo>
                <a:lnTo>
                  <a:pt x="14477" y="4444"/>
                </a:lnTo>
                <a:lnTo>
                  <a:pt x="14763" y="4086"/>
                </a:lnTo>
                <a:lnTo>
                  <a:pt x="15050" y="3871"/>
                </a:lnTo>
                <a:lnTo>
                  <a:pt x="15265" y="3799"/>
                </a:lnTo>
                <a:close/>
                <a:moveTo>
                  <a:pt x="15050" y="15695"/>
                </a:moveTo>
                <a:lnTo>
                  <a:pt x="14907" y="15767"/>
                </a:lnTo>
                <a:lnTo>
                  <a:pt x="14835" y="15910"/>
                </a:lnTo>
                <a:lnTo>
                  <a:pt x="14835" y="18562"/>
                </a:lnTo>
                <a:lnTo>
                  <a:pt x="14907" y="18777"/>
                </a:lnTo>
                <a:lnTo>
                  <a:pt x="15050" y="18849"/>
                </a:lnTo>
                <a:lnTo>
                  <a:pt x="16842" y="18849"/>
                </a:lnTo>
                <a:lnTo>
                  <a:pt x="16985" y="18777"/>
                </a:lnTo>
                <a:lnTo>
                  <a:pt x="17057" y="18562"/>
                </a:lnTo>
                <a:lnTo>
                  <a:pt x="17057" y="15910"/>
                </a:lnTo>
                <a:lnTo>
                  <a:pt x="16985" y="15767"/>
                </a:lnTo>
                <a:lnTo>
                  <a:pt x="16842" y="15695"/>
                </a:lnTo>
                <a:close/>
                <a:moveTo>
                  <a:pt x="9317" y="13474"/>
                </a:moveTo>
                <a:lnTo>
                  <a:pt x="9532" y="13545"/>
                </a:lnTo>
                <a:lnTo>
                  <a:pt x="9747" y="13617"/>
                </a:lnTo>
                <a:lnTo>
                  <a:pt x="10105" y="13832"/>
                </a:lnTo>
                <a:lnTo>
                  <a:pt x="10320" y="14190"/>
                </a:lnTo>
                <a:lnTo>
                  <a:pt x="10392" y="14405"/>
                </a:lnTo>
                <a:lnTo>
                  <a:pt x="10392" y="14620"/>
                </a:lnTo>
                <a:lnTo>
                  <a:pt x="10392" y="19924"/>
                </a:lnTo>
                <a:lnTo>
                  <a:pt x="10392" y="20139"/>
                </a:lnTo>
                <a:lnTo>
                  <a:pt x="10320" y="20354"/>
                </a:lnTo>
                <a:lnTo>
                  <a:pt x="10105" y="20712"/>
                </a:lnTo>
                <a:lnTo>
                  <a:pt x="9747" y="20927"/>
                </a:lnTo>
                <a:lnTo>
                  <a:pt x="9532" y="20999"/>
                </a:lnTo>
                <a:lnTo>
                  <a:pt x="9102" y="20999"/>
                </a:lnTo>
                <a:lnTo>
                  <a:pt x="8887" y="20927"/>
                </a:lnTo>
                <a:lnTo>
                  <a:pt x="8529" y="20712"/>
                </a:lnTo>
                <a:lnTo>
                  <a:pt x="8314" y="20354"/>
                </a:lnTo>
                <a:lnTo>
                  <a:pt x="8242" y="20139"/>
                </a:lnTo>
                <a:lnTo>
                  <a:pt x="8242" y="19924"/>
                </a:lnTo>
                <a:lnTo>
                  <a:pt x="8242" y="15695"/>
                </a:lnTo>
                <a:lnTo>
                  <a:pt x="7884" y="15552"/>
                </a:lnTo>
                <a:lnTo>
                  <a:pt x="7597" y="15337"/>
                </a:lnTo>
                <a:lnTo>
                  <a:pt x="7382" y="14979"/>
                </a:lnTo>
                <a:lnTo>
                  <a:pt x="7310" y="14620"/>
                </a:lnTo>
                <a:lnTo>
                  <a:pt x="7382" y="14405"/>
                </a:lnTo>
                <a:lnTo>
                  <a:pt x="7382" y="14190"/>
                </a:lnTo>
                <a:lnTo>
                  <a:pt x="7669" y="13832"/>
                </a:lnTo>
                <a:lnTo>
                  <a:pt x="8027" y="13617"/>
                </a:lnTo>
                <a:lnTo>
                  <a:pt x="8242" y="13545"/>
                </a:lnTo>
                <a:lnTo>
                  <a:pt x="8457" y="13474"/>
                </a:lnTo>
                <a:close/>
                <a:moveTo>
                  <a:pt x="16842" y="13474"/>
                </a:moveTo>
                <a:lnTo>
                  <a:pt x="17343" y="13545"/>
                </a:lnTo>
                <a:lnTo>
                  <a:pt x="17773" y="13689"/>
                </a:lnTo>
                <a:lnTo>
                  <a:pt x="18203" y="13904"/>
                </a:lnTo>
                <a:lnTo>
                  <a:pt x="18562" y="14190"/>
                </a:lnTo>
                <a:lnTo>
                  <a:pt x="18848" y="14549"/>
                </a:lnTo>
                <a:lnTo>
                  <a:pt x="19063" y="14979"/>
                </a:lnTo>
                <a:lnTo>
                  <a:pt x="19207" y="15480"/>
                </a:lnTo>
                <a:lnTo>
                  <a:pt x="19278" y="15910"/>
                </a:lnTo>
                <a:lnTo>
                  <a:pt x="19278" y="18562"/>
                </a:lnTo>
                <a:lnTo>
                  <a:pt x="19207" y="19064"/>
                </a:lnTo>
                <a:lnTo>
                  <a:pt x="19063" y="19565"/>
                </a:lnTo>
                <a:lnTo>
                  <a:pt x="18848" y="19924"/>
                </a:lnTo>
                <a:lnTo>
                  <a:pt x="18562" y="20282"/>
                </a:lnTo>
                <a:lnTo>
                  <a:pt x="18203" y="20640"/>
                </a:lnTo>
                <a:lnTo>
                  <a:pt x="17773" y="20855"/>
                </a:lnTo>
                <a:lnTo>
                  <a:pt x="17343" y="20999"/>
                </a:lnTo>
                <a:lnTo>
                  <a:pt x="14548" y="20999"/>
                </a:lnTo>
                <a:lnTo>
                  <a:pt x="14118" y="20855"/>
                </a:lnTo>
                <a:lnTo>
                  <a:pt x="13688" y="20640"/>
                </a:lnTo>
                <a:lnTo>
                  <a:pt x="13330" y="20282"/>
                </a:lnTo>
                <a:lnTo>
                  <a:pt x="13043" y="19924"/>
                </a:lnTo>
                <a:lnTo>
                  <a:pt x="12828" y="19565"/>
                </a:lnTo>
                <a:lnTo>
                  <a:pt x="12685" y="19064"/>
                </a:lnTo>
                <a:lnTo>
                  <a:pt x="12613" y="18562"/>
                </a:lnTo>
                <a:lnTo>
                  <a:pt x="12613" y="15910"/>
                </a:lnTo>
                <a:lnTo>
                  <a:pt x="12685" y="15480"/>
                </a:lnTo>
                <a:lnTo>
                  <a:pt x="12828" y="14979"/>
                </a:lnTo>
                <a:lnTo>
                  <a:pt x="13043" y="14549"/>
                </a:lnTo>
                <a:lnTo>
                  <a:pt x="13330" y="14190"/>
                </a:lnTo>
                <a:lnTo>
                  <a:pt x="13688" y="13904"/>
                </a:lnTo>
                <a:lnTo>
                  <a:pt x="14118" y="13689"/>
                </a:lnTo>
                <a:lnTo>
                  <a:pt x="14548" y="13545"/>
                </a:lnTo>
                <a:lnTo>
                  <a:pt x="15050" y="13474"/>
                </a:lnTo>
                <a:close/>
                <a:moveTo>
                  <a:pt x="3584" y="1"/>
                </a:moveTo>
                <a:lnTo>
                  <a:pt x="2867" y="72"/>
                </a:lnTo>
                <a:lnTo>
                  <a:pt x="2222" y="287"/>
                </a:lnTo>
                <a:lnTo>
                  <a:pt x="1577" y="646"/>
                </a:lnTo>
                <a:lnTo>
                  <a:pt x="1075" y="1076"/>
                </a:lnTo>
                <a:lnTo>
                  <a:pt x="645" y="1577"/>
                </a:lnTo>
                <a:lnTo>
                  <a:pt x="287" y="2151"/>
                </a:lnTo>
                <a:lnTo>
                  <a:pt x="72" y="2867"/>
                </a:lnTo>
                <a:lnTo>
                  <a:pt x="0" y="3584"/>
                </a:lnTo>
                <a:lnTo>
                  <a:pt x="0" y="21285"/>
                </a:lnTo>
                <a:lnTo>
                  <a:pt x="72" y="21930"/>
                </a:lnTo>
                <a:lnTo>
                  <a:pt x="287" y="22647"/>
                </a:lnTo>
                <a:lnTo>
                  <a:pt x="645" y="23220"/>
                </a:lnTo>
                <a:lnTo>
                  <a:pt x="1075" y="23722"/>
                </a:lnTo>
                <a:lnTo>
                  <a:pt x="1577" y="24152"/>
                </a:lnTo>
                <a:lnTo>
                  <a:pt x="2222" y="24510"/>
                </a:lnTo>
                <a:lnTo>
                  <a:pt x="2867" y="24725"/>
                </a:lnTo>
                <a:lnTo>
                  <a:pt x="3584" y="24797"/>
                </a:lnTo>
                <a:lnTo>
                  <a:pt x="21285" y="24797"/>
                </a:lnTo>
                <a:lnTo>
                  <a:pt x="22002" y="24725"/>
                </a:lnTo>
                <a:lnTo>
                  <a:pt x="22647" y="24510"/>
                </a:lnTo>
                <a:lnTo>
                  <a:pt x="23220" y="24152"/>
                </a:lnTo>
                <a:lnTo>
                  <a:pt x="23793" y="23722"/>
                </a:lnTo>
                <a:lnTo>
                  <a:pt x="24223" y="23220"/>
                </a:lnTo>
                <a:lnTo>
                  <a:pt x="24510" y="22647"/>
                </a:lnTo>
                <a:lnTo>
                  <a:pt x="24725" y="21930"/>
                </a:lnTo>
                <a:lnTo>
                  <a:pt x="24797" y="21285"/>
                </a:lnTo>
                <a:lnTo>
                  <a:pt x="24797" y="3584"/>
                </a:lnTo>
                <a:lnTo>
                  <a:pt x="24725" y="2867"/>
                </a:lnTo>
                <a:lnTo>
                  <a:pt x="24510" y="2151"/>
                </a:lnTo>
                <a:lnTo>
                  <a:pt x="24223" y="1577"/>
                </a:lnTo>
                <a:lnTo>
                  <a:pt x="23793" y="1076"/>
                </a:lnTo>
                <a:lnTo>
                  <a:pt x="23220" y="646"/>
                </a:lnTo>
                <a:lnTo>
                  <a:pt x="22647" y="287"/>
                </a:lnTo>
                <a:lnTo>
                  <a:pt x="22002" y="72"/>
                </a:lnTo>
                <a:lnTo>
                  <a:pt x="21285"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37" name="Google Shape;1537;p160">
            <a:extLst>
              <a:ext uri="{FF2B5EF4-FFF2-40B4-BE49-F238E27FC236}">
                <a16:creationId xmlns:a16="http://schemas.microsoft.com/office/drawing/2014/main" id="{FB5D5C8B-3E68-6E8C-86DF-A8E3EB0E3C65}"/>
              </a:ext>
            </a:extLst>
          </p:cNvPr>
          <p:cNvSpPr/>
          <p:nvPr/>
        </p:nvSpPr>
        <p:spPr>
          <a:xfrm>
            <a:off x="5619899" y="1570636"/>
            <a:ext cx="501326" cy="573784"/>
          </a:xfrm>
          <a:custGeom>
            <a:avLst/>
            <a:gdLst/>
            <a:ahLst/>
            <a:cxnLst/>
            <a:rect l="l" t="t" r="r" b="b"/>
            <a:pathLst>
              <a:path w="24797" h="28381" extrusionOk="0">
                <a:moveTo>
                  <a:pt x="12398" y="1"/>
                </a:moveTo>
                <a:lnTo>
                  <a:pt x="11753" y="72"/>
                </a:lnTo>
                <a:lnTo>
                  <a:pt x="11180" y="216"/>
                </a:lnTo>
                <a:lnTo>
                  <a:pt x="10678" y="502"/>
                </a:lnTo>
                <a:lnTo>
                  <a:pt x="10248" y="932"/>
                </a:lnTo>
                <a:lnTo>
                  <a:pt x="9818" y="1362"/>
                </a:lnTo>
                <a:lnTo>
                  <a:pt x="9532" y="1864"/>
                </a:lnTo>
                <a:lnTo>
                  <a:pt x="9388" y="2437"/>
                </a:lnTo>
                <a:lnTo>
                  <a:pt x="9317" y="3082"/>
                </a:lnTo>
                <a:lnTo>
                  <a:pt x="9317" y="3584"/>
                </a:lnTo>
                <a:lnTo>
                  <a:pt x="9460" y="4014"/>
                </a:lnTo>
                <a:lnTo>
                  <a:pt x="9603" y="4372"/>
                </a:lnTo>
                <a:lnTo>
                  <a:pt x="9818" y="4802"/>
                </a:lnTo>
                <a:lnTo>
                  <a:pt x="10033" y="5089"/>
                </a:lnTo>
                <a:lnTo>
                  <a:pt x="10391" y="5447"/>
                </a:lnTo>
                <a:lnTo>
                  <a:pt x="10678" y="5662"/>
                </a:lnTo>
                <a:lnTo>
                  <a:pt x="11108" y="5877"/>
                </a:lnTo>
                <a:lnTo>
                  <a:pt x="11108" y="11396"/>
                </a:lnTo>
                <a:lnTo>
                  <a:pt x="10606" y="11611"/>
                </a:lnTo>
                <a:lnTo>
                  <a:pt x="6163" y="9102"/>
                </a:lnTo>
                <a:lnTo>
                  <a:pt x="6163" y="8672"/>
                </a:lnTo>
                <a:lnTo>
                  <a:pt x="6163" y="8242"/>
                </a:lnTo>
                <a:lnTo>
                  <a:pt x="6020" y="7812"/>
                </a:lnTo>
                <a:lnTo>
                  <a:pt x="5877" y="7454"/>
                </a:lnTo>
                <a:lnTo>
                  <a:pt x="5662" y="7096"/>
                </a:lnTo>
                <a:lnTo>
                  <a:pt x="5375" y="6737"/>
                </a:lnTo>
                <a:lnTo>
                  <a:pt x="5017" y="6451"/>
                </a:lnTo>
                <a:lnTo>
                  <a:pt x="4658" y="6164"/>
                </a:lnTo>
                <a:lnTo>
                  <a:pt x="4085" y="5949"/>
                </a:lnTo>
                <a:lnTo>
                  <a:pt x="3440" y="5806"/>
                </a:lnTo>
                <a:lnTo>
                  <a:pt x="2867" y="5734"/>
                </a:lnTo>
                <a:lnTo>
                  <a:pt x="2293" y="5877"/>
                </a:lnTo>
                <a:lnTo>
                  <a:pt x="1720" y="6092"/>
                </a:lnTo>
                <a:lnTo>
                  <a:pt x="1218" y="6379"/>
                </a:lnTo>
                <a:lnTo>
                  <a:pt x="788" y="6809"/>
                </a:lnTo>
                <a:lnTo>
                  <a:pt x="430" y="7311"/>
                </a:lnTo>
                <a:lnTo>
                  <a:pt x="143" y="7884"/>
                </a:lnTo>
                <a:lnTo>
                  <a:pt x="0" y="8457"/>
                </a:lnTo>
                <a:lnTo>
                  <a:pt x="0" y="9102"/>
                </a:lnTo>
                <a:lnTo>
                  <a:pt x="72" y="9676"/>
                </a:lnTo>
                <a:lnTo>
                  <a:pt x="287" y="10249"/>
                </a:lnTo>
                <a:lnTo>
                  <a:pt x="645" y="10751"/>
                </a:lnTo>
                <a:lnTo>
                  <a:pt x="1003" y="11181"/>
                </a:lnTo>
                <a:lnTo>
                  <a:pt x="1505" y="11539"/>
                </a:lnTo>
                <a:lnTo>
                  <a:pt x="1792" y="11682"/>
                </a:lnTo>
                <a:lnTo>
                  <a:pt x="1792" y="16699"/>
                </a:lnTo>
                <a:lnTo>
                  <a:pt x="1505" y="16842"/>
                </a:lnTo>
                <a:lnTo>
                  <a:pt x="1003" y="17201"/>
                </a:lnTo>
                <a:lnTo>
                  <a:pt x="645" y="17630"/>
                </a:lnTo>
                <a:lnTo>
                  <a:pt x="287" y="18132"/>
                </a:lnTo>
                <a:lnTo>
                  <a:pt x="72" y="18705"/>
                </a:lnTo>
                <a:lnTo>
                  <a:pt x="0" y="19279"/>
                </a:lnTo>
                <a:lnTo>
                  <a:pt x="0" y="19924"/>
                </a:lnTo>
                <a:lnTo>
                  <a:pt x="143" y="20497"/>
                </a:lnTo>
                <a:lnTo>
                  <a:pt x="430" y="21070"/>
                </a:lnTo>
                <a:lnTo>
                  <a:pt x="788" y="21572"/>
                </a:lnTo>
                <a:lnTo>
                  <a:pt x="1218" y="22002"/>
                </a:lnTo>
                <a:lnTo>
                  <a:pt x="1720" y="22289"/>
                </a:lnTo>
                <a:lnTo>
                  <a:pt x="2293" y="22504"/>
                </a:lnTo>
                <a:lnTo>
                  <a:pt x="2867" y="22575"/>
                </a:lnTo>
                <a:lnTo>
                  <a:pt x="3440" y="22575"/>
                </a:lnTo>
                <a:lnTo>
                  <a:pt x="4085" y="22432"/>
                </a:lnTo>
                <a:lnTo>
                  <a:pt x="4658" y="22217"/>
                </a:lnTo>
                <a:lnTo>
                  <a:pt x="5017" y="21930"/>
                </a:lnTo>
                <a:lnTo>
                  <a:pt x="5375" y="21644"/>
                </a:lnTo>
                <a:lnTo>
                  <a:pt x="5662" y="21285"/>
                </a:lnTo>
                <a:lnTo>
                  <a:pt x="5877" y="20927"/>
                </a:lnTo>
                <a:lnTo>
                  <a:pt x="6020" y="20569"/>
                </a:lnTo>
                <a:lnTo>
                  <a:pt x="6163" y="20139"/>
                </a:lnTo>
                <a:lnTo>
                  <a:pt x="6163" y="19709"/>
                </a:lnTo>
                <a:lnTo>
                  <a:pt x="6163" y="19279"/>
                </a:lnTo>
                <a:lnTo>
                  <a:pt x="8958" y="17702"/>
                </a:lnTo>
                <a:lnTo>
                  <a:pt x="8528" y="17201"/>
                </a:lnTo>
                <a:lnTo>
                  <a:pt x="8170" y="16627"/>
                </a:lnTo>
                <a:lnTo>
                  <a:pt x="7883" y="15982"/>
                </a:lnTo>
                <a:lnTo>
                  <a:pt x="7668" y="15337"/>
                </a:lnTo>
                <a:lnTo>
                  <a:pt x="4873" y="16986"/>
                </a:lnTo>
                <a:lnTo>
                  <a:pt x="4443" y="16699"/>
                </a:lnTo>
                <a:lnTo>
                  <a:pt x="4443" y="11682"/>
                </a:lnTo>
                <a:lnTo>
                  <a:pt x="4873" y="11396"/>
                </a:lnTo>
                <a:lnTo>
                  <a:pt x="9317" y="13976"/>
                </a:lnTo>
                <a:lnTo>
                  <a:pt x="9317" y="14191"/>
                </a:lnTo>
                <a:lnTo>
                  <a:pt x="9317" y="14621"/>
                </a:lnTo>
                <a:lnTo>
                  <a:pt x="9460" y="15051"/>
                </a:lnTo>
                <a:lnTo>
                  <a:pt x="9603" y="15481"/>
                </a:lnTo>
                <a:lnTo>
                  <a:pt x="9818" y="15839"/>
                </a:lnTo>
                <a:lnTo>
                  <a:pt x="10033" y="16197"/>
                </a:lnTo>
                <a:lnTo>
                  <a:pt x="10320" y="16484"/>
                </a:lnTo>
                <a:lnTo>
                  <a:pt x="10678" y="16771"/>
                </a:lnTo>
                <a:lnTo>
                  <a:pt x="11036" y="16986"/>
                </a:lnTo>
                <a:lnTo>
                  <a:pt x="11036" y="22504"/>
                </a:lnTo>
                <a:lnTo>
                  <a:pt x="10678" y="22719"/>
                </a:lnTo>
                <a:lnTo>
                  <a:pt x="10320" y="22934"/>
                </a:lnTo>
                <a:lnTo>
                  <a:pt x="10033" y="23220"/>
                </a:lnTo>
                <a:lnTo>
                  <a:pt x="9818" y="23579"/>
                </a:lnTo>
                <a:lnTo>
                  <a:pt x="9603" y="24009"/>
                </a:lnTo>
                <a:lnTo>
                  <a:pt x="9460" y="24367"/>
                </a:lnTo>
                <a:lnTo>
                  <a:pt x="9317" y="24797"/>
                </a:lnTo>
                <a:lnTo>
                  <a:pt x="9317" y="25299"/>
                </a:lnTo>
                <a:lnTo>
                  <a:pt x="9388" y="25872"/>
                </a:lnTo>
                <a:lnTo>
                  <a:pt x="9532" y="26517"/>
                </a:lnTo>
                <a:lnTo>
                  <a:pt x="9818" y="27019"/>
                </a:lnTo>
                <a:lnTo>
                  <a:pt x="10177" y="27449"/>
                </a:lnTo>
                <a:lnTo>
                  <a:pt x="10678" y="27879"/>
                </a:lnTo>
                <a:lnTo>
                  <a:pt x="11180" y="28165"/>
                </a:lnTo>
                <a:lnTo>
                  <a:pt x="11753" y="28309"/>
                </a:lnTo>
                <a:lnTo>
                  <a:pt x="12398" y="28380"/>
                </a:lnTo>
                <a:lnTo>
                  <a:pt x="13043" y="28309"/>
                </a:lnTo>
                <a:lnTo>
                  <a:pt x="13616" y="28165"/>
                </a:lnTo>
                <a:lnTo>
                  <a:pt x="14118" y="27879"/>
                </a:lnTo>
                <a:lnTo>
                  <a:pt x="14620" y="27449"/>
                </a:lnTo>
                <a:lnTo>
                  <a:pt x="14978" y="27019"/>
                </a:lnTo>
                <a:lnTo>
                  <a:pt x="15265" y="26517"/>
                </a:lnTo>
                <a:lnTo>
                  <a:pt x="15480" y="25872"/>
                </a:lnTo>
                <a:lnTo>
                  <a:pt x="15480" y="25299"/>
                </a:lnTo>
                <a:lnTo>
                  <a:pt x="15480" y="24797"/>
                </a:lnTo>
                <a:lnTo>
                  <a:pt x="15408" y="24367"/>
                </a:lnTo>
                <a:lnTo>
                  <a:pt x="15193" y="24009"/>
                </a:lnTo>
                <a:lnTo>
                  <a:pt x="14978" y="23579"/>
                </a:lnTo>
                <a:lnTo>
                  <a:pt x="14763" y="23220"/>
                </a:lnTo>
                <a:lnTo>
                  <a:pt x="14476" y="22934"/>
                </a:lnTo>
                <a:lnTo>
                  <a:pt x="14118" y="22719"/>
                </a:lnTo>
                <a:lnTo>
                  <a:pt x="13760" y="22504"/>
                </a:lnTo>
                <a:lnTo>
                  <a:pt x="13760" y="16986"/>
                </a:lnTo>
                <a:lnTo>
                  <a:pt x="14190" y="16699"/>
                </a:lnTo>
                <a:lnTo>
                  <a:pt x="18633" y="19279"/>
                </a:lnTo>
                <a:lnTo>
                  <a:pt x="18633" y="19709"/>
                </a:lnTo>
                <a:lnTo>
                  <a:pt x="18705" y="20139"/>
                </a:lnTo>
                <a:lnTo>
                  <a:pt x="18776" y="20569"/>
                </a:lnTo>
                <a:lnTo>
                  <a:pt x="18991" y="20927"/>
                </a:lnTo>
                <a:lnTo>
                  <a:pt x="19206" y="21285"/>
                </a:lnTo>
                <a:lnTo>
                  <a:pt x="19493" y="21644"/>
                </a:lnTo>
                <a:lnTo>
                  <a:pt x="19780" y="21930"/>
                </a:lnTo>
                <a:lnTo>
                  <a:pt x="20138" y="22217"/>
                </a:lnTo>
                <a:lnTo>
                  <a:pt x="20711" y="22432"/>
                </a:lnTo>
                <a:lnTo>
                  <a:pt x="21356" y="22575"/>
                </a:lnTo>
                <a:lnTo>
                  <a:pt x="21930" y="22575"/>
                </a:lnTo>
                <a:lnTo>
                  <a:pt x="22503" y="22504"/>
                </a:lnTo>
                <a:lnTo>
                  <a:pt x="23076" y="22289"/>
                </a:lnTo>
                <a:lnTo>
                  <a:pt x="23578" y="22002"/>
                </a:lnTo>
                <a:lnTo>
                  <a:pt x="24008" y="21572"/>
                </a:lnTo>
                <a:lnTo>
                  <a:pt x="24438" y="21070"/>
                </a:lnTo>
                <a:lnTo>
                  <a:pt x="24653" y="20497"/>
                </a:lnTo>
                <a:lnTo>
                  <a:pt x="24796" y="19924"/>
                </a:lnTo>
                <a:lnTo>
                  <a:pt x="24796" y="19279"/>
                </a:lnTo>
                <a:lnTo>
                  <a:pt x="24725" y="18705"/>
                </a:lnTo>
                <a:lnTo>
                  <a:pt x="24510" y="18132"/>
                </a:lnTo>
                <a:lnTo>
                  <a:pt x="24223" y="17630"/>
                </a:lnTo>
                <a:lnTo>
                  <a:pt x="23793" y="17201"/>
                </a:lnTo>
                <a:lnTo>
                  <a:pt x="23291" y="16842"/>
                </a:lnTo>
                <a:lnTo>
                  <a:pt x="23076" y="16699"/>
                </a:lnTo>
                <a:lnTo>
                  <a:pt x="23076" y="11682"/>
                </a:lnTo>
                <a:lnTo>
                  <a:pt x="23291" y="11539"/>
                </a:lnTo>
                <a:lnTo>
                  <a:pt x="23793" y="11181"/>
                </a:lnTo>
                <a:lnTo>
                  <a:pt x="24223" y="10751"/>
                </a:lnTo>
                <a:lnTo>
                  <a:pt x="24510" y="10249"/>
                </a:lnTo>
                <a:lnTo>
                  <a:pt x="24725" y="9676"/>
                </a:lnTo>
                <a:lnTo>
                  <a:pt x="24796" y="9102"/>
                </a:lnTo>
                <a:lnTo>
                  <a:pt x="24796" y="8457"/>
                </a:lnTo>
                <a:lnTo>
                  <a:pt x="24653" y="7884"/>
                </a:lnTo>
                <a:lnTo>
                  <a:pt x="24438" y="7311"/>
                </a:lnTo>
                <a:lnTo>
                  <a:pt x="24008" y="6809"/>
                </a:lnTo>
                <a:lnTo>
                  <a:pt x="23578" y="6379"/>
                </a:lnTo>
                <a:lnTo>
                  <a:pt x="23076" y="6092"/>
                </a:lnTo>
                <a:lnTo>
                  <a:pt x="22503" y="5877"/>
                </a:lnTo>
                <a:lnTo>
                  <a:pt x="21930" y="5734"/>
                </a:lnTo>
                <a:lnTo>
                  <a:pt x="21356" y="5806"/>
                </a:lnTo>
                <a:lnTo>
                  <a:pt x="20711" y="5949"/>
                </a:lnTo>
                <a:lnTo>
                  <a:pt x="20138" y="6164"/>
                </a:lnTo>
                <a:lnTo>
                  <a:pt x="19780" y="6451"/>
                </a:lnTo>
                <a:lnTo>
                  <a:pt x="19493" y="6737"/>
                </a:lnTo>
                <a:lnTo>
                  <a:pt x="19206" y="7096"/>
                </a:lnTo>
                <a:lnTo>
                  <a:pt x="18991" y="7454"/>
                </a:lnTo>
                <a:lnTo>
                  <a:pt x="18776" y="7812"/>
                </a:lnTo>
                <a:lnTo>
                  <a:pt x="18705" y="8242"/>
                </a:lnTo>
                <a:lnTo>
                  <a:pt x="18633" y="8672"/>
                </a:lnTo>
                <a:lnTo>
                  <a:pt x="18633" y="9102"/>
                </a:lnTo>
                <a:lnTo>
                  <a:pt x="15838" y="10679"/>
                </a:lnTo>
                <a:lnTo>
                  <a:pt x="16268" y="11181"/>
                </a:lnTo>
                <a:lnTo>
                  <a:pt x="16626" y="11754"/>
                </a:lnTo>
                <a:lnTo>
                  <a:pt x="16913" y="12399"/>
                </a:lnTo>
                <a:lnTo>
                  <a:pt x="17128" y="13044"/>
                </a:lnTo>
                <a:lnTo>
                  <a:pt x="19923" y="11396"/>
                </a:lnTo>
                <a:lnTo>
                  <a:pt x="20425" y="11682"/>
                </a:lnTo>
                <a:lnTo>
                  <a:pt x="20425" y="16699"/>
                </a:lnTo>
                <a:lnTo>
                  <a:pt x="19923" y="16986"/>
                </a:lnTo>
                <a:lnTo>
                  <a:pt x="15480" y="14406"/>
                </a:lnTo>
                <a:lnTo>
                  <a:pt x="15551" y="14191"/>
                </a:lnTo>
                <a:lnTo>
                  <a:pt x="15480" y="13761"/>
                </a:lnTo>
                <a:lnTo>
                  <a:pt x="15408" y="13259"/>
                </a:lnTo>
                <a:lnTo>
                  <a:pt x="15265" y="12901"/>
                </a:lnTo>
                <a:lnTo>
                  <a:pt x="15050" y="12471"/>
                </a:lnTo>
                <a:lnTo>
                  <a:pt x="14763" y="12184"/>
                </a:lnTo>
                <a:lnTo>
                  <a:pt x="14476" y="11826"/>
                </a:lnTo>
                <a:lnTo>
                  <a:pt x="14118" y="11611"/>
                </a:lnTo>
                <a:lnTo>
                  <a:pt x="13760" y="11396"/>
                </a:lnTo>
                <a:lnTo>
                  <a:pt x="13760" y="5877"/>
                </a:lnTo>
                <a:lnTo>
                  <a:pt x="14118" y="5662"/>
                </a:lnTo>
                <a:lnTo>
                  <a:pt x="14476" y="5447"/>
                </a:lnTo>
                <a:lnTo>
                  <a:pt x="14763" y="5089"/>
                </a:lnTo>
                <a:lnTo>
                  <a:pt x="15050" y="4802"/>
                </a:lnTo>
                <a:lnTo>
                  <a:pt x="15193" y="4372"/>
                </a:lnTo>
                <a:lnTo>
                  <a:pt x="15408" y="4014"/>
                </a:lnTo>
                <a:lnTo>
                  <a:pt x="15480" y="3584"/>
                </a:lnTo>
                <a:lnTo>
                  <a:pt x="15480" y="3082"/>
                </a:lnTo>
                <a:lnTo>
                  <a:pt x="15480" y="2437"/>
                </a:lnTo>
                <a:lnTo>
                  <a:pt x="15265" y="1864"/>
                </a:lnTo>
                <a:lnTo>
                  <a:pt x="14978" y="1362"/>
                </a:lnTo>
                <a:lnTo>
                  <a:pt x="14620" y="932"/>
                </a:lnTo>
                <a:lnTo>
                  <a:pt x="14118" y="502"/>
                </a:lnTo>
                <a:lnTo>
                  <a:pt x="13616" y="216"/>
                </a:lnTo>
                <a:lnTo>
                  <a:pt x="13043" y="72"/>
                </a:lnTo>
                <a:lnTo>
                  <a:pt x="12398"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38" name="Google Shape;1538;p160">
            <a:extLst>
              <a:ext uri="{FF2B5EF4-FFF2-40B4-BE49-F238E27FC236}">
                <a16:creationId xmlns:a16="http://schemas.microsoft.com/office/drawing/2014/main" id="{33E158DC-FF81-DF87-29BA-1F74ED8816AC}"/>
              </a:ext>
            </a:extLst>
          </p:cNvPr>
          <p:cNvSpPr/>
          <p:nvPr/>
        </p:nvSpPr>
        <p:spPr>
          <a:xfrm>
            <a:off x="5730848" y="2532688"/>
            <a:ext cx="552031" cy="552051"/>
          </a:xfrm>
          <a:custGeom>
            <a:avLst/>
            <a:gdLst/>
            <a:ahLst/>
            <a:cxnLst/>
            <a:rect l="l" t="t" r="r" b="b"/>
            <a:pathLst>
              <a:path w="27305" h="27306" extrusionOk="0">
                <a:moveTo>
                  <a:pt x="14262" y="7812"/>
                </a:moveTo>
                <a:lnTo>
                  <a:pt x="14835" y="7884"/>
                </a:lnTo>
                <a:lnTo>
                  <a:pt x="15408" y="8027"/>
                </a:lnTo>
                <a:lnTo>
                  <a:pt x="15982" y="8242"/>
                </a:lnTo>
                <a:lnTo>
                  <a:pt x="16483" y="8529"/>
                </a:lnTo>
                <a:lnTo>
                  <a:pt x="16985" y="8816"/>
                </a:lnTo>
                <a:lnTo>
                  <a:pt x="17415" y="9102"/>
                </a:lnTo>
                <a:lnTo>
                  <a:pt x="17845" y="9532"/>
                </a:lnTo>
                <a:lnTo>
                  <a:pt x="18203" y="9891"/>
                </a:lnTo>
                <a:lnTo>
                  <a:pt x="18562" y="10392"/>
                </a:lnTo>
                <a:lnTo>
                  <a:pt x="18848" y="10894"/>
                </a:lnTo>
                <a:lnTo>
                  <a:pt x="19063" y="11396"/>
                </a:lnTo>
                <a:lnTo>
                  <a:pt x="19278" y="11897"/>
                </a:lnTo>
                <a:lnTo>
                  <a:pt x="19422" y="12471"/>
                </a:lnTo>
                <a:lnTo>
                  <a:pt x="19493" y="13044"/>
                </a:lnTo>
                <a:lnTo>
                  <a:pt x="19565" y="13689"/>
                </a:lnTo>
                <a:lnTo>
                  <a:pt x="19493" y="14262"/>
                </a:lnTo>
                <a:lnTo>
                  <a:pt x="19422" y="14836"/>
                </a:lnTo>
                <a:lnTo>
                  <a:pt x="19278" y="15409"/>
                </a:lnTo>
                <a:lnTo>
                  <a:pt x="19063" y="15982"/>
                </a:lnTo>
                <a:lnTo>
                  <a:pt x="18848" y="16484"/>
                </a:lnTo>
                <a:lnTo>
                  <a:pt x="18562" y="16914"/>
                </a:lnTo>
                <a:lnTo>
                  <a:pt x="18203" y="17416"/>
                </a:lnTo>
                <a:lnTo>
                  <a:pt x="17845" y="17846"/>
                </a:lnTo>
                <a:lnTo>
                  <a:pt x="17415" y="18204"/>
                </a:lnTo>
                <a:lnTo>
                  <a:pt x="16985" y="18562"/>
                </a:lnTo>
                <a:lnTo>
                  <a:pt x="16483" y="18849"/>
                </a:lnTo>
                <a:lnTo>
                  <a:pt x="15982" y="19064"/>
                </a:lnTo>
                <a:lnTo>
                  <a:pt x="15408" y="19279"/>
                </a:lnTo>
                <a:lnTo>
                  <a:pt x="14835" y="19422"/>
                </a:lnTo>
                <a:lnTo>
                  <a:pt x="14262" y="19494"/>
                </a:lnTo>
                <a:lnTo>
                  <a:pt x="13689" y="19566"/>
                </a:lnTo>
                <a:lnTo>
                  <a:pt x="13044" y="19494"/>
                </a:lnTo>
                <a:lnTo>
                  <a:pt x="12470" y="19422"/>
                </a:lnTo>
                <a:lnTo>
                  <a:pt x="11897" y="19279"/>
                </a:lnTo>
                <a:lnTo>
                  <a:pt x="11395" y="19064"/>
                </a:lnTo>
                <a:lnTo>
                  <a:pt x="10894" y="18849"/>
                </a:lnTo>
                <a:lnTo>
                  <a:pt x="10392" y="18562"/>
                </a:lnTo>
                <a:lnTo>
                  <a:pt x="9962" y="18204"/>
                </a:lnTo>
                <a:lnTo>
                  <a:pt x="9532" y="17846"/>
                </a:lnTo>
                <a:lnTo>
                  <a:pt x="9102" y="17416"/>
                </a:lnTo>
                <a:lnTo>
                  <a:pt x="8815" y="16914"/>
                </a:lnTo>
                <a:lnTo>
                  <a:pt x="8529" y="16484"/>
                </a:lnTo>
                <a:lnTo>
                  <a:pt x="8242" y="15982"/>
                </a:lnTo>
                <a:lnTo>
                  <a:pt x="8027" y="15409"/>
                </a:lnTo>
                <a:lnTo>
                  <a:pt x="7884" y="14836"/>
                </a:lnTo>
                <a:lnTo>
                  <a:pt x="7812" y="14262"/>
                </a:lnTo>
                <a:lnTo>
                  <a:pt x="7812" y="13689"/>
                </a:lnTo>
                <a:lnTo>
                  <a:pt x="7812" y="13044"/>
                </a:lnTo>
                <a:lnTo>
                  <a:pt x="7884" y="12471"/>
                </a:lnTo>
                <a:lnTo>
                  <a:pt x="8027" y="11897"/>
                </a:lnTo>
                <a:lnTo>
                  <a:pt x="8242" y="11396"/>
                </a:lnTo>
                <a:lnTo>
                  <a:pt x="8529" y="10894"/>
                </a:lnTo>
                <a:lnTo>
                  <a:pt x="8815" y="10392"/>
                </a:lnTo>
                <a:lnTo>
                  <a:pt x="9102" y="9891"/>
                </a:lnTo>
                <a:lnTo>
                  <a:pt x="9532" y="9532"/>
                </a:lnTo>
                <a:lnTo>
                  <a:pt x="9962" y="9102"/>
                </a:lnTo>
                <a:lnTo>
                  <a:pt x="10392" y="8816"/>
                </a:lnTo>
                <a:lnTo>
                  <a:pt x="10894" y="8529"/>
                </a:lnTo>
                <a:lnTo>
                  <a:pt x="11395" y="8242"/>
                </a:lnTo>
                <a:lnTo>
                  <a:pt x="11897" y="8027"/>
                </a:lnTo>
                <a:lnTo>
                  <a:pt x="12470" y="7884"/>
                </a:lnTo>
                <a:lnTo>
                  <a:pt x="13044" y="7812"/>
                </a:lnTo>
                <a:close/>
                <a:moveTo>
                  <a:pt x="12255" y="1"/>
                </a:moveTo>
                <a:lnTo>
                  <a:pt x="12040" y="73"/>
                </a:lnTo>
                <a:lnTo>
                  <a:pt x="11897" y="144"/>
                </a:lnTo>
                <a:lnTo>
                  <a:pt x="11754" y="288"/>
                </a:lnTo>
                <a:lnTo>
                  <a:pt x="11682" y="503"/>
                </a:lnTo>
                <a:lnTo>
                  <a:pt x="11395" y="2509"/>
                </a:lnTo>
                <a:lnTo>
                  <a:pt x="11180" y="3083"/>
                </a:lnTo>
                <a:lnTo>
                  <a:pt x="10894" y="3584"/>
                </a:lnTo>
                <a:lnTo>
                  <a:pt x="10464" y="4014"/>
                </a:lnTo>
                <a:lnTo>
                  <a:pt x="9890" y="4301"/>
                </a:lnTo>
                <a:lnTo>
                  <a:pt x="9675" y="4373"/>
                </a:lnTo>
                <a:lnTo>
                  <a:pt x="9102" y="4588"/>
                </a:lnTo>
                <a:lnTo>
                  <a:pt x="8529" y="4588"/>
                </a:lnTo>
                <a:lnTo>
                  <a:pt x="7884" y="4444"/>
                </a:lnTo>
                <a:lnTo>
                  <a:pt x="7382" y="4158"/>
                </a:lnTo>
                <a:lnTo>
                  <a:pt x="5734" y="2939"/>
                </a:lnTo>
                <a:lnTo>
                  <a:pt x="5590" y="2868"/>
                </a:lnTo>
                <a:lnTo>
                  <a:pt x="5160" y="2868"/>
                </a:lnTo>
                <a:lnTo>
                  <a:pt x="5017" y="3011"/>
                </a:lnTo>
                <a:lnTo>
                  <a:pt x="3010" y="5018"/>
                </a:lnTo>
                <a:lnTo>
                  <a:pt x="2867" y="5161"/>
                </a:lnTo>
                <a:lnTo>
                  <a:pt x="2867" y="5376"/>
                </a:lnTo>
                <a:lnTo>
                  <a:pt x="2867" y="5591"/>
                </a:lnTo>
                <a:lnTo>
                  <a:pt x="2939" y="5734"/>
                </a:lnTo>
                <a:lnTo>
                  <a:pt x="4157" y="7382"/>
                </a:lnTo>
                <a:lnTo>
                  <a:pt x="4444" y="7884"/>
                </a:lnTo>
                <a:lnTo>
                  <a:pt x="4587" y="8457"/>
                </a:lnTo>
                <a:lnTo>
                  <a:pt x="4587" y="9102"/>
                </a:lnTo>
                <a:lnTo>
                  <a:pt x="4444" y="9676"/>
                </a:lnTo>
                <a:lnTo>
                  <a:pt x="4300" y="9962"/>
                </a:lnTo>
                <a:lnTo>
                  <a:pt x="4014" y="10464"/>
                </a:lnTo>
                <a:lnTo>
                  <a:pt x="3584" y="10894"/>
                </a:lnTo>
                <a:lnTo>
                  <a:pt x="3082" y="11181"/>
                </a:lnTo>
                <a:lnTo>
                  <a:pt x="2509" y="11396"/>
                </a:lnTo>
                <a:lnTo>
                  <a:pt x="502" y="11682"/>
                </a:lnTo>
                <a:lnTo>
                  <a:pt x="287" y="11754"/>
                </a:lnTo>
                <a:lnTo>
                  <a:pt x="144" y="11897"/>
                </a:lnTo>
                <a:lnTo>
                  <a:pt x="72" y="12041"/>
                </a:lnTo>
                <a:lnTo>
                  <a:pt x="0" y="12256"/>
                </a:lnTo>
                <a:lnTo>
                  <a:pt x="0" y="13689"/>
                </a:lnTo>
                <a:lnTo>
                  <a:pt x="0" y="15051"/>
                </a:lnTo>
                <a:lnTo>
                  <a:pt x="72" y="15266"/>
                </a:lnTo>
                <a:lnTo>
                  <a:pt x="144" y="15409"/>
                </a:lnTo>
                <a:lnTo>
                  <a:pt x="287" y="15552"/>
                </a:lnTo>
                <a:lnTo>
                  <a:pt x="502" y="15624"/>
                </a:lnTo>
                <a:lnTo>
                  <a:pt x="2509" y="15911"/>
                </a:lnTo>
                <a:lnTo>
                  <a:pt x="3082" y="16126"/>
                </a:lnTo>
                <a:lnTo>
                  <a:pt x="3584" y="16412"/>
                </a:lnTo>
                <a:lnTo>
                  <a:pt x="4014" y="16842"/>
                </a:lnTo>
                <a:lnTo>
                  <a:pt x="4300" y="17416"/>
                </a:lnTo>
                <a:lnTo>
                  <a:pt x="4372" y="17631"/>
                </a:lnTo>
                <a:lnTo>
                  <a:pt x="4587" y="18204"/>
                </a:lnTo>
                <a:lnTo>
                  <a:pt x="4587" y="18849"/>
                </a:lnTo>
                <a:lnTo>
                  <a:pt x="4444" y="19422"/>
                </a:lnTo>
                <a:lnTo>
                  <a:pt x="4157" y="19924"/>
                </a:lnTo>
                <a:lnTo>
                  <a:pt x="2939" y="21572"/>
                </a:lnTo>
                <a:lnTo>
                  <a:pt x="2867" y="21787"/>
                </a:lnTo>
                <a:lnTo>
                  <a:pt x="2867" y="21931"/>
                </a:lnTo>
                <a:lnTo>
                  <a:pt x="2867" y="22146"/>
                </a:lnTo>
                <a:lnTo>
                  <a:pt x="3010" y="22361"/>
                </a:lnTo>
                <a:lnTo>
                  <a:pt x="5017" y="24296"/>
                </a:lnTo>
                <a:lnTo>
                  <a:pt x="5160" y="24439"/>
                </a:lnTo>
                <a:lnTo>
                  <a:pt x="5590" y="24439"/>
                </a:lnTo>
                <a:lnTo>
                  <a:pt x="5734" y="24367"/>
                </a:lnTo>
                <a:lnTo>
                  <a:pt x="7382" y="23149"/>
                </a:lnTo>
                <a:lnTo>
                  <a:pt x="7884" y="22862"/>
                </a:lnTo>
                <a:lnTo>
                  <a:pt x="8529" y="22719"/>
                </a:lnTo>
                <a:lnTo>
                  <a:pt x="9102" y="22719"/>
                </a:lnTo>
                <a:lnTo>
                  <a:pt x="9675" y="22934"/>
                </a:lnTo>
                <a:lnTo>
                  <a:pt x="9890" y="23006"/>
                </a:lnTo>
                <a:lnTo>
                  <a:pt x="10464" y="23292"/>
                </a:lnTo>
                <a:lnTo>
                  <a:pt x="10894" y="23722"/>
                </a:lnTo>
                <a:lnTo>
                  <a:pt x="11180" y="24224"/>
                </a:lnTo>
                <a:lnTo>
                  <a:pt x="11395" y="24869"/>
                </a:lnTo>
                <a:lnTo>
                  <a:pt x="11682" y="26804"/>
                </a:lnTo>
                <a:lnTo>
                  <a:pt x="11754" y="27019"/>
                </a:lnTo>
                <a:lnTo>
                  <a:pt x="11897" y="27162"/>
                </a:lnTo>
                <a:lnTo>
                  <a:pt x="12040" y="27305"/>
                </a:lnTo>
                <a:lnTo>
                  <a:pt x="15265" y="27305"/>
                </a:lnTo>
                <a:lnTo>
                  <a:pt x="15408" y="27162"/>
                </a:lnTo>
                <a:lnTo>
                  <a:pt x="15552" y="27019"/>
                </a:lnTo>
                <a:lnTo>
                  <a:pt x="15623" y="26804"/>
                </a:lnTo>
                <a:lnTo>
                  <a:pt x="15982" y="24869"/>
                </a:lnTo>
                <a:lnTo>
                  <a:pt x="16125" y="24224"/>
                </a:lnTo>
                <a:lnTo>
                  <a:pt x="16412" y="23722"/>
                </a:lnTo>
                <a:lnTo>
                  <a:pt x="16842" y="23292"/>
                </a:lnTo>
                <a:lnTo>
                  <a:pt x="17415" y="23006"/>
                </a:lnTo>
                <a:lnTo>
                  <a:pt x="17630" y="22934"/>
                </a:lnTo>
                <a:lnTo>
                  <a:pt x="18203" y="22719"/>
                </a:lnTo>
                <a:lnTo>
                  <a:pt x="18848" y="22719"/>
                </a:lnTo>
                <a:lnTo>
                  <a:pt x="19422" y="22862"/>
                </a:lnTo>
                <a:lnTo>
                  <a:pt x="19923" y="23149"/>
                </a:lnTo>
                <a:lnTo>
                  <a:pt x="21572" y="24367"/>
                </a:lnTo>
                <a:lnTo>
                  <a:pt x="21787" y="24439"/>
                </a:lnTo>
                <a:lnTo>
                  <a:pt x="22145" y="24439"/>
                </a:lnTo>
                <a:lnTo>
                  <a:pt x="22360" y="24296"/>
                </a:lnTo>
                <a:lnTo>
                  <a:pt x="24295" y="22361"/>
                </a:lnTo>
                <a:lnTo>
                  <a:pt x="24438" y="22146"/>
                </a:lnTo>
                <a:lnTo>
                  <a:pt x="24510" y="21931"/>
                </a:lnTo>
                <a:lnTo>
                  <a:pt x="24438" y="21787"/>
                </a:lnTo>
                <a:lnTo>
                  <a:pt x="24367" y="21572"/>
                </a:lnTo>
                <a:lnTo>
                  <a:pt x="23148" y="19924"/>
                </a:lnTo>
                <a:lnTo>
                  <a:pt x="22862" y="19422"/>
                </a:lnTo>
                <a:lnTo>
                  <a:pt x="22718" y="18849"/>
                </a:lnTo>
                <a:lnTo>
                  <a:pt x="22718" y="18276"/>
                </a:lnTo>
                <a:lnTo>
                  <a:pt x="22933" y="17631"/>
                </a:lnTo>
                <a:lnTo>
                  <a:pt x="23005" y="17344"/>
                </a:lnTo>
                <a:lnTo>
                  <a:pt x="23363" y="16842"/>
                </a:lnTo>
                <a:lnTo>
                  <a:pt x="23722" y="16412"/>
                </a:lnTo>
                <a:lnTo>
                  <a:pt x="24295" y="16126"/>
                </a:lnTo>
                <a:lnTo>
                  <a:pt x="24868" y="15911"/>
                </a:lnTo>
                <a:lnTo>
                  <a:pt x="26803" y="15624"/>
                </a:lnTo>
                <a:lnTo>
                  <a:pt x="27018" y="15552"/>
                </a:lnTo>
                <a:lnTo>
                  <a:pt x="27162" y="15409"/>
                </a:lnTo>
                <a:lnTo>
                  <a:pt x="27305" y="15266"/>
                </a:lnTo>
                <a:lnTo>
                  <a:pt x="27305" y="15051"/>
                </a:lnTo>
                <a:lnTo>
                  <a:pt x="27305" y="13689"/>
                </a:lnTo>
                <a:lnTo>
                  <a:pt x="27305" y="12256"/>
                </a:lnTo>
                <a:lnTo>
                  <a:pt x="27305" y="12041"/>
                </a:lnTo>
                <a:lnTo>
                  <a:pt x="27162" y="11897"/>
                </a:lnTo>
                <a:lnTo>
                  <a:pt x="27018" y="11754"/>
                </a:lnTo>
                <a:lnTo>
                  <a:pt x="26803" y="11682"/>
                </a:lnTo>
                <a:lnTo>
                  <a:pt x="24868" y="11396"/>
                </a:lnTo>
                <a:lnTo>
                  <a:pt x="24223" y="11181"/>
                </a:lnTo>
                <a:lnTo>
                  <a:pt x="23722" y="10894"/>
                </a:lnTo>
                <a:lnTo>
                  <a:pt x="23292" y="10464"/>
                </a:lnTo>
                <a:lnTo>
                  <a:pt x="23005" y="9891"/>
                </a:lnTo>
                <a:lnTo>
                  <a:pt x="22933" y="9676"/>
                </a:lnTo>
                <a:lnTo>
                  <a:pt x="22790" y="9102"/>
                </a:lnTo>
                <a:lnTo>
                  <a:pt x="22718" y="8529"/>
                </a:lnTo>
                <a:lnTo>
                  <a:pt x="22862" y="7884"/>
                </a:lnTo>
                <a:lnTo>
                  <a:pt x="23148" y="7382"/>
                </a:lnTo>
                <a:lnTo>
                  <a:pt x="24367" y="5734"/>
                </a:lnTo>
                <a:lnTo>
                  <a:pt x="24438" y="5591"/>
                </a:lnTo>
                <a:lnTo>
                  <a:pt x="24510" y="5376"/>
                </a:lnTo>
                <a:lnTo>
                  <a:pt x="24438" y="5161"/>
                </a:lnTo>
                <a:lnTo>
                  <a:pt x="24295" y="5018"/>
                </a:lnTo>
                <a:lnTo>
                  <a:pt x="22360" y="3011"/>
                </a:lnTo>
                <a:lnTo>
                  <a:pt x="22145" y="2868"/>
                </a:lnTo>
                <a:lnTo>
                  <a:pt x="21787" y="2868"/>
                </a:lnTo>
                <a:lnTo>
                  <a:pt x="21572" y="2939"/>
                </a:lnTo>
                <a:lnTo>
                  <a:pt x="19923" y="4158"/>
                </a:lnTo>
                <a:lnTo>
                  <a:pt x="19422" y="4444"/>
                </a:lnTo>
                <a:lnTo>
                  <a:pt x="18848" y="4588"/>
                </a:lnTo>
                <a:lnTo>
                  <a:pt x="18203" y="4588"/>
                </a:lnTo>
                <a:lnTo>
                  <a:pt x="17630" y="4373"/>
                </a:lnTo>
                <a:lnTo>
                  <a:pt x="17415" y="4301"/>
                </a:lnTo>
                <a:lnTo>
                  <a:pt x="16842" y="4014"/>
                </a:lnTo>
                <a:lnTo>
                  <a:pt x="16412" y="3584"/>
                </a:lnTo>
                <a:lnTo>
                  <a:pt x="16125" y="3083"/>
                </a:lnTo>
                <a:lnTo>
                  <a:pt x="15982" y="2509"/>
                </a:lnTo>
                <a:lnTo>
                  <a:pt x="15623" y="503"/>
                </a:lnTo>
                <a:lnTo>
                  <a:pt x="15552" y="288"/>
                </a:lnTo>
                <a:lnTo>
                  <a:pt x="15408" y="144"/>
                </a:lnTo>
                <a:lnTo>
                  <a:pt x="15265" y="73"/>
                </a:lnTo>
                <a:lnTo>
                  <a:pt x="15050"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39" name="Google Shape;1539;p160">
            <a:extLst>
              <a:ext uri="{FF2B5EF4-FFF2-40B4-BE49-F238E27FC236}">
                <a16:creationId xmlns:a16="http://schemas.microsoft.com/office/drawing/2014/main" id="{6E8C6CF2-85DA-B7E1-540C-DFA7964D5736}"/>
              </a:ext>
            </a:extLst>
          </p:cNvPr>
          <p:cNvSpPr/>
          <p:nvPr/>
        </p:nvSpPr>
        <p:spPr>
          <a:xfrm>
            <a:off x="5630198" y="2401392"/>
            <a:ext cx="100652" cy="99373"/>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rgbClr val="5B7386"/>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1258"/>
          </a:p>
        </p:txBody>
      </p:sp>
      <p:grpSp>
        <p:nvGrpSpPr>
          <p:cNvPr id="1540" name="Google Shape;1540;p160">
            <a:extLst>
              <a:ext uri="{FF2B5EF4-FFF2-40B4-BE49-F238E27FC236}">
                <a16:creationId xmlns:a16="http://schemas.microsoft.com/office/drawing/2014/main" id="{6CA775C4-E409-55CE-3C8D-036E51CD3432}"/>
              </a:ext>
            </a:extLst>
          </p:cNvPr>
          <p:cNvGrpSpPr/>
          <p:nvPr/>
        </p:nvGrpSpPr>
        <p:grpSpPr>
          <a:xfrm>
            <a:off x="2607072" y="2461692"/>
            <a:ext cx="676650" cy="566547"/>
            <a:chOff x="1124495" y="1959530"/>
            <a:chExt cx="836725" cy="700575"/>
          </a:xfrm>
        </p:grpSpPr>
        <p:sp>
          <p:nvSpPr>
            <p:cNvPr id="1541" name="Google Shape;1541;p160">
              <a:extLst>
                <a:ext uri="{FF2B5EF4-FFF2-40B4-BE49-F238E27FC236}">
                  <a16:creationId xmlns:a16="http://schemas.microsoft.com/office/drawing/2014/main" id="{256F8035-A381-B115-C5E6-740E89B2929B}"/>
                </a:ext>
              </a:extLst>
            </p:cNvPr>
            <p:cNvSpPr/>
            <p:nvPr/>
          </p:nvSpPr>
          <p:spPr>
            <a:xfrm>
              <a:off x="1357420" y="2138705"/>
              <a:ext cx="241900" cy="336850"/>
            </a:xfrm>
            <a:custGeom>
              <a:avLst/>
              <a:gdLst/>
              <a:ahLst/>
              <a:cxnLst/>
              <a:rect l="l" t="t" r="r" b="b"/>
              <a:pathLst>
                <a:path w="9676" h="13474" extrusionOk="0">
                  <a:moveTo>
                    <a:pt x="4802" y="0"/>
                  </a:moveTo>
                  <a:lnTo>
                    <a:pt x="0" y="6092"/>
                  </a:lnTo>
                  <a:lnTo>
                    <a:pt x="1864" y="6092"/>
                  </a:lnTo>
                  <a:lnTo>
                    <a:pt x="2222" y="6164"/>
                  </a:lnTo>
                  <a:lnTo>
                    <a:pt x="2580" y="6379"/>
                  </a:lnTo>
                  <a:lnTo>
                    <a:pt x="2795" y="6737"/>
                  </a:lnTo>
                  <a:lnTo>
                    <a:pt x="2867" y="7095"/>
                  </a:lnTo>
                  <a:lnTo>
                    <a:pt x="2867" y="13474"/>
                  </a:lnTo>
                  <a:lnTo>
                    <a:pt x="6809" y="13474"/>
                  </a:lnTo>
                  <a:lnTo>
                    <a:pt x="6809" y="7095"/>
                  </a:lnTo>
                  <a:lnTo>
                    <a:pt x="6880" y="6737"/>
                  </a:lnTo>
                  <a:lnTo>
                    <a:pt x="7095" y="6379"/>
                  </a:lnTo>
                  <a:lnTo>
                    <a:pt x="7382" y="6164"/>
                  </a:lnTo>
                  <a:lnTo>
                    <a:pt x="7812" y="6092"/>
                  </a:lnTo>
                  <a:lnTo>
                    <a:pt x="9675" y="6092"/>
                  </a:lnTo>
                  <a:lnTo>
                    <a:pt x="4802" y="0"/>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42" name="Google Shape;1542;p160">
              <a:extLst>
                <a:ext uri="{FF2B5EF4-FFF2-40B4-BE49-F238E27FC236}">
                  <a16:creationId xmlns:a16="http://schemas.microsoft.com/office/drawing/2014/main" id="{3F9CBA2A-5B86-4A49-0F60-FA0AD16754CC}"/>
                </a:ext>
              </a:extLst>
            </p:cNvPr>
            <p:cNvSpPr/>
            <p:nvPr/>
          </p:nvSpPr>
          <p:spPr>
            <a:xfrm>
              <a:off x="1488195" y="2323230"/>
              <a:ext cx="240125" cy="336875"/>
            </a:xfrm>
            <a:custGeom>
              <a:avLst/>
              <a:gdLst/>
              <a:ahLst/>
              <a:cxnLst/>
              <a:rect l="l" t="t" r="r" b="b"/>
              <a:pathLst>
                <a:path w="9605" h="13475" extrusionOk="0">
                  <a:moveTo>
                    <a:pt x="2868" y="1"/>
                  </a:moveTo>
                  <a:lnTo>
                    <a:pt x="2868" y="6308"/>
                  </a:lnTo>
                  <a:lnTo>
                    <a:pt x="2724" y="6738"/>
                  </a:lnTo>
                  <a:lnTo>
                    <a:pt x="2509" y="7024"/>
                  </a:lnTo>
                  <a:lnTo>
                    <a:pt x="2223" y="7239"/>
                  </a:lnTo>
                  <a:lnTo>
                    <a:pt x="1793" y="7383"/>
                  </a:lnTo>
                  <a:lnTo>
                    <a:pt x="1" y="7383"/>
                  </a:lnTo>
                  <a:lnTo>
                    <a:pt x="2223" y="10177"/>
                  </a:lnTo>
                  <a:lnTo>
                    <a:pt x="4803" y="13474"/>
                  </a:lnTo>
                  <a:lnTo>
                    <a:pt x="9604" y="7383"/>
                  </a:lnTo>
                  <a:lnTo>
                    <a:pt x="7741" y="7383"/>
                  </a:lnTo>
                  <a:lnTo>
                    <a:pt x="7382" y="7239"/>
                  </a:lnTo>
                  <a:lnTo>
                    <a:pt x="7024" y="7024"/>
                  </a:lnTo>
                  <a:lnTo>
                    <a:pt x="6809" y="6738"/>
                  </a:lnTo>
                  <a:lnTo>
                    <a:pt x="6738" y="6308"/>
                  </a:lnTo>
                  <a:lnTo>
                    <a:pt x="6738"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a:p>
          </p:txBody>
        </p:sp>
        <p:sp>
          <p:nvSpPr>
            <p:cNvPr id="1543" name="Google Shape;1543;p160">
              <a:extLst>
                <a:ext uri="{FF2B5EF4-FFF2-40B4-BE49-F238E27FC236}">
                  <a16:creationId xmlns:a16="http://schemas.microsoft.com/office/drawing/2014/main" id="{7EA9F8A6-1204-421C-38CD-06619D28A512}"/>
                </a:ext>
              </a:extLst>
            </p:cNvPr>
            <p:cNvSpPr/>
            <p:nvPr/>
          </p:nvSpPr>
          <p:spPr>
            <a:xfrm>
              <a:off x="1124495" y="1959530"/>
              <a:ext cx="836725" cy="516025"/>
            </a:xfrm>
            <a:custGeom>
              <a:avLst/>
              <a:gdLst/>
              <a:ahLst/>
              <a:cxnLst/>
              <a:rect l="l" t="t" r="r" b="b"/>
              <a:pathLst>
                <a:path w="33469" h="20641" extrusionOk="0">
                  <a:moveTo>
                    <a:pt x="11682" y="1"/>
                  </a:moveTo>
                  <a:lnTo>
                    <a:pt x="11037" y="144"/>
                  </a:lnTo>
                  <a:lnTo>
                    <a:pt x="10392" y="288"/>
                  </a:lnTo>
                  <a:lnTo>
                    <a:pt x="9747" y="503"/>
                  </a:lnTo>
                  <a:lnTo>
                    <a:pt x="9102" y="789"/>
                  </a:lnTo>
                  <a:lnTo>
                    <a:pt x="8529" y="1148"/>
                  </a:lnTo>
                  <a:lnTo>
                    <a:pt x="8027" y="1506"/>
                  </a:lnTo>
                  <a:lnTo>
                    <a:pt x="7526" y="1936"/>
                  </a:lnTo>
                  <a:lnTo>
                    <a:pt x="7096" y="2437"/>
                  </a:lnTo>
                  <a:lnTo>
                    <a:pt x="6666" y="2939"/>
                  </a:lnTo>
                  <a:lnTo>
                    <a:pt x="6307" y="3512"/>
                  </a:lnTo>
                  <a:lnTo>
                    <a:pt x="6021" y="4086"/>
                  </a:lnTo>
                  <a:lnTo>
                    <a:pt x="5734" y="4731"/>
                  </a:lnTo>
                  <a:lnTo>
                    <a:pt x="5591" y="5376"/>
                  </a:lnTo>
                  <a:lnTo>
                    <a:pt x="5447" y="6092"/>
                  </a:lnTo>
                  <a:lnTo>
                    <a:pt x="5376" y="6737"/>
                  </a:lnTo>
                  <a:lnTo>
                    <a:pt x="4802" y="6952"/>
                  </a:lnTo>
                  <a:lnTo>
                    <a:pt x="4301" y="7167"/>
                  </a:lnTo>
                  <a:lnTo>
                    <a:pt x="3728" y="7382"/>
                  </a:lnTo>
                  <a:lnTo>
                    <a:pt x="3226" y="7669"/>
                  </a:lnTo>
                  <a:lnTo>
                    <a:pt x="2796" y="8027"/>
                  </a:lnTo>
                  <a:lnTo>
                    <a:pt x="2294" y="8386"/>
                  </a:lnTo>
                  <a:lnTo>
                    <a:pt x="1936" y="8744"/>
                  </a:lnTo>
                  <a:lnTo>
                    <a:pt x="1506" y="9246"/>
                  </a:lnTo>
                  <a:lnTo>
                    <a:pt x="1219" y="9676"/>
                  </a:lnTo>
                  <a:lnTo>
                    <a:pt x="861" y="10177"/>
                  </a:lnTo>
                  <a:lnTo>
                    <a:pt x="646" y="10679"/>
                  </a:lnTo>
                  <a:lnTo>
                    <a:pt x="431" y="11252"/>
                  </a:lnTo>
                  <a:lnTo>
                    <a:pt x="216" y="11826"/>
                  </a:lnTo>
                  <a:lnTo>
                    <a:pt x="73" y="12399"/>
                  </a:lnTo>
                  <a:lnTo>
                    <a:pt x="1" y="12972"/>
                  </a:lnTo>
                  <a:lnTo>
                    <a:pt x="1" y="13617"/>
                  </a:lnTo>
                  <a:lnTo>
                    <a:pt x="1" y="14334"/>
                  </a:lnTo>
                  <a:lnTo>
                    <a:pt x="144" y="14979"/>
                  </a:lnTo>
                  <a:lnTo>
                    <a:pt x="288" y="15696"/>
                  </a:lnTo>
                  <a:lnTo>
                    <a:pt x="574" y="16341"/>
                  </a:lnTo>
                  <a:lnTo>
                    <a:pt x="861" y="16914"/>
                  </a:lnTo>
                  <a:lnTo>
                    <a:pt x="1219" y="17487"/>
                  </a:lnTo>
                  <a:lnTo>
                    <a:pt x="1578" y="18061"/>
                  </a:lnTo>
                  <a:lnTo>
                    <a:pt x="2079" y="18562"/>
                  </a:lnTo>
                  <a:lnTo>
                    <a:pt x="2581" y="18992"/>
                  </a:lnTo>
                  <a:lnTo>
                    <a:pt x="3083" y="19422"/>
                  </a:lnTo>
                  <a:lnTo>
                    <a:pt x="3656" y="19781"/>
                  </a:lnTo>
                  <a:lnTo>
                    <a:pt x="4301" y="20067"/>
                  </a:lnTo>
                  <a:lnTo>
                    <a:pt x="4946" y="20282"/>
                  </a:lnTo>
                  <a:lnTo>
                    <a:pt x="5591" y="20497"/>
                  </a:lnTo>
                  <a:lnTo>
                    <a:pt x="6307" y="20569"/>
                  </a:lnTo>
                  <a:lnTo>
                    <a:pt x="7024" y="20641"/>
                  </a:lnTo>
                  <a:lnTo>
                    <a:pt x="10894" y="20641"/>
                  </a:lnTo>
                  <a:lnTo>
                    <a:pt x="10894" y="14549"/>
                  </a:lnTo>
                  <a:lnTo>
                    <a:pt x="8816" y="14549"/>
                  </a:lnTo>
                  <a:lnTo>
                    <a:pt x="8529" y="14477"/>
                  </a:lnTo>
                  <a:lnTo>
                    <a:pt x="8242" y="14406"/>
                  </a:lnTo>
                  <a:lnTo>
                    <a:pt x="8027" y="14191"/>
                  </a:lnTo>
                  <a:lnTo>
                    <a:pt x="7884" y="13976"/>
                  </a:lnTo>
                  <a:lnTo>
                    <a:pt x="7812" y="13689"/>
                  </a:lnTo>
                  <a:lnTo>
                    <a:pt x="7741" y="13402"/>
                  </a:lnTo>
                  <a:lnTo>
                    <a:pt x="7812" y="13116"/>
                  </a:lnTo>
                  <a:lnTo>
                    <a:pt x="7956" y="12901"/>
                  </a:lnTo>
                  <a:lnTo>
                    <a:pt x="13331" y="6092"/>
                  </a:lnTo>
                  <a:lnTo>
                    <a:pt x="13546" y="5949"/>
                  </a:lnTo>
                  <a:lnTo>
                    <a:pt x="13689" y="5806"/>
                  </a:lnTo>
                  <a:lnTo>
                    <a:pt x="13904" y="5734"/>
                  </a:lnTo>
                  <a:lnTo>
                    <a:pt x="14406" y="5734"/>
                  </a:lnTo>
                  <a:lnTo>
                    <a:pt x="14621" y="5806"/>
                  </a:lnTo>
                  <a:lnTo>
                    <a:pt x="14764" y="5949"/>
                  </a:lnTo>
                  <a:lnTo>
                    <a:pt x="14979" y="6092"/>
                  </a:lnTo>
                  <a:lnTo>
                    <a:pt x="20282" y="12901"/>
                  </a:lnTo>
                  <a:lnTo>
                    <a:pt x="20497" y="13259"/>
                  </a:lnTo>
                  <a:lnTo>
                    <a:pt x="21572" y="13259"/>
                  </a:lnTo>
                  <a:lnTo>
                    <a:pt x="21930" y="13331"/>
                  </a:lnTo>
                  <a:lnTo>
                    <a:pt x="22289" y="13546"/>
                  </a:lnTo>
                  <a:lnTo>
                    <a:pt x="22504" y="13904"/>
                  </a:lnTo>
                  <a:lnTo>
                    <a:pt x="22575" y="14262"/>
                  </a:lnTo>
                  <a:lnTo>
                    <a:pt x="22575" y="20641"/>
                  </a:lnTo>
                  <a:lnTo>
                    <a:pt x="26445" y="20641"/>
                  </a:lnTo>
                  <a:lnTo>
                    <a:pt x="27162" y="20569"/>
                  </a:lnTo>
                  <a:lnTo>
                    <a:pt x="27879" y="20497"/>
                  </a:lnTo>
                  <a:lnTo>
                    <a:pt x="28524" y="20282"/>
                  </a:lnTo>
                  <a:lnTo>
                    <a:pt x="29169" y="20067"/>
                  </a:lnTo>
                  <a:lnTo>
                    <a:pt x="29814" y="19781"/>
                  </a:lnTo>
                  <a:lnTo>
                    <a:pt x="30387" y="19422"/>
                  </a:lnTo>
                  <a:lnTo>
                    <a:pt x="30960" y="18992"/>
                  </a:lnTo>
                  <a:lnTo>
                    <a:pt x="31462" y="18562"/>
                  </a:lnTo>
                  <a:lnTo>
                    <a:pt x="31892" y="18061"/>
                  </a:lnTo>
                  <a:lnTo>
                    <a:pt x="32322" y="17487"/>
                  </a:lnTo>
                  <a:lnTo>
                    <a:pt x="32609" y="16914"/>
                  </a:lnTo>
                  <a:lnTo>
                    <a:pt x="32967" y="16341"/>
                  </a:lnTo>
                  <a:lnTo>
                    <a:pt x="33182" y="15696"/>
                  </a:lnTo>
                  <a:lnTo>
                    <a:pt x="33325" y="14979"/>
                  </a:lnTo>
                  <a:lnTo>
                    <a:pt x="33469" y="14334"/>
                  </a:lnTo>
                  <a:lnTo>
                    <a:pt x="33469" y="13617"/>
                  </a:lnTo>
                  <a:lnTo>
                    <a:pt x="33469" y="12972"/>
                  </a:lnTo>
                  <a:lnTo>
                    <a:pt x="33397" y="12327"/>
                  </a:lnTo>
                  <a:lnTo>
                    <a:pt x="33254" y="11682"/>
                  </a:lnTo>
                  <a:lnTo>
                    <a:pt x="33039" y="11109"/>
                  </a:lnTo>
                  <a:lnTo>
                    <a:pt x="32824" y="10536"/>
                  </a:lnTo>
                  <a:lnTo>
                    <a:pt x="32537" y="10034"/>
                  </a:lnTo>
                  <a:lnTo>
                    <a:pt x="32179" y="9532"/>
                  </a:lnTo>
                  <a:lnTo>
                    <a:pt x="31820" y="9031"/>
                  </a:lnTo>
                  <a:lnTo>
                    <a:pt x="31390" y="8601"/>
                  </a:lnTo>
                  <a:lnTo>
                    <a:pt x="30960" y="8171"/>
                  </a:lnTo>
                  <a:lnTo>
                    <a:pt x="30459" y="7812"/>
                  </a:lnTo>
                  <a:lnTo>
                    <a:pt x="29957" y="7526"/>
                  </a:lnTo>
                  <a:lnTo>
                    <a:pt x="29455" y="7239"/>
                  </a:lnTo>
                  <a:lnTo>
                    <a:pt x="28882" y="7024"/>
                  </a:lnTo>
                  <a:lnTo>
                    <a:pt x="28237" y="6809"/>
                  </a:lnTo>
                  <a:lnTo>
                    <a:pt x="27664" y="6666"/>
                  </a:lnTo>
                  <a:lnTo>
                    <a:pt x="27234" y="5734"/>
                  </a:lnTo>
                  <a:lnTo>
                    <a:pt x="26589" y="4874"/>
                  </a:lnTo>
                  <a:lnTo>
                    <a:pt x="25944" y="4086"/>
                  </a:lnTo>
                  <a:lnTo>
                    <a:pt x="25084" y="3441"/>
                  </a:lnTo>
                  <a:lnTo>
                    <a:pt x="24224" y="2867"/>
                  </a:lnTo>
                  <a:lnTo>
                    <a:pt x="23220" y="2509"/>
                  </a:lnTo>
                  <a:lnTo>
                    <a:pt x="22217" y="2294"/>
                  </a:lnTo>
                  <a:lnTo>
                    <a:pt x="21644" y="2222"/>
                  </a:lnTo>
                  <a:lnTo>
                    <a:pt x="21071" y="2151"/>
                  </a:lnTo>
                  <a:lnTo>
                    <a:pt x="20282" y="2222"/>
                  </a:lnTo>
                  <a:lnTo>
                    <a:pt x="19494" y="2366"/>
                  </a:lnTo>
                  <a:lnTo>
                    <a:pt x="18777" y="2581"/>
                  </a:lnTo>
                  <a:lnTo>
                    <a:pt x="18061" y="2867"/>
                  </a:lnTo>
                  <a:lnTo>
                    <a:pt x="17559" y="2222"/>
                  </a:lnTo>
                  <a:lnTo>
                    <a:pt x="16986" y="1649"/>
                  </a:lnTo>
                  <a:lnTo>
                    <a:pt x="16341" y="1219"/>
                  </a:lnTo>
                  <a:lnTo>
                    <a:pt x="15624" y="789"/>
                  </a:lnTo>
                  <a:lnTo>
                    <a:pt x="14907" y="431"/>
                  </a:lnTo>
                  <a:lnTo>
                    <a:pt x="14119" y="216"/>
                  </a:lnTo>
                  <a:lnTo>
                    <a:pt x="13259" y="73"/>
                  </a:lnTo>
                  <a:lnTo>
                    <a:pt x="12399" y="1"/>
                  </a:lnTo>
                  <a:close/>
                </a:path>
              </a:pathLst>
            </a:custGeom>
            <a:solidFill>
              <a:srgbClr val="5B7386"/>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nvGrpSpPr>
          <p:cNvPr id="1544" name="Google Shape;1544;p160">
            <a:extLst>
              <a:ext uri="{FF2B5EF4-FFF2-40B4-BE49-F238E27FC236}">
                <a16:creationId xmlns:a16="http://schemas.microsoft.com/office/drawing/2014/main" id="{8F3F54EC-5AA6-7D59-EF1E-84D0EB8F9688}"/>
              </a:ext>
            </a:extLst>
          </p:cNvPr>
          <p:cNvGrpSpPr/>
          <p:nvPr/>
        </p:nvGrpSpPr>
        <p:grpSpPr>
          <a:xfrm>
            <a:off x="2280691" y="2803352"/>
            <a:ext cx="2583081" cy="1612709"/>
            <a:chOff x="2280691" y="2803352"/>
            <a:chExt cx="2583081" cy="1612709"/>
          </a:xfrm>
        </p:grpSpPr>
        <p:sp>
          <p:nvSpPr>
            <p:cNvPr id="1545" name="Google Shape;1545;p160">
              <a:extLst>
                <a:ext uri="{FF2B5EF4-FFF2-40B4-BE49-F238E27FC236}">
                  <a16:creationId xmlns:a16="http://schemas.microsoft.com/office/drawing/2014/main" id="{BB87D19F-0E80-8F4C-A804-616B636AEBFC}"/>
                </a:ext>
              </a:extLst>
            </p:cNvPr>
            <p:cNvSpPr/>
            <p:nvPr/>
          </p:nvSpPr>
          <p:spPr>
            <a:xfrm>
              <a:off x="2280691" y="4074060"/>
              <a:ext cx="2160300" cy="342000"/>
            </a:xfrm>
            <a:prstGeom prst="roundRect">
              <a:avLst>
                <a:gd name="adj" fmla="val 50000"/>
              </a:avLst>
            </a:prstGeom>
            <a:noFill/>
            <a:ln w="19050" cap="flat" cmpd="sng">
              <a:solidFill>
                <a:srgbClr val="03916F"/>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rgbClr val="FFFFFF"/>
                  </a:solidFill>
                  <a:latin typeface="Montserrat"/>
                  <a:ea typeface="Montserrat"/>
                  <a:cs typeface="Montserrat"/>
                  <a:sym typeface="Montserrat"/>
                </a:rPr>
                <a:t>Mobile Native</a:t>
              </a:r>
              <a:endParaRPr sz="1000" b="1">
                <a:solidFill>
                  <a:srgbClr val="FFFFFF"/>
                </a:solidFill>
                <a:latin typeface="Montserrat"/>
                <a:ea typeface="Montserrat"/>
                <a:cs typeface="Montserrat"/>
                <a:sym typeface="Montserrat"/>
              </a:endParaRPr>
            </a:p>
          </p:txBody>
        </p:sp>
        <p:grpSp>
          <p:nvGrpSpPr>
            <p:cNvPr id="1546" name="Google Shape;1546;p160">
              <a:extLst>
                <a:ext uri="{FF2B5EF4-FFF2-40B4-BE49-F238E27FC236}">
                  <a16:creationId xmlns:a16="http://schemas.microsoft.com/office/drawing/2014/main" id="{EA24D265-C662-B0FC-0425-0BD3AA347F28}"/>
                </a:ext>
              </a:extLst>
            </p:cNvPr>
            <p:cNvGrpSpPr/>
            <p:nvPr/>
          </p:nvGrpSpPr>
          <p:grpSpPr>
            <a:xfrm>
              <a:off x="3435887" y="2803352"/>
              <a:ext cx="1427884" cy="1128576"/>
              <a:chOff x="3435887" y="2803352"/>
              <a:chExt cx="1427884" cy="1128576"/>
            </a:xfrm>
          </p:grpSpPr>
          <p:grpSp>
            <p:nvGrpSpPr>
              <p:cNvPr id="1547" name="Google Shape;1547;p160">
                <a:extLst>
                  <a:ext uri="{FF2B5EF4-FFF2-40B4-BE49-F238E27FC236}">
                    <a16:creationId xmlns:a16="http://schemas.microsoft.com/office/drawing/2014/main" id="{EE12B456-5C07-4CFD-FBE7-194982718293}"/>
                  </a:ext>
                </a:extLst>
              </p:cNvPr>
              <p:cNvGrpSpPr/>
              <p:nvPr/>
            </p:nvGrpSpPr>
            <p:grpSpPr>
              <a:xfrm>
                <a:off x="3435887" y="2803352"/>
                <a:ext cx="1427884" cy="1128576"/>
                <a:chOff x="2431325" y="2522450"/>
                <a:chExt cx="2008425" cy="1587425"/>
              </a:xfrm>
            </p:grpSpPr>
            <p:sp>
              <p:nvSpPr>
                <p:cNvPr id="1548" name="Google Shape;1548;p160">
                  <a:extLst>
                    <a:ext uri="{FF2B5EF4-FFF2-40B4-BE49-F238E27FC236}">
                      <a16:creationId xmlns:a16="http://schemas.microsoft.com/office/drawing/2014/main" id="{6B4F439C-66A2-DC12-0629-3918C84A7A40}"/>
                    </a:ext>
                  </a:extLst>
                </p:cNvPr>
                <p:cNvSpPr/>
                <p:nvPr/>
              </p:nvSpPr>
              <p:spPr>
                <a:xfrm>
                  <a:off x="4298200" y="3407525"/>
                  <a:ext cx="141550" cy="141550"/>
                </a:xfrm>
                <a:custGeom>
                  <a:avLst/>
                  <a:gdLst/>
                  <a:ahLst/>
                  <a:cxnLst/>
                  <a:rect l="l" t="t" r="r" b="b"/>
                  <a:pathLst>
                    <a:path w="5662" h="5662" extrusionOk="0">
                      <a:moveTo>
                        <a:pt x="2795" y="0"/>
                      </a:moveTo>
                      <a:lnTo>
                        <a:pt x="2294" y="72"/>
                      </a:lnTo>
                      <a:lnTo>
                        <a:pt x="1792" y="215"/>
                      </a:lnTo>
                      <a:lnTo>
                        <a:pt x="1290" y="502"/>
                      </a:lnTo>
                      <a:lnTo>
                        <a:pt x="860" y="860"/>
                      </a:lnTo>
                      <a:lnTo>
                        <a:pt x="502" y="1290"/>
                      </a:lnTo>
                      <a:lnTo>
                        <a:pt x="215" y="1792"/>
                      </a:lnTo>
                      <a:lnTo>
                        <a:pt x="72" y="2294"/>
                      </a:lnTo>
                      <a:lnTo>
                        <a:pt x="0" y="2867"/>
                      </a:lnTo>
                      <a:lnTo>
                        <a:pt x="72" y="3369"/>
                      </a:lnTo>
                      <a:lnTo>
                        <a:pt x="215" y="3942"/>
                      </a:lnTo>
                      <a:lnTo>
                        <a:pt x="502" y="4372"/>
                      </a:lnTo>
                      <a:lnTo>
                        <a:pt x="860" y="4874"/>
                      </a:lnTo>
                      <a:lnTo>
                        <a:pt x="1290" y="5232"/>
                      </a:lnTo>
                      <a:lnTo>
                        <a:pt x="1792" y="5447"/>
                      </a:lnTo>
                      <a:lnTo>
                        <a:pt x="2294" y="5590"/>
                      </a:lnTo>
                      <a:lnTo>
                        <a:pt x="2867" y="5662"/>
                      </a:lnTo>
                      <a:lnTo>
                        <a:pt x="3369" y="5590"/>
                      </a:lnTo>
                      <a:lnTo>
                        <a:pt x="3870" y="5447"/>
                      </a:lnTo>
                      <a:lnTo>
                        <a:pt x="4372" y="5232"/>
                      </a:lnTo>
                      <a:lnTo>
                        <a:pt x="4802" y="4874"/>
                      </a:lnTo>
                      <a:lnTo>
                        <a:pt x="5160" y="4372"/>
                      </a:lnTo>
                      <a:lnTo>
                        <a:pt x="5447" y="3942"/>
                      </a:lnTo>
                      <a:lnTo>
                        <a:pt x="5590" y="3369"/>
                      </a:lnTo>
                      <a:lnTo>
                        <a:pt x="5662" y="2867"/>
                      </a:lnTo>
                      <a:lnTo>
                        <a:pt x="5590" y="2294"/>
                      </a:lnTo>
                      <a:lnTo>
                        <a:pt x="5447" y="1792"/>
                      </a:lnTo>
                      <a:lnTo>
                        <a:pt x="5160" y="1290"/>
                      </a:lnTo>
                      <a:lnTo>
                        <a:pt x="4802" y="860"/>
                      </a:lnTo>
                      <a:lnTo>
                        <a:pt x="4372" y="502"/>
                      </a:lnTo>
                      <a:lnTo>
                        <a:pt x="3870" y="215"/>
                      </a:lnTo>
                      <a:lnTo>
                        <a:pt x="3369" y="72"/>
                      </a:lnTo>
                      <a:lnTo>
                        <a:pt x="2795" y="0"/>
                      </a:lnTo>
                      <a:close/>
                    </a:path>
                  </a:pathLst>
                </a:custGeom>
                <a:solidFill>
                  <a:srgbClr val="03916F"/>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49" name="Google Shape;1549;p160">
                  <a:extLst>
                    <a:ext uri="{FF2B5EF4-FFF2-40B4-BE49-F238E27FC236}">
                      <a16:creationId xmlns:a16="http://schemas.microsoft.com/office/drawing/2014/main" id="{DF1739F1-78E4-7310-E83F-13737D7F3747}"/>
                    </a:ext>
                  </a:extLst>
                </p:cNvPr>
                <p:cNvSpPr/>
                <p:nvPr/>
              </p:nvSpPr>
              <p:spPr>
                <a:xfrm>
                  <a:off x="2431325" y="2522450"/>
                  <a:ext cx="1890175" cy="1587425"/>
                </a:xfrm>
                <a:custGeom>
                  <a:avLst/>
                  <a:gdLst/>
                  <a:ahLst/>
                  <a:cxnLst/>
                  <a:rect l="l" t="t" r="r" b="b"/>
                  <a:pathLst>
                    <a:path w="75607" h="63497" extrusionOk="0">
                      <a:moveTo>
                        <a:pt x="25226" y="1"/>
                      </a:moveTo>
                      <a:lnTo>
                        <a:pt x="24796" y="144"/>
                      </a:lnTo>
                      <a:lnTo>
                        <a:pt x="24438" y="359"/>
                      </a:lnTo>
                      <a:lnTo>
                        <a:pt x="24151" y="574"/>
                      </a:lnTo>
                      <a:lnTo>
                        <a:pt x="18060" y="6665"/>
                      </a:lnTo>
                      <a:lnTo>
                        <a:pt x="18275" y="7167"/>
                      </a:lnTo>
                      <a:lnTo>
                        <a:pt x="18490" y="7669"/>
                      </a:lnTo>
                      <a:lnTo>
                        <a:pt x="18776" y="8672"/>
                      </a:lnTo>
                      <a:lnTo>
                        <a:pt x="18848" y="9675"/>
                      </a:lnTo>
                      <a:lnTo>
                        <a:pt x="18776" y="10750"/>
                      </a:lnTo>
                      <a:lnTo>
                        <a:pt x="18561" y="11754"/>
                      </a:lnTo>
                      <a:lnTo>
                        <a:pt x="18203" y="12757"/>
                      </a:lnTo>
                      <a:lnTo>
                        <a:pt x="17916" y="13187"/>
                      </a:lnTo>
                      <a:lnTo>
                        <a:pt x="17630" y="13689"/>
                      </a:lnTo>
                      <a:lnTo>
                        <a:pt x="17271" y="14119"/>
                      </a:lnTo>
                      <a:lnTo>
                        <a:pt x="16913" y="14477"/>
                      </a:lnTo>
                      <a:lnTo>
                        <a:pt x="16411" y="14979"/>
                      </a:lnTo>
                      <a:lnTo>
                        <a:pt x="15910" y="15337"/>
                      </a:lnTo>
                      <a:lnTo>
                        <a:pt x="15336" y="15695"/>
                      </a:lnTo>
                      <a:lnTo>
                        <a:pt x="14691" y="15982"/>
                      </a:lnTo>
                      <a:lnTo>
                        <a:pt x="14118" y="16197"/>
                      </a:lnTo>
                      <a:lnTo>
                        <a:pt x="13473" y="16340"/>
                      </a:lnTo>
                      <a:lnTo>
                        <a:pt x="12828" y="16412"/>
                      </a:lnTo>
                      <a:lnTo>
                        <a:pt x="12255" y="16484"/>
                      </a:lnTo>
                      <a:lnTo>
                        <a:pt x="11395" y="16412"/>
                      </a:lnTo>
                      <a:lnTo>
                        <a:pt x="10607" y="16269"/>
                      </a:lnTo>
                      <a:lnTo>
                        <a:pt x="9818" y="15982"/>
                      </a:lnTo>
                      <a:lnTo>
                        <a:pt x="9102" y="15695"/>
                      </a:lnTo>
                      <a:lnTo>
                        <a:pt x="0" y="24725"/>
                      </a:lnTo>
                      <a:lnTo>
                        <a:pt x="36979" y="61705"/>
                      </a:lnTo>
                      <a:lnTo>
                        <a:pt x="37481" y="62135"/>
                      </a:lnTo>
                      <a:lnTo>
                        <a:pt x="37911" y="62493"/>
                      </a:lnTo>
                      <a:lnTo>
                        <a:pt x="38413" y="62780"/>
                      </a:lnTo>
                      <a:lnTo>
                        <a:pt x="38986" y="62995"/>
                      </a:lnTo>
                      <a:lnTo>
                        <a:pt x="39559" y="63210"/>
                      </a:lnTo>
                      <a:lnTo>
                        <a:pt x="40133" y="63353"/>
                      </a:lnTo>
                      <a:lnTo>
                        <a:pt x="40706" y="63425"/>
                      </a:lnTo>
                      <a:lnTo>
                        <a:pt x="41279" y="63496"/>
                      </a:lnTo>
                      <a:lnTo>
                        <a:pt x="75607" y="63496"/>
                      </a:lnTo>
                      <a:lnTo>
                        <a:pt x="75607" y="44648"/>
                      </a:lnTo>
                      <a:lnTo>
                        <a:pt x="74819" y="44362"/>
                      </a:lnTo>
                      <a:lnTo>
                        <a:pt x="74102" y="44003"/>
                      </a:lnTo>
                      <a:lnTo>
                        <a:pt x="73457" y="43502"/>
                      </a:lnTo>
                      <a:lnTo>
                        <a:pt x="72812" y="42928"/>
                      </a:lnTo>
                      <a:lnTo>
                        <a:pt x="72382" y="42427"/>
                      </a:lnTo>
                      <a:lnTo>
                        <a:pt x="71952" y="41925"/>
                      </a:lnTo>
                      <a:lnTo>
                        <a:pt x="71594" y="41352"/>
                      </a:lnTo>
                      <a:lnTo>
                        <a:pt x="71379" y="40778"/>
                      </a:lnTo>
                      <a:lnTo>
                        <a:pt x="71164" y="40133"/>
                      </a:lnTo>
                      <a:lnTo>
                        <a:pt x="71020" y="39488"/>
                      </a:lnTo>
                      <a:lnTo>
                        <a:pt x="70877" y="38915"/>
                      </a:lnTo>
                      <a:lnTo>
                        <a:pt x="70877" y="38270"/>
                      </a:lnTo>
                      <a:lnTo>
                        <a:pt x="70877" y="37625"/>
                      </a:lnTo>
                      <a:lnTo>
                        <a:pt x="71020" y="36980"/>
                      </a:lnTo>
                      <a:lnTo>
                        <a:pt x="71164" y="36335"/>
                      </a:lnTo>
                      <a:lnTo>
                        <a:pt x="71379" y="35762"/>
                      </a:lnTo>
                      <a:lnTo>
                        <a:pt x="71594" y="35188"/>
                      </a:lnTo>
                      <a:lnTo>
                        <a:pt x="71952" y="34615"/>
                      </a:lnTo>
                      <a:lnTo>
                        <a:pt x="72382" y="34042"/>
                      </a:lnTo>
                      <a:lnTo>
                        <a:pt x="72812" y="33540"/>
                      </a:lnTo>
                      <a:lnTo>
                        <a:pt x="73457" y="32967"/>
                      </a:lnTo>
                      <a:lnTo>
                        <a:pt x="74102" y="32537"/>
                      </a:lnTo>
                      <a:lnTo>
                        <a:pt x="74819" y="32178"/>
                      </a:lnTo>
                      <a:lnTo>
                        <a:pt x="75607" y="31892"/>
                      </a:lnTo>
                      <a:lnTo>
                        <a:pt x="75607" y="9819"/>
                      </a:lnTo>
                      <a:lnTo>
                        <a:pt x="41709" y="9819"/>
                      </a:lnTo>
                      <a:lnTo>
                        <a:pt x="40706" y="9604"/>
                      </a:lnTo>
                      <a:lnTo>
                        <a:pt x="39774" y="9389"/>
                      </a:lnTo>
                      <a:lnTo>
                        <a:pt x="38843" y="9030"/>
                      </a:lnTo>
                      <a:lnTo>
                        <a:pt x="37983" y="8672"/>
                      </a:lnTo>
                      <a:lnTo>
                        <a:pt x="37194" y="8170"/>
                      </a:lnTo>
                      <a:lnTo>
                        <a:pt x="36406" y="7597"/>
                      </a:lnTo>
                      <a:lnTo>
                        <a:pt x="35689" y="6952"/>
                      </a:lnTo>
                      <a:lnTo>
                        <a:pt x="35044" y="6235"/>
                      </a:lnTo>
                      <a:lnTo>
                        <a:pt x="34471" y="5519"/>
                      </a:lnTo>
                      <a:lnTo>
                        <a:pt x="33969" y="4659"/>
                      </a:lnTo>
                      <a:lnTo>
                        <a:pt x="33539" y="3799"/>
                      </a:lnTo>
                      <a:lnTo>
                        <a:pt x="33181" y="2939"/>
                      </a:lnTo>
                      <a:lnTo>
                        <a:pt x="32966" y="2007"/>
                      </a:lnTo>
                      <a:lnTo>
                        <a:pt x="32823" y="1004"/>
                      </a:lnTo>
                      <a:lnTo>
                        <a:pt x="32751" y="1"/>
                      </a:lnTo>
                      <a:close/>
                    </a:path>
                  </a:pathLst>
                </a:custGeom>
                <a:solidFill>
                  <a:srgbClr val="03916F"/>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sp>
            <p:nvSpPr>
              <p:cNvPr id="1550" name="Google Shape;1550;p160">
                <a:extLst>
                  <a:ext uri="{FF2B5EF4-FFF2-40B4-BE49-F238E27FC236}">
                    <a16:creationId xmlns:a16="http://schemas.microsoft.com/office/drawing/2014/main" id="{F0D28D2C-D37B-0D0D-B782-A084B56FD622}"/>
                  </a:ext>
                </a:extLst>
              </p:cNvPr>
              <p:cNvSpPr/>
              <p:nvPr/>
            </p:nvSpPr>
            <p:spPr>
              <a:xfrm>
                <a:off x="4045095" y="3091610"/>
                <a:ext cx="378709" cy="552047"/>
              </a:xfrm>
              <a:custGeom>
                <a:avLst/>
                <a:gdLst/>
                <a:ahLst/>
                <a:cxnLst/>
                <a:rect l="l" t="t" r="r" b="b"/>
                <a:pathLst>
                  <a:path w="23005" h="33540" extrusionOk="0">
                    <a:moveTo>
                      <a:pt x="11968" y="26230"/>
                    </a:moveTo>
                    <a:lnTo>
                      <a:pt x="12327" y="26373"/>
                    </a:lnTo>
                    <a:lnTo>
                      <a:pt x="12685" y="26588"/>
                    </a:lnTo>
                    <a:lnTo>
                      <a:pt x="12972" y="26803"/>
                    </a:lnTo>
                    <a:lnTo>
                      <a:pt x="13258" y="27090"/>
                    </a:lnTo>
                    <a:lnTo>
                      <a:pt x="13473" y="27448"/>
                    </a:lnTo>
                    <a:lnTo>
                      <a:pt x="13545" y="27878"/>
                    </a:lnTo>
                    <a:lnTo>
                      <a:pt x="13617" y="28308"/>
                    </a:lnTo>
                    <a:lnTo>
                      <a:pt x="13545" y="28738"/>
                    </a:lnTo>
                    <a:lnTo>
                      <a:pt x="13473" y="29096"/>
                    </a:lnTo>
                    <a:lnTo>
                      <a:pt x="13258" y="29455"/>
                    </a:lnTo>
                    <a:lnTo>
                      <a:pt x="12972" y="29741"/>
                    </a:lnTo>
                    <a:lnTo>
                      <a:pt x="12685" y="30028"/>
                    </a:lnTo>
                    <a:lnTo>
                      <a:pt x="12327" y="30243"/>
                    </a:lnTo>
                    <a:lnTo>
                      <a:pt x="11968" y="30315"/>
                    </a:lnTo>
                    <a:lnTo>
                      <a:pt x="11538" y="30386"/>
                    </a:lnTo>
                    <a:lnTo>
                      <a:pt x="11108" y="30315"/>
                    </a:lnTo>
                    <a:lnTo>
                      <a:pt x="10678" y="30243"/>
                    </a:lnTo>
                    <a:lnTo>
                      <a:pt x="10320" y="30028"/>
                    </a:lnTo>
                    <a:lnTo>
                      <a:pt x="10033" y="29741"/>
                    </a:lnTo>
                    <a:lnTo>
                      <a:pt x="9818" y="29455"/>
                    </a:lnTo>
                    <a:lnTo>
                      <a:pt x="9603" y="29096"/>
                    </a:lnTo>
                    <a:lnTo>
                      <a:pt x="9460" y="28738"/>
                    </a:lnTo>
                    <a:lnTo>
                      <a:pt x="9460" y="28308"/>
                    </a:lnTo>
                    <a:lnTo>
                      <a:pt x="9460" y="27878"/>
                    </a:lnTo>
                    <a:lnTo>
                      <a:pt x="9603" y="27448"/>
                    </a:lnTo>
                    <a:lnTo>
                      <a:pt x="9818" y="27090"/>
                    </a:lnTo>
                    <a:lnTo>
                      <a:pt x="10033" y="26803"/>
                    </a:lnTo>
                    <a:lnTo>
                      <a:pt x="10320" y="26588"/>
                    </a:lnTo>
                    <a:lnTo>
                      <a:pt x="10678" y="26373"/>
                    </a:lnTo>
                    <a:lnTo>
                      <a:pt x="11108" y="26230"/>
                    </a:lnTo>
                    <a:close/>
                    <a:moveTo>
                      <a:pt x="4157" y="0"/>
                    </a:moveTo>
                    <a:lnTo>
                      <a:pt x="3798" y="72"/>
                    </a:lnTo>
                    <a:lnTo>
                      <a:pt x="3368" y="144"/>
                    </a:lnTo>
                    <a:lnTo>
                      <a:pt x="2580" y="358"/>
                    </a:lnTo>
                    <a:lnTo>
                      <a:pt x="1863" y="717"/>
                    </a:lnTo>
                    <a:lnTo>
                      <a:pt x="1218" y="1218"/>
                    </a:lnTo>
                    <a:lnTo>
                      <a:pt x="717" y="1863"/>
                    </a:lnTo>
                    <a:lnTo>
                      <a:pt x="358" y="2580"/>
                    </a:lnTo>
                    <a:lnTo>
                      <a:pt x="72" y="3368"/>
                    </a:lnTo>
                    <a:lnTo>
                      <a:pt x="0" y="3798"/>
                    </a:lnTo>
                    <a:lnTo>
                      <a:pt x="0" y="4228"/>
                    </a:lnTo>
                    <a:lnTo>
                      <a:pt x="0" y="29311"/>
                    </a:lnTo>
                    <a:lnTo>
                      <a:pt x="0" y="29741"/>
                    </a:lnTo>
                    <a:lnTo>
                      <a:pt x="72" y="30171"/>
                    </a:lnTo>
                    <a:lnTo>
                      <a:pt x="358" y="30960"/>
                    </a:lnTo>
                    <a:lnTo>
                      <a:pt x="717" y="31676"/>
                    </a:lnTo>
                    <a:lnTo>
                      <a:pt x="1218" y="32321"/>
                    </a:lnTo>
                    <a:lnTo>
                      <a:pt x="1863" y="32823"/>
                    </a:lnTo>
                    <a:lnTo>
                      <a:pt x="2580" y="33181"/>
                    </a:lnTo>
                    <a:lnTo>
                      <a:pt x="3368" y="33468"/>
                    </a:lnTo>
                    <a:lnTo>
                      <a:pt x="3798" y="33540"/>
                    </a:lnTo>
                    <a:lnTo>
                      <a:pt x="19278" y="33540"/>
                    </a:lnTo>
                    <a:lnTo>
                      <a:pt x="19708" y="33468"/>
                    </a:lnTo>
                    <a:lnTo>
                      <a:pt x="20496" y="33181"/>
                    </a:lnTo>
                    <a:lnTo>
                      <a:pt x="21213" y="32823"/>
                    </a:lnTo>
                    <a:lnTo>
                      <a:pt x="21786" y="32321"/>
                    </a:lnTo>
                    <a:lnTo>
                      <a:pt x="22288" y="31676"/>
                    </a:lnTo>
                    <a:lnTo>
                      <a:pt x="22718" y="30960"/>
                    </a:lnTo>
                    <a:lnTo>
                      <a:pt x="22933" y="30171"/>
                    </a:lnTo>
                    <a:lnTo>
                      <a:pt x="23005" y="29741"/>
                    </a:lnTo>
                    <a:lnTo>
                      <a:pt x="23005" y="29311"/>
                    </a:lnTo>
                    <a:lnTo>
                      <a:pt x="23005" y="4228"/>
                    </a:lnTo>
                    <a:lnTo>
                      <a:pt x="23005" y="3798"/>
                    </a:lnTo>
                    <a:lnTo>
                      <a:pt x="22933" y="3368"/>
                    </a:lnTo>
                    <a:lnTo>
                      <a:pt x="22718" y="2580"/>
                    </a:lnTo>
                    <a:lnTo>
                      <a:pt x="22288" y="1863"/>
                    </a:lnTo>
                    <a:lnTo>
                      <a:pt x="21786" y="1218"/>
                    </a:lnTo>
                    <a:lnTo>
                      <a:pt x="21213" y="717"/>
                    </a:lnTo>
                    <a:lnTo>
                      <a:pt x="20496" y="358"/>
                    </a:lnTo>
                    <a:lnTo>
                      <a:pt x="19708" y="144"/>
                    </a:lnTo>
                    <a:lnTo>
                      <a:pt x="19278" y="72"/>
                    </a:lnTo>
                    <a:lnTo>
                      <a:pt x="18848" y="0"/>
                    </a:lnTo>
                    <a:close/>
                  </a:path>
                </a:pathLst>
              </a:custGeom>
              <a:solidFill>
                <a:srgbClr val="005E51"/>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grpSp>
        <p:nvGrpSpPr>
          <p:cNvPr id="1551" name="Google Shape;1551;p160">
            <a:extLst>
              <a:ext uri="{FF2B5EF4-FFF2-40B4-BE49-F238E27FC236}">
                <a16:creationId xmlns:a16="http://schemas.microsoft.com/office/drawing/2014/main" id="{6D486E82-928E-570C-636C-3105BD069D39}"/>
              </a:ext>
            </a:extLst>
          </p:cNvPr>
          <p:cNvGrpSpPr/>
          <p:nvPr/>
        </p:nvGrpSpPr>
        <p:grpSpPr>
          <a:xfrm>
            <a:off x="5268410" y="3428237"/>
            <a:ext cx="383785" cy="646721"/>
            <a:chOff x="4927050" y="3472025"/>
            <a:chExt cx="580525" cy="978250"/>
          </a:xfrm>
        </p:grpSpPr>
        <p:sp>
          <p:nvSpPr>
            <p:cNvPr id="1552" name="Google Shape;1552;p160">
              <a:extLst>
                <a:ext uri="{FF2B5EF4-FFF2-40B4-BE49-F238E27FC236}">
                  <a16:creationId xmlns:a16="http://schemas.microsoft.com/office/drawing/2014/main" id="{9C94B9A5-4DF4-D180-FC75-F263C44BADCF}"/>
                </a:ext>
              </a:extLst>
            </p:cNvPr>
            <p:cNvSpPr/>
            <p:nvPr/>
          </p:nvSpPr>
          <p:spPr>
            <a:xfrm>
              <a:off x="5358850" y="4014875"/>
              <a:ext cx="148725" cy="299250"/>
            </a:xfrm>
            <a:custGeom>
              <a:avLst/>
              <a:gdLst/>
              <a:ahLst/>
              <a:cxnLst/>
              <a:rect l="l" t="t" r="r" b="b"/>
              <a:pathLst>
                <a:path w="5949" h="11970" extrusionOk="0">
                  <a:moveTo>
                    <a:pt x="3225" y="1"/>
                  </a:moveTo>
                  <a:lnTo>
                    <a:pt x="2938" y="73"/>
                  </a:lnTo>
                  <a:lnTo>
                    <a:pt x="2723" y="216"/>
                  </a:lnTo>
                  <a:lnTo>
                    <a:pt x="2437" y="359"/>
                  </a:lnTo>
                  <a:lnTo>
                    <a:pt x="2293" y="574"/>
                  </a:lnTo>
                  <a:lnTo>
                    <a:pt x="2222" y="933"/>
                  </a:lnTo>
                  <a:lnTo>
                    <a:pt x="1792" y="2653"/>
                  </a:lnTo>
                  <a:lnTo>
                    <a:pt x="1290" y="4229"/>
                  </a:lnTo>
                  <a:lnTo>
                    <a:pt x="717" y="5591"/>
                  </a:lnTo>
                  <a:lnTo>
                    <a:pt x="144" y="6737"/>
                  </a:lnTo>
                  <a:lnTo>
                    <a:pt x="0" y="7096"/>
                  </a:lnTo>
                  <a:lnTo>
                    <a:pt x="0" y="7454"/>
                  </a:lnTo>
                  <a:lnTo>
                    <a:pt x="144" y="7812"/>
                  </a:lnTo>
                  <a:lnTo>
                    <a:pt x="359" y="8099"/>
                  </a:lnTo>
                  <a:lnTo>
                    <a:pt x="4443" y="11826"/>
                  </a:lnTo>
                  <a:lnTo>
                    <a:pt x="4658" y="11969"/>
                  </a:lnTo>
                  <a:lnTo>
                    <a:pt x="4945" y="11969"/>
                  </a:lnTo>
                  <a:lnTo>
                    <a:pt x="5160" y="11826"/>
                  </a:lnTo>
                  <a:lnTo>
                    <a:pt x="5232" y="11754"/>
                  </a:lnTo>
                  <a:lnTo>
                    <a:pt x="5303" y="11611"/>
                  </a:lnTo>
                  <a:lnTo>
                    <a:pt x="5805" y="8171"/>
                  </a:lnTo>
                  <a:lnTo>
                    <a:pt x="5948" y="6809"/>
                  </a:lnTo>
                  <a:lnTo>
                    <a:pt x="5948" y="5376"/>
                  </a:lnTo>
                  <a:lnTo>
                    <a:pt x="5733" y="4014"/>
                  </a:lnTo>
                  <a:lnTo>
                    <a:pt x="5590" y="3369"/>
                  </a:lnTo>
                  <a:lnTo>
                    <a:pt x="5375" y="2724"/>
                  </a:lnTo>
                  <a:lnTo>
                    <a:pt x="5088" y="1936"/>
                  </a:lnTo>
                  <a:lnTo>
                    <a:pt x="4802" y="1291"/>
                  </a:lnTo>
                  <a:lnTo>
                    <a:pt x="4443" y="718"/>
                  </a:lnTo>
                  <a:lnTo>
                    <a:pt x="4013" y="288"/>
                  </a:lnTo>
                  <a:lnTo>
                    <a:pt x="3798" y="73"/>
                  </a:lnTo>
                  <a:lnTo>
                    <a:pt x="3512" y="1"/>
                  </a:lnTo>
                  <a:close/>
                </a:path>
              </a:pathLst>
            </a:custGeom>
            <a:solidFill>
              <a:srgbClr val="5B7386"/>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sp>
          <p:nvSpPr>
            <p:cNvPr id="1553" name="Google Shape;1553;p160">
              <a:extLst>
                <a:ext uri="{FF2B5EF4-FFF2-40B4-BE49-F238E27FC236}">
                  <a16:creationId xmlns:a16="http://schemas.microsoft.com/office/drawing/2014/main" id="{0C296D50-B6C5-C692-AF50-919F81E298F1}"/>
                </a:ext>
              </a:extLst>
            </p:cNvPr>
            <p:cNvSpPr/>
            <p:nvPr/>
          </p:nvSpPr>
          <p:spPr>
            <a:xfrm>
              <a:off x="4927050" y="4014875"/>
              <a:ext cx="148750" cy="299250"/>
            </a:xfrm>
            <a:custGeom>
              <a:avLst/>
              <a:gdLst/>
              <a:ahLst/>
              <a:cxnLst/>
              <a:rect l="l" t="t" r="r" b="b"/>
              <a:pathLst>
                <a:path w="5950" h="11970" extrusionOk="0">
                  <a:moveTo>
                    <a:pt x="2509" y="1"/>
                  </a:moveTo>
                  <a:lnTo>
                    <a:pt x="2222" y="144"/>
                  </a:lnTo>
                  <a:lnTo>
                    <a:pt x="1936" y="288"/>
                  </a:lnTo>
                  <a:lnTo>
                    <a:pt x="1577" y="718"/>
                  </a:lnTo>
                  <a:lnTo>
                    <a:pt x="1219" y="1219"/>
                  </a:lnTo>
                  <a:lnTo>
                    <a:pt x="932" y="1793"/>
                  </a:lnTo>
                  <a:lnTo>
                    <a:pt x="717" y="2438"/>
                  </a:lnTo>
                  <a:lnTo>
                    <a:pt x="431" y="3154"/>
                  </a:lnTo>
                  <a:lnTo>
                    <a:pt x="287" y="3871"/>
                  </a:lnTo>
                  <a:lnTo>
                    <a:pt x="144" y="4588"/>
                  </a:lnTo>
                  <a:lnTo>
                    <a:pt x="73" y="5304"/>
                  </a:lnTo>
                  <a:lnTo>
                    <a:pt x="1" y="6021"/>
                  </a:lnTo>
                  <a:lnTo>
                    <a:pt x="1" y="6737"/>
                  </a:lnTo>
                  <a:lnTo>
                    <a:pt x="73" y="7454"/>
                  </a:lnTo>
                  <a:lnTo>
                    <a:pt x="144" y="8242"/>
                  </a:lnTo>
                  <a:lnTo>
                    <a:pt x="717" y="11611"/>
                  </a:lnTo>
                  <a:lnTo>
                    <a:pt x="717" y="11754"/>
                  </a:lnTo>
                  <a:lnTo>
                    <a:pt x="789" y="11826"/>
                  </a:lnTo>
                  <a:lnTo>
                    <a:pt x="1004" y="11969"/>
                  </a:lnTo>
                  <a:lnTo>
                    <a:pt x="1291" y="11969"/>
                  </a:lnTo>
                  <a:lnTo>
                    <a:pt x="1577" y="11826"/>
                  </a:lnTo>
                  <a:lnTo>
                    <a:pt x="5591" y="8099"/>
                  </a:lnTo>
                  <a:lnTo>
                    <a:pt x="5877" y="7812"/>
                  </a:lnTo>
                  <a:lnTo>
                    <a:pt x="5949" y="7454"/>
                  </a:lnTo>
                  <a:lnTo>
                    <a:pt x="5949" y="7096"/>
                  </a:lnTo>
                  <a:lnTo>
                    <a:pt x="5877" y="6737"/>
                  </a:lnTo>
                  <a:lnTo>
                    <a:pt x="5304" y="5591"/>
                  </a:lnTo>
                  <a:lnTo>
                    <a:pt x="4731" y="4229"/>
                  </a:lnTo>
                  <a:lnTo>
                    <a:pt x="4229" y="2653"/>
                  </a:lnTo>
                  <a:lnTo>
                    <a:pt x="3799" y="933"/>
                  </a:lnTo>
                  <a:lnTo>
                    <a:pt x="3656" y="574"/>
                  </a:lnTo>
                  <a:lnTo>
                    <a:pt x="3512" y="359"/>
                  </a:lnTo>
                  <a:lnTo>
                    <a:pt x="3297" y="216"/>
                  </a:lnTo>
                  <a:lnTo>
                    <a:pt x="3011" y="73"/>
                  </a:lnTo>
                  <a:lnTo>
                    <a:pt x="2796" y="1"/>
                  </a:lnTo>
                  <a:close/>
                </a:path>
              </a:pathLst>
            </a:custGeom>
            <a:solidFill>
              <a:srgbClr val="5B7386"/>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sp>
          <p:nvSpPr>
            <p:cNvPr id="1554" name="Google Shape;1554;p160">
              <a:extLst>
                <a:ext uri="{FF2B5EF4-FFF2-40B4-BE49-F238E27FC236}">
                  <a16:creationId xmlns:a16="http://schemas.microsoft.com/office/drawing/2014/main" id="{6CF7C6FD-0321-5CCD-4C82-BC456FB493AC}"/>
                </a:ext>
              </a:extLst>
            </p:cNvPr>
            <p:cNvSpPr/>
            <p:nvPr/>
          </p:nvSpPr>
          <p:spPr>
            <a:xfrm>
              <a:off x="5147425" y="4263925"/>
              <a:ext cx="139775" cy="186350"/>
            </a:xfrm>
            <a:custGeom>
              <a:avLst/>
              <a:gdLst/>
              <a:ahLst/>
              <a:cxnLst/>
              <a:rect l="l" t="t" r="r" b="b"/>
              <a:pathLst>
                <a:path w="5591" h="7454" extrusionOk="0">
                  <a:moveTo>
                    <a:pt x="2581" y="0"/>
                  </a:moveTo>
                  <a:lnTo>
                    <a:pt x="1649" y="72"/>
                  </a:lnTo>
                  <a:lnTo>
                    <a:pt x="1219" y="72"/>
                  </a:lnTo>
                  <a:lnTo>
                    <a:pt x="861" y="144"/>
                  </a:lnTo>
                  <a:lnTo>
                    <a:pt x="646" y="215"/>
                  </a:lnTo>
                  <a:lnTo>
                    <a:pt x="359" y="359"/>
                  </a:lnTo>
                  <a:lnTo>
                    <a:pt x="216" y="574"/>
                  </a:lnTo>
                  <a:lnTo>
                    <a:pt x="72" y="789"/>
                  </a:lnTo>
                  <a:lnTo>
                    <a:pt x="1" y="1004"/>
                  </a:lnTo>
                  <a:lnTo>
                    <a:pt x="1" y="1219"/>
                  </a:lnTo>
                  <a:lnTo>
                    <a:pt x="72" y="1792"/>
                  </a:lnTo>
                  <a:lnTo>
                    <a:pt x="216" y="2294"/>
                  </a:lnTo>
                  <a:lnTo>
                    <a:pt x="431" y="2867"/>
                  </a:lnTo>
                  <a:lnTo>
                    <a:pt x="789" y="3369"/>
                  </a:lnTo>
                  <a:lnTo>
                    <a:pt x="1434" y="4372"/>
                  </a:lnTo>
                  <a:lnTo>
                    <a:pt x="1936" y="5375"/>
                  </a:lnTo>
                  <a:lnTo>
                    <a:pt x="2294" y="6379"/>
                  </a:lnTo>
                  <a:lnTo>
                    <a:pt x="2509" y="7310"/>
                  </a:lnTo>
                  <a:lnTo>
                    <a:pt x="2652" y="7454"/>
                  </a:lnTo>
                  <a:lnTo>
                    <a:pt x="3011" y="7454"/>
                  </a:lnTo>
                  <a:lnTo>
                    <a:pt x="3082" y="7310"/>
                  </a:lnTo>
                  <a:lnTo>
                    <a:pt x="3369" y="6379"/>
                  </a:lnTo>
                  <a:lnTo>
                    <a:pt x="3727" y="5375"/>
                  </a:lnTo>
                  <a:lnTo>
                    <a:pt x="4229" y="4372"/>
                  </a:lnTo>
                  <a:lnTo>
                    <a:pt x="4874" y="3369"/>
                  </a:lnTo>
                  <a:lnTo>
                    <a:pt x="5161" y="2867"/>
                  </a:lnTo>
                  <a:lnTo>
                    <a:pt x="5447" y="2294"/>
                  </a:lnTo>
                  <a:lnTo>
                    <a:pt x="5591" y="1792"/>
                  </a:lnTo>
                  <a:lnTo>
                    <a:pt x="5591" y="1219"/>
                  </a:lnTo>
                  <a:lnTo>
                    <a:pt x="5591" y="1004"/>
                  </a:lnTo>
                  <a:lnTo>
                    <a:pt x="5519" y="789"/>
                  </a:lnTo>
                  <a:lnTo>
                    <a:pt x="5376" y="574"/>
                  </a:lnTo>
                  <a:lnTo>
                    <a:pt x="5232" y="359"/>
                  </a:lnTo>
                  <a:lnTo>
                    <a:pt x="5017" y="215"/>
                  </a:lnTo>
                  <a:lnTo>
                    <a:pt x="4731" y="144"/>
                  </a:lnTo>
                  <a:lnTo>
                    <a:pt x="4372" y="72"/>
                  </a:lnTo>
                  <a:lnTo>
                    <a:pt x="4014" y="72"/>
                  </a:lnTo>
                  <a:lnTo>
                    <a:pt x="3082" y="0"/>
                  </a:lnTo>
                  <a:close/>
                </a:path>
              </a:pathLst>
            </a:custGeom>
            <a:solidFill>
              <a:srgbClr val="5B7386"/>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a:p>
          </p:txBody>
        </p:sp>
        <p:sp>
          <p:nvSpPr>
            <p:cNvPr id="1555" name="Google Shape;1555;p160">
              <a:extLst>
                <a:ext uri="{FF2B5EF4-FFF2-40B4-BE49-F238E27FC236}">
                  <a16:creationId xmlns:a16="http://schemas.microsoft.com/office/drawing/2014/main" id="{406276E9-3BD8-D7AB-B457-DE9575585241}"/>
                </a:ext>
              </a:extLst>
            </p:cNvPr>
            <p:cNvSpPr/>
            <p:nvPr/>
          </p:nvSpPr>
          <p:spPr>
            <a:xfrm>
              <a:off x="5038150" y="3472025"/>
              <a:ext cx="360125" cy="765050"/>
            </a:xfrm>
            <a:custGeom>
              <a:avLst/>
              <a:gdLst/>
              <a:ahLst/>
              <a:cxnLst/>
              <a:rect l="l" t="t" r="r" b="b"/>
              <a:pathLst>
                <a:path w="14405" h="30602" extrusionOk="0">
                  <a:moveTo>
                    <a:pt x="7310" y="8098"/>
                  </a:moveTo>
                  <a:lnTo>
                    <a:pt x="7883" y="8170"/>
                  </a:lnTo>
                  <a:lnTo>
                    <a:pt x="8457" y="8313"/>
                  </a:lnTo>
                  <a:lnTo>
                    <a:pt x="8958" y="8600"/>
                  </a:lnTo>
                  <a:lnTo>
                    <a:pt x="9388" y="8958"/>
                  </a:lnTo>
                  <a:lnTo>
                    <a:pt x="9747" y="9388"/>
                  </a:lnTo>
                  <a:lnTo>
                    <a:pt x="10033" y="9890"/>
                  </a:lnTo>
                  <a:lnTo>
                    <a:pt x="10177" y="10463"/>
                  </a:lnTo>
                  <a:lnTo>
                    <a:pt x="10248" y="11037"/>
                  </a:lnTo>
                  <a:lnTo>
                    <a:pt x="10177" y="11682"/>
                  </a:lnTo>
                  <a:lnTo>
                    <a:pt x="10033" y="12183"/>
                  </a:lnTo>
                  <a:lnTo>
                    <a:pt x="9747" y="12685"/>
                  </a:lnTo>
                  <a:lnTo>
                    <a:pt x="9388" y="13187"/>
                  </a:lnTo>
                  <a:lnTo>
                    <a:pt x="8958" y="13545"/>
                  </a:lnTo>
                  <a:lnTo>
                    <a:pt x="8457" y="13760"/>
                  </a:lnTo>
                  <a:lnTo>
                    <a:pt x="7883" y="13975"/>
                  </a:lnTo>
                  <a:lnTo>
                    <a:pt x="7310" y="14047"/>
                  </a:lnTo>
                  <a:lnTo>
                    <a:pt x="6737" y="13975"/>
                  </a:lnTo>
                  <a:lnTo>
                    <a:pt x="6163" y="13760"/>
                  </a:lnTo>
                  <a:lnTo>
                    <a:pt x="5662" y="13545"/>
                  </a:lnTo>
                  <a:lnTo>
                    <a:pt x="5232" y="13187"/>
                  </a:lnTo>
                  <a:lnTo>
                    <a:pt x="4873" y="12685"/>
                  </a:lnTo>
                  <a:lnTo>
                    <a:pt x="4587" y="12183"/>
                  </a:lnTo>
                  <a:lnTo>
                    <a:pt x="4372" y="11682"/>
                  </a:lnTo>
                  <a:lnTo>
                    <a:pt x="4372" y="11037"/>
                  </a:lnTo>
                  <a:lnTo>
                    <a:pt x="4372" y="10463"/>
                  </a:lnTo>
                  <a:lnTo>
                    <a:pt x="4587" y="9890"/>
                  </a:lnTo>
                  <a:lnTo>
                    <a:pt x="4873" y="9388"/>
                  </a:lnTo>
                  <a:lnTo>
                    <a:pt x="5232" y="8958"/>
                  </a:lnTo>
                  <a:lnTo>
                    <a:pt x="5662" y="8600"/>
                  </a:lnTo>
                  <a:lnTo>
                    <a:pt x="6163" y="8313"/>
                  </a:lnTo>
                  <a:lnTo>
                    <a:pt x="6737" y="8170"/>
                  </a:lnTo>
                  <a:lnTo>
                    <a:pt x="7310" y="8098"/>
                  </a:lnTo>
                  <a:close/>
                  <a:moveTo>
                    <a:pt x="7310" y="15767"/>
                  </a:moveTo>
                  <a:lnTo>
                    <a:pt x="7668" y="15838"/>
                  </a:lnTo>
                  <a:lnTo>
                    <a:pt x="8098" y="15910"/>
                  </a:lnTo>
                  <a:lnTo>
                    <a:pt x="8385" y="16125"/>
                  </a:lnTo>
                  <a:lnTo>
                    <a:pt x="8672" y="16340"/>
                  </a:lnTo>
                  <a:lnTo>
                    <a:pt x="8958" y="16627"/>
                  </a:lnTo>
                  <a:lnTo>
                    <a:pt x="9102" y="16985"/>
                  </a:lnTo>
                  <a:lnTo>
                    <a:pt x="9245" y="17343"/>
                  </a:lnTo>
                  <a:lnTo>
                    <a:pt x="9317" y="17773"/>
                  </a:lnTo>
                  <a:lnTo>
                    <a:pt x="9245" y="18132"/>
                  </a:lnTo>
                  <a:lnTo>
                    <a:pt x="9102" y="18562"/>
                  </a:lnTo>
                  <a:lnTo>
                    <a:pt x="8958" y="18848"/>
                  </a:lnTo>
                  <a:lnTo>
                    <a:pt x="8672" y="19135"/>
                  </a:lnTo>
                  <a:lnTo>
                    <a:pt x="8385" y="19422"/>
                  </a:lnTo>
                  <a:lnTo>
                    <a:pt x="8098" y="19565"/>
                  </a:lnTo>
                  <a:lnTo>
                    <a:pt x="7668" y="19708"/>
                  </a:lnTo>
                  <a:lnTo>
                    <a:pt x="7310" y="19780"/>
                  </a:lnTo>
                  <a:lnTo>
                    <a:pt x="6880" y="19708"/>
                  </a:lnTo>
                  <a:lnTo>
                    <a:pt x="6522" y="19565"/>
                  </a:lnTo>
                  <a:lnTo>
                    <a:pt x="6163" y="19422"/>
                  </a:lnTo>
                  <a:lnTo>
                    <a:pt x="5877" y="19135"/>
                  </a:lnTo>
                  <a:lnTo>
                    <a:pt x="5662" y="18848"/>
                  </a:lnTo>
                  <a:lnTo>
                    <a:pt x="5447" y="18562"/>
                  </a:lnTo>
                  <a:lnTo>
                    <a:pt x="5375" y="18132"/>
                  </a:lnTo>
                  <a:lnTo>
                    <a:pt x="5303" y="17773"/>
                  </a:lnTo>
                  <a:lnTo>
                    <a:pt x="5375" y="17343"/>
                  </a:lnTo>
                  <a:lnTo>
                    <a:pt x="5447" y="16985"/>
                  </a:lnTo>
                  <a:lnTo>
                    <a:pt x="5662" y="16627"/>
                  </a:lnTo>
                  <a:lnTo>
                    <a:pt x="5877" y="16340"/>
                  </a:lnTo>
                  <a:lnTo>
                    <a:pt x="6163" y="16125"/>
                  </a:lnTo>
                  <a:lnTo>
                    <a:pt x="6522" y="15910"/>
                  </a:lnTo>
                  <a:lnTo>
                    <a:pt x="6880" y="15838"/>
                  </a:lnTo>
                  <a:lnTo>
                    <a:pt x="7310" y="15767"/>
                  </a:lnTo>
                  <a:close/>
                  <a:moveTo>
                    <a:pt x="7167" y="0"/>
                  </a:moveTo>
                  <a:lnTo>
                    <a:pt x="6952" y="72"/>
                  </a:lnTo>
                  <a:lnTo>
                    <a:pt x="6737" y="215"/>
                  </a:lnTo>
                  <a:lnTo>
                    <a:pt x="6020" y="1004"/>
                  </a:lnTo>
                  <a:lnTo>
                    <a:pt x="5088" y="2150"/>
                  </a:lnTo>
                  <a:lnTo>
                    <a:pt x="4085" y="3655"/>
                  </a:lnTo>
                  <a:lnTo>
                    <a:pt x="3512" y="4515"/>
                  </a:lnTo>
                  <a:lnTo>
                    <a:pt x="3010" y="5447"/>
                  </a:lnTo>
                  <a:lnTo>
                    <a:pt x="2508" y="6450"/>
                  </a:lnTo>
                  <a:lnTo>
                    <a:pt x="2007" y="7525"/>
                  </a:lnTo>
                  <a:lnTo>
                    <a:pt x="1505" y="8672"/>
                  </a:lnTo>
                  <a:lnTo>
                    <a:pt x="1075" y="9890"/>
                  </a:lnTo>
                  <a:lnTo>
                    <a:pt x="717" y="11252"/>
                  </a:lnTo>
                  <a:lnTo>
                    <a:pt x="430" y="12613"/>
                  </a:lnTo>
                  <a:lnTo>
                    <a:pt x="215" y="13975"/>
                  </a:lnTo>
                  <a:lnTo>
                    <a:pt x="0" y="15480"/>
                  </a:lnTo>
                  <a:lnTo>
                    <a:pt x="0" y="16770"/>
                  </a:lnTo>
                  <a:lnTo>
                    <a:pt x="0" y="17988"/>
                  </a:lnTo>
                  <a:lnTo>
                    <a:pt x="72" y="19135"/>
                  </a:lnTo>
                  <a:lnTo>
                    <a:pt x="143" y="20282"/>
                  </a:lnTo>
                  <a:lnTo>
                    <a:pt x="358" y="21285"/>
                  </a:lnTo>
                  <a:lnTo>
                    <a:pt x="502" y="22360"/>
                  </a:lnTo>
                  <a:lnTo>
                    <a:pt x="788" y="23292"/>
                  </a:lnTo>
                  <a:lnTo>
                    <a:pt x="1075" y="24152"/>
                  </a:lnTo>
                  <a:lnTo>
                    <a:pt x="1648" y="25800"/>
                  </a:lnTo>
                  <a:lnTo>
                    <a:pt x="2293" y="27233"/>
                  </a:lnTo>
                  <a:lnTo>
                    <a:pt x="2867" y="28380"/>
                  </a:lnTo>
                  <a:lnTo>
                    <a:pt x="3512" y="29311"/>
                  </a:lnTo>
                  <a:lnTo>
                    <a:pt x="3655" y="29598"/>
                  </a:lnTo>
                  <a:lnTo>
                    <a:pt x="3942" y="29885"/>
                  </a:lnTo>
                  <a:lnTo>
                    <a:pt x="4515" y="30243"/>
                  </a:lnTo>
                  <a:lnTo>
                    <a:pt x="5160" y="30530"/>
                  </a:lnTo>
                  <a:lnTo>
                    <a:pt x="5447" y="30601"/>
                  </a:lnTo>
                  <a:lnTo>
                    <a:pt x="8887" y="30601"/>
                  </a:lnTo>
                  <a:lnTo>
                    <a:pt x="9245" y="30530"/>
                  </a:lnTo>
                  <a:lnTo>
                    <a:pt x="9890" y="30243"/>
                  </a:lnTo>
                  <a:lnTo>
                    <a:pt x="10463" y="29885"/>
                  </a:lnTo>
                  <a:lnTo>
                    <a:pt x="10678" y="29598"/>
                  </a:lnTo>
                  <a:lnTo>
                    <a:pt x="10893" y="29311"/>
                  </a:lnTo>
                  <a:lnTo>
                    <a:pt x="11467" y="28380"/>
                  </a:lnTo>
                  <a:lnTo>
                    <a:pt x="12112" y="27233"/>
                  </a:lnTo>
                  <a:lnTo>
                    <a:pt x="12757" y="25800"/>
                  </a:lnTo>
                  <a:lnTo>
                    <a:pt x="13330" y="24152"/>
                  </a:lnTo>
                  <a:lnTo>
                    <a:pt x="13616" y="23292"/>
                  </a:lnTo>
                  <a:lnTo>
                    <a:pt x="13831" y="22360"/>
                  </a:lnTo>
                  <a:lnTo>
                    <a:pt x="14046" y="21285"/>
                  </a:lnTo>
                  <a:lnTo>
                    <a:pt x="14190" y="20282"/>
                  </a:lnTo>
                  <a:lnTo>
                    <a:pt x="14333" y="19135"/>
                  </a:lnTo>
                  <a:lnTo>
                    <a:pt x="14405" y="17988"/>
                  </a:lnTo>
                  <a:lnTo>
                    <a:pt x="14405" y="16770"/>
                  </a:lnTo>
                  <a:lnTo>
                    <a:pt x="14333" y="15480"/>
                  </a:lnTo>
                  <a:lnTo>
                    <a:pt x="14190" y="13975"/>
                  </a:lnTo>
                  <a:lnTo>
                    <a:pt x="13975" y="12613"/>
                  </a:lnTo>
                  <a:lnTo>
                    <a:pt x="13616" y="11252"/>
                  </a:lnTo>
                  <a:lnTo>
                    <a:pt x="13258" y="9890"/>
                  </a:lnTo>
                  <a:lnTo>
                    <a:pt x="12828" y="8672"/>
                  </a:lnTo>
                  <a:lnTo>
                    <a:pt x="12398" y="7525"/>
                  </a:lnTo>
                  <a:lnTo>
                    <a:pt x="11897" y="6450"/>
                  </a:lnTo>
                  <a:lnTo>
                    <a:pt x="11323" y="5447"/>
                  </a:lnTo>
                  <a:lnTo>
                    <a:pt x="10822" y="4515"/>
                  </a:lnTo>
                  <a:lnTo>
                    <a:pt x="10320" y="3655"/>
                  </a:lnTo>
                  <a:lnTo>
                    <a:pt x="9245" y="2150"/>
                  </a:lnTo>
                  <a:lnTo>
                    <a:pt x="8385" y="1004"/>
                  </a:lnTo>
                  <a:lnTo>
                    <a:pt x="7668" y="215"/>
                  </a:lnTo>
                  <a:lnTo>
                    <a:pt x="7453" y="72"/>
                  </a:lnTo>
                  <a:lnTo>
                    <a:pt x="7167" y="0"/>
                  </a:lnTo>
                  <a:close/>
                </a:path>
              </a:pathLst>
            </a:custGeom>
            <a:solidFill>
              <a:srgbClr val="5B7386"/>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grpSp>
      <p:grpSp>
        <p:nvGrpSpPr>
          <p:cNvPr id="1556" name="Google Shape;1556;p160">
            <a:extLst>
              <a:ext uri="{FF2B5EF4-FFF2-40B4-BE49-F238E27FC236}">
                <a16:creationId xmlns:a16="http://schemas.microsoft.com/office/drawing/2014/main" id="{BA546A48-595F-7330-2DB1-B839194CC604}"/>
              </a:ext>
            </a:extLst>
          </p:cNvPr>
          <p:cNvGrpSpPr/>
          <p:nvPr/>
        </p:nvGrpSpPr>
        <p:grpSpPr>
          <a:xfrm>
            <a:off x="861442" y="746370"/>
            <a:ext cx="4470338" cy="1340754"/>
            <a:chOff x="860917" y="745482"/>
            <a:chExt cx="4470338" cy="1340754"/>
          </a:xfrm>
        </p:grpSpPr>
        <p:sp>
          <p:nvSpPr>
            <p:cNvPr id="1557" name="Google Shape;1557;p160">
              <a:extLst>
                <a:ext uri="{FF2B5EF4-FFF2-40B4-BE49-F238E27FC236}">
                  <a16:creationId xmlns:a16="http://schemas.microsoft.com/office/drawing/2014/main" id="{3AE4852E-51D1-FC06-60ED-7C969FAB3CCC}"/>
                </a:ext>
              </a:extLst>
            </p:cNvPr>
            <p:cNvSpPr/>
            <p:nvPr/>
          </p:nvSpPr>
          <p:spPr>
            <a:xfrm>
              <a:off x="860917" y="745482"/>
              <a:ext cx="2160300" cy="342000"/>
            </a:xfrm>
            <a:prstGeom prst="roundRect">
              <a:avLst>
                <a:gd name="adj" fmla="val 50000"/>
              </a:avLst>
            </a:prstGeom>
            <a:noFill/>
            <a:ln w="19050" cap="flat" cmpd="sng">
              <a:solidFill>
                <a:srgbClr val="FC7134"/>
              </a:solidFill>
              <a:prstDash val="solid"/>
              <a:round/>
              <a:headEnd type="none" w="sm" len="sm"/>
              <a:tailEnd type="none" w="sm" len="sm"/>
            </a:ln>
          </p:spPr>
          <p:txBody>
            <a:bodyPr spcFirstLastPara="1" wrap="square" lIns="0" tIns="9125" rIns="0" bIns="0" anchor="t" anchorCtr="0">
              <a:noAutofit/>
            </a:bodyPr>
            <a:lstStyle/>
            <a:p>
              <a:pPr marL="0" lvl="0" indent="0" algn="ctr" rtl="0">
                <a:lnSpc>
                  <a:spcPct val="80000"/>
                </a:lnSpc>
                <a:spcBef>
                  <a:spcPts val="0"/>
                </a:spcBef>
                <a:spcAft>
                  <a:spcPts val="800"/>
                </a:spcAft>
                <a:buClr>
                  <a:schemeClr val="dk1"/>
                </a:buClr>
                <a:buSzPts val="1100"/>
                <a:buFont typeface="Arial"/>
                <a:buNone/>
              </a:pPr>
              <a:r>
                <a:rPr lang="en" sz="1000" b="1">
                  <a:solidFill>
                    <a:srgbClr val="FFFFFF"/>
                  </a:solidFill>
                  <a:latin typeface="Montserrat"/>
                  <a:ea typeface="Montserrat"/>
                  <a:cs typeface="Montserrat"/>
                  <a:sym typeface="Montserrat"/>
                </a:rPr>
                <a:t>Data Collection &amp; Normalisation</a:t>
              </a:r>
              <a:endParaRPr sz="1000" b="1">
                <a:solidFill>
                  <a:srgbClr val="FFFFFF"/>
                </a:solidFill>
                <a:latin typeface="Montserrat"/>
                <a:ea typeface="Montserrat"/>
                <a:cs typeface="Montserrat"/>
                <a:sym typeface="Montserrat"/>
              </a:endParaRPr>
            </a:p>
          </p:txBody>
        </p:sp>
        <p:grpSp>
          <p:nvGrpSpPr>
            <p:cNvPr id="1558" name="Google Shape;1558;p160">
              <a:extLst>
                <a:ext uri="{FF2B5EF4-FFF2-40B4-BE49-F238E27FC236}">
                  <a16:creationId xmlns:a16="http://schemas.microsoft.com/office/drawing/2014/main" id="{509DB8B9-1C26-5930-C1C6-9B7102CE1CF0}"/>
                </a:ext>
              </a:extLst>
            </p:cNvPr>
            <p:cNvGrpSpPr/>
            <p:nvPr/>
          </p:nvGrpSpPr>
          <p:grpSpPr>
            <a:xfrm>
              <a:off x="3756862" y="1179317"/>
              <a:ext cx="1574393" cy="906920"/>
              <a:chOff x="3756862" y="1179317"/>
              <a:chExt cx="1574393" cy="906920"/>
            </a:xfrm>
          </p:grpSpPr>
          <p:grpSp>
            <p:nvGrpSpPr>
              <p:cNvPr id="1559" name="Google Shape;1559;p160">
                <a:extLst>
                  <a:ext uri="{FF2B5EF4-FFF2-40B4-BE49-F238E27FC236}">
                    <a16:creationId xmlns:a16="http://schemas.microsoft.com/office/drawing/2014/main" id="{3889ABF3-40F4-3A43-FEC1-C8302369EC83}"/>
                  </a:ext>
                </a:extLst>
              </p:cNvPr>
              <p:cNvGrpSpPr/>
              <p:nvPr/>
            </p:nvGrpSpPr>
            <p:grpSpPr>
              <a:xfrm>
                <a:off x="3756862" y="1179317"/>
                <a:ext cx="1574393" cy="906920"/>
                <a:chOff x="2882800" y="238125"/>
                <a:chExt cx="2214500" cy="1275650"/>
              </a:xfrm>
            </p:grpSpPr>
            <p:sp>
              <p:nvSpPr>
                <p:cNvPr id="1560" name="Google Shape;1560;p160">
                  <a:extLst>
                    <a:ext uri="{FF2B5EF4-FFF2-40B4-BE49-F238E27FC236}">
                      <a16:creationId xmlns:a16="http://schemas.microsoft.com/office/drawing/2014/main" id="{CD850BC7-9806-6765-C63E-FAAA630D55D8}"/>
                    </a:ext>
                  </a:extLst>
                </p:cNvPr>
                <p:cNvSpPr/>
                <p:nvPr/>
              </p:nvSpPr>
              <p:spPr>
                <a:xfrm>
                  <a:off x="3001050" y="238125"/>
                  <a:ext cx="2096250" cy="1275650"/>
                </a:xfrm>
                <a:custGeom>
                  <a:avLst/>
                  <a:gdLst/>
                  <a:ahLst/>
                  <a:cxnLst/>
                  <a:rect l="l" t="t" r="r" b="b"/>
                  <a:pathLst>
                    <a:path w="83850" h="51026" extrusionOk="0">
                      <a:moveTo>
                        <a:pt x="1" y="0"/>
                      </a:moveTo>
                      <a:lnTo>
                        <a:pt x="1" y="72"/>
                      </a:lnTo>
                      <a:lnTo>
                        <a:pt x="1" y="20783"/>
                      </a:lnTo>
                      <a:lnTo>
                        <a:pt x="789" y="21070"/>
                      </a:lnTo>
                      <a:lnTo>
                        <a:pt x="1506" y="21428"/>
                      </a:lnTo>
                      <a:lnTo>
                        <a:pt x="2151" y="21930"/>
                      </a:lnTo>
                      <a:lnTo>
                        <a:pt x="2796" y="22431"/>
                      </a:lnTo>
                      <a:lnTo>
                        <a:pt x="3154" y="22861"/>
                      </a:lnTo>
                      <a:lnTo>
                        <a:pt x="3512" y="23291"/>
                      </a:lnTo>
                      <a:lnTo>
                        <a:pt x="3799" y="23721"/>
                      </a:lnTo>
                      <a:lnTo>
                        <a:pt x="4086" y="24223"/>
                      </a:lnTo>
                      <a:lnTo>
                        <a:pt x="4444" y="25226"/>
                      </a:lnTo>
                      <a:lnTo>
                        <a:pt x="4659" y="26230"/>
                      </a:lnTo>
                      <a:lnTo>
                        <a:pt x="4731" y="27233"/>
                      </a:lnTo>
                      <a:lnTo>
                        <a:pt x="4659" y="28308"/>
                      </a:lnTo>
                      <a:lnTo>
                        <a:pt x="4372" y="29311"/>
                      </a:lnTo>
                      <a:lnTo>
                        <a:pt x="4157" y="29813"/>
                      </a:lnTo>
                      <a:lnTo>
                        <a:pt x="3942" y="30315"/>
                      </a:lnTo>
                      <a:lnTo>
                        <a:pt x="14692" y="40993"/>
                      </a:lnTo>
                      <a:lnTo>
                        <a:pt x="15265" y="40634"/>
                      </a:lnTo>
                      <a:lnTo>
                        <a:pt x="15839" y="40348"/>
                      </a:lnTo>
                      <a:lnTo>
                        <a:pt x="16484" y="40133"/>
                      </a:lnTo>
                      <a:lnTo>
                        <a:pt x="17129" y="39918"/>
                      </a:lnTo>
                      <a:lnTo>
                        <a:pt x="17774" y="39703"/>
                      </a:lnTo>
                      <a:lnTo>
                        <a:pt x="18490" y="39631"/>
                      </a:lnTo>
                      <a:lnTo>
                        <a:pt x="19207" y="39559"/>
                      </a:lnTo>
                      <a:lnTo>
                        <a:pt x="19924" y="39488"/>
                      </a:lnTo>
                      <a:lnTo>
                        <a:pt x="61704" y="39488"/>
                      </a:lnTo>
                      <a:lnTo>
                        <a:pt x="62708" y="39559"/>
                      </a:lnTo>
                      <a:lnTo>
                        <a:pt x="63711" y="39703"/>
                      </a:lnTo>
                      <a:lnTo>
                        <a:pt x="64643" y="39918"/>
                      </a:lnTo>
                      <a:lnTo>
                        <a:pt x="65574" y="40276"/>
                      </a:lnTo>
                      <a:lnTo>
                        <a:pt x="66434" y="40706"/>
                      </a:lnTo>
                      <a:lnTo>
                        <a:pt x="67294" y="41208"/>
                      </a:lnTo>
                      <a:lnTo>
                        <a:pt x="68011" y="41781"/>
                      </a:lnTo>
                      <a:lnTo>
                        <a:pt x="68728" y="42426"/>
                      </a:lnTo>
                      <a:lnTo>
                        <a:pt x="69373" y="43143"/>
                      </a:lnTo>
                      <a:lnTo>
                        <a:pt x="69946" y="43931"/>
                      </a:lnTo>
                      <a:lnTo>
                        <a:pt x="70448" y="44719"/>
                      </a:lnTo>
                      <a:lnTo>
                        <a:pt x="70878" y="45579"/>
                      </a:lnTo>
                      <a:lnTo>
                        <a:pt x="71236" y="46511"/>
                      </a:lnTo>
                      <a:lnTo>
                        <a:pt x="71451" y="47443"/>
                      </a:lnTo>
                      <a:lnTo>
                        <a:pt x="71594" y="48446"/>
                      </a:lnTo>
                      <a:lnTo>
                        <a:pt x="71666" y="49449"/>
                      </a:lnTo>
                      <a:lnTo>
                        <a:pt x="71666" y="51026"/>
                      </a:lnTo>
                      <a:lnTo>
                        <a:pt x="81771" y="51026"/>
                      </a:lnTo>
                      <a:lnTo>
                        <a:pt x="82201" y="50954"/>
                      </a:lnTo>
                      <a:lnTo>
                        <a:pt x="82559" y="50811"/>
                      </a:lnTo>
                      <a:lnTo>
                        <a:pt x="82917" y="50668"/>
                      </a:lnTo>
                      <a:lnTo>
                        <a:pt x="83276" y="50381"/>
                      </a:lnTo>
                      <a:lnTo>
                        <a:pt x="83491" y="50094"/>
                      </a:lnTo>
                      <a:lnTo>
                        <a:pt x="83706" y="49736"/>
                      </a:lnTo>
                      <a:lnTo>
                        <a:pt x="83849" y="49306"/>
                      </a:lnTo>
                      <a:lnTo>
                        <a:pt x="83849" y="48876"/>
                      </a:lnTo>
                      <a:lnTo>
                        <a:pt x="83849" y="27735"/>
                      </a:lnTo>
                      <a:lnTo>
                        <a:pt x="83132" y="27448"/>
                      </a:lnTo>
                      <a:lnTo>
                        <a:pt x="82416" y="27090"/>
                      </a:lnTo>
                      <a:lnTo>
                        <a:pt x="81699" y="26660"/>
                      </a:lnTo>
                      <a:lnTo>
                        <a:pt x="81126" y="26086"/>
                      </a:lnTo>
                      <a:lnTo>
                        <a:pt x="80624" y="25585"/>
                      </a:lnTo>
                      <a:lnTo>
                        <a:pt x="80266" y="25011"/>
                      </a:lnTo>
                      <a:lnTo>
                        <a:pt x="79907" y="24438"/>
                      </a:lnTo>
                      <a:lnTo>
                        <a:pt x="79621" y="23865"/>
                      </a:lnTo>
                      <a:lnTo>
                        <a:pt x="79406" y="23291"/>
                      </a:lnTo>
                      <a:lnTo>
                        <a:pt x="79262" y="22646"/>
                      </a:lnTo>
                      <a:lnTo>
                        <a:pt x="79191" y="22001"/>
                      </a:lnTo>
                      <a:lnTo>
                        <a:pt x="79191" y="21356"/>
                      </a:lnTo>
                      <a:lnTo>
                        <a:pt x="79191" y="20711"/>
                      </a:lnTo>
                      <a:lnTo>
                        <a:pt x="79262" y="20138"/>
                      </a:lnTo>
                      <a:lnTo>
                        <a:pt x="79406" y="19493"/>
                      </a:lnTo>
                      <a:lnTo>
                        <a:pt x="79621" y="18848"/>
                      </a:lnTo>
                      <a:lnTo>
                        <a:pt x="79907" y="18275"/>
                      </a:lnTo>
                      <a:lnTo>
                        <a:pt x="80266" y="17701"/>
                      </a:lnTo>
                      <a:lnTo>
                        <a:pt x="80624" y="17200"/>
                      </a:lnTo>
                      <a:lnTo>
                        <a:pt x="81126" y="16698"/>
                      </a:lnTo>
                      <a:lnTo>
                        <a:pt x="81699" y="16125"/>
                      </a:lnTo>
                      <a:lnTo>
                        <a:pt x="82416" y="15623"/>
                      </a:lnTo>
                      <a:lnTo>
                        <a:pt x="83132" y="15265"/>
                      </a:lnTo>
                      <a:lnTo>
                        <a:pt x="83849" y="14978"/>
                      </a:lnTo>
                      <a:lnTo>
                        <a:pt x="83849" y="0"/>
                      </a:lnTo>
                      <a:close/>
                    </a:path>
                  </a:pathLst>
                </a:custGeom>
                <a:solidFill>
                  <a:srgbClr val="FC703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61" name="Google Shape;1561;p160">
                  <a:extLst>
                    <a:ext uri="{FF2B5EF4-FFF2-40B4-BE49-F238E27FC236}">
                      <a16:creationId xmlns:a16="http://schemas.microsoft.com/office/drawing/2014/main" id="{F41782C6-4D46-F8A1-CA44-C666ECC24429}"/>
                    </a:ext>
                  </a:extLst>
                </p:cNvPr>
                <p:cNvSpPr/>
                <p:nvPr/>
              </p:nvSpPr>
              <p:spPr>
                <a:xfrm>
                  <a:off x="2882800" y="847275"/>
                  <a:ext cx="141575" cy="139775"/>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rgbClr val="FC703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62" name="Google Shape;1562;p160">
                <a:extLst>
                  <a:ext uri="{FF2B5EF4-FFF2-40B4-BE49-F238E27FC236}">
                    <a16:creationId xmlns:a16="http://schemas.microsoft.com/office/drawing/2014/main" id="{D75BC904-5BD7-8EF5-7920-244B6F50F2F2}"/>
                  </a:ext>
                </a:extLst>
              </p:cNvPr>
              <p:cNvGrpSpPr/>
              <p:nvPr/>
            </p:nvGrpSpPr>
            <p:grpSpPr>
              <a:xfrm>
                <a:off x="4319936" y="1267242"/>
                <a:ext cx="525951" cy="525971"/>
                <a:chOff x="3767566" y="375383"/>
                <a:chExt cx="650375" cy="650400"/>
              </a:xfrm>
            </p:grpSpPr>
            <p:sp>
              <p:nvSpPr>
                <p:cNvPr id="1563" name="Google Shape;1563;p160">
                  <a:extLst>
                    <a:ext uri="{FF2B5EF4-FFF2-40B4-BE49-F238E27FC236}">
                      <a16:creationId xmlns:a16="http://schemas.microsoft.com/office/drawing/2014/main" id="{B664CE6F-7EF8-4CA2-A0DD-C4978BDF5C26}"/>
                    </a:ext>
                  </a:extLst>
                </p:cNvPr>
                <p:cNvSpPr/>
                <p:nvPr/>
              </p:nvSpPr>
              <p:spPr>
                <a:xfrm>
                  <a:off x="4102591" y="525883"/>
                  <a:ext cx="315350" cy="489150"/>
                </a:xfrm>
                <a:custGeom>
                  <a:avLst/>
                  <a:gdLst/>
                  <a:ahLst/>
                  <a:cxnLst/>
                  <a:rect l="l" t="t" r="r" b="b"/>
                  <a:pathLst>
                    <a:path w="12614" h="19566" extrusionOk="0">
                      <a:moveTo>
                        <a:pt x="10392" y="1"/>
                      </a:moveTo>
                      <a:lnTo>
                        <a:pt x="10249" y="72"/>
                      </a:lnTo>
                      <a:lnTo>
                        <a:pt x="10177" y="216"/>
                      </a:lnTo>
                      <a:lnTo>
                        <a:pt x="9389" y="2437"/>
                      </a:lnTo>
                      <a:lnTo>
                        <a:pt x="9246" y="2796"/>
                      </a:lnTo>
                      <a:lnTo>
                        <a:pt x="8959" y="3082"/>
                      </a:lnTo>
                      <a:lnTo>
                        <a:pt x="8672" y="3226"/>
                      </a:lnTo>
                      <a:lnTo>
                        <a:pt x="8314" y="3369"/>
                      </a:lnTo>
                      <a:lnTo>
                        <a:pt x="5519" y="3871"/>
                      </a:lnTo>
                      <a:lnTo>
                        <a:pt x="5376" y="3871"/>
                      </a:lnTo>
                      <a:lnTo>
                        <a:pt x="5304" y="4014"/>
                      </a:lnTo>
                      <a:lnTo>
                        <a:pt x="5304" y="4086"/>
                      </a:lnTo>
                      <a:lnTo>
                        <a:pt x="5304" y="4229"/>
                      </a:lnTo>
                      <a:lnTo>
                        <a:pt x="5591" y="4802"/>
                      </a:lnTo>
                      <a:lnTo>
                        <a:pt x="5734" y="5376"/>
                      </a:lnTo>
                      <a:lnTo>
                        <a:pt x="5877" y="6021"/>
                      </a:lnTo>
                      <a:lnTo>
                        <a:pt x="5949" y="6666"/>
                      </a:lnTo>
                      <a:lnTo>
                        <a:pt x="5949" y="7239"/>
                      </a:lnTo>
                      <a:lnTo>
                        <a:pt x="5877" y="7884"/>
                      </a:lnTo>
                      <a:lnTo>
                        <a:pt x="5734" y="8529"/>
                      </a:lnTo>
                      <a:lnTo>
                        <a:pt x="5591" y="9102"/>
                      </a:lnTo>
                      <a:lnTo>
                        <a:pt x="5304" y="9747"/>
                      </a:lnTo>
                      <a:lnTo>
                        <a:pt x="4946" y="10392"/>
                      </a:lnTo>
                      <a:lnTo>
                        <a:pt x="4516" y="10966"/>
                      </a:lnTo>
                      <a:lnTo>
                        <a:pt x="4086" y="11467"/>
                      </a:lnTo>
                      <a:lnTo>
                        <a:pt x="3512" y="11969"/>
                      </a:lnTo>
                      <a:lnTo>
                        <a:pt x="2939" y="12399"/>
                      </a:lnTo>
                      <a:lnTo>
                        <a:pt x="2294" y="12757"/>
                      </a:lnTo>
                      <a:lnTo>
                        <a:pt x="1649" y="12972"/>
                      </a:lnTo>
                      <a:lnTo>
                        <a:pt x="1434" y="13116"/>
                      </a:lnTo>
                      <a:lnTo>
                        <a:pt x="1291" y="13187"/>
                      </a:lnTo>
                      <a:lnTo>
                        <a:pt x="1147" y="13331"/>
                      </a:lnTo>
                      <a:lnTo>
                        <a:pt x="1076" y="13546"/>
                      </a:lnTo>
                      <a:lnTo>
                        <a:pt x="72" y="16269"/>
                      </a:lnTo>
                      <a:lnTo>
                        <a:pt x="1" y="16484"/>
                      </a:lnTo>
                      <a:lnTo>
                        <a:pt x="72" y="16771"/>
                      </a:lnTo>
                      <a:lnTo>
                        <a:pt x="144" y="16986"/>
                      </a:lnTo>
                      <a:lnTo>
                        <a:pt x="216" y="17129"/>
                      </a:lnTo>
                      <a:lnTo>
                        <a:pt x="2079" y="19279"/>
                      </a:lnTo>
                      <a:lnTo>
                        <a:pt x="2222" y="19422"/>
                      </a:lnTo>
                      <a:lnTo>
                        <a:pt x="2437" y="19494"/>
                      </a:lnTo>
                      <a:lnTo>
                        <a:pt x="2724" y="19565"/>
                      </a:lnTo>
                      <a:lnTo>
                        <a:pt x="2939" y="19494"/>
                      </a:lnTo>
                      <a:lnTo>
                        <a:pt x="3727" y="19279"/>
                      </a:lnTo>
                      <a:lnTo>
                        <a:pt x="4444" y="18992"/>
                      </a:lnTo>
                      <a:lnTo>
                        <a:pt x="5161" y="18705"/>
                      </a:lnTo>
                      <a:lnTo>
                        <a:pt x="5877" y="18347"/>
                      </a:lnTo>
                      <a:lnTo>
                        <a:pt x="6522" y="17917"/>
                      </a:lnTo>
                      <a:lnTo>
                        <a:pt x="7167" y="17487"/>
                      </a:lnTo>
                      <a:lnTo>
                        <a:pt x="7812" y="16986"/>
                      </a:lnTo>
                      <a:lnTo>
                        <a:pt x="8386" y="16484"/>
                      </a:lnTo>
                      <a:lnTo>
                        <a:pt x="8959" y="15982"/>
                      </a:lnTo>
                      <a:lnTo>
                        <a:pt x="9461" y="15409"/>
                      </a:lnTo>
                      <a:lnTo>
                        <a:pt x="9962" y="14764"/>
                      </a:lnTo>
                      <a:lnTo>
                        <a:pt x="10392" y="14119"/>
                      </a:lnTo>
                      <a:lnTo>
                        <a:pt x="10822" y="13474"/>
                      </a:lnTo>
                      <a:lnTo>
                        <a:pt x="11181" y="12757"/>
                      </a:lnTo>
                      <a:lnTo>
                        <a:pt x="11539" y="12041"/>
                      </a:lnTo>
                      <a:lnTo>
                        <a:pt x="11826" y="11324"/>
                      </a:lnTo>
                      <a:lnTo>
                        <a:pt x="12256" y="9891"/>
                      </a:lnTo>
                      <a:lnTo>
                        <a:pt x="12471" y="8457"/>
                      </a:lnTo>
                      <a:lnTo>
                        <a:pt x="12614" y="7024"/>
                      </a:lnTo>
                      <a:lnTo>
                        <a:pt x="12542" y="5591"/>
                      </a:lnTo>
                      <a:lnTo>
                        <a:pt x="12256" y="4157"/>
                      </a:lnTo>
                      <a:lnTo>
                        <a:pt x="11897" y="2796"/>
                      </a:lnTo>
                      <a:lnTo>
                        <a:pt x="11324" y="1434"/>
                      </a:lnTo>
                      <a:lnTo>
                        <a:pt x="10607" y="144"/>
                      </a:lnTo>
                      <a:lnTo>
                        <a:pt x="10536" y="1"/>
                      </a:lnTo>
                      <a:close/>
                    </a:path>
                  </a:pathLst>
                </a:custGeom>
                <a:solidFill>
                  <a:srgbClr val="FFD14D"/>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64" name="Google Shape;1564;p160">
                  <a:extLst>
                    <a:ext uri="{FF2B5EF4-FFF2-40B4-BE49-F238E27FC236}">
                      <a16:creationId xmlns:a16="http://schemas.microsoft.com/office/drawing/2014/main" id="{295AAEC5-5751-1086-CFDE-E4ACEBA971C7}"/>
                    </a:ext>
                  </a:extLst>
                </p:cNvPr>
                <p:cNvSpPr/>
                <p:nvPr/>
              </p:nvSpPr>
              <p:spPr>
                <a:xfrm>
                  <a:off x="3805191" y="375383"/>
                  <a:ext cx="523175" cy="236525"/>
                </a:xfrm>
                <a:custGeom>
                  <a:avLst/>
                  <a:gdLst/>
                  <a:ahLst/>
                  <a:cxnLst/>
                  <a:rect l="l" t="t" r="r" b="b"/>
                  <a:pathLst>
                    <a:path w="20927" h="9461" extrusionOk="0">
                      <a:moveTo>
                        <a:pt x="11252" y="1"/>
                      </a:moveTo>
                      <a:lnTo>
                        <a:pt x="10105" y="73"/>
                      </a:lnTo>
                      <a:lnTo>
                        <a:pt x="8959" y="216"/>
                      </a:lnTo>
                      <a:lnTo>
                        <a:pt x="7884" y="503"/>
                      </a:lnTo>
                      <a:lnTo>
                        <a:pt x="6809" y="861"/>
                      </a:lnTo>
                      <a:lnTo>
                        <a:pt x="5734" y="1291"/>
                      </a:lnTo>
                      <a:lnTo>
                        <a:pt x="4730" y="1864"/>
                      </a:lnTo>
                      <a:lnTo>
                        <a:pt x="3799" y="2509"/>
                      </a:lnTo>
                      <a:lnTo>
                        <a:pt x="2939" y="3226"/>
                      </a:lnTo>
                      <a:lnTo>
                        <a:pt x="2079" y="4014"/>
                      </a:lnTo>
                      <a:lnTo>
                        <a:pt x="1290" y="4874"/>
                      </a:lnTo>
                      <a:lnTo>
                        <a:pt x="645" y="5806"/>
                      </a:lnTo>
                      <a:lnTo>
                        <a:pt x="0" y="6809"/>
                      </a:lnTo>
                      <a:lnTo>
                        <a:pt x="0" y="6952"/>
                      </a:lnTo>
                      <a:lnTo>
                        <a:pt x="0" y="7096"/>
                      </a:lnTo>
                      <a:lnTo>
                        <a:pt x="144" y="7167"/>
                      </a:lnTo>
                      <a:lnTo>
                        <a:pt x="287" y="7167"/>
                      </a:lnTo>
                      <a:lnTo>
                        <a:pt x="2652" y="6737"/>
                      </a:lnTo>
                      <a:lnTo>
                        <a:pt x="3225" y="6737"/>
                      </a:lnTo>
                      <a:lnTo>
                        <a:pt x="3512" y="6809"/>
                      </a:lnTo>
                      <a:lnTo>
                        <a:pt x="3727" y="6952"/>
                      </a:lnTo>
                      <a:lnTo>
                        <a:pt x="3942" y="7167"/>
                      </a:lnTo>
                      <a:lnTo>
                        <a:pt x="5805" y="9389"/>
                      </a:lnTo>
                      <a:lnTo>
                        <a:pt x="5877" y="9461"/>
                      </a:lnTo>
                      <a:lnTo>
                        <a:pt x="6092" y="9461"/>
                      </a:lnTo>
                      <a:lnTo>
                        <a:pt x="6164" y="9389"/>
                      </a:lnTo>
                      <a:lnTo>
                        <a:pt x="6522" y="8959"/>
                      </a:lnTo>
                      <a:lnTo>
                        <a:pt x="6880" y="8529"/>
                      </a:lnTo>
                      <a:lnTo>
                        <a:pt x="7239" y="8171"/>
                      </a:lnTo>
                      <a:lnTo>
                        <a:pt x="7669" y="7884"/>
                      </a:lnTo>
                      <a:lnTo>
                        <a:pt x="8529" y="7311"/>
                      </a:lnTo>
                      <a:lnTo>
                        <a:pt x="9460" y="6881"/>
                      </a:lnTo>
                      <a:lnTo>
                        <a:pt x="10463" y="6666"/>
                      </a:lnTo>
                      <a:lnTo>
                        <a:pt x="11538" y="6594"/>
                      </a:lnTo>
                      <a:lnTo>
                        <a:pt x="12040" y="6594"/>
                      </a:lnTo>
                      <a:lnTo>
                        <a:pt x="12542" y="6666"/>
                      </a:lnTo>
                      <a:lnTo>
                        <a:pt x="13115" y="6809"/>
                      </a:lnTo>
                      <a:lnTo>
                        <a:pt x="13617" y="6952"/>
                      </a:lnTo>
                      <a:lnTo>
                        <a:pt x="14190" y="7167"/>
                      </a:lnTo>
                      <a:lnTo>
                        <a:pt x="14692" y="7454"/>
                      </a:lnTo>
                      <a:lnTo>
                        <a:pt x="15193" y="7812"/>
                      </a:lnTo>
                      <a:lnTo>
                        <a:pt x="15695" y="8171"/>
                      </a:lnTo>
                      <a:lnTo>
                        <a:pt x="15838" y="8314"/>
                      </a:lnTo>
                      <a:lnTo>
                        <a:pt x="16053" y="8386"/>
                      </a:lnTo>
                      <a:lnTo>
                        <a:pt x="16412" y="8386"/>
                      </a:lnTo>
                      <a:lnTo>
                        <a:pt x="19278" y="7884"/>
                      </a:lnTo>
                      <a:lnTo>
                        <a:pt x="19493" y="7812"/>
                      </a:lnTo>
                      <a:lnTo>
                        <a:pt x="19708" y="7669"/>
                      </a:lnTo>
                      <a:lnTo>
                        <a:pt x="19852" y="7526"/>
                      </a:lnTo>
                      <a:lnTo>
                        <a:pt x="19923" y="7311"/>
                      </a:lnTo>
                      <a:lnTo>
                        <a:pt x="20855" y="4659"/>
                      </a:lnTo>
                      <a:lnTo>
                        <a:pt x="20927" y="4444"/>
                      </a:lnTo>
                      <a:lnTo>
                        <a:pt x="20927" y="4229"/>
                      </a:lnTo>
                      <a:lnTo>
                        <a:pt x="20783" y="3942"/>
                      </a:lnTo>
                      <a:lnTo>
                        <a:pt x="20640" y="3799"/>
                      </a:lnTo>
                      <a:lnTo>
                        <a:pt x="19565" y="2796"/>
                      </a:lnTo>
                      <a:lnTo>
                        <a:pt x="18418" y="2008"/>
                      </a:lnTo>
                      <a:lnTo>
                        <a:pt x="17128" y="1291"/>
                      </a:lnTo>
                      <a:lnTo>
                        <a:pt x="15838" y="718"/>
                      </a:lnTo>
                      <a:lnTo>
                        <a:pt x="14692" y="359"/>
                      </a:lnTo>
                      <a:lnTo>
                        <a:pt x="13545" y="144"/>
                      </a:lnTo>
                      <a:lnTo>
                        <a:pt x="12398" y="1"/>
                      </a:lnTo>
                      <a:close/>
                    </a:path>
                  </a:pathLst>
                </a:custGeom>
                <a:solidFill>
                  <a:srgbClr val="FFD14D"/>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a:p>
              </p:txBody>
            </p:sp>
            <p:sp>
              <p:nvSpPr>
                <p:cNvPr id="1565" name="Google Shape;1565;p160">
                  <a:extLst>
                    <a:ext uri="{FF2B5EF4-FFF2-40B4-BE49-F238E27FC236}">
                      <a16:creationId xmlns:a16="http://schemas.microsoft.com/office/drawing/2014/main" id="{D5F19A74-3A53-2D5C-3ED9-F40621056263}"/>
                    </a:ext>
                  </a:extLst>
                </p:cNvPr>
                <p:cNvSpPr/>
                <p:nvPr/>
              </p:nvSpPr>
              <p:spPr>
                <a:xfrm>
                  <a:off x="3767566" y="586808"/>
                  <a:ext cx="340425" cy="438975"/>
                </a:xfrm>
                <a:custGeom>
                  <a:avLst/>
                  <a:gdLst/>
                  <a:ahLst/>
                  <a:cxnLst/>
                  <a:rect l="l" t="t" r="r" b="b"/>
                  <a:pathLst>
                    <a:path w="13617" h="17559" extrusionOk="0">
                      <a:moveTo>
                        <a:pt x="3799" y="0"/>
                      </a:moveTo>
                      <a:lnTo>
                        <a:pt x="1075" y="502"/>
                      </a:lnTo>
                      <a:lnTo>
                        <a:pt x="860" y="574"/>
                      </a:lnTo>
                      <a:lnTo>
                        <a:pt x="645" y="717"/>
                      </a:lnTo>
                      <a:lnTo>
                        <a:pt x="502" y="932"/>
                      </a:lnTo>
                      <a:lnTo>
                        <a:pt x="430" y="1147"/>
                      </a:lnTo>
                      <a:lnTo>
                        <a:pt x="144" y="2365"/>
                      </a:lnTo>
                      <a:lnTo>
                        <a:pt x="0" y="3584"/>
                      </a:lnTo>
                      <a:lnTo>
                        <a:pt x="0" y="4802"/>
                      </a:lnTo>
                      <a:lnTo>
                        <a:pt x="72" y="6020"/>
                      </a:lnTo>
                      <a:lnTo>
                        <a:pt x="287" y="7239"/>
                      </a:lnTo>
                      <a:lnTo>
                        <a:pt x="574" y="8385"/>
                      </a:lnTo>
                      <a:lnTo>
                        <a:pt x="1004" y="9460"/>
                      </a:lnTo>
                      <a:lnTo>
                        <a:pt x="1505" y="10535"/>
                      </a:lnTo>
                      <a:lnTo>
                        <a:pt x="2079" y="11610"/>
                      </a:lnTo>
                      <a:lnTo>
                        <a:pt x="2795" y="12542"/>
                      </a:lnTo>
                      <a:lnTo>
                        <a:pt x="3584" y="13474"/>
                      </a:lnTo>
                      <a:lnTo>
                        <a:pt x="4444" y="14334"/>
                      </a:lnTo>
                      <a:lnTo>
                        <a:pt x="5375" y="15050"/>
                      </a:lnTo>
                      <a:lnTo>
                        <a:pt x="6379" y="15695"/>
                      </a:lnTo>
                      <a:lnTo>
                        <a:pt x="7454" y="16268"/>
                      </a:lnTo>
                      <a:lnTo>
                        <a:pt x="8600" y="16770"/>
                      </a:lnTo>
                      <a:lnTo>
                        <a:pt x="9747" y="17128"/>
                      </a:lnTo>
                      <a:lnTo>
                        <a:pt x="10965" y="17343"/>
                      </a:lnTo>
                      <a:lnTo>
                        <a:pt x="12183" y="17487"/>
                      </a:lnTo>
                      <a:lnTo>
                        <a:pt x="13330" y="17558"/>
                      </a:lnTo>
                      <a:lnTo>
                        <a:pt x="13473" y="17487"/>
                      </a:lnTo>
                      <a:lnTo>
                        <a:pt x="13617" y="17343"/>
                      </a:lnTo>
                      <a:lnTo>
                        <a:pt x="13617" y="17200"/>
                      </a:lnTo>
                      <a:lnTo>
                        <a:pt x="13545" y="17128"/>
                      </a:lnTo>
                      <a:lnTo>
                        <a:pt x="11968" y="15265"/>
                      </a:lnTo>
                      <a:lnTo>
                        <a:pt x="11753" y="14979"/>
                      </a:lnTo>
                      <a:lnTo>
                        <a:pt x="11682" y="14620"/>
                      </a:lnTo>
                      <a:lnTo>
                        <a:pt x="11610" y="14262"/>
                      </a:lnTo>
                      <a:lnTo>
                        <a:pt x="11682" y="13904"/>
                      </a:lnTo>
                      <a:lnTo>
                        <a:pt x="12685" y="11252"/>
                      </a:lnTo>
                      <a:lnTo>
                        <a:pt x="12685" y="11109"/>
                      </a:lnTo>
                      <a:lnTo>
                        <a:pt x="12685" y="11037"/>
                      </a:lnTo>
                      <a:lnTo>
                        <a:pt x="12613" y="10894"/>
                      </a:lnTo>
                      <a:lnTo>
                        <a:pt x="12470" y="10894"/>
                      </a:lnTo>
                      <a:lnTo>
                        <a:pt x="11610" y="10750"/>
                      </a:lnTo>
                      <a:lnTo>
                        <a:pt x="10822" y="10535"/>
                      </a:lnTo>
                      <a:lnTo>
                        <a:pt x="10320" y="10320"/>
                      </a:lnTo>
                      <a:lnTo>
                        <a:pt x="9747" y="10034"/>
                      </a:lnTo>
                      <a:lnTo>
                        <a:pt x="9317" y="9747"/>
                      </a:lnTo>
                      <a:lnTo>
                        <a:pt x="8815" y="9389"/>
                      </a:lnTo>
                      <a:lnTo>
                        <a:pt x="8457" y="9030"/>
                      </a:lnTo>
                      <a:lnTo>
                        <a:pt x="8027" y="8600"/>
                      </a:lnTo>
                      <a:lnTo>
                        <a:pt x="7740" y="8170"/>
                      </a:lnTo>
                      <a:lnTo>
                        <a:pt x="7454" y="7669"/>
                      </a:lnTo>
                      <a:lnTo>
                        <a:pt x="7167" y="7167"/>
                      </a:lnTo>
                      <a:lnTo>
                        <a:pt x="6952" y="6665"/>
                      </a:lnTo>
                      <a:lnTo>
                        <a:pt x="6809" y="6092"/>
                      </a:lnTo>
                      <a:lnTo>
                        <a:pt x="6665" y="5590"/>
                      </a:lnTo>
                      <a:lnTo>
                        <a:pt x="6594" y="5017"/>
                      </a:lnTo>
                      <a:lnTo>
                        <a:pt x="6594" y="4444"/>
                      </a:lnTo>
                      <a:lnTo>
                        <a:pt x="6594" y="3870"/>
                      </a:lnTo>
                      <a:lnTo>
                        <a:pt x="6737" y="3297"/>
                      </a:lnTo>
                      <a:lnTo>
                        <a:pt x="6737" y="3082"/>
                      </a:lnTo>
                      <a:lnTo>
                        <a:pt x="6665" y="2867"/>
                      </a:lnTo>
                      <a:lnTo>
                        <a:pt x="6594" y="2724"/>
                      </a:lnTo>
                      <a:lnTo>
                        <a:pt x="6522" y="2509"/>
                      </a:lnTo>
                      <a:lnTo>
                        <a:pt x="4659" y="287"/>
                      </a:lnTo>
                      <a:lnTo>
                        <a:pt x="4444" y="144"/>
                      </a:lnTo>
                      <a:lnTo>
                        <a:pt x="4300" y="72"/>
                      </a:lnTo>
                      <a:lnTo>
                        <a:pt x="4014" y="0"/>
                      </a:lnTo>
                      <a:close/>
                    </a:path>
                  </a:pathLst>
                </a:custGeom>
                <a:solidFill>
                  <a:srgbClr val="FFD14D"/>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a:p>
              </p:txBody>
            </p:sp>
          </p:grpSp>
        </p:grpSp>
      </p:grpSp>
      <p:grpSp>
        <p:nvGrpSpPr>
          <p:cNvPr id="1566" name="Google Shape;1566;p160">
            <a:extLst>
              <a:ext uri="{FF2B5EF4-FFF2-40B4-BE49-F238E27FC236}">
                <a16:creationId xmlns:a16="http://schemas.microsoft.com/office/drawing/2014/main" id="{36B17A17-BAEF-5134-E324-BE9E2568E756}"/>
              </a:ext>
            </a:extLst>
          </p:cNvPr>
          <p:cNvGrpSpPr/>
          <p:nvPr/>
        </p:nvGrpSpPr>
        <p:grpSpPr>
          <a:xfrm>
            <a:off x="120406" y="1179317"/>
            <a:ext cx="3930718" cy="1235555"/>
            <a:chOff x="120406" y="1179317"/>
            <a:chExt cx="3930718" cy="1235555"/>
          </a:xfrm>
        </p:grpSpPr>
        <p:sp>
          <p:nvSpPr>
            <p:cNvPr id="1567" name="Google Shape;1567;p160">
              <a:extLst>
                <a:ext uri="{FF2B5EF4-FFF2-40B4-BE49-F238E27FC236}">
                  <a16:creationId xmlns:a16="http://schemas.microsoft.com/office/drawing/2014/main" id="{2ACF8CE2-B7D5-709F-3B8F-0390A3A414AA}"/>
                </a:ext>
              </a:extLst>
            </p:cNvPr>
            <p:cNvSpPr/>
            <p:nvPr/>
          </p:nvSpPr>
          <p:spPr>
            <a:xfrm>
              <a:off x="120406" y="1511641"/>
              <a:ext cx="2160300" cy="342000"/>
            </a:xfrm>
            <a:prstGeom prst="roundRect">
              <a:avLst>
                <a:gd name="adj" fmla="val 50000"/>
              </a:avLst>
            </a:prstGeom>
            <a:noFill/>
            <a:ln w="19050" cap="flat" cmpd="sng">
              <a:solidFill>
                <a:srgbClr val="68D0D9"/>
              </a:solidFill>
              <a:prstDash val="solid"/>
              <a:round/>
              <a:headEnd type="none" w="sm" len="sm"/>
              <a:tailEnd type="none" w="sm" len="sm"/>
            </a:ln>
          </p:spPr>
          <p:txBody>
            <a:bodyPr spcFirstLastPara="1" wrap="square" lIns="0" tIns="9125" rIns="0" bIns="0" anchor="t" anchorCtr="0">
              <a:noAutofit/>
            </a:bodyPr>
            <a:lstStyle/>
            <a:p>
              <a:pPr marL="0" lvl="0" indent="0" algn="ctr" rtl="0">
                <a:lnSpc>
                  <a:spcPct val="80000"/>
                </a:lnSpc>
                <a:spcBef>
                  <a:spcPts val="0"/>
                </a:spcBef>
                <a:spcAft>
                  <a:spcPts val="800"/>
                </a:spcAft>
                <a:buNone/>
              </a:pPr>
              <a:r>
                <a:rPr lang="en" sz="1000" b="1">
                  <a:solidFill>
                    <a:srgbClr val="FFFFFF"/>
                  </a:solidFill>
                  <a:latin typeface="Montserrat"/>
                  <a:ea typeface="Montserrat"/>
                  <a:cs typeface="Montserrat"/>
                  <a:sym typeface="Montserrat"/>
                </a:rPr>
                <a:t>Industry Standard Data Structures</a:t>
              </a:r>
              <a:endParaRPr sz="1000" b="1">
                <a:solidFill>
                  <a:srgbClr val="FFFFFF"/>
                </a:solidFill>
                <a:latin typeface="Montserrat"/>
                <a:ea typeface="Montserrat"/>
                <a:cs typeface="Montserrat"/>
                <a:sym typeface="Montserrat"/>
              </a:endParaRPr>
            </a:p>
          </p:txBody>
        </p:sp>
        <p:grpSp>
          <p:nvGrpSpPr>
            <p:cNvPr id="1568" name="Google Shape;1568;p160">
              <a:extLst>
                <a:ext uri="{FF2B5EF4-FFF2-40B4-BE49-F238E27FC236}">
                  <a16:creationId xmlns:a16="http://schemas.microsoft.com/office/drawing/2014/main" id="{FD5E26D9-2E9E-992C-6D59-403B2C80D155}"/>
                </a:ext>
              </a:extLst>
            </p:cNvPr>
            <p:cNvGrpSpPr/>
            <p:nvPr/>
          </p:nvGrpSpPr>
          <p:grpSpPr>
            <a:xfrm>
              <a:off x="2207975" y="1179317"/>
              <a:ext cx="1843149" cy="1235555"/>
              <a:chOff x="2207975" y="1179317"/>
              <a:chExt cx="1843149" cy="1235555"/>
            </a:xfrm>
          </p:grpSpPr>
          <p:grpSp>
            <p:nvGrpSpPr>
              <p:cNvPr id="1569" name="Google Shape;1569;p160">
                <a:extLst>
                  <a:ext uri="{FF2B5EF4-FFF2-40B4-BE49-F238E27FC236}">
                    <a16:creationId xmlns:a16="http://schemas.microsoft.com/office/drawing/2014/main" id="{DFE9D3D3-C346-98D4-634F-41FFE722C57D}"/>
                  </a:ext>
                </a:extLst>
              </p:cNvPr>
              <p:cNvGrpSpPr/>
              <p:nvPr/>
            </p:nvGrpSpPr>
            <p:grpSpPr>
              <a:xfrm>
                <a:off x="2207975" y="1179317"/>
                <a:ext cx="1843149" cy="1235555"/>
                <a:chOff x="704175" y="238125"/>
                <a:chExt cx="2592525" cy="1737900"/>
              </a:xfrm>
            </p:grpSpPr>
            <p:sp>
              <p:nvSpPr>
                <p:cNvPr id="1570" name="Google Shape;1570;p160">
                  <a:extLst>
                    <a:ext uri="{FF2B5EF4-FFF2-40B4-BE49-F238E27FC236}">
                      <a16:creationId xmlns:a16="http://schemas.microsoft.com/office/drawing/2014/main" id="{39C354F9-B70D-AA8C-5B29-DDA34D996806}"/>
                    </a:ext>
                  </a:extLst>
                </p:cNvPr>
                <p:cNvSpPr/>
                <p:nvPr/>
              </p:nvSpPr>
              <p:spPr>
                <a:xfrm>
                  <a:off x="704175" y="238125"/>
                  <a:ext cx="2592525" cy="1737900"/>
                </a:xfrm>
                <a:custGeom>
                  <a:avLst/>
                  <a:gdLst/>
                  <a:ahLst/>
                  <a:cxnLst/>
                  <a:rect l="l" t="t" r="r" b="b"/>
                  <a:pathLst>
                    <a:path w="103701" h="69516" extrusionOk="0">
                      <a:moveTo>
                        <a:pt x="56688" y="0"/>
                      </a:moveTo>
                      <a:lnTo>
                        <a:pt x="56043" y="72"/>
                      </a:lnTo>
                      <a:lnTo>
                        <a:pt x="55470" y="143"/>
                      </a:lnTo>
                      <a:lnTo>
                        <a:pt x="54896" y="287"/>
                      </a:lnTo>
                      <a:lnTo>
                        <a:pt x="54323" y="502"/>
                      </a:lnTo>
                      <a:lnTo>
                        <a:pt x="53821" y="717"/>
                      </a:lnTo>
                      <a:lnTo>
                        <a:pt x="53320" y="1075"/>
                      </a:lnTo>
                      <a:lnTo>
                        <a:pt x="52818" y="1362"/>
                      </a:lnTo>
                      <a:lnTo>
                        <a:pt x="52388" y="1792"/>
                      </a:lnTo>
                      <a:lnTo>
                        <a:pt x="1721" y="52459"/>
                      </a:lnTo>
                      <a:lnTo>
                        <a:pt x="1362" y="52817"/>
                      </a:lnTo>
                      <a:lnTo>
                        <a:pt x="1076" y="53247"/>
                      </a:lnTo>
                      <a:lnTo>
                        <a:pt x="789" y="53677"/>
                      </a:lnTo>
                      <a:lnTo>
                        <a:pt x="502" y="54179"/>
                      </a:lnTo>
                      <a:lnTo>
                        <a:pt x="359" y="54681"/>
                      </a:lnTo>
                      <a:lnTo>
                        <a:pt x="144" y="55182"/>
                      </a:lnTo>
                      <a:lnTo>
                        <a:pt x="72" y="55684"/>
                      </a:lnTo>
                      <a:lnTo>
                        <a:pt x="1" y="56186"/>
                      </a:lnTo>
                      <a:lnTo>
                        <a:pt x="35117" y="56186"/>
                      </a:lnTo>
                      <a:lnTo>
                        <a:pt x="35403" y="55397"/>
                      </a:lnTo>
                      <a:lnTo>
                        <a:pt x="35762" y="54681"/>
                      </a:lnTo>
                      <a:lnTo>
                        <a:pt x="36192" y="54036"/>
                      </a:lnTo>
                      <a:lnTo>
                        <a:pt x="36765" y="53391"/>
                      </a:lnTo>
                      <a:lnTo>
                        <a:pt x="37267" y="52961"/>
                      </a:lnTo>
                      <a:lnTo>
                        <a:pt x="37768" y="52531"/>
                      </a:lnTo>
                      <a:lnTo>
                        <a:pt x="38342" y="52244"/>
                      </a:lnTo>
                      <a:lnTo>
                        <a:pt x="38987" y="51958"/>
                      </a:lnTo>
                      <a:lnTo>
                        <a:pt x="39560" y="51743"/>
                      </a:lnTo>
                      <a:lnTo>
                        <a:pt x="40205" y="51599"/>
                      </a:lnTo>
                      <a:lnTo>
                        <a:pt x="40850" y="51456"/>
                      </a:lnTo>
                      <a:lnTo>
                        <a:pt x="42068" y="51456"/>
                      </a:lnTo>
                      <a:lnTo>
                        <a:pt x="42713" y="51599"/>
                      </a:lnTo>
                      <a:lnTo>
                        <a:pt x="43358" y="51743"/>
                      </a:lnTo>
                      <a:lnTo>
                        <a:pt x="43932" y="51958"/>
                      </a:lnTo>
                      <a:lnTo>
                        <a:pt x="44576" y="52244"/>
                      </a:lnTo>
                      <a:lnTo>
                        <a:pt x="45150" y="52531"/>
                      </a:lnTo>
                      <a:lnTo>
                        <a:pt x="45651" y="52961"/>
                      </a:lnTo>
                      <a:lnTo>
                        <a:pt x="46153" y="53391"/>
                      </a:lnTo>
                      <a:lnTo>
                        <a:pt x="46726" y="54036"/>
                      </a:lnTo>
                      <a:lnTo>
                        <a:pt x="47156" y="54681"/>
                      </a:lnTo>
                      <a:lnTo>
                        <a:pt x="47515" y="55397"/>
                      </a:lnTo>
                      <a:lnTo>
                        <a:pt x="47801" y="56186"/>
                      </a:lnTo>
                      <a:lnTo>
                        <a:pt x="73314" y="56186"/>
                      </a:lnTo>
                      <a:lnTo>
                        <a:pt x="73959" y="56329"/>
                      </a:lnTo>
                      <a:lnTo>
                        <a:pt x="74533" y="56472"/>
                      </a:lnTo>
                      <a:lnTo>
                        <a:pt x="75034" y="56616"/>
                      </a:lnTo>
                      <a:lnTo>
                        <a:pt x="75536" y="56902"/>
                      </a:lnTo>
                      <a:lnTo>
                        <a:pt x="76038" y="57189"/>
                      </a:lnTo>
                      <a:lnTo>
                        <a:pt x="76539" y="57547"/>
                      </a:lnTo>
                      <a:lnTo>
                        <a:pt x="76969" y="57906"/>
                      </a:lnTo>
                      <a:lnTo>
                        <a:pt x="77328" y="58336"/>
                      </a:lnTo>
                      <a:lnTo>
                        <a:pt x="77686" y="58837"/>
                      </a:lnTo>
                      <a:lnTo>
                        <a:pt x="77973" y="59267"/>
                      </a:lnTo>
                      <a:lnTo>
                        <a:pt x="78188" y="59841"/>
                      </a:lnTo>
                      <a:lnTo>
                        <a:pt x="78403" y="60342"/>
                      </a:lnTo>
                      <a:lnTo>
                        <a:pt x="78546" y="60916"/>
                      </a:lnTo>
                      <a:lnTo>
                        <a:pt x="78618" y="61489"/>
                      </a:lnTo>
                      <a:lnTo>
                        <a:pt x="78689" y="62134"/>
                      </a:lnTo>
                      <a:lnTo>
                        <a:pt x="78689" y="67366"/>
                      </a:lnTo>
                      <a:lnTo>
                        <a:pt x="78689" y="67796"/>
                      </a:lnTo>
                      <a:lnTo>
                        <a:pt x="78833" y="68154"/>
                      </a:lnTo>
                      <a:lnTo>
                        <a:pt x="79048" y="68512"/>
                      </a:lnTo>
                      <a:lnTo>
                        <a:pt x="79263" y="68871"/>
                      </a:lnTo>
                      <a:lnTo>
                        <a:pt x="79621" y="69086"/>
                      </a:lnTo>
                      <a:lnTo>
                        <a:pt x="79979" y="69301"/>
                      </a:lnTo>
                      <a:lnTo>
                        <a:pt x="80337" y="69444"/>
                      </a:lnTo>
                      <a:lnTo>
                        <a:pt x="80767" y="69516"/>
                      </a:lnTo>
                      <a:lnTo>
                        <a:pt x="101837" y="69516"/>
                      </a:lnTo>
                      <a:lnTo>
                        <a:pt x="101837" y="49449"/>
                      </a:lnTo>
                      <a:lnTo>
                        <a:pt x="101837" y="48661"/>
                      </a:lnTo>
                      <a:lnTo>
                        <a:pt x="101980" y="47873"/>
                      </a:lnTo>
                      <a:lnTo>
                        <a:pt x="102124" y="47084"/>
                      </a:lnTo>
                      <a:lnTo>
                        <a:pt x="102339" y="46368"/>
                      </a:lnTo>
                      <a:lnTo>
                        <a:pt x="102625" y="45579"/>
                      </a:lnTo>
                      <a:lnTo>
                        <a:pt x="102912" y="44934"/>
                      </a:lnTo>
                      <a:lnTo>
                        <a:pt x="103342" y="44218"/>
                      </a:lnTo>
                      <a:lnTo>
                        <a:pt x="103700" y="43573"/>
                      </a:lnTo>
                      <a:lnTo>
                        <a:pt x="93094" y="32966"/>
                      </a:lnTo>
                      <a:lnTo>
                        <a:pt x="92377" y="33324"/>
                      </a:lnTo>
                      <a:lnTo>
                        <a:pt x="91589" y="33611"/>
                      </a:lnTo>
                      <a:lnTo>
                        <a:pt x="90801" y="33754"/>
                      </a:lnTo>
                      <a:lnTo>
                        <a:pt x="89367" y="33754"/>
                      </a:lnTo>
                      <a:lnTo>
                        <a:pt x="88722" y="33683"/>
                      </a:lnTo>
                      <a:lnTo>
                        <a:pt x="88077" y="33539"/>
                      </a:lnTo>
                      <a:lnTo>
                        <a:pt x="87504" y="33324"/>
                      </a:lnTo>
                      <a:lnTo>
                        <a:pt x="86859" y="33038"/>
                      </a:lnTo>
                      <a:lnTo>
                        <a:pt x="86357" y="32679"/>
                      </a:lnTo>
                      <a:lnTo>
                        <a:pt x="85784" y="32321"/>
                      </a:lnTo>
                      <a:lnTo>
                        <a:pt x="85282" y="31819"/>
                      </a:lnTo>
                      <a:lnTo>
                        <a:pt x="84852" y="31318"/>
                      </a:lnTo>
                      <a:lnTo>
                        <a:pt x="84422" y="30816"/>
                      </a:lnTo>
                      <a:lnTo>
                        <a:pt x="84064" y="30243"/>
                      </a:lnTo>
                      <a:lnTo>
                        <a:pt x="83849" y="29670"/>
                      </a:lnTo>
                      <a:lnTo>
                        <a:pt x="83634" y="29025"/>
                      </a:lnTo>
                      <a:lnTo>
                        <a:pt x="83491" y="28451"/>
                      </a:lnTo>
                      <a:lnTo>
                        <a:pt x="83347" y="27806"/>
                      </a:lnTo>
                      <a:lnTo>
                        <a:pt x="83347" y="27161"/>
                      </a:lnTo>
                      <a:lnTo>
                        <a:pt x="83347" y="26516"/>
                      </a:lnTo>
                      <a:lnTo>
                        <a:pt x="83491" y="25871"/>
                      </a:lnTo>
                      <a:lnTo>
                        <a:pt x="83634" y="25226"/>
                      </a:lnTo>
                      <a:lnTo>
                        <a:pt x="83849" y="24653"/>
                      </a:lnTo>
                      <a:lnTo>
                        <a:pt x="84064" y="24080"/>
                      </a:lnTo>
                      <a:lnTo>
                        <a:pt x="84422" y="23506"/>
                      </a:lnTo>
                      <a:lnTo>
                        <a:pt x="84852" y="22933"/>
                      </a:lnTo>
                      <a:lnTo>
                        <a:pt x="85282" y="22431"/>
                      </a:lnTo>
                      <a:lnTo>
                        <a:pt x="85927" y="21930"/>
                      </a:lnTo>
                      <a:lnTo>
                        <a:pt x="86572" y="21428"/>
                      </a:lnTo>
                      <a:lnTo>
                        <a:pt x="87289" y="21070"/>
                      </a:lnTo>
                      <a:lnTo>
                        <a:pt x="88077" y="20783"/>
                      </a:lnTo>
                      <a:lnTo>
                        <a:pt x="88077" y="72"/>
                      </a:lnTo>
                      <a:lnTo>
                        <a:pt x="88077" y="0"/>
                      </a:lnTo>
                      <a:close/>
                    </a:path>
                  </a:pathLst>
                </a:custGeom>
                <a:solidFill>
                  <a:srgbClr val="68D0D9"/>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995"/>
                </a:p>
              </p:txBody>
            </p:sp>
            <p:sp>
              <p:nvSpPr>
                <p:cNvPr id="1571" name="Google Shape;1571;p160">
                  <a:extLst>
                    <a:ext uri="{FF2B5EF4-FFF2-40B4-BE49-F238E27FC236}">
                      <a16:creationId xmlns:a16="http://schemas.microsoft.com/office/drawing/2014/main" id="{C79B5915-CE56-BCF9-AA27-5D5A95198B32}"/>
                    </a:ext>
                  </a:extLst>
                </p:cNvPr>
                <p:cNvSpPr/>
                <p:nvPr/>
              </p:nvSpPr>
              <p:spPr>
                <a:xfrm>
                  <a:off x="1669875" y="1619475"/>
                  <a:ext cx="141550" cy="141550"/>
                </a:xfrm>
                <a:custGeom>
                  <a:avLst/>
                  <a:gdLst/>
                  <a:ahLst/>
                  <a:cxnLst/>
                  <a:rect l="l" t="t" r="r" b="b"/>
                  <a:pathLst>
                    <a:path w="5662" h="5662" extrusionOk="0">
                      <a:moveTo>
                        <a:pt x="2867" y="0"/>
                      </a:moveTo>
                      <a:lnTo>
                        <a:pt x="2294" y="72"/>
                      </a:lnTo>
                      <a:lnTo>
                        <a:pt x="1792" y="215"/>
                      </a:lnTo>
                      <a:lnTo>
                        <a:pt x="1290" y="502"/>
                      </a:lnTo>
                      <a:lnTo>
                        <a:pt x="860" y="860"/>
                      </a:lnTo>
                      <a:lnTo>
                        <a:pt x="502" y="1290"/>
                      </a:lnTo>
                      <a:lnTo>
                        <a:pt x="215" y="1792"/>
                      </a:lnTo>
                      <a:lnTo>
                        <a:pt x="72" y="2293"/>
                      </a:lnTo>
                      <a:lnTo>
                        <a:pt x="0" y="2867"/>
                      </a:lnTo>
                      <a:lnTo>
                        <a:pt x="72" y="3368"/>
                      </a:lnTo>
                      <a:lnTo>
                        <a:pt x="215" y="3870"/>
                      </a:lnTo>
                      <a:lnTo>
                        <a:pt x="502" y="4372"/>
                      </a:lnTo>
                      <a:lnTo>
                        <a:pt x="860" y="4802"/>
                      </a:lnTo>
                      <a:lnTo>
                        <a:pt x="1290" y="5160"/>
                      </a:lnTo>
                      <a:lnTo>
                        <a:pt x="1792" y="5447"/>
                      </a:lnTo>
                      <a:lnTo>
                        <a:pt x="2294" y="5590"/>
                      </a:lnTo>
                      <a:lnTo>
                        <a:pt x="2867" y="5662"/>
                      </a:lnTo>
                      <a:lnTo>
                        <a:pt x="3369" y="5590"/>
                      </a:lnTo>
                      <a:lnTo>
                        <a:pt x="3870" y="5447"/>
                      </a:lnTo>
                      <a:lnTo>
                        <a:pt x="4372" y="5160"/>
                      </a:lnTo>
                      <a:lnTo>
                        <a:pt x="4802" y="4802"/>
                      </a:lnTo>
                      <a:lnTo>
                        <a:pt x="5160" y="4372"/>
                      </a:lnTo>
                      <a:lnTo>
                        <a:pt x="5447" y="3870"/>
                      </a:lnTo>
                      <a:lnTo>
                        <a:pt x="5590" y="3368"/>
                      </a:lnTo>
                      <a:lnTo>
                        <a:pt x="5662" y="2867"/>
                      </a:lnTo>
                      <a:lnTo>
                        <a:pt x="5590" y="2293"/>
                      </a:lnTo>
                      <a:lnTo>
                        <a:pt x="5447" y="1792"/>
                      </a:lnTo>
                      <a:lnTo>
                        <a:pt x="5160" y="1290"/>
                      </a:lnTo>
                      <a:lnTo>
                        <a:pt x="4802" y="860"/>
                      </a:lnTo>
                      <a:lnTo>
                        <a:pt x="4372" y="502"/>
                      </a:lnTo>
                      <a:lnTo>
                        <a:pt x="3870" y="215"/>
                      </a:lnTo>
                      <a:lnTo>
                        <a:pt x="3369" y="72"/>
                      </a:lnTo>
                      <a:lnTo>
                        <a:pt x="2867" y="0"/>
                      </a:lnTo>
                      <a:close/>
                    </a:path>
                  </a:pathLst>
                </a:custGeom>
                <a:solidFill>
                  <a:srgbClr val="68D0D9"/>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995"/>
                </a:p>
              </p:txBody>
            </p:sp>
          </p:grpSp>
          <p:sp>
            <p:nvSpPr>
              <p:cNvPr id="1572" name="Google Shape;1572;p160">
                <a:extLst>
                  <a:ext uri="{FF2B5EF4-FFF2-40B4-BE49-F238E27FC236}">
                    <a16:creationId xmlns:a16="http://schemas.microsoft.com/office/drawing/2014/main" id="{3A5383EE-88B4-9C8D-DF0C-D720DD02FCA2}"/>
                  </a:ext>
                </a:extLst>
              </p:cNvPr>
              <p:cNvSpPr/>
              <p:nvPr/>
            </p:nvSpPr>
            <p:spPr>
              <a:xfrm>
                <a:off x="2995181" y="1523758"/>
                <a:ext cx="501326" cy="501326"/>
              </a:xfrm>
              <a:custGeom>
                <a:avLst/>
                <a:gdLst/>
                <a:ahLst/>
                <a:cxnLst/>
                <a:rect l="l" t="t" r="r" b="b"/>
                <a:pathLst>
                  <a:path w="24797" h="24797" extrusionOk="0">
                    <a:moveTo>
                      <a:pt x="7812" y="6021"/>
                    </a:moveTo>
                    <a:lnTo>
                      <a:pt x="7740" y="6236"/>
                    </a:lnTo>
                    <a:lnTo>
                      <a:pt x="7740" y="8887"/>
                    </a:lnTo>
                    <a:lnTo>
                      <a:pt x="7812" y="9030"/>
                    </a:lnTo>
                    <a:lnTo>
                      <a:pt x="8027" y="9102"/>
                    </a:lnTo>
                    <a:lnTo>
                      <a:pt x="9747" y="9102"/>
                    </a:lnTo>
                    <a:lnTo>
                      <a:pt x="9890" y="9030"/>
                    </a:lnTo>
                    <a:lnTo>
                      <a:pt x="9962" y="8887"/>
                    </a:lnTo>
                    <a:lnTo>
                      <a:pt x="9962" y="6236"/>
                    </a:lnTo>
                    <a:lnTo>
                      <a:pt x="9890" y="6021"/>
                    </a:lnTo>
                    <a:close/>
                    <a:moveTo>
                      <a:pt x="10249" y="3799"/>
                    </a:moveTo>
                    <a:lnTo>
                      <a:pt x="10679" y="3942"/>
                    </a:lnTo>
                    <a:lnTo>
                      <a:pt x="11109" y="4157"/>
                    </a:lnTo>
                    <a:lnTo>
                      <a:pt x="11467" y="4516"/>
                    </a:lnTo>
                    <a:lnTo>
                      <a:pt x="11754" y="4874"/>
                    </a:lnTo>
                    <a:lnTo>
                      <a:pt x="12040" y="5232"/>
                    </a:lnTo>
                    <a:lnTo>
                      <a:pt x="12112" y="5734"/>
                    </a:lnTo>
                    <a:lnTo>
                      <a:pt x="12183" y="6236"/>
                    </a:lnTo>
                    <a:lnTo>
                      <a:pt x="12183" y="8887"/>
                    </a:lnTo>
                    <a:lnTo>
                      <a:pt x="12112" y="9389"/>
                    </a:lnTo>
                    <a:lnTo>
                      <a:pt x="12040" y="9819"/>
                    </a:lnTo>
                    <a:lnTo>
                      <a:pt x="11754" y="10249"/>
                    </a:lnTo>
                    <a:lnTo>
                      <a:pt x="11467" y="10607"/>
                    </a:lnTo>
                    <a:lnTo>
                      <a:pt x="11109" y="10894"/>
                    </a:lnTo>
                    <a:lnTo>
                      <a:pt x="10679" y="11109"/>
                    </a:lnTo>
                    <a:lnTo>
                      <a:pt x="10249" y="11252"/>
                    </a:lnTo>
                    <a:lnTo>
                      <a:pt x="9747" y="11324"/>
                    </a:lnTo>
                    <a:lnTo>
                      <a:pt x="8027" y="11324"/>
                    </a:lnTo>
                    <a:lnTo>
                      <a:pt x="7525" y="11252"/>
                    </a:lnTo>
                    <a:lnTo>
                      <a:pt x="7024" y="11109"/>
                    </a:lnTo>
                    <a:lnTo>
                      <a:pt x="6665" y="10894"/>
                    </a:lnTo>
                    <a:lnTo>
                      <a:pt x="6307" y="10607"/>
                    </a:lnTo>
                    <a:lnTo>
                      <a:pt x="5949" y="10249"/>
                    </a:lnTo>
                    <a:lnTo>
                      <a:pt x="5734" y="9819"/>
                    </a:lnTo>
                    <a:lnTo>
                      <a:pt x="5590" y="9389"/>
                    </a:lnTo>
                    <a:lnTo>
                      <a:pt x="5590" y="8887"/>
                    </a:lnTo>
                    <a:lnTo>
                      <a:pt x="5590" y="6236"/>
                    </a:lnTo>
                    <a:lnTo>
                      <a:pt x="5590" y="5734"/>
                    </a:lnTo>
                    <a:lnTo>
                      <a:pt x="5734" y="5232"/>
                    </a:lnTo>
                    <a:lnTo>
                      <a:pt x="5949" y="4874"/>
                    </a:lnTo>
                    <a:lnTo>
                      <a:pt x="6307" y="4516"/>
                    </a:lnTo>
                    <a:lnTo>
                      <a:pt x="6665" y="4157"/>
                    </a:lnTo>
                    <a:lnTo>
                      <a:pt x="7024" y="3942"/>
                    </a:lnTo>
                    <a:lnTo>
                      <a:pt x="7525" y="3799"/>
                    </a:lnTo>
                    <a:close/>
                    <a:moveTo>
                      <a:pt x="16627" y="3799"/>
                    </a:moveTo>
                    <a:lnTo>
                      <a:pt x="16842" y="3871"/>
                    </a:lnTo>
                    <a:lnTo>
                      <a:pt x="17200" y="4086"/>
                    </a:lnTo>
                    <a:lnTo>
                      <a:pt x="17415" y="4444"/>
                    </a:lnTo>
                    <a:lnTo>
                      <a:pt x="17487" y="4659"/>
                    </a:lnTo>
                    <a:lnTo>
                      <a:pt x="17487" y="4874"/>
                    </a:lnTo>
                    <a:lnTo>
                      <a:pt x="17487" y="10177"/>
                    </a:lnTo>
                    <a:lnTo>
                      <a:pt x="17487" y="10392"/>
                    </a:lnTo>
                    <a:lnTo>
                      <a:pt x="17415" y="10607"/>
                    </a:lnTo>
                    <a:lnTo>
                      <a:pt x="17200" y="10965"/>
                    </a:lnTo>
                    <a:lnTo>
                      <a:pt x="16842" y="11180"/>
                    </a:lnTo>
                    <a:lnTo>
                      <a:pt x="16627" y="11252"/>
                    </a:lnTo>
                    <a:lnTo>
                      <a:pt x="16412" y="11324"/>
                    </a:lnTo>
                    <a:lnTo>
                      <a:pt x="16197" y="11252"/>
                    </a:lnTo>
                    <a:lnTo>
                      <a:pt x="15982" y="11180"/>
                    </a:lnTo>
                    <a:lnTo>
                      <a:pt x="15623" y="10965"/>
                    </a:lnTo>
                    <a:lnTo>
                      <a:pt x="15408" y="10607"/>
                    </a:lnTo>
                    <a:lnTo>
                      <a:pt x="15337" y="10392"/>
                    </a:lnTo>
                    <a:lnTo>
                      <a:pt x="15265" y="10177"/>
                    </a:lnTo>
                    <a:lnTo>
                      <a:pt x="15265" y="5949"/>
                    </a:lnTo>
                    <a:lnTo>
                      <a:pt x="14978" y="5806"/>
                    </a:lnTo>
                    <a:lnTo>
                      <a:pt x="14692" y="5591"/>
                    </a:lnTo>
                    <a:lnTo>
                      <a:pt x="14477" y="5232"/>
                    </a:lnTo>
                    <a:lnTo>
                      <a:pt x="14405" y="4874"/>
                    </a:lnTo>
                    <a:lnTo>
                      <a:pt x="14405" y="4659"/>
                    </a:lnTo>
                    <a:lnTo>
                      <a:pt x="14477" y="4444"/>
                    </a:lnTo>
                    <a:lnTo>
                      <a:pt x="14763" y="4086"/>
                    </a:lnTo>
                    <a:lnTo>
                      <a:pt x="15050" y="3871"/>
                    </a:lnTo>
                    <a:lnTo>
                      <a:pt x="15265" y="3799"/>
                    </a:lnTo>
                    <a:close/>
                    <a:moveTo>
                      <a:pt x="15050" y="15695"/>
                    </a:moveTo>
                    <a:lnTo>
                      <a:pt x="14907" y="15767"/>
                    </a:lnTo>
                    <a:lnTo>
                      <a:pt x="14835" y="15910"/>
                    </a:lnTo>
                    <a:lnTo>
                      <a:pt x="14835" y="18562"/>
                    </a:lnTo>
                    <a:lnTo>
                      <a:pt x="14907" y="18777"/>
                    </a:lnTo>
                    <a:lnTo>
                      <a:pt x="15050" y="18849"/>
                    </a:lnTo>
                    <a:lnTo>
                      <a:pt x="16842" y="18849"/>
                    </a:lnTo>
                    <a:lnTo>
                      <a:pt x="16985" y="18777"/>
                    </a:lnTo>
                    <a:lnTo>
                      <a:pt x="17057" y="18562"/>
                    </a:lnTo>
                    <a:lnTo>
                      <a:pt x="17057" y="15910"/>
                    </a:lnTo>
                    <a:lnTo>
                      <a:pt x="16985" y="15767"/>
                    </a:lnTo>
                    <a:lnTo>
                      <a:pt x="16842" y="15695"/>
                    </a:lnTo>
                    <a:close/>
                    <a:moveTo>
                      <a:pt x="9317" y="13474"/>
                    </a:moveTo>
                    <a:lnTo>
                      <a:pt x="9532" y="13545"/>
                    </a:lnTo>
                    <a:lnTo>
                      <a:pt x="9747" y="13617"/>
                    </a:lnTo>
                    <a:lnTo>
                      <a:pt x="10105" y="13832"/>
                    </a:lnTo>
                    <a:lnTo>
                      <a:pt x="10320" y="14190"/>
                    </a:lnTo>
                    <a:lnTo>
                      <a:pt x="10392" y="14405"/>
                    </a:lnTo>
                    <a:lnTo>
                      <a:pt x="10392" y="14620"/>
                    </a:lnTo>
                    <a:lnTo>
                      <a:pt x="10392" y="19924"/>
                    </a:lnTo>
                    <a:lnTo>
                      <a:pt x="10392" y="20139"/>
                    </a:lnTo>
                    <a:lnTo>
                      <a:pt x="10320" y="20354"/>
                    </a:lnTo>
                    <a:lnTo>
                      <a:pt x="10105" y="20712"/>
                    </a:lnTo>
                    <a:lnTo>
                      <a:pt x="9747" y="20927"/>
                    </a:lnTo>
                    <a:lnTo>
                      <a:pt x="9532" y="20999"/>
                    </a:lnTo>
                    <a:lnTo>
                      <a:pt x="9102" y="20999"/>
                    </a:lnTo>
                    <a:lnTo>
                      <a:pt x="8887" y="20927"/>
                    </a:lnTo>
                    <a:lnTo>
                      <a:pt x="8529" y="20712"/>
                    </a:lnTo>
                    <a:lnTo>
                      <a:pt x="8314" y="20354"/>
                    </a:lnTo>
                    <a:lnTo>
                      <a:pt x="8242" y="20139"/>
                    </a:lnTo>
                    <a:lnTo>
                      <a:pt x="8242" y="19924"/>
                    </a:lnTo>
                    <a:lnTo>
                      <a:pt x="8242" y="15695"/>
                    </a:lnTo>
                    <a:lnTo>
                      <a:pt x="7884" y="15552"/>
                    </a:lnTo>
                    <a:lnTo>
                      <a:pt x="7597" y="15337"/>
                    </a:lnTo>
                    <a:lnTo>
                      <a:pt x="7382" y="14979"/>
                    </a:lnTo>
                    <a:lnTo>
                      <a:pt x="7310" y="14620"/>
                    </a:lnTo>
                    <a:lnTo>
                      <a:pt x="7382" y="14405"/>
                    </a:lnTo>
                    <a:lnTo>
                      <a:pt x="7382" y="14190"/>
                    </a:lnTo>
                    <a:lnTo>
                      <a:pt x="7669" y="13832"/>
                    </a:lnTo>
                    <a:lnTo>
                      <a:pt x="8027" y="13617"/>
                    </a:lnTo>
                    <a:lnTo>
                      <a:pt x="8242" y="13545"/>
                    </a:lnTo>
                    <a:lnTo>
                      <a:pt x="8457" y="13474"/>
                    </a:lnTo>
                    <a:close/>
                    <a:moveTo>
                      <a:pt x="16842" y="13474"/>
                    </a:moveTo>
                    <a:lnTo>
                      <a:pt x="17343" y="13545"/>
                    </a:lnTo>
                    <a:lnTo>
                      <a:pt x="17773" y="13689"/>
                    </a:lnTo>
                    <a:lnTo>
                      <a:pt x="18203" y="13904"/>
                    </a:lnTo>
                    <a:lnTo>
                      <a:pt x="18562" y="14190"/>
                    </a:lnTo>
                    <a:lnTo>
                      <a:pt x="18848" y="14549"/>
                    </a:lnTo>
                    <a:lnTo>
                      <a:pt x="19063" y="14979"/>
                    </a:lnTo>
                    <a:lnTo>
                      <a:pt x="19207" y="15480"/>
                    </a:lnTo>
                    <a:lnTo>
                      <a:pt x="19278" y="15910"/>
                    </a:lnTo>
                    <a:lnTo>
                      <a:pt x="19278" y="18562"/>
                    </a:lnTo>
                    <a:lnTo>
                      <a:pt x="19207" y="19064"/>
                    </a:lnTo>
                    <a:lnTo>
                      <a:pt x="19063" y="19565"/>
                    </a:lnTo>
                    <a:lnTo>
                      <a:pt x="18848" y="19924"/>
                    </a:lnTo>
                    <a:lnTo>
                      <a:pt x="18562" y="20282"/>
                    </a:lnTo>
                    <a:lnTo>
                      <a:pt x="18203" y="20640"/>
                    </a:lnTo>
                    <a:lnTo>
                      <a:pt x="17773" y="20855"/>
                    </a:lnTo>
                    <a:lnTo>
                      <a:pt x="17343" y="20999"/>
                    </a:lnTo>
                    <a:lnTo>
                      <a:pt x="14548" y="20999"/>
                    </a:lnTo>
                    <a:lnTo>
                      <a:pt x="14118" y="20855"/>
                    </a:lnTo>
                    <a:lnTo>
                      <a:pt x="13688" y="20640"/>
                    </a:lnTo>
                    <a:lnTo>
                      <a:pt x="13330" y="20282"/>
                    </a:lnTo>
                    <a:lnTo>
                      <a:pt x="13043" y="19924"/>
                    </a:lnTo>
                    <a:lnTo>
                      <a:pt x="12828" y="19565"/>
                    </a:lnTo>
                    <a:lnTo>
                      <a:pt x="12685" y="19064"/>
                    </a:lnTo>
                    <a:lnTo>
                      <a:pt x="12613" y="18562"/>
                    </a:lnTo>
                    <a:lnTo>
                      <a:pt x="12613" y="15910"/>
                    </a:lnTo>
                    <a:lnTo>
                      <a:pt x="12685" y="15480"/>
                    </a:lnTo>
                    <a:lnTo>
                      <a:pt x="12828" y="14979"/>
                    </a:lnTo>
                    <a:lnTo>
                      <a:pt x="13043" y="14549"/>
                    </a:lnTo>
                    <a:lnTo>
                      <a:pt x="13330" y="14190"/>
                    </a:lnTo>
                    <a:lnTo>
                      <a:pt x="13688" y="13904"/>
                    </a:lnTo>
                    <a:lnTo>
                      <a:pt x="14118" y="13689"/>
                    </a:lnTo>
                    <a:lnTo>
                      <a:pt x="14548" y="13545"/>
                    </a:lnTo>
                    <a:lnTo>
                      <a:pt x="15050" y="13474"/>
                    </a:lnTo>
                    <a:close/>
                    <a:moveTo>
                      <a:pt x="3584" y="1"/>
                    </a:moveTo>
                    <a:lnTo>
                      <a:pt x="2867" y="72"/>
                    </a:lnTo>
                    <a:lnTo>
                      <a:pt x="2222" y="287"/>
                    </a:lnTo>
                    <a:lnTo>
                      <a:pt x="1577" y="646"/>
                    </a:lnTo>
                    <a:lnTo>
                      <a:pt x="1075" y="1076"/>
                    </a:lnTo>
                    <a:lnTo>
                      <a:pt x="645" y="1577"/>
                    </a:lnTo>
                    <a:lnTo>
                      <a:pt x="287" y="2151"/>
                    </a:lnTo>
                    <a:lnTo>
                      <a:pt x="72" y="2867"/>
                    </a:lnTo>
                    <a:lnTo>
                      <a:pt x="0" y="3584"/>
                    </a:lnTo>
                    <a:lnTo>
                      <a:pt x="0" y="21285"/>
                    </a:lnTo>
                    <a:lnTo>
                      <a:pt x="72" y="21930"/>
                    </a:lnTo>
                    <a:lnTo>
                      <a:pt x="287" y="22647"/>
                    </a:lnTo>
                    <a:lnTo>
                      <a:pt x="645" y="23220"/>
                    </a:lnTo>
                    <a:lnTo>
                      <a:pt x="1075" y="23722"/>
                    </a:lnTo>
                    <a:lnTo>
                      <a:pt x="1577" y="24152"/>
                    </a:lnTo>
                    <a:lnTo>
                      <a:pt x="2222" y="24510"/>
                    </a:lnTo>
                    <a:lnTo>
                      <a:pt x="2867" y="24725"/>
                    </a:lnTo>
                    <a:lnTo>
                      <a:pt x="3584" y="24797"/>
                    </a:lnTo>
                    <a:lnTo>
                      <a:pt x="21285" y="24797"/>
                    </a:lnTo>
                    <a:lnTo>
                      <a:pt x="22002" y="24725"/>
                    </a:lnTo>
                    <a:lnTo>
                      <a:pt x="22647" y="24510"/>
                    </a:lnTo>
                    <a:lnTo>
                      <a:pt x="23220" y="24152"/>
                    </a:lnTo>
                    <a:lnTo>
                      <a:pt x="23793" y="23722"/>
                    </a:lnTo>
                    <a:lnTo>
                      <a:pt x="24223" y="23220"/>
                    </a:lnTo>
                    <a:lnTo>
                      <a:pt x="24510" y="22647"/>
                    </a:lnTo>
                    <a:lnTo>
                      <a:pt x="24725" y="21930"/>
                    </a:lnTo>
                    <a:lnTo>
                      <a:pt x="24797" y="21285"/>
                    </a:lnTo>
                    <a:lnTo>
                      <a:pt x="24797" y="3584"/>
                    </a:lnTo>
                    <a:lnTo>
                      <a:pt x="24725" y="2867"/>
                    </a:lnTo>
                    <a:lnTo>
                      <a:pt x="24510" y="2151"/>
                    </a:lnTo>
                    <a:lnTo>
                      <a:pt x="24223" y="1577"/>
                    </a:lnTo>
                    <a:lnTo>
                      <a:pt x="23793" y="1076"/>
                    </a:lnTo>
                    <a:lnTo>
                      <a:pt x="23220" y="646"/>
                    </a:lnTo>
                    <a:lnTo>
                      <a:pt x="22647" y="287"/>
                    </a:lnTo>
                    <a:lnTo>
                      <a:pt x="22002" y="72"/>
                    </a:lnTo>
                    <a:lnTo>
                      <a:pt x="21285" y="1"/>
                    </a:lnTo>
                    <a:close/>
                  </a:path>
                </a:pathLst>
              </a:custGeom>
              <a:solidFill>
                <a:srgbClr val="015C9A"/>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grpSp>
        <p:nvGrpSpPr>
          <p:cNvPr id="1573" name="Google Shape;1573;p160">
            <a:extLst>
              <a:ext uri="{FF2B5EF4-FFF2-40B4-BE49-F238E27FC236}">
                <a16:creationId xmlns:a16="http://schemas.microsoft.com/office/drawing/2014/main" id="{DA643342-413A-C896-BC0A-EBB43C17E575}"/>
              </a:ext>
            </a:extLst>
          </p:cNvPr>
          <p:cNvGrpSpPr/>
          <p:nvPr/>
        </p:nvGrpSpPr>
        <p:grpSpPr>
          <a:xfrm>
            <a:off x="5114683" y="1087328"/>
            <a:ext cx="3416225" cy="1327544"/>
            <a:chOff x="5114683" y="1087328"/>
            <a:chExt cx="3416225" cy="1327544"/>
          </a:xfrm>
        </p:grpSpPr>
        <p:sp>
          <p:nvSpPr>
            <p:cNvPr id="1574" name="Google Shape;1574;p160">
              <a:extLst>
                <a:ext uri="{FF2B5EF4-FFF2-40B4-BE49-F238E27FC236}">
                  <a16:creationId xmlns:a16="http://schemas.microsoft.com/office/drawing/2014/main" id="{B7002457-D716-36EC-A9F2-78E115B0F3F1}"/>
                </a:ext>
              </a:extLst>
            </p:cNvPr>
            <p:cNvSpPr/>
            <p:nvPr/>
          </p:nvSpPr>
          <p:spPr>
            <a:xfrm>
              <a:off x="6370608" y="1087328"/>
              <a:ext cx="2160300" cy="342000"/>
            </a:xfrm>
            <a:prstGeom prst="roundRect">
              <a:avLst>
                <a:gd name="adj" fmla="val 50000"/>
              </a:avLst>
            </a:prstGeom>
            <a:noFill/>
            <a:ln w="19050" cap="flat" cmpd="sng">
              <a:solidFill>
                <a:srgbClr val="FFD14D"/>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rgbClr val="FFFFFF"/>
                  </a:solidFill>
                  <a:latin typeface="Montserrat"/>
                  <a:ea typeface="Montserrat"/>
                  <a:cs typeface="Montserrat"/>
                  <a:sym typeface="Montserrat"/>
                </a:rPr>
                <a:t>Meaningful Exchange</a:t>
              </a:r>
              <a:endParaRPr sz="1000" b="1">
                <a:solidFill>
                  <a:srgbClr val="FFFFFF"/>
                </a:solidFill>
                <a:latin typeface="Montserrat"/>
                <a:ea typeface="Montserrat"/>
                <a:cs typeface="Montserrat"/>
                <a:sym typeface="Montserrat"/>
              </a:endParaRPr>
            </a:p>
          </p:txBody>
        </p:sp>
        <p:grpSp>
          <p:nvGrpSpPr>
            <p:cNvPr id="1575" name="Google Shape;1575;p160">
              <a:extLst>
                <a:ext uri="{FF2B5EF4-FFF2-40B4-BE49-F238E27FC236}">
                  <a16:creationId xmlns:a16="http://schemas.microsoft.com/office/drawing/2014/main" id="{DF55FBC2-7A2D-D067-C37C-F0291FACA592}"/>
                </a:ext>
              </a:extLst>
            </p:cNvPr>
            <p:cNvGrpSpPr/>
            <p:nvPr/>
          </p:nvGrpSpPr>
          <p:grpSpPr>
            <a:xfrm>
              <a:off x="5114683" y="1179317"/>
              <a:ext cx="1477580" cy="1235555"/>
              <a:chOff x="5114683" y="1179317"/>
              <a:chExt cx="1477580" cy="1235555"/>
            </a:xfrm>
          </p:grpSpPr>
          <p:grpSp>
            <p:nvGrpSpPr>
              <p:cNvPr id="1576" name="Google Shape;1576;p160">
                <a:extLst>
                  <a:ext uri="{FF2B5EF4-FFF2-40B4-BE49-F238E27FC236}">
                    <a16:creationId xmlns:a16="http://schemas.microsoft.com/office/drawing/2014/main" id="{1875FE69-E325-5976-3159-0752532D55F6}"/>
                  </a:ext>
                </a:extLst>
              </p:cNvPr>
              <p:cNvGrpSpPr/>
              <p:nvPr/>
            </p:nvGrpSpPr>
            <p:grpSpPr>
              <a:xfrm>
                <a:off x="5114683" y="1179317"/>
                <a:ext cx="1477580" cy="1235555"/>
                <a:chOff x="4792675" y="238125"/>
                <a:chExt cx="2078325" cy="1737900"/>
              </a:xfrm>
            </p:grpSpPr>
            <p:sp>
              <p:nvSpPr>
                <p:cNvPr id="1577" name="Google Shape;1577;p160">
                  <a:extLst>
                    <a:ext uri="{FF2B5EF4-FFF2-40B4-BE49-F238E27FC236}">
                      <a16:creationId xmlns:a16="http://schemas.microsoft.com/office/drawing/2014/main" id="{5F0A7439-F8EB-9543-6A13-BAF4483120F5}"/>
                    </a:ext>
                  </a:extLst>
                </p:cNvPr>
                <p:cNvSpPr/>
                <p:nvPr/>
              </p:nvSpPr>
              <p:spPr>
                <a:xfrm>
                  <a:off x="5075775" y="702150"/>
                  <a:ext cx="139750" cy="141550"/>
                </a:xfrm>
                <a:custGeom>
                  <a:avLst/>
                  <a:gdLst/>
                  <a:ahLst/>
                  <a:cxnLst/>
                  <a:rect l="l" t="t" r="r" b="b"/>
                  <a:pathLst>
                    <a:path w="5590" h="5662" extrusionOk="0">
                      <a:moveTo>
                        <a:pt x="2795" y="0"/>
                      </a:moveTo>
                      <a:lnTo>
                        <a:pt x="2293" y="72"/>
                      </a:lnTo>
                      <a:lnTo>
                        <a:pt x="1720" y="215"/>
                      </a:lnTo>
                      <a:lnTo>
                        <a:pt x="1290" y="430"/>
                      </a:lnTo>
                      <a:lnTo>
                        <a:pt x="788" y="789"/>
                      </a:lnTo>
                      <a:lnTo>
                        <a:pt x="430" y="1290"/>
                      </a:lnTo>
                      <a:lnTo>
                        <a:pt x="215" y="1720"/>
                      </a:lnTo>
                      <a:lnTo>
                        <a:pt x="72" y="2294"/>
                      </a:lnTo>
                      <a:lnTo>
                        <a:pt x="0" y="2795"/>
                      </a:lnTo>
                      <a:lnTo>
                        <a:pt x="72" y="3369"/>
                      </a:lnTo>
                      <a:lnTo>
                        <a:pt x="215" y="3870"/>
                      </a:lnTo>
                      <a:lnTo>
                        <a:pt x="430" y="4372"/>
                      </a:lnTo>
                      <a:lnTo>
                        <a:pt x="788" y="4802"/>
                      </a:lnTo>
                      <a:lnTo>
                        <a:pt x="1290" y="5160"/>
                      </a:lnTo>
                      <a:lnTo>
                        <a:pt x="1720" y="5447"/>
                      </a:lnTo>
                      <a:lnTo>
                        <a:pt x="2293" y="5590"/>
                      </a:lnTo>
                      <a:lnTo>
                        <a:pt x="2795" y="5662"/>
                      </a:lnTo>
                      <a:lnTo>
                        <a:pt x="3368" y="5590"/>
                      </a:lnTo>
                      <a:lnTo>
                        <a:pt x="3870" y="5447"/>
                      </a:lnTo>
                      <a:lnTo>
                        <a:pt x="4372" y="5160"/>
                      </a:lnTo>
                      <a:lnTo>
                        <a:pt x="4802" y="4802"/>
                      </a:lnTo>
                      <a:lnTo>
                        <a:pt x="5160" y="4372"/>
                      </a:lnTo>
                      <a:lnTo>
                        <a:pt x="5447" y="3870"/>
                      </a:lnTo>
                      <a:lnTo>
                        <a:pt x="5590" y="3369"/>
                      </a:lnTo>
                      <a:lnTo>
                        <a:pt x="5590" y="2795"/>
                      </a:lnTo>
                      <a:lnTo>
                        <a:pt x="5590" y="2294"/>
                      </a:lnTo>
                      <a:lnTo>
                        <a:pt x="5447" y="1720"/>
                      </a:lnTo>
                      <a:lnTo>
                        <a:pt x="5160" y="1290"/>
                      </a:lnTo>
                      <a:lnTo>
                        <a:pt x="4802" y="789"/>
                      </a:lnTo>
                      <a:lnTo>
                        <a:pt x="4372" y="430"/>
                      </a:lnTo>
                      <a:lnTo>
                        <a:pt x="3870" y="215"/>
                      </a:lnTo>
                      <a:lnTo>
                        <a:pt x="3368" y="72"/>
                      </a:lnTo>
                      <a:lnTo>
                        <a:pt x="2795" y="0"/>
                      </a:lnTo>
                      <a:close/>
                    </a:path>
                  </a:pathLst>
                </a:custGeom>
                <a:solidFill>
                  <a:srgbClr val="FFD14D"/>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78" name="Google Shape;1578;p160">
                  <a:extLst>
                    <a:ext uri="{FF2B5EF4-FFF2-40B4-BE49-F238E27FC236}">
                      <a16:creationId xmlns:a16="http://schemas.microsoft.com/office/drawing/2014/main" id="{240E3F00-8721-2BBB-F85B-0E8AEF76044B}"/>
                    </a:ext>
                  </a:extLst>
                </p:cNvPr>
                <p:cNvSpPr/>
                <p:nvPr/>
              </p:nvSpPr>
              <p:spPr>
                <a:xfrm>
                  <a:off x="4792675" y="238125"/>
                  <a:ext cx="2078325" cy="1737900"/>
                </a:xfrm>
                <a:custGeom>
                  <a:avLst/>
                  <a:gdLst/>
                  <a:ahLst/>
                  <a:cxnLst/>
                  <a:rect l="l" t="t" r="r" b="b"/>
                  <a:pathLst>
                    <a:path w="83133" h="69516" extrusionOk="0">
                      <a:moveTo>
                        <a:pt x="16054" y="0"/>
                      </a:moveTo>
                      <a:lnTo>
                        <a:pt x="16054" y="14978"/>
                      </a:lnTo>
                      <a:lnTo>
                        <a:pt x="16771" y="15265"/>
                      </a:lnTo>
                      <a:lnTo>
                        <a:pt x="17487" y="15623"/>
                      </a:lnTo>
                      <a:lnTo>
                        <a:pt x="18204" y="16125"/>
                      </a:lnTo>
                      <a:lnTo>
                        <a:pt x="18849" y="16698"/>
                      </a:lnTo>
                      <a:lnTo>
                        <a:pt x="19279" y="17200"/>
                      </a:lnTo>
                      <a:lnTo>
                        <a:pt x="19709" y="17701"/>
                      </a:lnTo>
                      <a:lnTo>
                        <a:pt x="19996" y="18275"/>
                      </a:lnTo>
                      <a:lnTo>
                        <a:pt x="20282" y="18848"/>
                      </a:lnTo>
                      <a:lnTo>
                        <a:pt x="20497" y="19493"/>
                      </a:lnTo>
                      <a:lnTo>
                        <a:pt x="20641" y="20138"/>
                      </a:lnTo>
                      <a:lnTo>
                        <a:pt x="20712" y="20711"/>
                      </a:lnTo>
                      <a:lnTo>
                        <a:pt x="20784" y="21356"/>
                      </a:lnTo>
                      <a:lnTo>
                        <a:pt x="20712" y="22001"/>
                      </a:lnTo>
                      <a:lnTo>
                        <a:pt x="20641" y="22646"/>
                      </a:lnTo>
                      <a:lnTo>
                        <a:pt x="20497" y="23291"/>
                      </a:lnTo>
                      <a:lnTo>
                        <a:pt x="20282" y="23865"/>
                      </a:lnTo>
                      <a:lnTo>
                        <a:pt x="19996" y="24438"/>
                      </a:lnTo>
                      <a:lnTo>
                        <a:pt x="19709" y="25011"/>
                      </a:lnTo>
                      <a:lnTo>
                        <a:pt x="19279" y="25585"/>
                      </a:lnTo>
                      <a:lnTo>
                        <a:pt x="18849" y="26086"/>
                      </a:lnTo>
                      <a:lnTo>
                        <a:pt x="18204" y="26660"/>
                      </a:lnTo>
                      <a:lnTo>
                        <a:pt x="17487" y="27090"/>
                      </a:lnTo>
                      <a:lnTo>
                        <a:pt x="16771" y="27448"/>
                      </a:lnTo>
                      <a:lnTo>
                        <a:pt x="16054" y="27735"/>
                      </a:lnTo>
                      <a:lnTo>
                        <a:pt x="16054" y="48876"/>
                      </a:lnTo>
                      <a:lnTo>
                        <a:pt x="15982" y="49521"/>
                      </a:lnTo>
                      <a:lnTo>
                        <a:pt x="15911" y="50094"/>
                      </a:lnTo>
                      <a:lnTo>
                        <a:pt x="15767" y="50668"/>
                      </a:lnTo>
                      <a:lnTo>
                        <a:pt x="15552" y="51169"/>
                      </a:lnTo>
                      <a:lnTo>
                        <a:pt x="15337" y="51743"/>
                      </a:lnTo>
                      <a:lnTo>
                        <a:pt x="15051" y="52173"/>
                      </a:lnTo>
                      <a:lnTo>
                        <a:pt x="14692" y="52674"/>
                      </a:lnTo>
                      <a:lnTo>
                        <a:pt x="14334" y="53104"/>
                      </a:lnTo>
                      <a:lnTo>
                        <a:pt x="13904" y="53462"/>
                      </a:lnTo>
                      <a:lnTo>
                        <a:pt x="13402" y="53821"/>
                      </a:lnTo>
                      <a:lnTo>
                        <a:pt x="12901" y="54107"/>
                      </a:lnTo>
                      <a:lnTo>
                        <a:pt x="12399" y="54322"/>
                      </a:lnTo>
                      <a:lnTo>
                        <a:pt x="11897" y="54537"/>
                      </a:lnTo>
                      <a:lnTo>
                        <a:pt x="11324" y="54681"/>
                      </a:lnTo>
                      <a:lnTo>
                        <a:pt x="10679" y="54752"/>
                      </a:lnTo>
                      <a:lnTo>
                        <a:pt x="10106" y="54824"/>
                      </a:lnTo>
                      <a:lnTo>
                        <a:pt x="1" y="54824"/>
                      </a:lnTo>
                      <a:lnTo>
                        <a:pt x="1" y="69516"/>
                      </a:lnTo>
                      <a:lnTo>
                        <a:pt x="25227" y="69516"/>
                      </a:lnTo>
                      <a:lnTo>
                        <a:pt x="25514" y="68727"/>
                      </a:lnTo>
                      <a:lnTo>
                        <a:pt x="25872" y="68011"/>
                      </a:lnTo>
                      <a:lnTo>
                        <a:pt x="26374" y="67294"/>
                      </a:lnTo>
                      <a:lnTo>
                        <a:pt x="26875" y="66721"/>
                      </a:lnTo>
                      <a:lnTo>
                        <a:pt x="27377" y="66219"/>
                      </a:lnTo>
                      <a:lnTo>
                        <a:pt x="27950" y="65861"/>
                      </a:lnTo>
                      <a:lnTo>
                        <a:pt x="28524" y="65502"/>
                      </a:lnTo>
                      <a:lnTo>
                        <a:pt x="29097" y="65216"/>
                      </a:lnTo>
                      <a:lnTo>
                        <a:pt x="29670" y="65001"/>
                      </a:lnTo>
                      <a:lnTo>
                        <a:pt x="30315" y="64857"/>
                      </a:lnTo>
                      <a:lnTo>
                        <a:pt x="30960" y="64786"/>
                      </a:lnTo>
                      <a:lnTo>
                        <a:pt x="32250" y="64786"/>
                      </a:lnTo>
                      <a:lnTo>
                        <a:pt x="32895" y="64857"/>
                      </a:lnTo>
                      <a:lnTo>
                        <a:pt x="33469" y="65001"/>
                      </a:lnTo>
                      <a:lnTo>
                        <a:pt x="34114" y="65216"/>
                      </a:lnTo>
                      <a:lnTo>
                        <a:pt x="34687" y="65502"/>
                      </a:lnTo>
                      <a:lnTo>
                        <a:pt x="35260" y="65861"/>
                      </a:lnTo>
                      <a:lnTo>
                        <a:pt x="35762" y="66219"/>
                      </a:lnTo>
                      <a:lnTo>
                        <a:pt x="36264" y="66721"/>
                      </a:lnTo>
                      <a:lnTo>
                        <a:pt x="36837" y="67294"/>
                      </a:lnTo>
                      <a:lnTo>
                        <a:pt x="37339" y="68011"/>
                      </a:lnTo>
                      <a:lnTo>
                        <a:pt x="37697" y="68727"/>
                      </a:lnTo>
                      <a:lnTo>
                        <a:pt x="37984" y="69516"/>
                      </a:lnTo>
                      <a:lnTo>
                        <a:pt x="55470" y="69516"/>
                      </a:lnTo>
                      <a:lnTo>
                        <a:pt x="55828" y="69444"/>
                      </a:lnTo>
                      <a:lnTo>
                        <a:pt x="56258" y="69301"/>
                      </a:lnTo>
                      <a:lnTo>
                        <a:pt x="56617" y="69157"/>
                      </a:lnTo>
                      <a:lnTo>
                        <a:pt x="56903" y="68871"/>
                      </a:lnTo>
                      <a:lnTo>
                        <a:pt x="83133" y="42641"/>
                      </a:lnTo>
                      <a:lnTo>
                        <a:pt x="41853" y="1792"/>
                      </a:lnTo>
                      <a:lnTo>
                        <a:pt x="41423" y="1362"/>
                      </a:lnTo>
                      <a:lnTo>
                        <a:pt x="40922" y="1003"/>
                      </a:lnTo>
                      <a:lnTo>
                        <a:pt x="40420" y="717"/>
                      </a:lnTo>
                      <a:lnTo>
                        <a:pt x="39919" y="502"/>
                      </a:lnTo>
                      <a:lnTo>
                        <a:pt x="39345" y="287"/>
                      </a:lnTo>
                      <a:lnTo>
                        <a:pt x="38772" y="143"/>
                      </a:lnTo>
                      <a:lnTo>
                        <a:pt x="38199" y="72"/>
                      </a:lnTo>
                      <a:lnTo>
                        <a:pt x="37625" y="0"/>
                      </a:lnTo>
                      <a:close/>
                    </a:path>
                  </a:pathLst>
                </a:custGeom>
                <a:solidFill>
                  <a:srgbClr val="FFD14D"/>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sp>
            <p:nvSpPr>
              <p:cNvPr id="1579" name="Google Shape;1579;p160">
                <a:extLst>
                  <a:ext uri="{FF2B5EF4-FFF2-40B4-BE49-F238E27FC236}">
                    <a16:creationId xmlns:a16="http://schemas.microsoft.com/office/drawing/2014/main" id="{8BFCBD09-F43F-CD06-FB56-C30F86DDA6C0}"/>
                  </a:ext>
                </a:extLst>
              </p:cNvPr>
              <p:cNvSpPr/>
              <p:nvPr/>
            </p:nvSpPr>
            <p:spPr>
              <a:xfrm>
                <a:off x="5619368" y="1569740"/>
                <a:ext cx="501326" cy="573784"/>
              </a:xfrm>
              <a:custGeom>
                <a:avLst/>
                <a:gdLst/>
                <a:ahLst/>
                <a:cxnLst/>
                <a:rect l="l" t="t" r="r" b="b"/>
                <a:pathLst>
                  <a:path w="24797" h="28381" extrusionOk="0">
                    <a:moveTo>
                      <a:pt x="12398" y="1"/>
                    </a:moveTo>
                    <a:lnTo>
                      <a:pt x="11753" y="72"/>
                    </a:lnTo>
                    <a:lnTo>
                      <a:pt x="11180" y="216"/>
                    </a:lnTo>
                    <a:lnTo>
                      <a:pt x="10678" y="502"/>
                    </a:lnTo>
                    <a:lnTo>
                      <a:pt x="10248" y="932"/>
                    </a:lnTo>
                    <a:lnTo>
                      <a:pt x="9818" y="1362"/>
                    </a:lnTo>
                    <a:lnTo>
                      <a:pt x="9532" y="1864"/>
                    </a:lnTo>
                    <a:lnTo>
                      <a:pt x="9388" y="2437"/>
                    </a:lnTo>
                    <a:lnTo>
                      <a:pt x="9317" y="3082"/>
                    </a:lnTo>
                    <a:lnTo>
                      <a:pt x="9317" y="3584"/>
                    </a:lnTo>
                    <a:lnTo>
                      <a:pt x="9460" y="4014"/>
                    </a:lnTo>
                    <a:lnTo>
                      <a:pt x="9603" y="4372"/>
                    </a:lnTo>
                    <a:lnTo>
                      <a:pt x="9818" y="4802"/>
                    </a:lnTo>
                    <a:lnTo>
                      <a:pt x="10033" y="5089"/>
                    </a:lnTo>
                    <a:lnTo>
                      <a:pt x="10391" y="5447"/>
                    </a:lnTo>
                    <a:lnTo>
                      <a:pt x="10678" y="5662"/>
                    </a:lnTo>
                    <a:lnTo>
                      <a:pt x="11108" y="5877"/>
                    </a:lnTo>
                    <a:lnTo>
                      <a:pt x="11108" y="11396"/>
                    </a:lnTo>
                    <a:lnTo>
                      <a:pt x="10606" y="11611"/>
                    </a:lnTo>
                    <a:lnTo>
                      <a:pt x="6163" y="9102"/>
                    </a:lnTo>
                    <a:lnTo>
                      <a:pt x="6163" y="8672"/>
                    </a:lnTo>
                    <a:lnTo>
                      <a:pt x="6163" y="8242"/>
                    </a:lnTo>
                    <a:lnTo>
                      <a:pt x="6020" y="7812"/>
                    </a:lnTo>
                    <a:lnTo>
                      <a:pt x="5877" y="7454"/>
                    </a:lnTo>
                    <a:lnTo>
                      <a:pt x="5662" y="7096"/>
                    </a:lnTo>
                    <a:lnTo>
                      <a:pt x="5375" y="6737"/>
                    </a:lnTo>
                    <a:lnTo>
                      <a:pt x="5017" y="6451"/>
                    </a:lnTo>
                    <a:lnTo>
                      <a:pt x="4658" y="6164"/>
                    </a:lnTo>
                    <a:lnTo>
                      <a:pt x="4085" y="5949"/>
                    </a:lnTo>
                    <a:lnTo>
                      <a:pt x="3440" y="5806"/>
                    </a:lnTo>
                    <a:lnTo>
                      <a:pt x="2867" y="5734"/>
                    </a:lnTo>
                    <a:lnTo>
                      <a:pt x="2293" y="5877"/>
                    </a:lnTo>
                    <a:lnTo>
                      <a:pt x="1720" y="6092"/>
                    </a:lnTo>
                    <a:lnTo>
                      <a:pt x="1218" y="6379"/>
                    </a:lnTo>
                    <a:lnTo>
                      <a:pt x="788" y="6809"/>
                    </a:lnTo>
                    <a:lnTo>
                      <a:pt x="430" y="7311"/>
                    </a:lnTo>
                    <a:lnTo>
                      <a:pt x="143" y="7884"/>
                    </a:lnTo>
                    <a:lnTo>
                      <a:pt x="0" y="8457"/>
                    </a:lnTo>
                    <a:lnTo>
                      <a:pt x="0" y="9102"/>
                    </a:lnTo>
                    <a:lnTo>
                      <a:pt x="72" y="9676"/>
                    </a:lnTo>
                    <a:lnTo>
                      <a:pt x="287" y="10249"/>
                    </a:lnTo>
                    <a:lnTo>
                      <a:pt x="645" y="10751"/>
                    </a:lnTo>
                    <a:lnTo>
                      <a:pt x="1003" y="11181"/>
                    </a:lnTo>
                    <a:lnTo>
                      <a:pt x="1505" y="11539"/>
                    </a:lnTo>
                    <a:lnTo>
                      <a:pt x="1792" y="11682"/>
                    </a:lnTo>
                    <a:lnTo>
                      <a:pt x="1792" y="16699"/>
                    </a:lnTo>
                    <a:lnTo>
                      <a:pt x="1505" y="16842"/>
                    </a:lnTo>
                    <a:lnTo>
                      <a:pt x="1003" y="17201"/>
                    </a:lnTo>
                    <a:lnTo>
                      <a:pt x="645" y="17630"/>
                    </a:lnTo>
                    <a:lnTo>
                      <a:pt x="287" y="18132"/>
                    </a:lnTo>
                    <a:lnTo>
                      <a:pt x="72" y="18705"/>
                    </a:lnTo>
                    <a:lnTo>
                      <a:pt x="0" y="19279"/>
                    </a:lnTo>
                    <a:lnTo>
                      <a:pt x="0" y="19924"/>
                    </a:lnTo>
                    <a:lnTo>
                      <a:pt x="143" y="20497"/>
                    </a:lnTo>
                    <a:lnTo>
                      <a:pt x="430" y="21070"/>
                    </a:lnTo>
                    <a:lnTo>
                      <a:pt x="788" y="21572"/>
                    </a:lnTo>
                    <a:lnTo>
                      <a:pt x="1218" y="22002"/>
                    </a:lnTo>
                    <a:lnTo>
                      <a:pt x="1720" y="22289"/>
                    </a:lnTo>
                    <a:lnTo>
                      <a:pt x="2293" y="22504"/>
                    </a:lnTo>
                    <a:lnTo>
                      <a:pt x="2867" y="22575"/>
                    </a:lnTo>
                    <a:lnTo>
                      <a:pt x="3440" y="22575"/>
                    </a:lnTo>
                    <a:lnTo>
                      <a:pt x="4085" y="22432"/>
                    </a:lnTo>
                    <a:lnTo>
                      <a:pt x="4658" y="22217"/>
                    </a:lnTo>
                    <a:lnTo>
                      <a:pt x="5017" y="21930"/>
                    </a:lnTo>
                    <a:lnTo>
                      <a:pt x="5375" y="21644"/>
                    </a:lnTo>
                    <a:lnTo>
                      <a:pt x="5662" y="21285"/>
                    </a:lnTo>
                    <a:lnTo>
                      <a:pt x="5877" y="20927"/>
                    </a:lnTo>
                    <a:lnTo>
                      <a:pt x="6020" y="20569"/>
                    </a:lnTo>
                    <a:lnTo>
                      <a:pt x="6163" y="20139"/>
                    </a:lnTo>
                    <a:lnTo>
                      <a:pt x="6163" y="19709"/>
                    </a:lnTo>
                    <a:lnTo>
                      <a:pt x="6163" y="19279"/>
                    </a:lnTo>
                    <a:lnTo>
                      <a:pt x="8958" y="17702"/>
                    </a:lnTo>
                    <a:lnTo>
                      <a:pt x="8528" y="17201"/>
                    </a:lnTo>
                    <a:lnTo>
                      <a:pt x="8170" y="16627"/>
                    </a:lnTo>
                    <a:lnTo>
                      <a:pt x="7883" y="15982"/>
                    </a:lnTo>
                    <a:lnTo>
                      <a:pt x="7668" y="15337"/>
                    </a:lnTo>
                    <a:lnTo>
                      <a:pt x="4873" y="16986"/>
                    </a:lnTo>
                    <a:lnTo>
                      <a:pt x="4443" y="16699"/>
                    </a:lnTo>
                    <a:lnTo>
                      <a:pt x="4443" y="11682"/>
                    </a:lnTo>
                    <a:lnTo>
                      <a:pt x="4873" y="11396"/>
                    </a:lnTo>
                    <a:lnTo>
                      <a:pt x="9317" y="13976"/>
                    </a:lnTo>
                    <a:lnTo>
                      <a:pt x="9317" y="14191"/>
                    </a:lnTo>
                    <a:lnTo>
                      <a:pt x="9317" y="14621"/>
                    </a:lnTo>
                    <a:lnTo>
                      <a:pt x="9460" y="15051"/>
                    </a:lnTo>
                    <a:lnTo>
                      <a:pt x="9603" y="15481"/>
                    </a:lnTo>
                    <a:lnTo>
                      <a:pt x="9818" y="15839"/>
                    </a:lnTo>
                    <a:lnTo>
                      <a:pt x="10033" y="16197"/>
                    </a:lnTo>
                    <a:lnTo>
                      <a:pt x="10320" y="16484"/>
                    </a:lnTo>
                    <a:lnTo>
                      <a:pt x="10678" y="16771"/>
                    </a:lnTo>
                    <a:lnTo>
                      <a:pt x="11036" y="16986"/>
                    </a:lnTo>
                    <a:lnTo>
                      <a:pt x="11036" y="22504"/>
                    </a:lnTo>
                    <a:lnTo>
                      <a:pt x="10678" y="22719"/>
                    </a:lnTo>
                    <a:lnTo>
                      <a:pt x="10320" y="22934"/>
                    </a:lnTo>
                    <a:lnTo>
                      <a:pt x="10033" y="23220"/>
                    </a:lnTo>
                    <a:lnTo>
                      <a:pt x="9818" y="23579"/>
                    </a:lnTo>
                    <a:lnTo>
                      <a:pt x="9603" y="24009"/>
                    </a:lnTo>
                    <a:lnTo>
                      <a:pt x="9460" y="24367"/>
                    </a:lnTo>
                    <a:lnTo>
                      <a:pt x="9317" y="24797"/>
                    </a:lnTo>
                    <a:lnTo>
                      <a:pt x="9317" y="25299"/>
                    </a:lnTo>
                    <a:lnTo>
                      <a:pt x="9388" y="25872"/>
                    </a:lnTo>
                    <a:lnTo>
                      <a:pt x="9532" y="26517"/>
                    </a:lnTo>
                    <a:lnTo>
                      <a:pt x="9818" y="27019"/>
                    </a:lnTo>
                    <a:lnTo>
                      <a:pt x="10177" y="27449"/>
                    </a:lnTo>
                    <a:lnTo>
                      <a:pt x="10678" y="27879"/>
                    </a:lnTo>
                    <a:lnTo>
                      <a:pt x="11180" y="28165"/>
                    </a:lnTo>
                    <a:lnTo>
                      <a:pt x="11753" y="28309"/>
                    </a:lnTo>
                    <a:lnTo>
                      <a:pt x="12398" y="28380"/>
                    </a:lnTo>
                    <a:lnTo>
                      <a:pt x="13043" y="28309"/>
                    </a:lnTo>
                    <a:lnTo>
                      <a:pt x="13616" y="28165"/>
                    </a:lnTo>
                    <a:lnTo>
                      <a:pt x="14118" y="27879"/>
                    </a:lnTo>
                    <a:lnTo>
                      <a:pt x="14620" y="27449"/>
                    </a:lnTo>
                    <a:lnTo>
                      <a:pt x="14978" y="27019"/>
                    </a:lnTo>
                    <a:lnTo>
                      <a:pt x="15265" y="26517"/>
                    </a:lnTo>
                    <a:lnTo>
                      <a:pt x="15480" y="25872"/>
                    </a:lnTo>
                    <a:lnTo>
                      <a:pt x="15480" y="25299"/>
                    </a:lnTo>
                    <a:lnTo>
                      <a:pt x="15480" y="24797"/>
                    </a:lnTo>
                    <a:lnTo>
                      <a:pt x="15408" y="24367"/>
                    </a:lnTo>
                    <a:lnTo>
                      <a:pt x="15193" y="24009"/>
                    </a:lnTo>
                    <a:lnTo>
                      <a:pt x="14978" y="23579"/>
                    </a:lnTo>
                    <a:lnTo>
                      <a:pt x="14763" y="23220"/>
                    </a:lnTo>
                    <a:lnTo>
                      <a:pt x="14476" y="22934"/>
                    </a:lnTo>
                    <a:lnTo>
                      <a:pt x="14118" y="22719"/>
                    </a:lnTo>
                    <a:lnTo>
                      <a:pt x="13760" y="22504"/>
                    </a:lnTo>
                    <a:lnTo>
                      <a:pt x="13760" y="16986"/>
                    </a:lnTo>
                    <a:lnTo>
                      <a:pt x="14190" y="16699"/>
                    </a:lnTo>
                    <a:lnTo>
                      <a:pt x="18633" y="19279"/>
                    </a:lnTo>
                    <a:lnTo>
                      <a:pt x="18633" y="19709"/>
                    </a:lnTo>
                    <a:lnTo>
                      <a:pt x="18705" y="20139"/>
                    </a:lnTo>
                    <a:lnTo>
                      <a:pt x="18776" y="20569"/>
                    </a:lnTo>
                    <a:lnTo>
                      <a:pt x="18991" y="20927"/>
                    </a:lnTo>
                    <a:lnTo>
                      <a:pt x="19206" y="21285"/>
                    </a:lnTo>
                    <a:lnTo>
                      <a:pt x="19493" y="21644"/>
                    </a:lnTo>
                    <a:lnTo>
                      <a:pt x="19780" y="21930"/>
                    </a:lnTo>
                    <a:lnTo>
                      <a:pt x="20138" y="22217"/>
                    </a:lnTo>
                    <a:lnTo>
                      <a:pt x="20711" y="22432"/>
                    </a:lnTo>
                    <a:lnTo>
                      <a:pt x="21356" y="22575"/>
                    </a:lnTo>
                    <a:lnTo>
                      <a:pt x="21930" y="22575"/>
                    </a:lnTo>
                    <a:lnTo>
                      <a:pt x="22503" y="22504"/>
                    </a:lnTo>
                    <a:lnTo>
                      <a:pt x="23076" y="22289"/>
                    </a:lnTo>
                    <a:lnTo>
                      <a:pt x="23578" y="22002"/>
                    </a:lnTo>
                    <a:lnTo>
                      <a:pt x="24008" y="21572"/>
                    </a:lnTo>
                    <a:lnTo>
                      <a:pt x="24438" y="21070"/>
                    </a:lnTo>
                    <a:lnTo>
                      <a:pt x="24653" y="20497"/>
                    </a:lnTo>
                    <a:lnTo>
                      <a:pt x="24796" y="19924"/>
                    </a:lnTo>
                    <a:lnTo>
                      <a:pt x="24796" y="19279"/>
                    </a:lnTo>
                    <a:lnTo>
                      <a:pt x="24725" y="18705"/>
                    </a:lnTo>
                    <a:lnTo>
                      <a:pt x="24510" y="18132"/>
                    </a:lnTo>
                    <a:lnTo>
                      <a:pt x="24223" y="17630"/>
                    </a:lnTo>
                    <a:lnTo>
                      <a:pt x="23793" y="17201"/>
                    </a:lnTo>
                    <a:lnTo>
                      <a:pt x="23291" y="16842"/>
                    </a:lnTo>
                    <a:lnTo>
                      <a:pt x="23076" y="16699"/>
                    </a:lnTo>
                    <a:lnTo>
                      <a:pt x="23076" y="11682"/>
                    </a:lnTo>
                    <a:lnTo>
                      <a:pt x="23291" y="11539"/>
                    </a:lnTo>
                    <a:lnTo>
                      <a:pt x="23793" y="11181"/>
                    </a:lnTo>
                    <a:lnTo>
                      <a:pt x="24223" y="10751"/>
                    </a:lnTo>
                    <a:lnTo>
                      <a:pt x="24510" y="10249"/>
                    </a:lnTo>
                    <a:lnTo>
                      <a:pt x="24725" y="9676"/>
                    </a:lnTo>
                    <a:lnTo>
                      <a:pt x="24796" y="9102"/>
                    </a:lnTo>
                    <a:lnTo>
                      <a:pt x="24796" y="8457"/>
                    </a:lnTo>
                    <a:lnTo>
                      <a:pt x="24653" y="7884"/>
                    </a:lnTo>
                    <a:lnTo>
                      <a:pt x="24438" y="7311"/>
                    </a:lnTo>
                    <a:lnTo>
                      <a:pt x="24008" y="6809"/>
                    </a:lnTo>
                    <a:lnTo>
                      <a:pt x="23578" y="6379"/>
                    </a:lnTo>
                    <a:lnTo>
                      <a:pt x="23076" y="6092"/>
                    </a:lnTo>
                    <a:lnTo>
                      <a:pt x="22503" y="5877"/>
                    </a:lnTo>
                    <a:lnTo>
                      <a:pt x="21930" y="5734"/>
                    </a:lnTo>
                    <a:lnTo>
                      <a:pt x="21356" y="5806"/>
                    </a:lnTo>
                    <a:lnTo>
                      <a:pt x="20711" y="5949"/>
                    </a:lnTo>
                    <a:lnTo>
                      <a:pt x="20138" y="6164"/>
                    </a:lnTo>
                    <a:lnTo>
                      <a:pt x="19780" y="6451"/>
                    </a:lnTo>
                    <a:lnTo>
                      <a:pt x="19493" y="6737"/>
                    </a:lnTo>
                    <a:lnTo>
                      <a:pt x="19206" y="7096"/>
                    </a:lnTo>
                    <a:lnTo>
                      <a:pt x="18991" y="7454"/>
                    </a:lnTo>
                    <a:lnTo>
                      <a:pt x="18776" y="7812"/>
                    </a:lnTo>
                    <a:lnTo>
                      <a:pt x="18705" y="8242"/>
                    </a:lnTo>
                    <a:lnTo>
                      <a:pt x="18633" y="8672"/>
                    </a:lnTo>
                    <a:lnTo>
                      <a:pt x="18633" y="9102"/>
                    </a:lnTo>
                    <a:lnTo>
                      <a:pt x="15838" y="10679"/>
                    </a:lnTo>
                    <a:lnTo>
                      <a:pt x="16268" y="11181"/>
                    </a:lnTo>
                    <a:lnTo>
                      <a:pt x="16626" y="11754"/>
                    </a:lnTo>
                    <a:lnTo>
                      <a:pt x="16913" y="12399"/>
                    </a:lnTo>
                    <a:lnTo>
                      <a:pt x="17128" y="13044"/>
                    </a:lnTo>
                    <a:lnTo>
                      <a:pt x="19923" y="11396"/>
                    </a:lnTo>
                    <a:lnTo>
                      <a:pt x="20425" y="11682"/>
                    </a:lnTo>
                    <a:lnTo>
                      <a:pt x="20425" y="16699"/>
                    </a:lnTo>
                    <a:lnTo>
                      <a:pt x="19923" y="16986"/>
                    </a:lnTo>
                    <a:lnTo>
                      <a:pt x="15480" y="14406"/>
                    </a:lnTo>
                    <a:lnTo>
                      <a:pt x="15551" y="14191"/>
                    </a:lnTo>
                    <a:lnTo>
                      <a:pt x="15480" y="13761"/>
                    </a:lnTo>
                    <a:lnTo>
                      <a:pt x="15408" y="13259"/>
                    </a:lnTo>
                    <a:lnTo>
                      <a:pt x="15265" y="12901"/>
                    </a:lnTo>
                    <a:lnTo>
                      <a:pt x="15050" y="12471"/>
                    </a:lnTo>
                    <a:lnTo>
                      <a:pt x="14763" y="12184"/>
                    </a:lnTo>
                    <a:lnTo>
                      <a:pt x="14476" y="11826"/>
                    </a:lnTo>
                    <a:lnTo>
                      <a:pt x="14118" y="11611"/>
                    </a:lnTo>
                    <a:lnTo>
                      <a:pt x="13760" y="11396"/>
                    </a:lnTo>
                    <a:lnTo>
                      <a:pt x="13760" y="5877"/>
                    </a:lnTo>
                    <a:lnTo>
                      <a:pt x="14118" y="5662"/>
                    </a:lnTo>
                    <a:lnTo>
                      <a:pt x="14476" y="5447"/>
                    </a:lnTo>
                    <a:lnTo>
                      <a:pt x="14763" y="5089"/>
                    </a:lnTo>
                    <a:lnTo>
                      <a:pt x="15050" y="4802"/>
                    </a:lnTo>
                    <a:lnTo>
                      <a:pt x="15193" y="4372"/>
                    </a:lnTo>
                    <a:lnTo>
                      <a:pt x="15408" y="4014"/>
                    </a:lnTo>
                    <a:lnTo>
                      <a:pt x="15480" y="3584"/>
                    </a:lnTo>
                    <a:lnTo>
                      <a:pt x="15480" y="3082"/>
                    </a:lnTo>
                    <a:lnTo>
                      <a:pt x="15480" y="2437"/>
                    </a:lnTo>
                    <a:lnTo>
                      <a:pt x="15265" y="1864"/>
                    </a:lnTo>
                    <a:lnTo>
                      <a:pt x="14978" y="1362"/>
                    </a:lnTo>
                    <a:lnTo>
                      <a:pt x="14620" y="932"/>
                    </a:lnTo>
                    <a:lnTo>
                      <a:pt x="14118" y="502"/>
                    </a:lnTo>
                    <a:lnTo>
                      <a:pt x="13616" y="216"/>
                    </a:lnTo>
                    <a:lnTo>
                      <a:pt x="13043" y="72"/>
                    </a:lnTo>
                    <a:lnTo>
                      <a:pt x="12398" y="1"/>
                    </a:lnTo>
                    <a:close/>
                  </a:path>
                </a:pathLst>
              </a:custGeom>
              <a:solidFill>
                <a:srgbClr val="FC7033"/>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grpSp>
        <p:nvGrpSpPr>
          <p:cNvPr id="1580" name="Google Shape;1580;p160">
            <a:extLst>
              <a:ext uri="{FF2B5EF4-FFF2-40B4-BE49-F238E27FC236}">
                <a16:creationId xmlns:a16="http://schemas.microsoft.com/office/drawing/2014/main" id="{5F63FECA-37B0-3FBA-8CF6-FFDB504C65E3}"/>
              </a:ext>
            </a:extLst>
          </p:cNvPr>
          <p:cNvGrpSpPr/>
          <p:nvPr/>
        </p:nvGrpSpPr>
        <p:grpSpPr>
          <a:xfrm>
            <a:off x="5114683" y="2000888"/>
            <a:ext cx="3843825" cy="1216449"/>
            <a:chOff x="5114683" y="2000888"/>
            <a:chExt cx="3843825" cy="1216449"/>
          </a:xfrm>
        </p:grpSpPr>
        <p:grpSp>
          <p:nvGrpSpPr>
            <p:cNvPr id="1581" name="Google Shape;1581;p160">
              <a:extLst>
                <a:ext uri="{FF2B5EF4-FFF2-40B4-BE49-F238E27FC236}">
                  <a16:creationId xmlns:a16="http://schemas.microsoft.com/office/drawing/2014/main" id="{05B73359-074F-31F3-5EE5-B972DC1F7CC1}"/>
                </a:ext>
              </a:extLst>
            </p:cNvPr>
            <p:cNvGrpSpPr/>
            <p:nvPr/>
          </p:nvGrpSpPr>
          <p:grpSpPr>
            <a:xfrm>
              <a:off x="5114683" y="2000888"/>
              <a:ext cx="3843825" cy="1216449"/>
              <a:chOff x="5114683" y="2000888"/>
              <a:chExt cx="3843825" cy="1216449"/>
            </a:xfrm>
          </p:grpSpPr>
          <p:sp>
            <p:nvSpPr>
              <p:cNvPr id="1582" name="Google Shape;1582;p160">
                <a:extLst>
                  <a:ext uri="{FF2B5EF4-FFF2-40B4-BE49-F238E27FC236}">
                    <a16:creationId xmlns:a16="http://schemas.microsoft.com/office/drawing/2014/main" id="{59587ADE-6E98-3E79-7A4E-5AF1F94655A7}"/>
                  </a:ext>
                </a:extLst>
              </p:cNvPr>
              <p:cNvSpPr/>
              <p:nvPr/>
            </p:nvSpPr>
            <p:spPr>
              <a:xfrm>
                <a:off x="6798208" y="2504560"/>
                <a:ext cx="2160300" cy="342000"/>
              </a:xfrm>
              <a:prstGeom prst="roundRect">
                <a:avLst>
                  <a:gd name="adj" fmla="val 50000"/>
                </a:avLst>
              </a:prstGeom>
              <a:noFill/>
              <a:ln w="19050" cap="flat" cmpd="sng">
                <a:solidFill>
                  <a:srgbClr val="E13855"/>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rgbClr val="FFFFFF"/>
                    </a:solidFill>
                    <a:latin typeface="Montserrat"/>
                    <a:ea typeface="Montserrat"/>
                    <a:cs typeface="Montserrat"/>
                    <a:sym typeface="Montserrat"/>
                  </a:rPr>
                  <a:t>Utility</a:t>
                </a:r>
                <a:endParaRPr sz="1000" b="1">
                  <a:solidFill>
                    <a:srgbClr val="FFFFFF"/>
                  </a:solidFill>
                  <a:latin typeface="Montserrat"/>
                  <a:ea typeface="Montserrat"/>
                  <a:cs typeface="Montserrat"/>
                  <a:sym typeface="Montserrat"/>
                </a:endParaRPr>
              </a:p>
            </p:txBody>
          </p:sp>
          <p:grpSp>
            <p:nvGrpSpPr>
              <p:cNvPr id="1583" name="Google Shape;1583;p160">
                <a:extLst>
                  <a:ext uri="{FF2B5EF4-FFF2-40B4-BE49-F238E27FC236}">
                    <a16:creationId xmlns:a16="http://schemas.microsoft.com/office/drawing/2014/main" id="{36EF4FF3-EC9A-FC88-A099-CD43AEF58236}"/>
                  </a:ext>
                </a:extLst>
              </p:cNvPr>
              <p:cNvGrpSpPr/>
              <p:nvPr/>
            </p:nvGrpSpPr>
            <p:grpSpPr>
              <a:xfrm>
                <a:off x="5114683" y="2000888"/>
                <a:ext cx="1510692" cy="1216449"/>
                <a:chOff x="5114683" y="2000888"/>
                <a:chExt cx="1510692" cy="1216449"/>
              </a:xfrm>
            </p:grpSpPr>
            <p:grpSp>
              <p:nvGrpSpPr>
                <p:cNvPr id="1584" name="Google Shape;1584;p160">
                  <a:extLst>
                    <a:ext uri="{FF2B5EF4-FFF2-40B4-BE49-F238E27FC236}">
                      <a16:creationId xmlns:a16="http://schemas.microsoft.com/office/drawing/2014/main" id="{EF7B1F24-AF01-0C30-4276-C9FACA699D2C}"/>
                    </a:ext>
                  </a:extLst>
                </p:cNvPr>
                <p:cNvGrpSpPr/>
                <p:nvPr/>
              </p:nvGrpSpPr>
              <p:grpSpPr>
                <a:xfrm>
                  <a:off x="5114683" y="2000888"/>
                  <a:ext cx="1510692" cy="1216449"/>
                  <a:chOff x="4792675" y="1393725"/>
                  <a:chExt cx="2124900" cy="1711025"/>
                </a:xfrm>
              </p:grpSpPr>
              <p:sp>
                <p:nvSpPr>
                  <p:cNvPr id="1585" name="Google Shape;1585;p160">
                    <a:extLst>
                      <a:ext uri="{FF2B5EF4-FFF2-40B4-BE49-F238E27FC236}">
                        <a16:creationId xmlns:a16="http://schemas.microsoft.com/office/drawing/2014/main" id="{A595382A-7D26-B340-BBB3-3B9C896F0432}"/>
                      </a:ext>
                    </a:extLst>
                  </p:cNvPr>
                  <p:cNvSpPr/>
                  <p:nvPr/>
                </p:nvSpPr>
                <p:spPr>
                  <a:xfrm>
                    <a:off x="4792675" y="1393725"/>
                    <a:ext cx="2124900" cy="1711025"/>
                  </a:xfrm>
                  <a:custGeom>
                    <a:avLst/>
                    <a:gdLst/>
                    <a:ahLst/>
                    <a:cxnLst/>
                    <a:rect l="l" t="t" r="r" b="b"/>
                    <a:pathLst>
                      <a:path w="84996" h="68441" extrusionOk="0">
                        <a:moveTo>
                          <a:pt x="84924" y="0"/>
                        </a:moveTo>
                        <a:lnTo>
                          <a:pt x="59626" y="25370"/>
                        </a:lnTo>
                        <a:lnTo>
                          <a:pt x="59196" y="25728"/>
                        </a:lnTo>
                        <a:lnTo>
                          <a:pt x="58695" y="26087"/>
                        </a:lnTo>
                        <a:lnTo>
                          <a:pt x="58265" y="26373"/>
                        </a:lnTo>
                        <a:lnTo>
                          <a:pt x="57692" y="26660"/>
                        </a:lnTo>
                        <a:lnTo>
                          <a:pt x="57190" y="26803"/>
                        </a:lnTo>
                        <a:lnTo>
                          <a:pt x="56617" y="26947"/>
                        </a:lnTo>
                        <a:lnTo>
                          <a:pt x="56043" y="27018"/>
                        </a:lnTo>
                        <a:lnTo>
                          <a:pt x="55470" y="27090"/>
                        </a:lnTo>
                        <a:lnTo>
                          <a:pt x="37984" y="27090"/>
                        </a:lnTo>
                        <a:lnTo>
                          <a:pt x="37697" y="27806"/>
                        </a:lnTo>
                        <a:lnTo>
                          <a:pt x="37339" y="28523"/>
                        </a:lnTo>
                        <a:lnTo>
                          <a:pt x="36837" y="29240"/>
                        </a:lnTo>
                        <a:lnTo>
                          <a:pt x="36264" y="29885"/>
                        </a:lnTo>
                        <a:lnTo>
                          <a:pt x="35762" y="30315"/>
                        </a:lnTo>
                        <a:lnTo>
                          <a:pt x="35260" y="30745"/>
                        </a:lnTo>
                        <a:lnTo>
                          <a:pt x="34687" y="31031"/>
                        </a:lnTo>
                        <a:lnTo>
                          <a:pt x="34114" y="31318"/>
                        </a:lnTo>
                        <a:lnTo>
                          <a:pt x="33469" y="31533"/>
                        </a:lnTo>
                        <a:lnTo>
                          <a:pt x="32895" y="31676"/>
                        </a:lnTo>
                        <a:lnTo>
                          <a:pt x="32250" y="31748"/>
                        </a:lnTo>
                        <a:lnTo>
                          <a:pt x="31605" y="31820"/>
                        </a:lnTo>
                        <a:lnTo>
                          <a:pt x="30960" y="31748"/>
                        </a:lnTo>
                        <a:lnTo>
                          <a:pt x="30315" y="31676"/>
                        </a:lnTo>
                        <a:lnTo>
                          <a:pt x="29670" y="31533"/>
                        </a:lnTo>
                        <a:lnTo>
                          <a:pt x="29097" y="31318"/>
                        </a:lnTo>
                        <a:lnTo>
                          <a:pt x="28524" y="31031"/>
                        </a:lnTo>
                        <a:lnTo>
                          <a:pt x="27950" y="30745"/>
                        </a:lnTo>
                        <a:lnTo>
                          <a:pt x="27377" y="30315"/>
                        </a:lnTo>
                        <a:lnTo>
                          <a:pt x="26875" y="29885"/>
                        </a:lnTo>
                        <a:lnTo>
                          <a:pt x="26374" y="29240"/>
                        </a:lnTo>
                        <a:lnTo>
                          <a:pt x="25872" y="28523"/>
                        </a:lnTo>
                        <a:lnTo>
                          <a:pt x="25514" y="27806"/>
                        </a:lnTo>
                        <a:lnTo>
                          <a:pt x="25227" y="27090"/>
                        </a:lnTo>
                        <a:lnTo>
                          <a:pt x="1" y="27090"/>
                        </a:lnTo>
                        <a:lnTo>
                          <a:pt x="1" y="38485"/>
                        </a:lnTo>
                        <a:lnTo>
                          <a:pt x="9174" y="38485"/>
                        </a:lnTo>
                        <a:lnTo>
                          <a:pt x="9819" y="38628"/>
                        </a:lnTo>
                        <a:lnTo>
                          <a:pt x="10392" y="38771"/>
                        </a:lnTo>
                        <a:lnTo>
                          <a:pt x="10894" y="38915"/>
                        </a:lnTo>
                        <a:lnTo>
                          <a:pt x="11396" y="39201"/>
                        </a:lnTo>
                        <a:lnTo>
                          <a:pt x="11897" y="39488"/>
                        </a:lnTo>
                        <a:lnTo>
                          <a:pt x="12399" y="39846"/>
                        </a:lnTo>
                        <a:lnTo>
                          <a:pt x="12757" y="40205"/>
                        </a:lnTo>
                        <a:lnTo>
                          <a:pt x="13187" y="40635"/>
                        </a:lnTo>
                        <a:lnTo>
                          <a:pt x="13546" y="41065"/>
                        </a:lnTo>
                        <a:lnTo>
                          <a:pt x="13832" y="41566"/>
                        </a:lnTo>
                        <a:lnTo>
                          <a:pt x="14047" y="42140"/>
                        </a:lnTo>
                        <a:lnTo>
                          <a:pt x="14262" y="42641"/>
                        </a:lnTo>
                        <a:lnTo>
                          <a:pt x="14406" y="43215"/>
                        </a:lnTo>
                        <a:lnTo>
                          <a:pt x="14477" y="43788"/>
                        </a:lnTo>
                        <a:lnTo>
                          <a:pt x="14549" y="44433"/>
                        </a:lnTo>
                        <a:lnTo>
                          <a:pt x="14549" y="66291"/>
                        </a:lnTo>
                        <a:lnTo>
                          <a:pt x="14549" y="66721"/>
                        </a:lnTo>
                        <a:lnTo>
                          <a:pt x="14692" y="67151"/>
                        </a:lnTo>
                        <a:lnTo>
                          <a:pt x="14907" y="67509"/>
                        </a:lnTo>
                        <a:lnTo>
                          <a:pt x="15122" y="67796"/>
                        </a:lnTo>
                        <a:lnTo>
                          <a:pt x="15481" y="68083"/>
                        </a:lnTo>
                        <a:lnTo>
                          <a:pt x="15839" y="68226"/>
                        </a:lnTo>
                        <a:lnTo>
                          <a:pt x="16197" y="68369"/>
                        </a:lnTo>
                        <a:lnTo>
                          <a:pt x="16627" y="68441"/>
                        </a:lnTo>
                        <a:lnTo>
                          <a:pt x="37697" y="68441"/>
                        </a:lnTo>
                        <a:lnTo>
                          <a:pt x="37984" y="67653"/>
                        </a:lnTo>
                        <a:lnTo>
                          <a:pt x="38342" y="66936"/>
                        </a:lnTo>
                        <a:lnTo>
                          <a:pt x="38844" y="66291"/>
                        </a:lnTo>
                        <a:lnTo>
                          <a:pt x="39345" y="65646"/>
                        </a:lnTo>
                        <a:lnTo>
                          <a:pt x="39847" y="65216"/>
                        </a:lnTo>
                        <a:lnTo>
                          <a:pt x="40349" y="64786"/>
                        </a:lnTo>
                        <a:lnTo>
                          <a:pt x="40922" y="64499"/>
                        </a:lnTo>
                        <a:lnTo>
                          <a:pt x="41495" y="64213"/>
                        </a:lnTo>
                        <a:lnTo>
                          <a:pt x="42140" y="63998"/>
                        </a:lnTo>
                        <a:lnTo>
                          <a:pt x="42785" y="63783"/>
                        </a:lnTo>
                        <a:lnTo>
                          <a:pt x="43430" y="63711"/>
                        </a:lnTo>
                        <a:lnTo>
                          <a:pt x="44720" y="63711"/>
                        </a:lnTo>
                        <a:lnTo>
                          <a:pt x="45365" y="63783"/>
                        </a:lnTo>
                        <a:lnTo>
                          <a:pt x="46010" y="63998"/>
                        </a:lnTo>
                        <a:lnTo>
                          <a:pt x="46583" y="64213"/>
                        </a:lnTo>
                        <a:lnTo>
                          <a:pt x="47157" y="64499"/>
                        </a:lnTo>
                        <a:lnTo>
                          <a:pt x="47730" y="64786"/>
                        </a:lnTo>
                        <a:lnTo>
                          <a:pt x="48303" y="65216"/>
                        </a:lnTo>
                        <a:lnTo>
                          <a:pt x="48733" y="65646"/>
                        </a:lnTo>
                        <a:lnTo>
                          <a:pt x="49307" y="66291"/>
                        </a:lnTo>
                        <a:lnTo>
                          <a:pt x="49808" y="66936"/>
                        </a:lnTo>
                        <a:lnTo>
                          <a:pt x="50167" y="67653"/>
                        </a:lnTo>
                        <a:lnTo>
                          <a:pt x="50453" y="68441"/>
                        </a:lnTo>
                        <a:lnTo>
                          <a:pt x="84996" y="68441"/>
                        </a:lnTo>
                        <a:lnTo>
                          <a:pt x="84996" y="789"/>
                        </a:lnTo>
                        <a:lnTo>
                          <a:pt x="84924" y="0"/>
                        </a:lnTo>
                        <a:close/>
                      </a:path>
                    </a:pathLst>
                  </a:custGeom>
                  <a:solidFill>
                    <a:srgbClr val="E13855"/>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86" name="Google Shape;1586;p160">
                    <a:extLst>
                      <a:ext uri="{FF2B5EF4-FFF2-40B4-BE49-F238E27FC236}">
                        <a16:creationId xmlns:a16="http://schemas.microsoft.com/office/drawing/2014/main" id="{715A0597-F6E4-1251-1991-19CF52C7B213}"/>
                      </a:ext>
                    </a:extLst>
                  </p:cNvPr>
                  <p:cNvSpPr/>
                  <p:nvPr/>
                </p:nvSpPr>
                <p:spPr>
                  <a:xfrm>
                    <a:off x="5512925" y="1952700"/>
                    <a:ext cx="139775" cy="139775"/>
                  </a:xfrm>
                  <a:custGeom>
                    <a:avLst/>
                    <a:gdLst/>
                    <a:ahLst/>
                    <a:cxnLst/>
                    <a:rect l="l" t="t" r="r" b="b"/>
                    <a:pathLst>
                      <a:path w="5591" h="5591" fill="none" extrusionOk="0">
                        <a:moveTo>
                          <a:pt x="4802" y="4803"/>
                        </a:moveTo>
                        <a:lnTo>
                          <a:pt x="4802" y="4803"/>
                        </a:lnTo>
                        <a:lnTo>
                          <a:pt x="5160" y="4373"/>
                        </a:lnTo>
                        <a:lnTo>
                          <a:pt x="5375" y="3871"/>
                        </a:lnTo>
                        <a:lnTo>
                          <a:pt x="5519" y="3369"/>
                        </a:lnTo>
                        <a:lnTo>
                          <a:pt x="5590" y="2796"/>
                        </a:lnTo>
                        <a:lnTo>
                          <a:pt x="5519" y="2294"/>
                        </a:lnTo>
                        <a:lnTo>
                          <a:pt x="5375" y="1721"/>
                        </a:lnTo>
                        <a:lnTo>
                          <a:pt x="5160" y="1291"/>
                        </a:lnTo>
                        <a:lnTo>
                          <a:pt x="4802" y="789"/>
                        </a:lnTo>
                        <a:lnTo>
                          <a:pt x="4802" y="789"/>
                        </a:lnTo>
                        <a:lnTo>
                          <a:pt x="4300" y="431"/>
                        </a:lnTo>
                        <a:lnTo>
                          <a:pt x="3870" y="216"/>
                        </a:lnTo>
                        <a:lnTo>
                          <a:pt x="3297" y="73"/>
                        </a:lnTo>
                        <a:lnTo>
                          <a:pt x="2795" y="1"/>
                        </a:lnTo>
                        <a:lnTo>
                          <a:pt x="2795" y="1"/>
                        </a:lnTo>
                        <a:lnTo>
                          <a:pt x="2222" y="73"/>
                        </a:lnTo>
                        <a:lnTo>
                          <a:pt x="1720" y="216"/>
                        </a:lnTo>
                        <a:lnTo>
                          <a:pt x="1219" y="431"/>
                        </a:lnTo>
                        <a:lnTo>
                          <a:pt x="789" y="789"/>
                        </a:lnTo>
                        <a:lnTo>
                          <a:pt x="789" y="789"/>
                        </a:lnTo>
                        <a:lnTo>
                          <a:pt x="430" y="1291"/>
                        </a:lnTo>
                        <a:lnTo>
                          <a:pt x="144" y="1721"/>
                        </a:lnTo>
                        <a:lnTo>
                          <a:pt x="0" y="2294"/>
                        </a:lnTo>
                        <a:lnTo>
                          <a:pt x="0" y="2796"/>
                        </a:lnTo>
                        <a:lnTo>
                          <a:pt x="0" y="3369"/>
                        </a:lnTo>
                        <a:lnTo>
                          <a:pt x="144" y="3871"/>
                        </a:lnTo>
                        <a:lnTo>
                          <a:pt x="430" y="4373"/>
                        </a:lnTo>
                        <a:lnTo>
                          <a:pt x="789" y="4803"/>
                        </a:lnTo>
                        <a:lnTo>
                          <a:pt x="789" y="4803"/>
                        </a:lnTo>
                        <a:lnTo>
                          <a:pt x="1219" y="5161"/>
                        </a:lnTo>
                        <a:lnTo>
                          <a:pt x="1720" y="5447"/>
                        </a:lnTo>
                        <a:lnTo>
                          <a:pt x="2222" y="5591"/>
                        </a:lnTo>
                        <a:lnTo>
                          <a:pt x="2795" y="5591"/>
                        </a:lnTo>
                        <a:lnTo>
                          <a:pt x="3297" y="5591"/>
                        </a:lnTo>
                        <a:lnTo>
                          <a:pt x="3870" y="5447"/>
                        </a:lnTo>
                        <a:lnTo>
                          <a:pt x="4300" y="5161"/>
                        </a:lnTo>
                        <a:lnTo>
                          <a:pt x="4802" y="4803"/>
                        </a:lnTo>
                      </a:path>
                    </a:pathLst>
                  </a:custGeom>
                  <a:solidFill>
                    <a:schemeClr val="lt1"/>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1258"/>
                  </a:p>
                </p:txBody>
              </p:sp>
            </p:grpSp>
            <p:sp>
              <p:nvSpPr>
                <p:cNvPr id="1587" name="Google Shape;1587;p160">
                  <a:extLst>
                    <a:ext uri="{FF2B5EF4-FFF2-40B4-BE49-F238E27FC236}">
                      <a16:creationId xmlns:a16="http://schemas.microsoft.com/office/drawing/2014/main" id="{8EFE9E97-DF39-74DB-CC87-184D1D4DFBB4}"/>
                    </a:ext>
                  </a:extLst>
                </p:cNvPr>
                <p:cNvSpPr/>
                <p:nvPr/>
              </p:nvSpPr>
              <p:spPr>
                <a:xfrm>
                  <a:off x="5730317" y="2531792"/>
                  <a:ext cx="552031" cy="552051"/>
                </a:xfrm>
                <a:custGeom>
                  <a:avLst/>
                  <a:gdLst/>
                  <a:ahLst/>
                  <a:cxnLst/>
                  <a:rect l="l" t="t" r="r" b="b"/>
                  <a:pathLst>
                    <a:path w="27305" h="27306" extrusionOk="0">
                      <a:moveTo>
                        <a:pt x="14262" y="7812"/>
                      </a:moveTo>
                      <a:lnTo>
                        <a:pt x="14835" y="7884"/>
                      </a:lnTo>
                      <a:lnTo>
                        <a:pt x="15408" y="8027"/>
                      </a:lnTo>
                      <a:lnTo>
                        <a:pt x="15982" y="8242"/>
                      </a:lnTo>
                      <a:lnTo>
                        <a:pt x="16483" y="8529"/>
                      </a:lnTo>
                      <a:lnTo>
                        <a:pt x="16985" y="8816"/>
                      </a:lnTo>
                      <a:lnTo>
                        <a:pt x="17415" y="9102"/>
                      </a:lnTo>
                      <a:lnTo>
                        <a:pt x="17845" y="9532"/>
                      </a:lnTo>
                      <a:lnTo>
                        <a:pt x="18203" y="9891"/>
                      </a:lnTo>
                      <a:lnTo>
                        <a:pt x="18562" y="10392"/>
                      </a:lnTo>
                      <a:lnTo>
                        <a:pt x="18848" y="10894"/>
                      </a:lnTo>
                      <a:lnTo>
                        <a:pt x="19063" y="11396"/>
                      </a:lnTo>
                      <a:lnTo>
                        <a:pt x="19278" y="11897"/>
                      </a:lnTo>
                      <a:lnTo>
                        <a:pt x="19422" y="12471"/>
                      </a:lnTo>
                      <a:lnTo>
                        <a:pt x="19493" y="13044"/>
                      </a:lnTo>
                      <a:lnTo>
                        <a:pt x="19565" y="13689"/>
                      </a:lnTo>
                      <a:lnTo>
                        <a:pt x="19493" y="14262"/>
                      </a:lnTo>
                      <a:lnTo>
                        <a:pt x="19422" y="14836"/>
                      </a:lnTo>
                      <a:lnTo>
                        <a:pt x="19278" y="15409"/>
                      </a:lnTo>
                      <a:lnTo>
                        <a:pt x="19063" y="15982"/>
                      </a:lnTo>
                      <a:lnTo>
                        <a:pt x="18848" y="16484"/>
                      </a:lnTo>
                      <a:lnTo>
                        <a:pt x="18562" y="16914"/>
                      </a:lnTo>
                      <a:lnTo>
                        <a:pt x="18203" y="17416"/>
                      </a:lnTo>
                      <a:lnTo>
                        <a:pt x="17845" y="17846"/>
                      </a:lnTo>
                      <a:lnTo>
                        <a:pt x="17415" y="18204"/>
                      </a:lnTo>
                      <a:lnTo>
                        <a:pt x="16985" y="18562"/>
                      </a:lnTo>
                      <a:lnTo>
                        <a:pt x="16483" y="18849"/>
                      </a:lnTo>
                      <a:lnTo>
                        <a:pt x="15982" y="19064"/>
                      </a:lnTo>
                      <a:lnTo>
                        <a:pt x="15408" y="19279"/>
                      </a:lnTo>
                      <a:lnTo>
                        <a:pt x="14835" y="19422"/>
                      </a:lnTo>
                      <a:lnTo>
                        <a:pt x="14262" y="19494"/>
                      </a:lnTo>
                      <a:lnTo>
                        <a:pt x="13689" y="19566"/>
                      </a:lnTo>
                      <a:lnTo>
                        <a:pt x="13044" y="19494"/>
                      </a:lnTo>
                      <a:lnTo>
                        <a:pt x="12470" y="19422"/>
                      </a:lnTo>
                      <a:lnTo>
                        <a:pt x="11897" y="19279"/>
                      </a:lnTo>
                      <a:lnTo>
                        <a:pt x="11395" y="19064"/>
                      </a:lnTo>
                      <a:lnTo>
                        <a:pt x="10894" y="18849"/>
                      </a:lnTo>
                      <a:lnTo>
                        <a:pt x="10392" y="18562"/>
                      </a:lnTo>
                      <a:lnTo>
                        <a:pt x="9962" y="18204"/>
                      </a:lnTo>
                      <a:lnTo>
                        <a:pt x="9532" y="17846"/>
                      </a:lnTo>
                      <a:lnTo>
                        <a:pt x="9102" y="17416"/>
                      </a:lnTo>
                      <a:lnTo>
                        <a:pt x="8815" y="16914"/>
                      </a:lnTo>
                      <a:lnTo>
                        <a:pt x="8529" y="16484"/>
                      </a:lnTo>
                      <a:lnTo>
                        <a:pt x="8242" y="15982"/>
                      </a:lnTo>
                      <a:lnTo>
                        <a:pt x="8027" y="15409"/>
                      </a:lnTo>
                      <a:lnTo>
                        <a:pt x="7884" y="14836"/>
                      </a:lnTo>
                      <a:lnTo>
                        <a:pt x="7812" y="14262"/>
                      </a:lnTo>
                      <a:lnTo>
                        <a:pt x="7812" y="13689"/>
                      </a:lnTo>
                      <a:lnTo>
                        <a:pt x="7812" y="13044"/>
                      </a:lnTo>
                      <a:lnTo>
                        <a:pt x="7884" y="12471"/>
                      </a:lnTo>
                      <a:lnTo>
                        <a:pt x="8027" y="11897"/>
                      </a:lnTo>
                      <a:lnTo>
                        <a:pt x="8242" y="11396"/>
                      </a:lnTo>
                      <a:lnTo>
                        <a:pt x="8529" y="10894"/>
                      </a:lnTo>
                      <a:lnTo>
                        <a:pt x="8815" y="10392"/>
                      </a:lnTo>
                      <a:lnTo>
                        <a:pt x="9102" y="9891"/>
                      </a:lnTo>
                      <a:lnTo>
                        <a:pt x="9532" y="9532"/>
                      </a:lnTo>
                      <a:lnTo>
                        <a:pt x="9962" y="9102"/>
                      </a:lnTo>
                      <a:lnTo>
                        <a:pt x="10392" y="8816"/>
                      </a:lnTo>
                      <a:lnTo>
                        <a:pt x="10894" y="8529"/>
                      </a:lnTo>
                      <a:lnTo>
                        <a:pt x="11395" y="8242"/>
                      </a:lnTo>
                      <a:lnTo>
                        <a:pt x="11897" y="8027"/>
                      </a:lnTo>
                      <a:lnTo>
                        <a:pt x="12470" y="7884"/>
                      </a:lnTo>
                      <a:lnTo>
                        <a:pt x="13044" y="7812"/>
                      </a:lnTo>
                      <a:close/>
                      <a:moveTo>
                        <a:pt x="12255" y="1"/>
                      </a:moveTo>
                      <a:lnTo>
                        <a:pt x="12040" y="73"/>
                      </a:lnTo>
                      <a:lnTo>
                        <a:pt x="11897" y="144"/>
                      </a:lnTo>
                      <a:lnTo>
                        <a:pt x="11754" y="288"/>
                      </a:lnTo>
                      <a:lnTo>
                        <a:pt x="11682" y="503"/>
                      </a:lnTo>
                      <a:lnTo>
                        <a:pt x="11395" y="2509"/>
                      </a:lnTo>
                      <a:lnTo>
                        <a:pt x="11180" y="3083"/>
                      </a:lnTo>
                      <a:lnTo>
                        <a:pt x="10894" y="3584"/>
                      </a:lnTo>
                      <a:lnTo>
                        <a:pt x="10464" y="4014"/>
                      </a:lnTo>
                      <a:lnTo>
                        <a:pt x="9890" y="4301"/>
                      </a:lnTo>
                      <a:lnTo>
                        <a:pt x="9675" y="4373"/>
                      </a:lnTo>
                      <a:lnTo>
                        <a:pt x="9102" y="4588"/>
                      </a:lnTo>
                      <a:lnTo>
                        <a:pt x="8529" y="4588"/>
                      </a:lnTo>
                      <a:lnTo>
                        <a:pt x="7884" y="4444"/>
                      </a:lnTo>
                      <a:lnTo>
                        <a:pt x="7382" y="4158"/>
                      </a:lnTo>
                      <a:lnTo>
                        <a:pt x="5734" y="2939"/>
                      </a:lnTo>
                      <a:lnTo>
                        <a:pt x="5590" y="2868"/>
                      </a:lnTo>
                      <a:lnTo>
                        <a:pt x="5160" y="2868"/>
                      </a:lnTo>
                      <a:lnTo>
                        <a:pt x="5017" y="3011"/>
                      </a:lnTo>
                      <a:lnTo>
                        <a:pt x="3010" y="5018"/>
                      </a:lnTo>
                      <a:lnTo>
                        <a:pt x="2867" y="5161"/>
                      </a:lnTo>
                      <a:lnTo>
                        <a:pt x="2867" y="5376"/>
                      </a:lnTo>
                      <a:lnTo>
                        <a:pt x="2867" y="5591"/>
                      </a:lnTo>
                      <a:lnTo>
                        <a:pt x="2939" y="5734"/>
                      </a:lnTo>
                      <a:lnTo>
                        <a:pt x="4157" y="7382"/>
                      </a:lnTo>
                      <a:lnTo>
                        <a:pt x="4444" y="7884"/>
                      </a:lnTo>
                      <a:lnTo>
                        <a:pt x="4587" y="8457"/>
                      </a:lnTo>
                      <a:lnTo>
                        <a:pt x="4587" y="9102"/>
                      </a:lnTo>
                      <a:lnTo>
                        <a:pt x="4444" y="9676"/>
                      </a:lnTo>
                      <a:lnTo>
                        <a:pt x="4300" y="9962"/>
                      </a:lnTo>
                      <a:lnTo>
                        <a:pt x="4014" y="10464"/>
                      </a:lnTo>
                      <a:lnTo>
                        <a:pt x="3584" y="10894"/>
                      </a:lnTo>
                      <a:lnTo>
                        <a:pt x="3082" y="11181"/>
                      </a:lnTo>
                      <a:lnTo>
                        <a:pt x="2509" y="11396"/>
                      </a:lnTo>
                      <a:lnTo>
                        <a:pt x="502" y="11682"/>
                      </a:lnTo>
                      <a:lnTo>
                        <a:pt x="287" y="11754"/>
                      </a:lnTo>
                      <a:lnTo>
                        <a:pt x="144" y="11897"/>
                      </a:lnTo>
                      <a:lnTo>
                        <a:pt x="72" y="12041"/>
                      </a:lnTo>
                      <a:lnTo>
                        <a:pt x="0" y="12256"/>
                      </a:lnTo>
                      <a:lnTo>
                        <a:pt x="0" y="13689"/>
                      </a:lnTo>
                      <a:lnTo>
                        <a:pt x="0" y="15051"/>
                      </a:lnTo>
                      <a:lnTo>
                        <a:pt x="72" y="15266"/>
                      </a:lnTo>
                      <a:lnTo>
                        <a:pt x="144" y="15409"/>
                      </a:lnTo>
                      <a:lnTo>
                        <a:pt x="287" y="15552"/>
                      </a:lnTo>
                      <a:lnTo>
                        <a:pt x="502" y="15624"/>
                      </a:lnTo>
                      <a:lnTo>
                        <a:pt x="2509" y="15911"/>
                      </a:lnTo>
                      <a:lnTo>
                        <a:pt x="3082" y="16126"/>
                      </a:lnTo>
                      <a:lnTo>
                        <a:pt x="3584" y="16412"/>
                      </a:lnTo>
                      <a:lnTo>
                        <a:pt x="4014" y="16842"/>
                      </a:lnTo>
                      <a:lnTo>
                        <a:pt x="4300" y="17416"/>
                      </a:lnTo>
                      <a:lnTo>
                        <a:pt x="4372" y="17631"/>
                      </a:lnTo>
                      <a:lnTo>
                        <a:pt x="4587" y="18204"/>
                      </a:lnTo>
                      <a:lnTo>
                        <a:pt x="4587" y="18849"/>
                      </a:lnTo>
                      <a:lnTo>
                        <a:pt x="4444" y="19422"/>
                      </a:lnTo>
                      <a:lnTo>
                        <a:pt x="4157" y="19924"/>
                      </a:lnTo>
                      <a:lnTo>
                        <a:pt x="2939" y="21572"/>
                      </a:lnTo>
                      <a:lnTo>
                        <a:pt x="2867" y="21787"/>
                      </a:lnTo>
                      <a:lnTo>
                        <a:pt x="2867" y="21931"/>
                      </a:lnTo>
                      <a:lnTo>
                        <a:pt x="2867" y="22146"/>
                      </a:lnTo>
                      <a:lnTo>
                        <a:pt x="3010" y="22361"/>
                      </a:lnTo>
                      <a:lnTo>
                        <a:pt x="5017" y="24296"/>
                      </a:lnTo>
                      <a:lnTo>
                        <a:pt x="5160" y="24439"/>
                      </a:lnTo>
                      <a:lnTo>
                        <a:pt x="5590" y="24439"/>
                      </a:lnTo>
                      <a:lnTo>
                        <a:pt x="5734" y="24367"/>
                      </a:lnTo>
                      <a:lnTo>
                        <a:pt x="7382" y="23149"/>
                      </a:lnTo>
                      <a:lnTo>
                        <a:pt x="7884" y="22862"/>
                      </a:lnTo>
                      <a:lnTo>
                        <a:pt x="8529" y="22719"/>
                      </a:lnTo>
                      <a:lnTo>
                        <a:pt x="9102" y="22719"/>
                      </a:lnTo>
                      <a:lnTo>
                        <a:pt x="9675" y="22934"/>
                      </a:lnTo>
                      <a:lnTo>
                        <a:pt x="9890" y="23006"/>
                      </a:lnTo>
                      <a:lnTo>
                        <a:pt x="10464" y="23292"/>
                      </a:lnTo>
                      <a:lnTo>
                        <a:pt x="10894" y="23722"/>
                      </a:lnTo>
                      <a:lnTo>
                        <a:pt x="11180" y="24224"/>
                      </a:lnTo>
                      <a:lnTo>
                        <a:pt x="11395" y="24869"/>
                      </a:lnTo>
                      <a:lnTo>
                        <a:pt x="11682" y="26804"/>
                      </a:lnTo>
                      <a:lnTo>
                        <a:pt x="11754" y="27019"/>
                      </a:lnTo>
                      <a:lnTo>
                        <a:pt x="11897" y="27162"/>
                      </a:lnTo>
                      <a:lnTo>
                        <a:pt x="12040" y="27305"/>
                      </a:lnTo>
                      <a:lnTo>
                        <a:pt x="15265" y="27305"/>
                      </a:lnTo>
                      <a:lnTo>
                        <a:pt x="15408" y="27162"/>
                      </a:lnTo>
                      <a:lnTo>
                        <a:pt x="15552" y="27019"/>
                      </a:lnTo>
                      <a:lnTo>
                        <a:pt x="15623" y="26804"/>
                      </a:lnTo>
                      <a:lnTo>
                        <a:pt x="15982" y="24869"/>
                      </a:lnTo>
                      <a:lnTo>
                        <a:pt x="16125" y="24224"/>
                      </a:lnTo>
                      <a:lnTo>
                        <a:pt x="16412" y="23722"/>
                      </a:lnTo>
                      <a:lnTo>
                        <a:pt x="16842" y="23292"/>
                      </a:lnTo>
                      <a:lnTo>
                        <a:pt x="17415" y="23006"/>
                      </a:lnTo>
                      <a:lnTo>
                        <a:pt x="17630" y="22934"/>
                      </a:lnTo>
                      <a:lnTo>
                        <a:pt x="18203" y="22719"/>
                      </a:lnTo>
                      <a:lnTo>
                        <a:pt x="18848" y="22719"/>
                      </a:lnTo>
                      <a:lnTo>
                        <a:pt x="19422" y="22862"/>
                      </a:lnTo>
                      <a:lnTo>
                        <a:pt x="19923" y="23149"/>
                      </a:lnTo>
                      <a:lnTo>
                        <a:pt x="21572" y="24367"/>
                      </a:lnTo>
                      <a:lnTo>
                        <a:pt x="21787" y="24439"/>
                      </a:lnTo>
                      <a:lnTo>
                        <a:pt x="22145" y="24439"/>
                      </a:lnTo>
                      <a:lnTo>
                        <a:pt x="22360" y="24296"/>
                      </a:lnTo>
                      <a:lnTo>
                        <a:pt x="24295" y="22361"/>
                      </a:lnTo>
                      <a:lnTo>
                        <a:pt x="24438" y="22146"/>
                      </a:lnTo>
                      <a:lnTo>
                        <a:pt x="24510" y="21931"/>
                      </a:lnTo>
                      <a:lnTo>
                        <a:pt x="24438" y="21787"/>
                      </a:lnTo>
                      <a:lnTo>
                        <a:pt x="24367" y="21572"/>
                      </a:lnTo>
                      <a:lnTo>
                        <a:pt x="23148" y="19924"/>
                      </a:lnTo>
                      <a:lnTo>
                        <a:pt x="22862" y="19422"/>
                      </a:lnTo>
                      <a:lnTo>
                        <a:pt x="22718" y="18849"/>
                      </a:lnTo>
                      <a:lnTo>
                        <a:pt x="22718" y="18276"/>
                      </a:lnTo>
                      <a:lnTo>
                        <a:pt x="22933" y="17631"/>
                      </a:lnTo>
                      <a:lnTo>
                        <a:pt x="23005" y="17344"/>
                      </a:lnTo>
                      <a:lnTo>
                        <a:pt x="23363" y="16842"/>
                      </a:lnTo>
                      <a:lnTo>
                        <a:pt x="23722" y="16412"/>
                      </a:lnTo>
                      <a:lnTo>
                        <a:pt x="24295" y="16126"/>
                      </a:lnTo>
                      <a:lnTo>
                        <a:pt x="24868" y="15911"/>
                      </a:lnTo>
                      <a:lnTo>
                        <a:pt x="26803" y="15624"/>
                      </a:lnTo>
                      <a:lnTo>
                        <a:pt x="27018" y="15552"/>
                      </a:lnTo>
                      <a:lnTo>
                        <a:pt x="27162" y="15409"/>
                      </a:lnTo>
                      <a:lnTo>
                        <a:pt x="27305" y="15266"/>
                      </a:lnTo>
                      <a:lnTo>
                        <a:pt x="27305" y="15051"/>
                      </a:lnTo>
                      <a:lnTo>
                        <a:pt x="27305" y="13689"/>
                      </a:lnTo>
                      <a:lnTo>
                        <a:pt x="27305" y="12256"/>
                      </a:lnTo>
                      <a:lnTo>
                        <a:pt x="27305" y="12041"/>
                      </a:lnTo>
                      <a:lnTo>
                        <a:pt x="27162" y="11897"/>
                      </a:lnTo>
                      <a:lnTo>
                        <a:pt x="27018" y="11754"/>
                      </a:lnTo>
                      <a:lnTo>
                        <a:pt x="26803" y="11682"/>
                      </a:lnTo>
                      <a:lnTo>
                        <a:pt x="24868" y="11396"/>
                      </a:lnTo>
                      <a:lnTo>
                        <a:pt x="24223" y="11181"/>
                      </a:lnTo>
                      <a:lnTo>
                        <a:pt x="23722" y="10894"/>
                      </a:lnTo>
                      <a:lnTo>
                        <a:pt x="23292" y="10464"/>
                      </a:lnTo>
                      <a:lnTo>
                        <a:pt x="23005" y="9891"/>
                      </a:lnTo>
                      <a:lnTo>
                        <a:pt x="22933" y="9676"/>
                      </a:lnTo>
                      <a:lnTo>
                        <a:pt x="22790" y="9102"/>
                      </a:lnTo>
                      <a:lnTo>
                        <a:pt x="22718" y="8529"/>
                      </a:lnTo>
                      <a:lnTo>
                        <a:pt x="22862" y="7884"/>
                      </a:lnTo>
                      <a:lnTo>
                        <a:pt x="23148" y="7382"/>
                      </a:lnTo>
                      <a:lnTo>
                        <a:pt x="24367" y="5734"/>
                      </a:lnTo>
                      <a:lnTo>
                        <a:pt x="24438" y="5591"/>
                      </a:lnTo>
                      <a:lnTo>
                        <a:pt x="24510" y="5376"/>
                      </a:lnTo>
                      <a:lnTo>
                        <a:pt x="24438" y="5161"/>
                      </a:lnTo>
                      <a:lnTo>
                        <a:pt x="24295" y="5018"/>
                      </a:lnTo>
                      <a:lnTo>
                        <a:pt x="22360" y="3011"/>
                      </a:lnTo>
                      <a:lnTo>
                        <a:pt x="22145" y="2868"/>
                      </a:lnTo>
                      <a:lnTo>
                        <a:pt x="21787" y="2868"/>
                      </a:lnTo>
                      <a:lnTo>
                        <a:pt x="21572" y="2939"/>
                      </a:lnTo>
                      <a:lnTo>
                        <a:pt x="19923" y="4158"/>
                      </a:lnTo>
                      <a:lnTo>
                        <a:pt x="19422" y="4444"/>
                      </a:lnTo>
                      <a:lnTo>
                        <a:pt x="18848" y="4588"/>
                      </a:lnTo>
                      <a:lnTo>
                        <a:pt x="18203" y="4588"/>
                      </a:lnTo>
                      <a:lnTo>
                        <a:pt x="17630" y="4373"/>
                      </a:lnTo>
                      <a:lnTo>
                        <a:pt x="17415" y="4301"/>
                      </a:lnTo>
                      <a:lnTo>
                        <a:pt x="16842" y="4014"/>
                      </a:lnTo>
                      <a:lnTo>
                        <a:pt x="16412" y="3584"/>
                      </a:lnTo>
                      <a:lnTo>
                        <a:pt x="16125" y="3083"/>
                      </a:lnTo>
                      <a:lnTo>
                        <a:pt x="15982" y="2509"/>
                      </a:lnTo>
                      <a:lnTo>
                        <a:pt x="15623" y="503"/>
                      </a:lnTo>
                      <a:lnTo>
                        <a:pt x="15552" y="288"/>
                      </a:lnTo>
                      <a:lnTo>
                        <a:pt x="15408" y="144"/>
                      </a:lnTo>
                      <a:lnTo>
                        <a:pt x="15265" y="73"/>
                      </a:lnTo>
                      <a:lnTo>
                        <a:pt x="15050" y="1"/>
                      </a:lnTo>
                      <a:close/>
                    </a:path>
                  </a:pathLst>
                </a:custGeom>
                <a:solidFill>
                  <a:srgbClr val="6E0033"/>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sp>
          <p:nvSpPr>
            <p:cNvPr id="1588" name="Google Shape;1588;p160">
              <a:extLst>
                <a:ext uri="{FF2B5EF4-FFF2-40B4-BE49-F238E27FC236}">
                  <a16:creationId xmlns:a16="http://schemas.microsoft.com/office/drawing/2014/main" id="{C70C6E6B-2DF7-0573-A1FC-ABBD4C5D1642}"/>
                </a:ext>
              </a:extLst>
            </p:cNvPr>
            <p:cNvSpPr/>
            <p:nvPr/>
          </p:nvSpPr>
          <p:spPr>
            <a:xfrm>
              <a:off x="5629668" y="2400496"/>
              <a:ext cx="100652" cy="99373"/>
            </a:xfrm>
            <a:custGeom>
              <a:avLst/>
              <a:gdLst/>
              <a:ahLst/>
              <a:cxnLst/>
              <a:rect l="l" t="t" r="r" b="b"/>
              <a:pathLst>
                <a:path w="5663" h="5591" extrusionOk="0">
                  <a:moveTo>
                    <a:pt x="2294" y="0"/>
                  </a:moveTo>
                  <a:lnTo>
                    <a:pt x="1792" y="144"/>
                  </a:lnTo>
                  <a:lnTo>
                    <a:pt x="1291" y="430"/>
                  </a:lnTo>
                  <a:lnTo>
                    <a:pt x="861" y="789"/>
                  </a:lnTo>
                  <a:lnTo>
                    <a:pt x="502" y="1219"/>
                  </a:lnTo>
                  <a:lnTo>
                    <a:pt x="216" y="1720"/>
                  </a:lnTo>
                  <a:lnTo>
                    <a:pt x="72" y="2222"/>
                  </a:lnTo>
                  <a:lnTo>
                    <a:pt x="1" y="2795"/>
                  </a:lnTo>
                  <a:lnTo>
                    <a:pt x="72" y="3297"/>
                  </a:lnTo>
                  <a:lnTo>
                    <a:pt x="216" y="3870"/>
                  </a:lnTo>
                  <a:lnTo>
                    <a:pt x="502" y="4300"/>
                  </a:lnTo>
                  <a:lnTo>
                    <a:pt x="861" y="4802"/>
                  </a:lnTo>
                  <a:lnTo>
                    <a:pt x="1291" y="5160"/>
                  </a:lnTo>
                  <a:lnTo>
                    <a:pt x="1792" y="5375"/>
                  </a:lnTo>
                  <a:lnTo>
                    <a:pt x="2294" y="5519"/>
                  </a:lnTo>
                  <a:lnTo>
                    <a:pt x="2867" y="5590"/>
                  </a:lnTo>
                  <a:lnTo>
                    <a:pt x="3369" y="5519"/>
                  </a:lnTo>
                  <a:lnTo>
                    <a:pt x="3871" y="5375"/>
                  </a:lnTo>
                  <a:lnTo>
                    <a:pt x="4372" y="5160"/>
                  </a:lnTo>
                  <a:lnTo>
                    <a:pt x="4802" y="4802"/>
                  </a:lnTo>
                  <a:lnTo>
                    <a:pt x="5161" y="4300"/>
                  </a:lnTo>
                  <a:lnTo>
                    <a:pt x="5447" y="3870"/>
                  </a:lnTo>
                  <a:lnTo>
                    <a:pt x="5591" y="3297"/>
                  </a:lnTo>
                  <a:lnTo>
                    <a:pt x="5662" y="2795"/>
                  </a:lnTo>
                  <a:lnTo>
                    <a:pt x="5591" y="2222"/>
                  </a:lnTo>
                  <a:lnTo>
                    <a:pt x="5447" y="1720"/>
                  </a:lnTo>
                  <a:lnTo>
                    <a:pt x="5161" y="1219"/>
                  </a:lnTo>
                  <a:lnTo>
                    <a:pt x="4802" y="789"/>
                  </a:lnTo>
                  <a:lnTo>
                    <a:pt x="4372" y="430"/>
                  </a:lnTo>
                  <a:lnTo>
                    <a:pt x="3871" y="144"/>
                  </a:lnTo>
                  <a:lnTo>
                    <a:pt x="3369" y="0"/>
                  </a:lnTo>
                  <a:close/>
                </a:path>
              </a:pathLst>
            </a:custGeom>
            <a:solidFill>
              <a:srgbClr val="E13855"/>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sz="1258"/>
            </a:p>
          </p:txBody>
        </p:sp>
      </p:grpSp>
      <p:grpSp>
        <p:nvGrpSpPr>
          <p:cNvPr id="1589" name="Google Shape;1589;p160">
            <a:extLst>
              <a:ext uri="{FF2B5EF4-FFF2-40B4-BE49-F238E27FC236}">
                <a16:creationId xmlns:a16="http://schemas.microsoft.com/office/drawing/2014/main" id="{25C2EC37-35BC-8C94-DCB2-FF825A7A6D72}"/>
              </a:ext>
            </a:extLst>
          </p:cNvPr>
          <p:cNvGrpSpPr/>
          <p:nvPr/>
        </p:nvGrpSpPr>
        <p:grpSpPr>
          <a:xfrm>
            <a:off x="460244" y="2245453"/>
            <a:ext cx="3557767" cy="1421612"/>
            <a:chOff x="460244" y="2245453"/>
            <a:chExt cx="3557767" cy="1421612"/>
          </a:xfrm>
        </p:grpSpPr>
        <p:sp>
          <p:nvSpPr>
            <p:cNvPr id="1590" name="Google Shape;1590;p160">
              <a:extLst>
                <a:ext uri="{FF2B5EF4-FFF2-40B4-BE49-F238E27FC236}">
                  <a16:creationId xmlns:a16="http://schemas.microsoft.com/office/drawing/2014/main" id="{4F52CF8D-0785-D672-5A80-C945CD0ECE5A}"/>
                </a:ext>
              </a:extLst>
            </p:cNvPr>
            <p:cNvSpPr/>
            <p:nvPr/>
          </p:nvSpPr>
          <p:spPr>
            <a:xfrm>
              <a:off x="460244" y="3325066"/>
              <a:ext cx="2160300" cy="342000"/>
            </a:xfrm>
            <a:prstGeom prst="roundRect">
              <a:avLst>
                <a:gd name="adj" fmla="val 50000"/>
              </a:avLst>
            </a:prstGeom>
            <a:noFill/>
            <a:ln w="19050" cap="flat" cmpd="sng">
              <a:solidFill>
                <a:srgbClr val="33B2E3"/>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rgbClr val="FFFFFF"/>
                  </a:solidFill>
                  <a:latin typeface="Montserrat"/>
                  <a:ea typeface="Montserrat"/>
                  <a:cs typeface="Montserrat"/>
                  <a:sym typeface="Montserrat"/>
                </a:rPr>
                <a:t>Cloud Based</a:t>
              </a:r>
              <a:endParaRPr sz="1000" b="1">
                <a:solidFill>
                  <a:srgbClr val="FFFFFF"/>
                </a:solidFill>
                <a:latin typeface="Montserrat"/>
                <a:ea typeface="Montserrat"/>
                <a:cs typeface="Montserrat"/>
                <a:sym typeface="Montserrat"/>
              </a:endParaRPr>
            </a:p>
          </p:txBody>
        </p:sp>
        <p:grpSp>
          <p:nvGrpSpPr>
            <p:cNvPr id="1591" name="Google Shape;1591;p160">
              <a:extLst>
                <a:ext uri="{FF2B5EF4-FFF2-40B4-BE49-F238E27FC236}">
                  <a16:creationId xmlns:a16="http://schemas.microsoft.com/office/drawing/2014/main" id="{E5530132-CB34-CAF0-93A3-ABE21683B97E}"/>
                </a:ext>
              </a:extLst>
            </p:cNvPr>
            <p:cNvGrpSpPr/>
            <p:nvPr/>
          </p:nvGrpSpPr>
          <p:grpSpPr>
            <a:xfrm>
              <a:off x="2206713" y="2245453"/>
              <a:ext cx="1811298" cy="959157"/>
              <a:chOff x="2206713" y="2245453"/>
              <a:chExt cx="1811298" cy="959157"/>
            </a:xfrm>
          </p:grpSpPr>
          <p:grpSp>
            <p:nvGrpSpPr>
              <p:cNvPr id="1592" name="Google Shape;1592;p160">
                <a:extLst>
                  <a:ext uri="{FF2B5EF4-FFF2-40B4-BE49-F238E27FC236}">
                    <a16:creationId xmlns:a16="http://schemas.microsoft.com/office/drawing/2014/main" id="{20751DDB-B72B-E0B4-98F7-F5F7B7F73C45}"/>
                  </a:ext>
                </a:extLst>
              </p:cNvPr>
              <p:cNvGrpSpPr/>
              <p:nvPr/>
            </p:nvGrpSpPr>
            <p:grpSpPr>
              <a:xfrm>
                <a:off x="2206713" y="2245453"/>
                <a:ext cx="1811298" cy="959157"/>
                <a:chOff x="702400" y="1737725"/>
                <a:chExt cx="2547725" cy="1349125"/>
              </a:xfrm>
            </p:grpSpPr>
            <p:sp>
              <p:nvSpPr>
                <p:cNvPr id="1593" name="Google Shape;1593;p160">
                  <a:extLst>
                    <a:ext uri="{FF2B5EF4-FFF2-40B4-BE49-F238E27FC236}">
                      <a16:creationId xmlns:a16="http://schemas.microsoft.com/office/drawing/2014/main" id="{5342A9C7-A141-4482-D33C-02B52C2D2685}"/>
                    </a:ext>
                  </a:extLst>
                </p:cNvPr>
                <p:cNvSpPr/>
                <p:nvPr/>
              </p:nvSpPr>
              <p:spPr>
                <a:xfrm>
                  <a:off x="2666025" y="2698025"/>
                  <a:ext cx="141550" cy="139775"/>
                </a:xfrm>
                <a:custGeom>
                  <a:avLst/>
                  <a:gdLst/>
                  <a:ahLst/>
                  <a:cxnLst/>
                  <a:rect l="l" t="t" r="r" b="b"/>
                  <a:pathLst>
                    <a:path w="5662" h="5591" extrusionOk="0">
                      <a:moveTo>
                        <a:pt x="2293" y="1"/>
                      </a:moveTo>
                      <a:lnTo>
                        <a:pt x="1792" y="144"/>
                      </a:lnTo>
                      <a:lnTo>
                        <a:pt x="1290" y="431"/>
                      </a:lnTo>
                      <a:lnTo>
                        <a:pt x="860" y="789"/>
                      </a:lnTo>
                      <a:lnTo>
                        <a:pt x="502" y="1219"/>
                      </a:lnTo>
                      <a:lnTo>
                        <a:pt x="215" y="1721"/>
                      </a:lnTo>
                      <a:lnTo>
                        <a:pt x="72" y="2222"/>
                      </a:lnTo>
                      <a:lnTo>
                        <a:pt x="0" y="2796"/>
                      </a:lnTo>
                      <a:lnTo>
                        <a:pt x="72" y="3297"/>
                      </a:lnTo>
                      <a:lnTo>
                        <a:pt x="215" y="3871"/>
                      </a:lnTo>
                      <a:lnTo>
                        <a:pt x="502" y="4372"/>
                      </a:lnTo>
                      <a:lnTo>
                        <a:pt x="860" y="4802"/>
                      </a:lnTo>
                      <a:lnTo>
                        <a:pt x="1290" y="5161"/>
                      </a:lnTo>
                      <a:lnTo>
                        <a:pt x="1792" y="5376"/>
                      </a:lnTo>
                      <a:lnTo>
                        <a:pt x="2293" y="5519"/>
                      </a:lnTo>
                      <a:lnTo>
                        <a:pt x="2867" y="5591"/>
                      </a:lnTo>
                      <a:lnTo>
                        <a:pt x="3368" y="5519"/>
                      </a:lnTo>
                      <a:lnTo>
                        <a:pt x="3870" y="5376"/>
                      </a:lnTo>
                      <a:lnTo>
                        <a:pt x="4372" y="5161"/>
                      </a:lnTo>
                      <a:lnTo>
                        <a:pt x="4802" y="4802"/>
                      </a:lnTo>
                      <a:lnTo>
                        <a:pt x="5160" y="4372"/>
                      </a:lnTo>
                      <a:lnTo>
                        <a:pt x="5447" y="3871"/>
                      </a:lnTo>
                      <a:lnTo>
                        <a:pt x="5590" y="3297"/>
                      </a:lnTo>
                      <a:lnTo>
                        <a:pt x="5662" y="2796"/>
                      </a:lnTo>
                      <a:lnTo>
                        <a:pt x="5590" y="2222"/>
                      </a:lnTo>
                      <a:lnTo>
                        <a:pt x="5447" y="1721"/>
                      </a:lnTo>
                      <a:lnTo>
                        <a:pt x="5160" y="1219"/>
                      </a:lnTo>
                      <a:lnTo>
                        <a:pt x="4802" y="789"/>
                      </a:lnTo>
                      <a:lnTo>
                        <a:pt x="4372" y="431"/>
                      </a:lnTo>
                      <a:lnTo>
                        <a:pt x="3870" y="144"/>
                      </a:lnTo>
                      <a:lnTo>
                        <a:pt x="3368" y="1"/>
                      </a:lnTo>
                      <a:close/>
                    </a:path>
                  </a:pathLst>
                </a:custGeom>
                <a:solidFill>
                  <a:srgbClr val="33B2E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594" name="Google Shape;1594;p160">
                  <a:extLst>
                    <a:ext uri="{FF2B5EF4-FFF2-40B4-BE49-F238E27FC236}">
                      <a16:creationId xmlns:a16="http://schemas.microsoft.com/office/drawing/2014/main" id="{14575F08-53EF-E3B1-89BC-B5F161B72794}"/>
                    </a:ext>
                  </a:extLst>
                </p:cNvPr>
                <p:cNvSpPr/>
                <p:nvPr/>
              </p:nvSpPr>
              <p:spPr>
                <a:xfrm>
                  <a:off x="702400" y="1737725"/>
                  <a:ext cx="2547725" cy="1349125"/>
                </a:xfrm>
                <a:custGeom>
                  <a:avLst/>
                  <a:gdLst/>
                  <a:ahLst/>
                  <a:cxnLst/>
                  <a:rect l="l" t="t" r="r" b="b"/>
                  <a:pathLst>
                    <a:path w="101909" h="53965" extrusionOk="0">
                      <a:moveTo>
                        <a:pt x="0" y="0"/>
                      </a:moveTo>
                      <a:lnTo>
                        <a:pt x="0" y="36836"/>
                      </a:lnTo>
                      <a:lnTo>
                        <a:pt x="72" y="37409"/>
                      </a:lnTo>
                      <a:lnTo>
                        <a:pt x="143" y="37983"/>
                      </a:lnTo>
                      <a:lnTo>
                        <a:pt x="287" y="38556"/>
                      </a:lnTo>
                      <a:lnTo>
                        <a:pt x="502" y="39129"/>
                      </a:lnTo>
                      <a:lnTo>
                        <a:pt x="717" y="39631"/>
                      </a:lnTo>
                      <a:lnTo>
                        <a:pt x="1075" y="40133"/>
                      </a:lnTo>
                      <a:lnTo>
                        <a:pt x="1362" y="40634"/>
                      </a:lnTo>
                      <a:lnTo>
                        <a:pt x="1792" y="41064"/>
                      </a:lnTo>
                      <a:lnTo>
                        <a:pt x="12685" y="51958"/>
                      </a:lnTo>
                      <a:lnTo>
                        <a:pt x="13115" y="52316"/>
                      </a:lnTo>
                      <a:lnTo>
                        <a:pt x="13545" y="52674"/>
                      </a:lnTo>
                      <a:lnTo>
                        <a:pt x="14046" y="53033"/>
                      </a:lnTo>
                      <a:lnTo>
                        <a:pt x="14620" y="53248"/>
                      </a:lnTo>
                      <a:lnTo>
                        <a:pt x="15193" y="53463"/>
                      </a:lnTo>
                      <a:lnTo>
                        <a:pt x="15766" y="53606"/>
                      </a:lnTo>
                      <a:lnTo>
                        <a:pt x="16340" y="53678"/>
                      </a:lnTo>
                      <a:lnTo>
                        <a:pt x="16913" y="53749"/>
                      </a:lnTo>
                      <a:lnTo>
                        <a:pt x="65144" y="53749"/>
                      </a:lnTo>
                      <a:lnTo>
                        <a:pt x="65932" y="53964"/>
                      </a:lnTo>
                      <a:lnTo>
                        <a:pt x="66147" y="53749"/>
                      </a:lnTo>
                      <a:lnTo>
                        <a:pt x="75535" y="44361"/>
                      </a:lnTo>
                      <a:lnTo>
                        <a:pt x="75320" y="43859"/>
                      </a:lnTo>
                      <a:lnTo>
                        <a:pt x="75105" y="43358"/>
                      </a:lnTo>
                      <a:lnTo>
                        <a:pt x="74819" y="42354"/>
                      </a:lnTo>
                      <a:lnTo>
                        <a:pt x="74747" y="41351"/>
                      </a:lnTo>
                      <a:lnTo>
                        <a:pt x="74819" y="40276"/>
                      </a:lnTo>
                      <a:lnTo>
                        <a:pt x="75034" y="39273"/>
                      </a:lnTo>
                      <a:lnTo>
                        <a:pt x="75392" y="38269"/>
                      </a:lnTo>
                      <a:lnTo>
                        <a:pt x="75679" y="37768"/>
                      </a:lnTo>
                      <a:lnTo>
                        <a:pt x="75965" y="37338"/>
                      </a:lnTo>
                      <a:lnTo>
                        <a:pt x="76324" y="36908"/>
                      </a:lnTo>
                      <a:lnTo>
                        <a:pt x="76682" y="36478"/>
                      </a:lnTo>
                      <a:lnTo>
                        <a:pt x="77112" y="36119"/>
                      </a:lnTo>
                      <a:lnTo>
                        <a:pt x="77542" y="35761"/>
                      </a:lnTo>
                      <a:lnTo>
                        <a:pt x="77972" y="35474"/>
                      </a:lnTo>
                      <a:lnTo>
                        <a:pt x="78474" y="35259"/>
                      </a:lnTo>
                      <a:lnTo>
                        <a:pt x="79405" y="34829"/>
                      </a:lnTo>
                      <a:lnTo>
                        <a:pt x="80480" y="34614"/>
                      </a:lnTo>
                      <a:lnTo>
                        <a:pt x="81483" y="34543"/>
                      </a:lnTo>
                      <a:lnTo>
                        <a:pt x="82558" y="34686"/>
                      </a:lnTo>
                      <a:lnTo>
                        <a:pt x="83562" y="34901"/>
                      </a:lnTo>
                      <a:lnTo>
                        <a:pt x="84063" y="35116"/>
                      </a:lnTo>
                      <a:lnTo>
                        <a:pt x="84493" y="35331"/>
                      </a:lnTo>
                      <a:lnTo>
                        <a:pt x="90585" y="29311"/>
                      </a:lnTo>
                      <a:lnTo>
                        <a:pt x="91015" y="28881"/>
                      </a:lnTo>
                      <a:lnTo>
                        <a:pt x="91517" y="28523"/>
                      </a:lnTo>
                      <a:lnTo>
                        <a:pt x="92018" y="28236"/>
                      </a:lnTo>
                      <a:lnTo>
                        <a:pt x="92520" y="28021"/>
                      </a:lnTo>
                      <a:lnTo>
                        <a:pt x="93022" y="27806"/>
                      </a:lnTo>
                      <a:lnTo>
                        <a:pt x="93595" y="27663"/>
                      </a:lnTo>
                      <a:lnTo>
                        <a:pt x="94168" y="27591"/>
                      </a:lnTo>
                      <a:lnTo>
                        <a:pt x="94813" y="27520"/>
                      </a:lnTo>
                      <a:lnTo>
                        <a:pt x="101908" y="27520"/>
                      </a:lnTo>
                      <a:lnTo>
                        <a:pt x="101908" y="13330"/>
                      </a:lnTo>
                      <a:lnTo>
                        <a:pt x="80838" y="13330"/>
                      </a:lnTo>
                      <a:lnTo>
                        <a:pt x="80265" y="13258"/>
                      </a:lnTo>
                      <a:lnTo>
                        <a:pt x="79692" y="13187"/>
                      </a:lnTo>
                      <a:lnTo>
                        <a:pt x="79119" y="13043"/>
                      </a:lnTo>
                      <a:lnTo>
                        <a:pt x="78545" y="12828"/>
                      </a:lnTo>
                      <a:lnTo>
                        <a:pt x="78044" y="12613"/>
                      </a:lnTo>
                      <a:lnTo>
                        <a:pt x="77542" y="12327"/>
                      </a:lnTo>
                      <a:lnTo>
                        <a:pt x="77112" y="11968"/>
                      </a:lnTo>
                      <a:lnTo>
                        <a:pt x="76682" y="11610"/>
                      </a:lnTo>
                      <a:lnTo>
                        <a:pt x="76252" y="11180"/>
                      </a:lnTo>
                      <a:lnTo>
                        <a:pt x="75965" y="10678"/>
                      </a:lnTo>
                      <a:lnTo>
                        <a:pt x="75607" y="10177"/>
                      </a:lnTo>
                      <a:lnTo>
                        <a:pt x="75392" y="9675"/>
                      </a:lnTo>
                      <a:lnTo>
                        <a:pt x="75177" y="9173"/>
                      </a:lnTo>
                      <a:lnTo>
                        <a:pt x="75034" y="8600"/>
                      </a:lnTo>
                      <a:lnTo>
                        <a:pt x="74962" y="7955"/>
                      </a:lnTo>
                      <a:lnTo>
                        <a:pt x="74890" y="7382"/>
                      </a:lnTo>
                      <a:lnTo>
                        <a:pt x="74890" y="2150"/>
                      </a:lnTo>
                      <a:lnTo>
                        <a:pt x="74890" y="1720"/>
                      </a:lnTo>
                      <a:lnTo>
                        <a:pt x="74747" y="1290"/>
                      </a:lnTo>
                      <a:lnTo>
                        <a:pt x="74532" y="932"/>
                      </a:lnTo>
                      <a:lnTo>
                        <a:pt x="74317" y="645"/>
                      </a:lnTo>
                      <a:lnTo>
                        <a:pt x="73959" y="358"/>
                      </a:lnTo>
                      <a:lnTo>
                        <a:pt x="73600" y="215"/>
                      </a:lnTo>
                      <a:lnTo>
                        <a:pt x="73242" y="72"/>
                      </a:lnTo>
                      <a:lnTo>
                        <a:pt x="72812" y="0"/>
                      </a:lnTo>
                      <a:lnTo>
                        <a:pt x="47872" y="0"/>
                      </a:lnTo>
                      <a:lnTo>
                        <a:pt x="47586" y="788"/>
                      </a:lnTo>
                      <a:lnTo>
                        <a:pt x="47227" y="1505"/>
                      </a:lnTo>
                      <a:lnTo>
                        <a:pt x="46797" y="2150"/>
                      </a:lnTo>
                      <a:lnTo>
                        <a:pt x="46224" y="2795"/>
                      </a:lnTo>
                      <a:lnTo>
                        <a:pt x="45722" y="3297"/>
                      </a:lnTo>
                      <a:lnTo>
                        <a:pt x="45221" y="3655"/>
                      </a:lnTo>
                      <a:lnTo>
                        <a:pt x="44647" y="4013"/>
                      </a:lnTo>
                      <a:lnTo>
                        <a:pt x="44003" y="4228"/>
                      </a:lnTo>
                      <a:lnTo>
                        <a:pt x="43429" y="4443"/>
                      </a:lnTo>
                      <a:lnTo>
                        <a:pt x="42784" y="4658"/>
                      </a:lnTo>
                      <a:lnTo>
                        <a:pt x="42139" y="4730"/>
                      </a:lnTo>
                      <a:lnTo>
                        <a:pt x="40921" y="4730"/>
                      </a:lnTo>
                      <a:lnTo>
                        <a:pt x="40276" y="4658"/>
                      </a:lnTo>
                      <a:lnTo>
                        <a:pt x="39631" y="4443"/>
                      </a:lnTo>
                      <a:lnTo>
                        <a:pt x="39058" y="4228"/>
                      </a:lnTo>
                      <a:lnTo>
                        <a:pt x="38413" y="4013"/>
                      </a:lnTo>
                      <a:lnTo>
                        <a:pt x="37911" y="3655"/>
                      </a:lnTo>
                      <a:lnTo>
                        <a:pt x="37338" y="3297"/>
                      </a:lnTo>
                      <a:lnTo>
                        <a:pt x="36836" y="2795"/>
                      </a:lnTo>
                      <a:lnTo>
                        <a:pt x="36263" y="2150"/>
                      </a:lnTo>
                      <a:lnTo>
                        <a:pt x="35833" y="1505"/>
                      </a:lnTo>
                      <a:lnTo>
                        <a:pt x="35474" y="788"/>
                      </a:lnTo>
                      <a:lnTo>
                        <a:pt x="35188" y="0"/>
                      </a:lnTo>
                      <a:close/>
                    </a:path>
                  </a:pathLst>
                </a:custGeom>
                <a:solidFill>
                  <a:srgbClr val="33B2E3"/>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595" name="Google Shape;1595;p160">
                <a:extLst>
                  <a:ext uri="{FF2B5EF4-FFF2-40B4-BE49-F238E27FC236}">
                    <a16:creationId xmlns:a16="http://schemas.microsoft.com/office/drawing/2014/main" id="{4F769431-1AEA-83A5-1C1F-B23AC7A0CF76}"/>
                  </a:ext>
                </a:extLst>
              </p:cNvPr>
              <p:cNvGrpSpPr/>
              <p:nvPr/>
            </p:nvGrpSpPr>
            <p:grpSpPr>
              <a:xfrm>
                <a:off x="2606542" y="2460796"/>
                <a:ext cx="676650" cy="566547"/>
                <a:chOff x="1124495" y="1959530"/>
                <a:chExt cx="836725" cy="700575"/>
              </a:xfrm>
            </p:grpSpPr>
            <p:sp>
              <p:nvSpPr>
                <p:cNvPr id="1596" name="Google Shape;1596;p160">
                  <a:extLst>
                    <a:ext uri="{FF2B5EF4-FFF2-40B4-BE49-F238E27FC236}">
                      <a16:creationId xmlns:a16="http://schemas.microsoft.com/office/drawing/2014/main" id="{192F6202-01EB-FAE6-68F7-281302C3C42E}"/>
                    </a:ext>
                  </a:extLst>
                </p:cNvPr>
                <p:cNvSpPr/>
                <p:nvPr/>
              </p:nvSpPr>
              <p:spPr>
                <a:xfrm>
                  <a:off x="1357420" y="2138705"/>
                  <a:ext cx="241900" cy="336850"/>
                </a:xfrm>
                <a:custGeom>
                  <a:avLst/>
                  <a:gdLst/>
                  <a:ahLst/>
                  <a:cxnLst/>
                  <a:rect l="l" t="t" r="r" b="b"/>
                  <a:pathLst>
                    <a:path w="9676" h="13474" extrusionOk="0">
                      <a:moveTo>
                        <a:pt x="4802" y="0"/>
                      </a:moveTo>
                      <a:lnTo>
                        <a:pt x="0" y="6092"/>
                      </a:lnTo>
                      <a:lnTo>
                        <a:pt x="1864" y="6092"/>
                      </a:lnTo>
                      <a:lnTo>
                        <a:pt x="2222" y="6164"/>
                      </a:lnTo>
                      <a:lnTo>
                        <a:pt x="2580" y="6379"/>
                      </a:lnTo>
                      <a:lnTo>
                        <a:pt x="2795" y="6737"/>
                      </a:lnTo>
                      <a:lnTo>
                        <a:pt x="2867" y="7095"/>
                      </a:lnTo>
                      <a:lnTo>
                        <a:pt x="2867" y="13474"/>
                      </a:lnTo>
                      <a:lnTo>
                        <a:pt x="6809" y="13474"/>
                      </a:lnTo>
                      <a:lnTo>
                        <a:pt x="6809" y="7095"/>
                      </a:lnTo>
                      <a:lnTo>
                        <a:pt x="6880" y="6737"/>
                      </a:lnTo>
                      <a:lnTo>
                        <a:pt x="7095" y="6379"/>
                      </a:lnTo>
                      <a:lnTo>
                        <a:pt x="7382" y="6164"/>
                      </a:lnTo>
                      <a:lnTo>
                        <a:pt x="7812" y="6092"/>
                      </a:lnTo>
                      <a:lnTo>
                        <a:pt x="9675" y="6092"/>
                      </a:lnTo>
                      <a:lnTo>
                        <a:pt x="4802" y="0"/>
                      </a:lnTo>
                      <a:close/>
                    </a:path>
                  </a:pathLst>
                </a:custGeom>
                <a:solidFill>
                  <a:srgbClr val="015C9A"/>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
              <p:nvSpPr>
                <p:cNvPr id="1597" name="Google Shape;1597;p160">
                  <a:extLst>
                    <a:ext uri="{FF2B5EF4-FFF2-40B4-BE49-F238E27FC236}">
                      <a16:creationId xmlns:a16="http://schemas.microsoft.com/office/drawing/2014/main" id="{672EEA66-6C94-74DE-B5A9-73731E135909}"/>
                    </a:ext>
                  </a:extLst>
                </p:cNvPr>
                <p:cNvSpPr/>
                <p:nvPr/>
              </p:nvSpPr>
              <p:spPr>
                <a:xfrm>
                  <a:off x="1488195" y="2323230"/>
                  <a:ext cx="240125" cy="336875"/>
                </a:xfrm>
                <a:custGeom>
                  <a:avLst/>
                  <a:gdLst/>
                  <a:ahLst/>
                  <a:cxnLst/>
                  <a:rect l="l" t="t" r="r" b="b"/>
                  <a:pathLst>
                    <a:path w="9605" h="13475" extrusionOk="0">
                      <a:moveTo>
                        <a:pt x="2868" y="1"/>
                      </a:moveTo>
                      <a:lnTo>
                        <a:pt x="2868" y="6308"/>
                      </a:lnTo>
                      <a:lnTo>
                        <a:pt x="2724" y="6738"/>
                      </a:lnTo>
                      <a:lnTo>
                        <a:pt x="2509" y="7024"/>
                      </a:lnTo>
                      <a:lnTo>
                        <a:pt x="2223" y="7239"/>
                      </a:lnTo>
                      <a:lnTo>
                        <a:pt x="1793" y="7383"/>
                      </a:lnTo>
                      <a:lnTo>
                        <a:pt x="1" y="7383"/>
                      </a:lnTo>
                      <a:lnTo>
                        <a:pt x="2223" y="10177"/>
                      </a:lnTo>
                      <a:lnTo>
                        <a:pt x="4803" y="13474"/>
                      </a:lnTo>
                      <a:lnTo>
                        <a:pt x="9604" y="7383"/>
                      </a:lnTo>
                      <a:lnTo>
                        <a:pt x="7741" y="7383"/>
                      </a:lnTo>
                      <a:lnTo>
                        <a:pt x="7382" y="7239"/>
                      </a:lnTo>
                      <a:lnTo>
                        <a:pt x="7024" y="7024"/>
                      </a:lnTo>
                      <a:lnTo>
                        <a:pt x="6809" y="6738"/>
                      </a:lnTo>
                      <a:lnTo>
                        <a:pt x="6738" y="6308"/>
                      </a:lnTo>
                      <a:lnTo>
                        <a:pt x="6738" y="1"/>
                      </a:lnTo>
                      <a:close/>
                    </a:path>
                  </a:pathLst>
                </a:custGeom>
                <a:solidFill>
                  <a:srgbClr val="015C9A"/>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a:p>
              </p:txBody>
            </p:sp>
            <p:sp>
              <p:nvSpPr>
                <p:cNvPr id="1598" name="Google Shape;1598;p160">
                  <a:extLst>
                    <a:ext uri="{FF2B5EF4-FFF2-40B4-BE49-F238E27FC236}">
                      <a16:creationId xmlns:a16="http://schemas.microsoft.com/office/drawing/2014/main" id="{BCFC1FB5-236B-24EE-6796-186CA5BB7FE2}"/>
                    </a:ext>
                  </a:extLst>
                </p:cNvPr>
                <p:cNvSpPr/>
                <p:nvPr/>
              </p:nvSpPr>
              <p:spPr>
                <a:xfrm>
                  <a:off x="1124495" y="1959530"/>
                  <a:ext cx="836725" cy="516025"/>
                </a:xfrm>
                <a:custGeom>
                  <a:avLst/>
                  <a:gdLst/>
                  <a:ahLst/>
                  <a:cxnLst/>
                  <a:rect l="l" t="t" r="r" b="b"/>
                  <a:pathLst>
                    <a:path w="33469" h="20641" extrusionOk="0">
                      <a:moveTo>
                        <a:pt x="11682" y="1"/>
                      </a:moveTo>
                      <a:lnTo>
                        <a:pt x="11037" y="144"/>
                      </a:lnTo>
                      <a:lnTo>
                        <a:pt x="10392" y="288"/>
                      </a:lnTo>
                      <a:lnTo>
                        <a:pt x="9747" y="503"/>
                      </a:lnTo>
                      <a:lnTo>
                        <a:pt x="9102" y="789"/>
                      </a:lnTo>
                      <a:lnTo>
                        <a:pt x="8529" y="1148"/>
                      </a:lnTo>
                      <a:lnTo>
                        <a:pt x="8027" y="1506"/>
                      </a:lnTo>
                      <a:lnTo>
                        <a:pt x="7526" y="1936"/>
                      </a:lnTo>
                      <a:lnTo>
                        <a:pt x="7096" y="2437"/>
                      </a:lnTo>
                      <a:lnTo>
                        <a:pt x="6666" y="2939"/>
                      </a:lnTo>
                      <a:lnTo>
                        <a:pt x="6307" y="3512"/>
                      </a:lnTo>
                      <a:lnTo>
                        <a:pt x="6021" y="4086"/>
                      </a:lnTo>
                      <a:lnTo>
                        <a:pt x="5734" y="4731"/>
                      </a:lnTo>
                      <a:lnTo>
                        <a:pt x="5591" y="5376"/>
                      </a:lnTo>
                      <a:lnTo>
                        <a:pt x="5447" y="6092"/>
                      </a:lnTo>
                      <a:lnTo>
                        <a:pt x="5376" y="6737"/>
                      </a:lnTo>
                      <a:lnTo>
                        <a:pt x="4802" y="6952"/>
                      </a:lnTo>
                      <a:lnTo>
                        <a:pt x="4301" y="7167"/>
                      </a:lnTo>
                      <a:lnTo>
                        <a:pt x="3728" y="7382"/>
                      </a:lnTo>
                      <a:lnTo>
                        <a:pt x="3226" y="7669"/>
                      </a:lnTo>
                      <a:lnTo>
                        <a:pt x="2796" y="8027"/>
                      </a:lnTo>
                      <a:lnTo>
                        <a:pt x="2294" y="8386"/>
                      </a:lnTo>
                      <a:lnTo>
                        <a:pt x="1936" y="8744"/>
                      </a:lnTo>
                      <a:lnTo>
                        <a:pt x="1506" y="9246"/>
                      </a:lnTo>
                      <a:lnTo>
                        <a:pt x="1219" y="9676"/>
                      </a:lnTo>
                      <a:lnTo>
                        <a:pt x="861" y="10177"/>
                      </a:lnTo>
                      <a:lnTo>
                        <a:pt x="646" y="10679"/>
                      </a:lnTo>
                      <a:lnTo>
                        <a:pt x="431" y="11252"/>
                      </a:lnTo>
                      <a:lnTo>
                        <a:pt x="216" y="11826"/>
                      </a:lnTo>
                      <a:lnTo>
                        <a:pt x="73" y="12399"/>
                      </a:lnTo>
                      <a:lnTo>
                        <a:pt x="1" y="12972"/>
                      </a:lnTo>
                      <a:lnTo>
                        <a:pt x="1" y="13617"/>
                      </a:lnTo>
                      <a:lnTo>
                        <a:pt x="1" y="14334"/>
                      </a:lnTo>
                      <a:lnTo>
                        <a:pt x="144" y="14979"/>
                      </a:lnTo>
                      <a:lnTo>
                        <a:pt x="288" y="15696"/>
                      </a:lnTo>
                      <a:lnTo>
                        <a:pt x="574" y="16341"/>
                      </a:lnTo>
                      <a:lnTo>
                        <a:pt x="861" y="16914"/>
                      </a:lnTo>
                      <a:lnTo>
                        <a:pt x="1219" y="17487"/>
                      </a:lnTo>
                      <a:lnTo>
                        <a:pt x="1578" y="18061"/>
                      </a:lnTo>
                      <a:lnTo>
                        <a:pt x="2079" y="18562"/>
                      </a:lnTo>
                      <a:lnTo>
                        <a:pt x="2581" y="18992"/>
                      </a:lnTo>
                      <a:lnTo>
                        <a:pt x="3083" y="19422"/>
                      </a:lnTo>
                      <a:lnTo>
                        <a:pt x="3656" y="19781"/>
                      </a:lnTo>
                      <a:lnTo>
                        <a:pt x="4301" y="20067"/>
                      </a:lnTo>
                      <a:lnTo>
                        <a:pt x="4946" y="20282"/>
                      </a:lnTo>
                      <a:lnTo>
                        <a:pt x="5591" y="20497"/>
                      </a:lnTo>
                      <a:lnTo>
                        <a:pt x="6307" y="20569"/>
                      </a:lnTo>
                      <a:lnTo>
                        <a:pt x="7024" y="20641"/>
                      </a:lnTo>
                      <a:lnTo>
                        <a:pt x="10894" y="20641"/>
                      </a:lnTo>
                      <a:lnTo>
                        <a:pt x="10894" y="14549"/>
                      </a:lnTo>
                      <a:lnTo>
                        <a:pt x="8816" y="14549"/>
                      </a:lnTo>
                      <a:lnTo>
                        <a:pt x="8529" y="14477"/>
                      </a:lnTo>
                      <a:lnTo>
                        <a:pt x="8242" y="14406"/>
                      </a:lnTo>
                      <a:lnTo>
                        <a:pt x="8027" y="14191"/>
                      </a:lnTo>
                      <a:lnTo>
                        <a:pt x="7884" y="13976"/>
                      </a:lnTo>
                      <a:lnTo>
                        <a:pt x="7812" y="13689"/>
                      </a:lnTo>
                      <a:lnTo>
                        <a:pt x="7741" y="13402"/>
                      </a:lnTo>
                      <a:lnTo>
                        <a:pt x="7812" y="13116"/>
                      </a:lnTo>
                      <a:lnTo>
                        <a:pt x="7956" y="12901"/>
                      </a:lnTo>
                      <a:lnTo>
                        <a:pt x="13331" y="6092"/>
                      </a:lnTo>
                      <a:lnTo>
                        <a:pt x="13546" y="5949"/>
                      </a:lnTo>
                      <a:lnTo>
                        <a:pt x="13689" y="5806"/>
                      </a:lnTo>
                      <a:lnTo>
                        <a:pt x="13904" y="5734"/>
                      </a:lnTo>
                      <a:lnTo>
                        <a:pt x="14406" y="5734"/>
                      </a:lnTo>
                      <a:lnTo>
                        <a:pt x="14621" y="5806"/>
                      </a:lnTo>
                      <a:lnTo>
                        <a:pt x="14764" y="5949"/>
                      </a:lnTo>
                      <a:lnTo>
                        <a:pt x="14979" y="6092"/>
                      </a:lnTo>
                      <a:lnTo>
                        <a:pt x="20282" y="12901"/>
                      </a:lnTo>
                      <a:lnTo>
                        <a:pt x="20497" y="13259"/>
                      </a:lnTo>
                      <a:lnTo>
                        <a:pt x="21572" y="13259"/>
                      </a:lnTo>
                      <a:lnTo>
                        <a:pt x="21930" y="13331"/>
                      </a:lnTo>
                      <a:lnTo>
                        <a:pt x="22289" y="13546"/>
                      </a:lnTo>
                      <a:lnTo>
                        <a:pt x="22504" y="13904"/>
                      </a:lnTo>
                      <a:lnTo>
                        <a:pt x="22575" y="14262"/>
                      </a:lnTo>
                      <a:lnTo>
                        <a:pt x="22575" y="20641"/>
                      </a:lnTo>
                      <a:lnTo>
                        <a:pt x="26445" y="20641"/>
                      </a:lnTo>
                      <a:lnTo>
                        <a:pt x="27162" y="20569"/>
                      </a:lnTo>
                      <a:lnTo>
                        <a:pt x="27879" y="20497"/>
                      </a:lnTo>
                      <a:lnTo>
                        <a:pt x="28524" y="20282"/>
                      </a:lnTo>
                      <a:lnTo>
                        <a:pt x="29169" y="20067"/>
                      </a:lnTo>
                      <a:lnTo>
                        <a:pt x="29814" y="19781"/>
                      </a:lnTo>
                      <a:lnTo>
                        <a:pt x="30387" y="19422"/>
                      </a:lnTo>
                      <a:lnTo>
                        <a:pt x="30960" y="18992"/>
                      </a:lnTo>
                      <a:lnTo>
                        <a:pt x="31462" y="18562"/>
                      </a:lnTo>
                      <a:lnTo>
                        <a:pt x="31892" y="18061"/>
                      </a:lnTo>
                      <a:lnTo>
                        <a:pt x="32322" y="17487"/>
                      </a:lnTo>
                      <a:lnTo>
                        <a:pt x="32609" y="16914"/>
                      </a:lnTo>
                      <a:lnTo>
                        <a:pt x="32967" y="16341"/>
                      </a:lnTo>
                      <a:lnTo>
                        <a:pt x="33182" y="15696"/>
                      </a:lnTo>
                      <a:lnTo>
                        <a:pt x="33325" y="14979"/>
                      </a:lnTo>
                      <a:lnTo>
                        <a:pt x="33469" y="14334"/>
                      </a:lnTo>
                      <a:lnTo>
                        <a:pt x="33469" y="13617"/>
                      </a:lnTo>
                      <a:lnTo>
                        <a:pt x="33469" y="12972"/>
                      </a:lnTo>
                      <a:lnTo>
                        <a:pt x="33397" y="12327"/>
                      </a:lnTo>
                      <a:lnTo>
                        <a:pt x="33254" y="11682"/>
                      </a:lnTo>
                      <a:lnTo>
                        <a:pt x="33039" y="11109"/>
                      </a:lnTo>
                      <a:lnTo>
                        <a:pt x="32824" y="10536"/>
                      </a:lnTo>
                      <a:lnTo>
                        <a:pt x="32537" y="10034"/>
                      </a:lnTo>
                      <a:lnTo>
                        <a:pt x="32179" y="9532"/>
                      </a:lnTo>
                      <a:lnTo>
                        <a:pt x="31820" y="9031"/>
                      </a:lnTo>
                      <a:lnTo>
                        <a:pt x="31390" y="8601"/>
                      </a:lnTo>
                      <a:lnTo>
                        <a:pt x="30960" y="8171"/>
                      </a:lnTo>
                      <a:lnTo>
                        <a:pt x="30459" y="7812"/>
                      </a:lnTo>
                      <a:lnTo>
                        <a:pt x="29957" y="7526"/>
                      </a:lnTo>
                      <a:lnTo>
                        <a:pt x="29455" y="7239"/>
                      </a:lnTo>
                      <a:lnTo>
                        <a:pt x="28882" y="7024"/>
                      </a:lnTo>
                      <a:lnTo>
                        <a:pt x="28237" y="6809"/>
                      </a:lnTo>
                      <a:lnTo>
                        <a:pt x="27664" y="6666"/>
                      </a:lnTo>
                      <a:lnTo>
                        <a:pt x="27234" y="5734"/>
                      </a:lnTo>
                      <a:lnTo>
                        <a:pt x="26589" y="4874"/>
                      </a:lnTo>
                      <a:lnTo>
                        <a:pt x="25944" y="4086"/>
                      </a:lnTo>
                      <a:lnTo>
                        <a:pt x="25084" y="3441"/>
                      </a:lnTo>
                      <a:lnTo>
                        <a:pt x="24224" y="2867"/>
                      </a:lnTo>
                      <a:lnTo>
                        <a:pt x="23220" y="2509"/>
                      </a:lnTo>
                      <a:lnTo>
                        <a:pt x="22217" y="2294"/>
                      </a:lnTo>
                      <a:lnTo>
                        <a:pt x="21644" y="2222"/>
                      </a:lnTo>
                      <a:lnTo>
                        <a:pt x="21071" y="2151"/>
                      </a:lnTo>
                      <a:lnTo>
                        <a:pt x="20282" y="2222"/>
                      </a:lnTo>
                      <a:lnTo>
                        <a:pt x="19494" y="2366"/>
                      </a:lnTo>
                      <a:lnTo>
                        <a:pt x="18777" y="2581"/>
                      </a:lnTo>
                      <a:lnTo>
                        <a:pt x="18061" y="2867"/>
                      </a:lnTo>
                      <a:lnTo>
                        <a:pt x="17559" y="2222"/>
                      </a:lnTo>
                      <a:lnTo>
                        <a:pt x="16986" y="1649"/>
                      </a:lnTo>
                      <a:lnTo>
                        <a:pt x="16341" y="1219"/>
                      </a:lnTo>
                      <a:lnTo>
                        <a:pt x="15624" y="789"/>
                      </a:lnTo>
                      <a:lnTo>
                        <a:pt x="14907" y="431"/>
                      </a:lnTo>
                      <a:lnTo>
                        <a:pt x="14119" y="216"/>
                      </a:lnTo>
                      <a:lnTo>
                        <a:pt x="13259" y="73"/>
                      </a:lnTo>
                      <a:lnTo>
                        <a:pt x="12399" y="1"/>
                      </a:lnTo>
                      <a:close/>
                    </a:path>
                  </a:pathLst>
                </a:custGeom>
                <a:solidFill>
                  <a:srgbClr val="015C9A"/>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grpSp>
      <p:grpSp>
        <p:nvGrpSpPr>
          <p:cNvPr id="1599" name="Google Shape;1599;p160">
            <a:extLst>
              <a:ext uri="{FF2B5EF4-FFF2-40B4-BE49-F238E27FC236}">
                <a16:creationId xmlns:a16="http://schemas.microsoft.com/office/drawing/2014/main" id="{1B79EECE-FEAD-EB0D-29D2-1434E9AF0079}"/>
              </a:ext>
            </a:extLst>
          </p:cNvPr>
          <p:cNvGrpSpPr/>
          <p:nvPr/>
        </p:nvGrpSpPr>
        <p:grpSpPr>
          <a:xfrm>
            <a:off x="4847207" y="2752394"/>
            <a:ext cx="3806242" cy="2151398"/>
            <a:chOff x="4847207" y="2752394"/>
            <a:chExt cx="3806242" cy="2151398"/>
          </a:xfrm>
        </p:grpSpPr>
        <p:sp>
          <p:nvSpPr>
            <p:cNvPr id="1600" name="Google Shape;1600;p160">
              <a:extLst>
                <a:ext uri="{FF2B5EF4-FFF2-40B4-BE49-F238E27FC236}">
                  <a16:creationId xmlns:a16="http://schemas.microsoft.com/office/drawing/2014/main" id="{A30A0092-1A79-1C2C-F404-18E2AB4FC707}"/>
                </a:ext>
              </a:extLst>
            </p:cNvPr>
            <p:cNvSpPr/>
            <p:nvPr/>
          </p:nvSpPr>
          <p:spPr>
            <a:xfrm>
              <a:off x="6493149" y="4074054"/>
              <a:ext cx="2160300" cy="342000"/>
            </a:xfrm>
            <a:prstGeom prst="roundRect">
              <a:avLst>
                <a:gd name="adj" fmla="val 50000"/>
              </a:avLst>
            </a:prstGeom>
            <a:noFill/>
            <a:ln w="19050" cap="flat" cmpd="sng">
              <a:solidFill>
                <a:srgbClr val="095381"/>
              </a:solidFill>
              <a:prstDash val="solid"/>
              <a:round/>
              <a:headEnd type="none" w="sm" len="sm"/>
              <a:tailEnd type="none" w="sm" len="sm"/>
            </a:ln>
          </p:spPr>
          <p:txBody>
            <a:bodyPr spcFirstLastPara="1" wrap="square" lIns="0" tIns="45700" rIns="0" bIns="0" anchor="t" anchorCtr="0">
              <a:noAutofit/>
            </a:bodyPr>
            <a:lstStyle/>
            <a:p>
              <a:pPr marL="0" lvl="0" indent="0" algn="ctr" rtl="0">
                <a:lnSpc>
                  <a:spcPct val="100000"/>
                </a:lnSpc>
                <a:spcBef>
                  <a:spcPts val="0"/>
                </a:spcBef>
                <a:spcAft>
                  <a:spcPts val="1000"/>
                </a:spcAft>
                <a:buNone/>
              </a:pPr>
              <a:r>
                <a:rPr lang="en" sz="1000" b="1">
                  <a:solidFill>
                    <a:srgbClr val="FFFFFF"/>
                  </a:solidFill>
                  <a:latin typeface="Montserrat"/>
                  <a:ea typeface="Montserrat"/>
                  <a:cs typeface="Montserrat"/>
                  <a:sym typeface="Montserrat"/>
                </a:rPr>
                <a:t>Forward Looking</a:t>
              </a:r>
              <a:endParaRPr sz="1000" b="1">
                <a:solidFill>
                  <a:srgbClr val="FFFFFF"/>
                </a:solidFill>
                <a:latin typeface="Montserrat"/>
                <a:ea typeface="Montserrat"/>
                <a:cs typeface="Montserrat"/>
                <a:sym typeface="Montserrat"/>
              </a:endParaRPr>
            </a:p>
          </p:txBody>
        </p:sp>
        <p:grpSp>
          <p:nvGrpSpPr>
            <p:cNvPr id="1601" name="Google Shape;1601;p160">
              <a:extLst>
                <a:ext uri="{FF2B5EF4-FFF2-40B4-BE49-F238E27FC236}">
                  <a16:creationId xmlns:a16="http://schemas.microsoft.com/office/drawing/2014/main" id="{A80B7904-3091-208F-0518-14477507336D}"/>
                </a:ext>
              </a:extLst>
            </p:cNvPr>
            <p:cNvGrpSpPr/>
            <p:nvPr/>
          </p:nvGrpSpPr>
          <p:grpSpPr>
            <a:xfrm>
              <a:off x="4847207" y="2752394"/>
              <a:ext cx="1778168" cy="2151398"/>
              <a:chOff x="4847207" y="2752394"/>
              <a:chExt cx="1778168" cy="2151398"/>
            </a:xfrm>
          </p:grpSpPr>
          <p:grpSp>
            <p:nvGrpSpPr>
              <p:cNvPr id="1602" name="Google Shape;1602;p160">
                <a:extLst>
                  <a:ext uri="{FF2B5EF4-FFF2-40B4-BE49-F238E27FC236}">
                    <a16:creationId xmlns:a16="http://schemas.microsoft.com/office/drawing/2014/main" id="{EF6A80B7-5238-6ADB-9E5A-7A2D216051AD}"/>
                  </a:ext>
                </a:extLst>
              </p:cNvPr>
              <p:cNvGrpSpPr/>
              <p:nvPr/>
            </p:nvGrpSpPr>
            <p:grpSpPr>
              <a:xfrm>
                <a:off x="4847207" y="2752394"/>
                <a:ext cx="1778168" cy="2151398"/>
                <a:chOff x="4416450" y="2450775"/>
                <a:chExt cx="2501125" cy="3026100"/>
              </a:xfrm>
            </p:grpSpPr>
            <p:sp>
              <p:nvSpPr>
                <p:cNvPr id="1603" name="Google Shape;1603;p160">
                  <a:extLst>
                    <a:ext uri="{FF2B5EF4-FFF2-40B4-BE49-F238E27FC236}">
                      <a16:creationId xmlns:a16="http://schemas.microsoft.com/office/drawing/2014/main" id="{D4C80838-20E6-1A2D-33AA-BB92EF23E603}"/>
                    </a:ext>
                  </a:extLst>
                </p:cNvPr>
                <p:cNvSpPr/>
                <p:nvPr/>
              </p:nvSpPr>
              <p:spPr>
                <a:xfrm>
                  <a:off x="5824675" y="3081450"/>
                  <a:ext cx="139775" cy="141550"/>
                </a:xfrm>
                <a:custGeom>
                  <a:avLst/>
                  <a:gdLst/>
                  <a:ahLst/>
                  <a:cxnLst/>
                  <a:rect l="l" t="t" r="r" b="b"/>
                  <a:pathLst>
                    <a:path w="5591" h="5662" extrusionOk="0">
                      <a:moveTo>
                        <a:pt x="2795" y="0"/>
                      </a:moveTo>
                      <a:lnTo>
                        <a:pt x="2222" y="72"/>
                      </a:lnTo>
                      <a:lnTo>
                        <a:pt x="1720" y="215"/>
                      </a:lnTo>
                      <a:lnTo>
                        <a:pt x="1218" y="502"/>
                      </a:lnTo>
                      <a:lnTo>
                        <a:pt x="788" y="860"/>
                      </a:lnTo>
                      <a:lnTo>
                        <a:pt x="430" y="1290"/>
                      </a:lnTo>
                      <a:lnTo>
                        <a:pt x="215" y="1720"/>
                      </a:lnTo>
                      <a:lnTo>
                        <a:pt x="0" y="2293"/>
                      </a:lnTo>
                      <a:lnTo>
                        <a:pt x="0" y="2795"/>
                      </a:lnTo>
                      <a:lnTo>
                        <a:pt x="0" y="3368"/>
                      </a:lnTo>
                      <a:lnTo>
                        <a:pt x="215" y="3870"/>
                      </a:lnTo>
                      <a:lnTo>
                        <a:pt x="430" y="4372"/>
                      </a:lnTo>
                      <a:lnTo>
                        <a:pt x="788" y="4802"/>
                      </a:lnTo>
                      <a:lnTo>
                        <a:pt x="1218" y="5160"/>
                      </a:lnTo>
                      <a:lnTo>
                        <a:pt x="1720" y="5447"/>
                      </a:lnTo>
                      <a:lnTo>
                        <a:pt x="2222" y="5590"/>
                      </a:lnTo>
                      <a:lnTo>
                        <a:pt x="2795" y="5662"/>
                      </a:lnTo>
                      <a:lnTo>
                        <a:pt x="3297" y="5590"/>
                      </a:lnTo>
                      <a:lnTo>
                        <a:pt x="3870" y="5447"/>
                      </a:lnTo>
                      <a:lnTo>
                        <a:pt x="4300" y="5160"/>
                      </a:lnTo>
                      <a:lnTo>
                        <a:pt x="4802" y="4802"/>
                      </a:lnTo>
                      <a:lnTo>
                        <a:pt x="5160" y="4372"/>
                      </a:lnTo>
                      <a:lnTo>
                        <a:pt x="5375" y="3870"/>
                      </a:lnTo>
                      <a:lnTo>
                        <a:pt x="5518" y="3368"/>
                      </a:lnTo>
                      <a:lnTo>
                        <a:pt x="5590" y="2795"/>
                      </a:lnTo>
                      <a:lnTo>
                        <a:pt x="5518" y="2293"/>
                      </a:lnTo>
                      <a:lnTo>
                        <a:pt x="5375" y="1792"/>
                      </a:lnTo>
                      <a:lnTo>
                        <a:pt x="5160" y="1290"/>
                      </a:lnTo>
                      <a:lnTo>
                        <a:pt x="4802" y="860"/>
                      </a:lnTo>
                      <a:lnTo>
                        <a:pt x="4372" y="502"/>
                      </a:lnTo>
                      <a:lnTo>
                        <a:pt x="3870" y="215"/>
                      </a:lnTo>
                      <a:lnTo>
                        <a:pt x="3368" y="72"/>
                      </a:lnTo>
                      <a:lnTo>
                        <a:pt x="2795" y="0"/>
                      </a:lnTo>
                      <a:close/>
                    </a:path>
                  </a:pathLst>
                </a:custGeom>
                <a:solidFill>
                  <a:srgbClr val="085480"/>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sp>
              <p:nvSpPr>
                <p:cNvPr id="1604" name="Google Shape;1604;p160">
                  <a:extLst>
                    <a:ext uri="{FF2B5EF4-FFF2-40B4-BE49-F238E27FC236}">
                      <a16:creationId xmlns:a16="http://schemas.microsoft.com/office/drawing/2014/main" id="{C198241C-B2DD-2450-CD34-200A5F3E3448}"/>
                    </a:ext>
                  </a:extLst>
                </p:cNvPr>
                <p:cNvSpPr/>
                <p:nvPr/>
              </p:nvSpPr>
              <p:spPr>
                <a:xfrm>
                  <a:off x="4416450" y="2450775"/>
                  <a:ext cx="2501125" cy="3026100"/>
                </a:xfrm>
                <a:custGeom>
                  <a:avLst/>
                  <a:gdLst/>
                  <a:ahLst/>
                  <a:cxnLst/>
                  <a:rect l="l" t="t" r="r" b="b"/>
                  <a:pathLst>
                    <a:path w="100045" h="121044" extrusionOk="0">
                      <a:moveTo>
                        <a:pt x="15050" y="1"/>
                      </a:moveTo>
                      <a:lnTo>
                        <a:pt x="15050" y="2724"/>
                      </a:lnTo>
                      <a:lnTo>
                        <a:pt x="14978" y="3728"/>
                      </a:lnTo>
                      <a:lnTo>
                        <a:pt x="14835" y="4731"/>
                      </a:lnTo>
                      <a:lnTo>
                        <a:pt x="14620" y="5663"/>
                      </a:lnTo>
                      <a:lnTo>
                        <a:pt x="14262" y="6594"/>
                      </a:lnTo>
                      <a:lnTo>
                        <a:pt x="13832" y="7454"/>
                      </a:lnTo>
                      <a:lnTo>
                        <a:pt x="13330" y="8314"/>
                      </a:lnTo>
                      <a:lnTo>
                        <a:pt x="12757" y="9102"/>
                      </a:lnTo>
                      <a:lnTo>
                        <a:pt x="12112" y="9747"/>
                      </a:lnTo>
                      <a:lnTo>
                        <a:pt x="11395" y="10392"/>
                      </a:lnTo>
                      <a:lnTo>
                        <a:pt x="10678" y="10966"/>
                      </a:lnTo>
                      <a:lnTo>
                        <a:pt x="9818" y="11467"/>
                      </a:lnTo>
                      <a:lnTo>
                        <a:pt x="8958" y="11897"/>
                      </a:lnTo>
                      <a:lnTo>
                        <a:pt x="8027" y="12256"/>
                      </a:lnTo>
                      <a:lnTo>
                        <a:pt x="7095" y="12471"/>
                      </a:lnTo>
                      <a:lnTo>
                        <a:pt x="6092" y="12686"/>
                      </a:lnTo>
                      <a:lnTo>
                        <a:pt x="0" y="12686"/>
                      </a:lnTo>
                      <a:lnTo>
                        <a:pt x="0" y="34759"/>
                      </a:lnTo>
                      <a:lnTo>
                        <a:pt x="789" y="35045"/>
                      </a:lnTo>
                      <a:lnTo>
                        <a:pt x="1505" y="35404"/>
                      </a:lnTo>
                      <a:lnTo>
                        <a:pt x="2150" y="35834"/>
                      </a:lnTo>
                      <a:lnTo>
                        <a:pt x="2795" y="36407"/>
                      </a:lnTo>
                      <a:lnTo>
                        <a:pt x="3225" y="36909"/>
                      </a:lnTo>
                      <a:lnTo>
                        <a:pt x="3655" y="37482"/>
                      </a:lnTo>
                      <a:lnTo>
                        <a:pt x="4013" y="38055"/>
                      </a:lnTo>
                      <a:lnTo>
                        <a:pt x="4228" y="38629"/>
                      </a:lnTo>
                      <a:lnTo>
                        <a:pt x="4443" y="39202"/>
                      </a:lnTo>
                      <a:lnTo>
                        <a:pt x="4587" y="39847"/>
                      </a:lnTo>
                      <a:lnTo>
                        <a:pt x="4730" y="40492"/>
                      </a:lnTo>
                      <a:lnTo>
                        <a:pt x="4730" y="41137"/>
                      </a:lnTo>
                      <a:lnTo>
                        <a:pt x="4730" y="41782"/>
                      </a:lnTo>
                      <a:lnTo>
                        <a:pt x="4587" y="42355"/>
                      </a:lnTo>
                      <a:lnTo>
                        <a:pt x="4443" y="43000"/>
                      </a:lnTo>
                      <a:lnTo>
                        <a:pt x="4228" y="43645"/>
                      </a:lnTo>
                      <a:lnTo>
                        <a:pt x="4013" y="44219"/>
                      </a:lnTo>
                      <a:lnTo>
                        <a:pt x="3655" y="44792"/>
                      </a:lnTo>
                      <a:lnTo>
                        <a:pt x="3225" y="45294"/>
                      </a:lnTo>
                      <a:lnTo>
                        <a:pt x="2795" y="45795"/>
                      </a:lnTo>
                      <a:lnTo>
                        <a:pt x="2150" y="46369"/>
                      </a:lnTo>
                      <a:lnTo>
                        <a:pt x="1505" y="46870"/>
                      </a:lnTo>
                      <a:lnTo>
                        <a:pt x="789" y="47229"/>
                      </a:lnTo>
                      <a:lnTo>
                        <a:pt x="0" y="47515"/>
                      </a:lnTo>
                      <a:lnTo>
                        <a:pt x="0" y="66865"/>
                      </a:lnTo>
                      <a:lnTo>
                        <a:pt x="502" y="67152"/>
                      </a:lnTo>
                      <a:lnTo>
                        <a:pt x="932" y="67438"/>
                      </a:lnTo>
                      <a:lnTo>
                        <a:pt x="1434" y="67725"/>
                      </a:lnTo>
                      <a:lnTo>
                        <a:pt x="1792" y="68083"/>
                      </a:lnTo>
                      <a:lnTo>
                        <a:pt x="18347" y="84638"/>
                      </a:lnTo>
                      <a:lnTo>
                        <a:pt x="18777" y="85140"/>
                      </a:lnTo>
                      <a:lnTo>
                        <a:pt x="19135" y="85570"/>
                      </a:lnTo>
                      <a:lnTo>
                        <a:pt x="19422" y="86071"/>
                      </a:lnTo>
                      <a:lnTo>
                        <a:pt x="19708" y="86645"/>
                      </a:lnTo>
                      <a:lnTo>
                        <a:pt x="19995" y="87146"/>
                      </a:lnTo>
                      <a:lnTo>
                        <a:pt x="20210" y="87720"/>
                      </a:lnTo>
                      <a:lnTo>
                        <a:pt x="20353" y="88293"/>
                      </a:lnTo>
                      <a:lnTo>
                        <a:pt x="20497" y="88866"/>
                      </a:lnTo>
                      <a:lnTo>
                        <a:pt x="27878" y="114952"/>
                      </a:lnTo>
                      <a:lnTo>
                        <a:pt x="28165" y="116171"/>
                      </a:lnTo>
                      <a:lnTo>
                        <a:pt x="28595" y="117317"/>
                      </a:lnTo>
                      <a:lnTo>
                        <a:pt x="29168" y="118321"/>
                      </a:lnTo>
                      <a:lnTo>
                        <a:pt x="29526" y="118822"/>
                      </a:lnTo>
                      <a:lnTo>
                        <a:pt x="29885" y="119252"/>
                      </a:lnTo>
                      <a:lnTo>
                        <a:pt x="30243" y="119611"/>
                      </a:lnTo>
                      <a:lnTo>
                        <a:pt x="30673" y="119969"/>
                      </a:lnTo>
                      <a:lnTo>
                        <a:pt x="31175" y="120256"/>
                      </a:lnTo>
                      <a:lnTo>
                        <a:pt x="31605" y="120542"/>
                      </a:lnTo>
                      <a:lnTo>
                        <a:pt x="32178" y="120757"/>
                      </a:lnTo>
                      <a:lnTo>
                        <a:pt x="32680" y="120901"/>
                      </a:lnTo>
                      <a:lnTo>
                        <a:pt x="33253" y="120972"/>
                      </a:lnTo>
                      <a:lnTo>
                        <a:pt x="33898" y="121044"/>
                      </a:lnTo>
                      <a:lnTo>
                        <a:pt x="50811" y="121044"/>
                      </a:lnTo>
                      <a:lnTo>
                        <a:pt x="51456" y="120972"/>
                      </a:lnTo>
                      <a:lnTo>
                        <a:pt x="52029" y="120901"/>
                      </a:lnTo>
                      <a:lnTo>
                        <a:pt x="52603" y="120757"/>
                      </a:lnTo>
                      <a:lnTo>
                        <a:pt x="53176" y="120542"/>
                      </a:lnTo>
                      <a:lnTo>
                        <a:pt x="53678" y="120327"/>
                      </a:lnTo>
                      <a:lnTo>
                        <a:pt x="54179" y="119969"/>
                      </a:lnTo>
                      <a:lnTo>
                        <a:pt x="54681" y="119611"/>
                      </a:lnTo>
                      <a:lnTo>
                        <a:pt x="55111" y="119252"/>
                      </a:lnTo>
                      <a:lnTo>
                        <a:pt x="55469" y="118822"/>
                      </a:lnTo>
                      <a:lnTo>
                        <a:pt x="55828" y="118392"/>
                      </a:lnTo>
                      <a:lnTo>
                        <a:pt x="56114" y="117891"/>
                      </a:lnTo>
                      <a:lnTo>
                        <a:pt x="56401" y="117317"/>
                      </a:lnTo>
                      <a:lnTo>
                        <a:pt x="56616" y="116816"/>
                      </a:lnTo>
                      <a:lnTo>
                        <a:pt x="56759" y="116171"/>
                      </a:lnTo>
                      <a:lnTo>
                        <a:pt x="56831" y="115597"/>
                      </a:lnTo>
                      <a:lnTo>
                        <a:pt x="56831" y="114952"/>
                      </a:lnTo>
                      <a:lnTo>
                        <a:pt x="49163" y="82918"/>
                      </a:lnTo>
                      <a:lnTo>
                        <a:pt x="49163" y="82345"/>
                      </a:lnTo>
                      <a:lnTo>
                        <a:pt x="49234" y="81700"/>
                      </a:lnTo>
                      <a:lnTo>
                        <a:pt x="49378" y="81198"/>
                      </a:lnTo>
                      <a:lnTo>
                        <a:pt x="49593" y="80625"/>
                      </a:lnTo>
                      <a:lnTo>
                        <a:pt x="49879" y="80051"/>
                      </a:lnTo>
                      <a:lnTo>
                        <a:pt x="50166" y="79550"/>
                      </a:lnTo>
                      <a:lnTo>
                        <a:pt x="50524" y="79120"/>
                      </a:lnTo>
                      <a:lnTo>
                        <a:pt x="50883" y="78618"/>
                      </a:lnTo>
                      <a:lnTo>
                        <a:pt x="61417" y="68083"/>
                      </a:lnTo>
                      <a:lnTo>
                        <a:pt x="61919" y="67725"/>
                      </a:lnTo>
                      <a:lnTo>
                        <a:pt x="62349" y="67367"/>
                      </a:lnTo>
                      <a:lnTo>
                        <a:pt x="62851" y="67080"/>
                      </a:lnTo>
                      <a:lnTo>
                        <a:pt x="63424" y="66793"/>
                      </a:lnTo>
                      <a:lnTo>
                        <a:pt x="63926" y="66578"/>
                      </a:lnTo>
                      <a:lnTo>
                        <a:pt x="64499" y="66435"/>
                      </a:lnTo>
                      <a:lnTo>
                        <a:pt x="65144" y="66363"/>
                      </a:lnTo>
                      <a:lnTo>
                        <a:pt x="75464" y="66363"/>
                      </a:lnTo>
                      <a:lnTo>
                        <a:pt x="76037" y="66292"/>
                      </a:lnTo>
                      <a:lnTo>
                        <a:pt x="76682" y="66220"/>
                      </a:lnTo>
                      <a:lnTo>
                        <a:pt x="77255" y="66077"/>
                      </a:lnTo>
                      <a:lnTo>
                        <a:pt x="77757" y="65862"/>
                      </a:lnTo>
                      <a:lnTo>
                        <a:pt x="78330" y="65647"/>
                      </a:lnTo>
                      <a:lnTo>
                        <a:pt x="78832" y="65360"/>
                      </a:lnTo>
                      <a:lnTo>
                        <a:pt x="79334" y="65002"/>
                      </a:lnTo>
                      <a:lnTo>
                        <a:pt x="79764" y="64572"/>
                      </a:lnTo>
                      <a:lnTo>
                        <a:pt x="98253" y="46082"/>
                      </a:lnTo>
                      <a:lnTo>
                        <a:pt x="98683" y="45580"/>
                      </a:lnTo>
                      <a:lnTo>
                        <a:pt x="99042" y="45150"/>
                      </a:lnTo>
                      <a:lnTo>
                        <a:pt x="99328" y="44649"/>
                      </a:lnTo>
                      <a:lnTo>
                        <a:pt x="99615" y="44075"/>
                      </a:lnTo>
                      <a:lnTo>
                        <a:pt x="99758" y="43502"/>
                      </a:lnTo>
                      <a:lnTo>
                        <a:pt x="99902" y="42929"/>
                      </a:lnTo>
                      <a:lnTo>
                        <a:pt x="100045" y="42355"/>
                      </a:lnTo>
                      <a:lnTo>
                        <a:pt x="100045" y="41782"/>
                      </a:lnTo>
                      <a:lnTo>
                        <a:pt x="100045" y="29957"/>
                      </a:lnTo>
                      <a:lnTo>
                        <a:pt x="65502" y="29957"/>
                      </a:lnTo>
                      <a:lnTo>
                        <a:pt x="65216" y="30745"/>
                      </a:lnTo>
                      <a:lnTo>
                        <a:pt x="64857" y="31462"/>
                      </a:lnTo>
                      <a:lnTo>
                        <a:pt x="64356" y="32107"/>
                      </a:lnTo>
                      <a:lnTo>
                        <a:pt x="63782" y="32752"/>
                      </a:lnTo>
                      <a:lnTo>
                        <a:pt x="63281" y="33182"/>
                      </a:lnTo>
                      <a:lnTo>
                        <a:pt x="62779" y="33612"/>
                      </a:lnTo>
                      <a:lnTo>
                        <a:pt x="62206" y="33899"/>
                      </a:lnTo>
                      <a:lnTo>
                        <a:pt x="61632" y="34185"/>
                      </a:lnTo>
                      <a:lnTo>
                        <a:pt x="60987" y="34400"/>
                      </a:lnTo>
                      <a:lnTo>
                        <a:pt x="60414" y="34544"/>
                      </a:lnTo>
                      <a:lnTo>
                        <a:pt x="59769" y="34687"/>
                      </a:lnTo>
                      <a:lnTo>
                        <a:pt x="58479" y="34687"/>
                      </a:lnTo>
                      <a:lnTo>
                        <a:pt x="57834" y="34544"/>
                      </a:lnTo>
                      <a:lnTo>
                        <a:pt x="57189" y="34400"/>
                      </a:lnTo>
                      <a:lnTo>
                        <a:pt x="56616" y="34185"/>
                      </a:lnTo>
                      <a:lnTo>
                        <a:pt x="56043" y="33899"/>
                      </a:lnTo>
                      <a:lnTo>
                        <a:pt x="55469" y="33612"/>
                      </a:lnTo>
                      <a:lnTo>
                        <a:pt x="54896" y="33182"/>
                      </a:lnTo>
                      <a:lnTo>
                        <a:pt x="54394" y="32752"/>
                      </a:lnTo>
                      <a:lnTo>
                        <a:pt x="53893" y="32107"/>
                      </a:lnTo>
                      <a:lnTo>
                        <a:pt x="53391" y="31462"/>
                      </a:lnTo>
                      <a:lnTo>
                        <a:pt x="53033" y="30745"/>
                      </a:lnTo>
                      <a:lnTo>
                        <a:pt x="52746" y="29957"/>
                      </a:lnTo>
                      <a:lnTo>
                        <a:pt x="31103" y="29957"/>
                      </a:lnTo>
                      <a:lnTo>
                        <a:pt x="30530" y="29814"/>
                      </a:lnTo>
                      <a:lnTo>
                        <a:pt x="29956" y="29670"/>
                      </a:lnTo>
                      <a:lnTo>
                        <a:pt x="29383" y="29527"/>
                      </a:lnTo>
                      <a:lnTo>
                        <a:pt x="28881" y="29240"/>
                      </a:lnTo>
                      <a:lnTo>
                        <a:pt x="28380" y="28954"/>
                      </a:lnTo>
                      <a:lnTo>
                        <a:pt x="27950" y="28595"/>
                      </a:lnTo>
                      <a:lnTo>
                        <a:pt x="27520" y="28237"/>
                      </a:lnTo>
                      <a:lnTo>
                        <a:pt x="27090" y="27807"/>
                      </a:lnTo>
                      <a:lnTo>
                        <a:pt x="26803" y="27377"/>
                      </a:lnTo>
                      <a:lnTo>
                        <a:pt x="26445" y="26876"/>
                      </a:lnTo>
                      <a:lnTo>
                        <a:pt x="26230" y="26302"/>
                      </a:lnTo>
                      <a:lnTo>
                        <a:pt x="26015" y="25801"/>
                      </a:lnTo>
                      <a:lnTo>
                        <a:pt x="25871" y="25227"/>
                      </a:lnTo>
                      <a:lnTo>
                        <a:pt x="25800" y="24654"/>
                      </a:lnTo>
                      <a:lnTo>
                        <a:pt x="25728" y="24009"/>
                      </a:lnTo>
                      <a:lnTo>
                        <a:pt x="25728" y="2151"/>
                      </a:lnTo>
                      <a:lnTo>
                        <a:pt x="25728" y="1721"/>
                      </a:lnTo>
                      <a:lnTo>
                        <a:pt x="25585" y="1291"/>
                      </a:lnTo>
                      <a:lnTo>
                        <a:pt x="25370" y="933"/>
                      </a:lnTo>
                      <a:lnTo>
                        <a:pt x="25155" y="646"/>
                      </a:lnTo>
                      <a:lnTo>
                        <a:pt x="24796" y="359"/>
                      </a:lnTo>
                      <a:lnTo>
                        <a:pt x="24438" y="216"/>
                      </a:lnTo>
                      <a:lnTo>
                        <a:pt x="24080" y="73"/>
                      </a:lnTo>
                      <a:lnTo>
                        <a:pt x="23650" y="1"/>
                      </a:lnTo>
                      <a:close/>
                    </a:path>
                  </a:pathLst>
                </a:custGeom>
                <a:solidFill>
                  <a:srgbClr val="085480"/>
                </a:solidFill>
                <a:ln>
                  <a:noFill/>
                </a:ln>
              </p:spPr>
              <p:txBody>
                <a:bodyPr spcFirstLastPara="1" wrap="square" lIns="64975" tIns="64975" rIns="64975" bIns="64975" anchor="ctr" anchorCtr="0">
                  <a:noAutofit/>
                </a:bodyPr>
                <a:lstStyle/>
                <a:p>
                  <a:pPr marL="0" lvl="0" indent="0" algn="l" rtl="0">
                    <a:spcBef>
                      <a:spcPts val="0"/>
                    </a:spcBef>
                    <a:spcAft>
                      <a:spcPts val="0"/>
                    </a:spcAft>
                    <a:buNone/>
                  </a:pPr>
                  <a:endParaRPr/>
                </a:p>
              </p:txBody>
            </p:sp>
          </p:grpSp>
          <p:grpSp>
            <p:nvGrpSpPr>
              <p:cNvPr id="1605" name="Google Shape;1605;p160">
                <a:extLst>
                  <a:ext uri="{FF2B5EF4-FFF2-40B4-BE49-F238E27FC236}">
                    <a16:creationId xmlns:a16="http://schemas.microsoft.com/office/drawing/2014/main" id="{EE858102-8F89-0D04-AD06-6930E617FB3D}"/>
                  </a:ext>
                </a:extLst>
              </p:cNvPr>
              <p:cNvGrpSpPr/>
              <p:nvPr/>
            </p:nvGrpSpPr>
            <p:grpSpPr>
              <a:xfrm>
                <a:off x="5267879" y="3427341"/>
                <a:ext cx="383785" cy="646721"/>
                <a:chOff x="4927050" y="3472025"/>
                <a:chExt cx="580525" cy="978250"/>
              </a:xfrm>
            </p:grpSpPr>
            <p:sp>
              <p:nvSpPr>
                <p:cNvPr id="1606" name="Google Shape;1606;p160">
                  <a:extLst>
                    <a:ext uri="{FF2B5EF4-FFF2-40B4-BE49-F238E27FC236}">
                      <a16:creationId xmlns:a16="http://schemas.microsoft.com/office/drawing/2014/main" id="{83F3C630-7CD1-7FBC-B4FE-57998BAAA527}"/>
                    </a:ext>
                  </a:extLst>
                </p:cNvPr>
                <p:cNvSpPr/>
                <p:nvPr/>
              </p:nvSpPr>
              <p:spPr>
                <a:xfrm>
                  <a:off x="5358850" y="4014875"/>
                  <a:ext cx="148725" cy="299250"/>
                </a:xfrm>
                <a:custGeom>
                  <a:avLst/>
                  <a:gdLst/>
                  <a:ahLst/>
                  <a:cxnLst/>
                  <a:rect l="l" t="t" r="r" b="b"/>
                  <a:pathLst>
                    <a:path w="5949" h="11970" extrusionOk="0">
                      <a:moveTo>
                        <a:pt x="3225" y="1"/>
                      </a:moveTo>
                      <a:lnTo>
                        <a:pt x="2938" y="73"/>
                      </a:lnTo>
                      <a:lnTo>
                        <a:pt x="2723" y="216"/>
                      </a:lnTo>
                      <a:lnTo>
                        <a:pt x="2437" y="359"/>
                      </a:lnTo>
                      <a:lnTo>
                        <a:pt x="2293" y="574"/>
                      </a:lnTo>
                      <a:lnTo>
                        <a:pt x="2222" y="933"/>
                      </a:lnTo>
                      <a:lnTo>
                        <a:pt x="1792" y="2653"/>
                      </a:lnTo>
                      <a:lnTo>
                        <a:pt x="1290" y="4229"/>
                      </a:lnTo>
                      <a:lnTo>
                        <a:pt x="717" y="5591"/>
                      </a:lnTo>
                      <a:lnTo>
                        <a:pt x="144" y="6737"/>
                      </a:lnTo>
                      <a:lnTo>
                        <a:pt x="0" y="7096"/>
                      </a:lnTo>
                      <a:lnTo>
                        <a:pt x="0" y="7454"/>
                      </a:lnTo>
                      <a:lnTo>
                        <a:pt x="144" y="7812"/>
                      </a:lnTo>
                      <a:lnTo>
                        <a:pt x="359" y="8099"/>
                      </a:lnTo>
                      <a:lnTo>
                        <a:pt x="4443" y="11826"/>
                      </a:lnTo>
                      <a:lnTo>
                        <a:pt x="4658" y="11969"/>
                      </a:lnTo>
                      <a:lnTo>
                        <a:pt x="4945" y="11969"/>
                      </a:lnTo>
                      <a:lnTo>
                        <a:pt x="5160" y="11826"/>
                      </a:lnTo>
                      <a:lnTo>
                        <a:pt x="5232" y="11754"/>
                      </a:lnTo>
                      <a:lnTo>
                        <a:pt x="5303" y="11611"/>
                      </a:lnTo>
                      <a:lnTo>
                        <a:pt x="5805" y="8171"/>
                      </a:lnTo>
                      <a:lnTo>
                        <a:pt x="5948" y="6809"/>
                      </a:lnTo>
                      <a:lnTo>
                        <a:pt x="5948" y="5376"/>
                      </a:lnTo>
                      <a:lnTo>
                        <a:pt x="5733" y="4014"/>
                      </a:lnTo>
                      <a:lnTo>
                        <a:pt x="5590" y="3369"/>
                      </a:lnTo>
                      <a:lnTo>
                        <a:pt x="5375" y="2724"/>
                      </a:lnTo>
                      <a:lnTo>
                        <a:pt x="5088" y="1936"/>
                      </a:lnTo>
                      <a:lnTo>
                        <a:pt x="4802" y="1291"/>
                      </a:lnTo>
                      <a:lnTo>
                        <a:pt x="4443" y="718"/>
                      </a:lnTo>
                      <a:lnTo>
                        <a:pt x="4013" y="288"/>
                      </a:lnTo>
                      <a:lnTo>
                        <a:pt x="3798" y="73"/>
                      </a:lnTo>
                      <a:lnTo>
                        <a:pt x="3512" y="1"/>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sp>
              <p:nvSpPr>
                <p:cNvPr id="1607" name="Google Shape;1607;p160">
                  <a:extLst>
                    <a:ext uri="{FF2B5EF4-FFF2-40B4-BE49-F238E27FC236}">
                      <a16:creationId xmlns:a16="http://schemas.microsoft.com/office/drawing/2014/main" id="{73F09274-47B5-CD8A-B2D2-5505586ABAA7}"/>
                    </a:ext>
                  </a:extLst>
                </p:cNvPr>
                <p:cNvSpPr/>
                <p:nvPr/>
              </p:nvSpPr>
              <p:spPr>
                <a:xfrm>
                  <a:off x="4927050" y="4014875"/>
                  <a:ext cx="148750" cy="299250"/>
                </a:xfrm>
                <a:custGeom>
                  <a:avLst/>
                  <a:gdLst/>
                  <a:ahLst/>
                  <a:cxnLst/>
                  <a:rect l="l" t="t" r="r" b="b"/>
                  <a:pathLst>
                    <a:path w="5950" h="11970" extrusionOk="0">
                      <a:moveTo>
                        <a:pt x="2509" y="1"/>
                      </a:moveTo>
                      <a:lnTo>
                        <a:pt x="2222" y="144"/>
                      </a:lnTo>
                      <a:lnTo>
                        <a:pt x="1936" y="288"/>
                      </a:lnTo>
                      <a:lnTo>
                        <a:pt x="1577" y="718"/>
                      </a:lnTo>
                      <a:lnTo>
                        <a:pt x="1219" y="1219"/>
                      </a:lnTo>
                      <a:lnTo>
                        <a:pt x="932" y="1793"/>
                      </a:lnTo>
                      <a:lnTo>
                        <a:pt x="717" y="2438"/>
                      </a:lnTo>
                      <a:lnTo>
                        <a:pt x="431" y="3154"/>
                      </a:lnTo>
                      <a:lnTo>
                        <a:pt x="287" y="3871"/>
                      </a:lnTo>
                      <a:lnTo>
                        <a:pt x="144" y="4588"/>
                      </a:lnTo>
                      <a:lnTo>
                        <a:pt x="73" y="5304"/>
                      </a:lnTo>
                      <a:lnTo>
                        <a:pt x="1" y="6021"/>
                      </a:lnTo>
                      <a:lnTo>
                        <a:pt x="1" y="6737"/>
                      </a:lnTo>
                      <a:lnTo>
                        <a:pt x="73" y="7454"/>
                      </a:lnTo>
                      <a:lnTo>
                        <a:pt x="144" y="8242"/>
                      </a:lnTo>
                      <a:lnTo>
                        <a:pt x="717" y="11611"/>
                      </a:lnTo>
                      <a:lnTo>
                        <a:pt x="717" y="11754"/>
                      </a:lnTo>
                      <a:lnTo>
                        <a:pt x="789" y="11826"/>
                      </a:lnTo>
                      <a:lnTo>
                        <a:pt x="1004" y="11969"/>
                      </a:lnTo>
                      <a:lnTo>
                        <a:pt x="1291" y="11969"/>
                      </a:lnTo>
                      <a:lnTo>
                        <a:pt x="1577" y="11826"/>
                      </a:lnTo>
                      <a:lnTo>
                        <a:pt x="5591" y="8099"/>
                      </a:lnTo>
                      <a:lnTo>
                        <a:pt x="5877" y="7812"/>
                      </a:lnTo>
                      <a:lnTo>
                        <a:pt x="5949" y="7454"/>
                      </a:lnTo>
                      <a:lnTo>
                        <a:pt x="5949" y="7096"/>
                      </a:lnTo>
                      <a:lnTo>
                        <a:pt x="5877" y="6737"/>
                      </a:lnTo>
                      <a:lnTo>
                        <a:pt x="5304" y="5591"/>
                      </a:lnTo>
                      <a:lnTo>
                        <a:pt x="4731" y="4229"/>
                      </a:lnTo>
                      <a:lnTo>
                        <a:pt x="4229" y="2653"/>
                      </a:lnTo>
                      <a:lnTo>
                        <a:pt x="3799" y="933"/>
                      </a:lnTo>
                      <a:lnTo>
                        <a:pt x="3656" y="574"/>
                      </a:lnTo>
                      <a:lnTo>
                        <a:pt x="3512" y="359"/>
                      </a:lnTo>
                      <a:lnTo>
                        <a:pt x="3297" y="216"/>
                      </a:lnTo>
                      <a:lnTo>
                        <a:pt x="3011" y="73"/>
                      </a:lnTo>
                      <a:lnTo>
                        <a:pt x="2796" y="1"/>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sp>
              <p:nvSpPr>
                <p:cNvPr id="1608" name="Google Shape;1608;p160">
                  <a:extLst>
                    <a:ext uri="{FF2B5EF4-FFF2-40B4-BE49-F238E27FC236}">
                      <a16:creationId xmlns:a16="http://schemas.microsoft.com/office/drawing/2014/main" id="{D684CAE2-FE9C-717F-EC2E-6BEFB359AA59}"/>
                    </a:ext>
                  </a:extLst>
                </p:cNvPr>
                <p:cNvSpPr/>
                <p:nvPr/>
              </p:nvSpPr>
              <p:spPr>
                <a:xfrm>
                  <a:off x="5147425" y="4263925"/>
                  <a:ext cx="139775" cy="186350"/>
                </a:xfrm>
                <a:custGeom>
                  <a:avLst/>
                  <a:gdLst/>
                  <a:ahLst/>
                  <a:cxnLst/>
                  <a:rect l="l" t="t" r="r" b="b"/>
                  <a:pathLst>
                    <a:path w="5591" h="7454" extrusionOk="0">
                      <a:moveTo>
                        <a:pt x="2581" y="0"/>
                      </a:moveTo>
                      <a:lnTo>
                        <a:pt x="1649" y="72"/>
                      </a:lnTo>
                      <a:lnTo>
                        <a:pt x="1219" y="72"/>
                      </a:lnTo>
                      <a:lnTo>
                        <a:pt x="861" y="144"/>
                      </a:lnTo>
                      <a:lnTo>
                        <a:pt x="646" y="215"/>
                      </a:lnTo>
                      <a:lnTo>
                        <a:pt x="359" y="359"/>
                      </a:lnTo>
                      <a:lnTo>
                        <a:pt x="216" y="574"/>
                      </a:lnTo>
                      <a:lnTo>
                        <a:pt x="72" y="789"/>
                      </a:lnTo>
                      <a:lnTo>
                        <a:pt x="1" y="1004"/>
                      </a:lnTo>
                      <a:lnTo>
                        <a:pt x="1" y="1219"/>
                      </a:lnTo>
                      <a:lnTo>
                        <a:pt x="72" y="1792"/>
                      </a:lnTo>
                      <a:lnTo>
                        <a:pt x="216" y="2294"/>
                      </a:lnTo>
                      <a:lnTo>
                        <a:pt x="431" y="2867"/>
                      </a:lnTo>
                      <a:lnTo>
                        <a:pt x="789" y="3369"/>
                      </a:lnTo>
                      <a:lnTo>
                        <a:pt x="1434" y="4372"/>
                      </a:lnTo>
                      <a:lnTo>
                        <a:pt x="1936" y="5375"/>
                      </a:lnTo>
                      <a:lnTo>
                        <a:pt x="2294" y="6379"/>
                      </a:lnTo>
                      <a:lnTo>
                        <a:pt x="2509" y="7310"/>
                      </a:lnTo>
                      <a:lnTo>
                        <a:pt x="2652" y="7454"/>
                      </a:lnTo>
                      <a:lnTo>
                        <a:pt x="3011" y="7454"/>
                      </a:lnTo>
                      <a:lnTo>
                        <a:pt x="3082" y="7310"/>
                      </a:lnTo>
                      <a:lnTo>
                        <a:pt x="3369" y="6379"/>
                      </a:lnTo>
                      <a:lnTo>
                        <a:pt x="3727" y="5375"/>
                      </a:lnTo>
                      <a:lnTo>
                        <a:pt x="4229" y="4372"/>
                      </a:lnTo>
                      <a:lnTo>
                        <a:pt x="4874" y="3369"/>
                      </a:lnTo>
                      <a:lnTo>
                        <a:pt x="5161" y="2867"/>
                      </a:lnTo>
                      <a:lnTo>
                        <a:pt x="5447" y="2294"/>
                      </a:lnTo>
                      <a:lnTo>
                        <a:pt x="5591" y="1792"/>
                      </a:lnTo>
                      <a:lnTo>
                        <a:pt x="5591" y="1219"/>
                      </a:lnTo>
                      <a:lnTo>
                        <a:pt x="5591" y="1004"/>
                      </a:lnTo>
                      <a:lnTo>
                        <a:pt x="5519" y="789"/>
                      </a:lnTo>
                      <a:lnTo>
                        <a:pt x="5376" y="574"/>
                      </a:lnTo>
                      <a:lnTo>
                        <a:pt x="5232" y="359"/>
                      </a:lnTo>
                      <a:lnTo>
                        <a:pt x="5017" y="215"/>
                      </a:lnTo>
                      <a:lnTo>
                        <a:pt x="4731" y="144"/>
                      </a:lnTo>
                      <a:lnTo>
                        <a:pt x="4372" y="72"/>
                      </a:lnTo>
                      <a:lnTo>
                        <a:pt x="4014" y="72"/>
                      </a:lnTo>
                      <a:lnTo>
                        <a:pt x="3082" y="0"/>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a:p>
              </p:txBody>
            </p:sp>
            <p:sp>
              <p:nvSpPr>
                <p:cNvPr id="1609" name="Google Shape;1609;p160">
                  <a:extLst>
                    <a:ext uri="{FF2B5EF4-FFF2-40B4-BE49-F238E27FC236}">
                      <a16:creationId xmlns:a16="http://schemas.microsoft.com/office/drawing/2014/main" id="{D895B737-7EE9-3652-0323-6FED414CD913}"/>
                    </a:ext>
                  </a:extLst>
                </p:cNvPr>
                <p:cNvSpPr/>
                <p:nvPr/>
              </p:nvSpPr>
              <p:spPr>
                <a:xfrm>
                  <a:off x="5038150" y="3472025"/>
                  <a:ext cx="360125" cy="765050"/>
                </a:xfrm>
                <a:custGeom>
                  <a:avLst/>
                  <a:gdLst/>
                  <a:ahLst/>
                  <a:cxnLst/>
                  <a:rect l="l" t="t" r="r" b="b"/>
                  <a:pathLst>
                    <a:path w="14405" h="30602" extrusionOk="0">
                      <a:moveTo>
                        <a:pt x="7310" y="8098"/>
                      </a:moveTo>
                      <a:lnTo>
                        <a:pt x="7883" y="8170"/>
                      </a:lnTo>
                      <a:lnTo>
                        <a:pt x="8457" y="8313"/>
                      </a:lnTo>
                      <a:lnTo>
                        <a:pt x="8958" y="8600"/>
                      </a:lnTo>
                      <a:lnTo>
                        <a:pt x="9388" y="8958"/>
                      </a:lnTo>
                      <a:lnTo>
                        <a:pt x="9747" y="9388"/>
                      </a:lnTo>
                      <a:lnTo>
                        <a:pt x="10033" y="9890"/>
                      </a:lnTo>
                      <a:lnTo>
                        <a:pt x="10177" y="10463"/>
                      </a:lnTo>
                      <a:lnTo>
                        <a:pt x="10248" y="11037"/>
                      </a:lnTo>
                      <a:lnTo>
                        <a:pt x="10177" y="11682"/>
                      </a:lnTo>
                      <a:lnTo>
                        <a:pt x="10033" y="12183"/>
                      </a:lnTo>
                      <a:lnTo>
                        <a:pt x="9747" y="12685"/>
                      </a:lnTo>
                      <a:lnTo>
                        <a:pt x="9388" y="13187"/>
                      </a:lnTo>
                      <a:lnTo>
                        <a:pt x="8958" y="13545"/>
                      </a:lnTo>
                      <a:lnTo>
                        <a:pt x="8457" y="13760"/>
                      </a:lnTo>
                      <a:lnTo>
                        <a:pt x="7883" y="13975"/>
                      </a:lnTo>
                      <a:lnTo>
                        <a:pt x="7310" y="14047"/>
                      </a:lnTo>
                      <a:lnTo>
                        <a:pt x="6737" y="13975"/>
                      </a:lnTo>
                      <a:lnTo>
                        <a:pt x="6163" y="13760"/>
                      </a:lnTo>
                      <a:lnTo>
                        <a:pt x="5662" y="13545"/>
                      </a:lnTo>
                      <a:lnTo>
                        <a:pt x="5232" y="13187"/>
                      </a:lnTo>
                      <a:lnTo>
                        <a:pt x="4873" y="12685"/>
                      </a:lnTo>
                      <a:lnTo>
                        <a:pt x="4587" y="12183"/>
                      </a:lnTo>
                      <a:lnTo>
                        <a:pt x="4372" y="11682"/>
                      </a:lnTo>
                      <a:lnTo>
                        <a:pt x="4372" y="11037"/>
                      </a:lnTo>
                      <a:lnTo>
                        <a:pt x="4372" y="10463"/>
                      </a:lnTo>
                      <a:lnTo>
                        <a:pt x="4587" y="9890"/>
                      </a:lnTo>
                      <a:lnTo>
                        <a:pt x="4873" y="9388"/>
                      </a:lnTo>
                      <a:lnTo>
                        <a:pt x="5232" y="8958"/>
                      </a:lnTo>
                      <a:lnTo>
                        <a:pt x="5662" y="8600"/>
                      </a:lnTo>
                      <a:lnTo>
                        <a:pt x="6163" y="8313"/>
                      </a:lnTo>
                      <a:lnTo>
                        <a:pt x="6737" y="8170"/>
                      </a:lnTo>
                      <a:lnTo>
                        <a:pt x="7310" y="8098"/>
                      </a:lnTo>
                      <a:close/>
                      <a:moveTo>
                        <a:pt x="7310" y="15767"/>
                      </a:moveTo>
                      <a:lnTo>
                        <a:pt x="7668" y="15838"/>
                      </a:lnTo>
                      <a:lnTo>
                        <a:pt x="8098" y="15910"/>
                      </a:lnTo>
                      <a:lnTo>
                        <a:pt x="8385" y="16125"/>
                      </a:lnTo>
                      <a:lnTo>
                        <a:pt x="8672" y="16340"/>
                      </a:lnTo>
                      <a:lnTo>
                        <a:pt x="8958" y="16627"/>
                      </a:lnTo>
                      <a:lnTo>
                        <a:pt x="9102" y="16985"/>
                      </a:lnTo>
                      <a:lnTo>
                        <a:pt x="9245" y="17343"/>
                      </a:lnTo>
                      <a:lnTo>
                        <a:pt x="9317" y="17773"/>
                      </a:lnTo>
                      <a:lnTo>
                        <a:pt x="9245" y="18132"/>
                      </a:lnTo>
                      <a:lnTo>
                        <a:pt x="9102" y="18562"/>
                      </a:lnTo>
                      <a:lnTo>
                        <a:pt x="8958" y="18848"/>
                      </a:lnTo>
                      <a:lnTo>
                        <a:pt x="8672" y="19135"/>
                      </a:lnTo>
                      <a:lnTo>
                        <a:pt x="8385" y="19422"/>
                      </a:lnTo>
                      <a:lnTo>
                        <a:pt x="8098" y="19565"/>
                      </a:lnTo>
                      <a:lnTo>
                        <a:pt x="7668" y="19708"/>
                      </a:lnTo>
                      <a:lnTo>
                        <a:pt x="7310" y="19780"/>
                      </a:lnTo>
                      <a:lnTo>
                        <a:pt x="6880" y="19708"/>
                      </a:lnTo>
                      <a:lnTo>
                        <a:pt x="6522" y="19565"/>
                      </a:lnTo>
                      <a:lnTo>
                        <a:pt x="6163" y="19422"/>
                      </a:lnTo>
                      <a:lnTo>
                        <a:pt x="5877" y="19135"/>
                      </a:lnTo>
                      <a:lnTo>
                        <a:pt x="5662" y="18848"/>
                      </a:lnTo>
                      <a:lnTo>
                        <a:pt x="5447" y="18562"/>
                      </a:lnTo>
                      <a:lnTo>
                        <a:pt x="5375" y="18132"/>
                      </a:lnTo>
                      <a:lnTo>
                        <a:pt x="5303" y="17773"/>
                      </a:lnTo>
                      <a:lnTo>
                        <a:pt x="5375" y="17343"/>
                      </a:lnTo>
                      <a:lnTo>
                        <a:pt x="5447" y="16985"/>
                      </a:lnTo>
                      <a:lnTo>
                        <a:pt x="5662" y="16627"/>
                      </a:lnTo>
                      <a:lnTo>
                        <a:pt x="5877" y="16340"/>
                      </a:lnTo>
                      <a:lnTo>
                        <a:pt x="6163" y="16125"/>
                      </a:lnTo>
                      <a:lnTo>
                        <a:pt x="6522" y="15910"/>
                      </a:lnTo>
                      <a:lnTo>
                        <a:pt x="6880" y="15838"/>
                      </a:lnTo>
                      <a:lnTo>
                        <a:pt x="7310" y="15767"/>
                      </a:lnTo>
                      <a:close/>
                      <a:moveTo>
                        <a:pt x="7167" y="0"/>
                      </a:moveTo>
                      <a:lnTo>
                        <a:pt x="6952" y="72"/>
                      </a:lnTo>
                      <a:lnTo>
                        <a:pt x="6737" y="215"/>
                      </a:lnTo>
                      <a:lnTo>
                        <a:pt x="6020" y="1004"/>
                      </a:lnTo>
                      <a:lnTo>
                        <a:pt x="5088" y="2150"/>
                      </a:lnTo>
                      <a:lnTo>
                        <a:pt x="4085" y="3655"/>
                      </a:lnTo>
                      <a:lnTo>
                        <a:pt x="3512" y="4515"/>
                      </a:lnTo>
                      <a:lnTo>
                        <a:pt x="3010" y="5447"/>
                      </a:lnTo>
                      <a:lnTo>
                        <a:pt x="2508" y="6450"/>
                      </a:lnTo>
                      <a:lnTo>
                        <a:pt x="2007" y="7525"/>
                      </a:lnTo>
                      <a:lnTo>
                        <a:pt x="1505" y="8672"/>
                      </a:lnTo>
                      <a:lnTo>
                        <a:pt x="1075" y="9890"/>
                      </a:lnTo>
                      <a:lnTo>
                        <a:pt x="717" y="11252"/>
                      </a:lnTo>
                      <a:lnTo>
                        <a:pt x="430" y="12613"/>
                      </a:lnTo>
                      <a:lnTo>
                        <a:pt x="215" y="13975"/>
                      </a:lnTo>
                      <a:lnTo>
                        <a:pt x="0" y="15480"/>
                      </a:lnTo>
                      <a:lnTo>
                        <a:pt x="0" y="16770"/>
                      </a:lnTo>
                      <a:lnTo>
                        <a:pt x="0" y="17988"/>
                      </a:lnTo>
                      <a:lnTo>
                        <a:pt x="72" y="19135"/>
                      </a:lnTo>
                      <a:lnTo>
                        <a:pt x="143" y="20282"/>
                      </a:lnTo>
                      <a:lnTo>
                        <a:pt x="358" y="21285"/>
                      </a:lnTo>
                      <a:lnTo>
                        <a:pt x="502" y="22360"/>
                      </a:lnTo>
                      <a:lnTo>
                        <a:pt x="788" y="23292"/>
                      </a:lnTo>
                      <a:lnTo>
                        <a:pt x="1075" y="24152"/>
                      </a:lnTo>
                      <a:lnTo>
                        <a:pt x="1648" y="25800"/>
                      </a:lnTo>
                      <a:lnTo>
                        <a:pt x="2293" y="27233"/>
                      </a:lnTo>
                      <a:lnTo>
                        <a:pt x="2867" y="28380"/>
                      </a:lnTo>
                      <a:lnTo>
                        <a:pt x="3512" y="29311"/>
                      </a:lnTo>
                      <a:lnTo>
                        <a:pt x="3655" y="29598"/>
                      </a:lnTo>
                      <a:lnTo>
                        <a:pt x="3942" y="29885"/>
                      </a:lnTo>
                      <a:lnTo>
                        <a:pt x="4515" y="30243"/>
                      </a:lnTo>
                      <a:lnTo>
                        <a:pt x="5160" y="30530"/>
                      </a:lnTo>
                      <a:lnTo>
                        <a:pt x="5447" y="30601"/>
                      </a:lnTo>
                      <a:lnTo>
                        <a:pt x="8887" y="30601"/>
                      </a:lnTo>
                      <a:lnTo>
                        <a:pt x="9245" y="30530"/>
                      </a:lnTo>
                      <a:lnTo>
                        <a:pt x="9890" y="30243"/>
                      </a:lnTo>
                      <a:lnTo>
                        <a:pt x="10463" y="29885"/>
                      </a:lnTo>
                      <a:lnTo>
                        <a:pt x="10678" y="29598"/>
                      </a:lnTo>
                      <a:lnTo>
                        <a:pt x="10893" y="29311"/>
                      </a:lnTo>
                      <a:lnTo>
                        <a:pt x="11467" y="28380"/>
                      </a:lnTo>
                      <a:lnTo>
                        <a:pt x="12112" y="27233"/>
                      </a:lnTo>
                      <a:lnTo>
                        <a:pt x="12757" y="25800"/>
                      </a:lnTo>
                      <a:lnTo>
                        <a:pt x="13330" y="24152"/>
                      </a:lnTo>
                      <a:lnTo>
                        <a:pt x="13616" y="23292"/>
                      </a:lnTo>
                      <a:lnTo>
                        <a:pt x="13831" y="22360"/>
                      </a:lnTo>
                      <a:lnTo>
                        <a:pt x="14046" y="21285"/>
                      </a:lnTo>
                      <a:lnTo>
                        <a:pt x="14190" y="20282"/>
                      </a:lnTo>
                      <a:lnTo>
                        <a:pt x="14333" y="19135"/>
                      </a:lnTo>
                      <a:lnTo>
                        <a:pt x="14405" y="17988"/>
                      </a:lnTo>
                      <a:lnTo>
                        <a:pt x="14405" y="16770"/>
                      </a:lnTo>
                      <a:lnTo>
                        <a:pt x="14333" y="15480"/>
                      </a:lnTo>
                      <a:lnTo>
                        <a:pt x="14190" y="13975"/>
                      </a:lnTo>
                      <a:lnTo>
                        <a:pt x="13975" y="12613"/>
                      </a:lnTo>
                      <a:lnTo>
                        <a:pt x="13616" y="11252"/>
                      </a:lnTo>
                      <a:lnTo>
                        <a:pt x="13258" y="9890"/>
                      </a:lnTo>
                      <a:lnTo>
                        <a:pt x="12828" y="8672"/>
                      </a:lnTo>
                      <a:lnTo>
                        <a:pt x="12398" y="7525"/>
                      </a:lnTo>
                      <a:lnTo>
                        <a:pt x="11897" y="6450"/>
                      </a:lnTo>
                      <a:lnTo>
                        <a:pt x="11323" y="5447"/>
                      </a:lnTo>
                      <a:lnTo>
                        <a:pt x="10822" y="4515"/>
                      </a:lnTo>
                      <a:lnTo>
                        <a:pt x="10320" y="3655"/>
                      </a:lnTo>
                      <a:lnTo>
                        <a:pt x="9245" y="2150"/>
                      </a:lnTo>
                      <a:lnTo>
                        <a:pt x="8385" y="1004"/>
                      </a:lnTo>
                      <a:lnTo>
                        <a:pt x="7668" y="215"/>
                      </a:lnTo>
                      <a:lnTo>
                        <a:pt x="7453" y="72"/>
                      </a:lnTo>
                      <a:lnTo>
                        <a:pt x="7167" y="0"/>
                      </a:lnTo>
                      <a:close/>
                    </a:path>
                  </a:pathLst>
                </a:custGeom>
                <a:solidFill>
                  <a:srgbClr val="19C3C8"/>
                </a:solidFill>
                <a:ln>
                  <a:noFill/>
                </a:ln>
              </p:spPr>
              <p:txBody>
                <a:bodyPr spcFirstLastPara="1" wrap="square" lIns="60425" tIns="60425" rIns="60425" bIns="60425" anchor="ctr" anchorCtr="0">
                  <a:noAutofit/>
                </a:bodyPr>
                <a:lstStyle/>
                <a:p>
                  <a:pPr marL="0" lvl="0" indent="0" algn="l" rtl="0">
                    <a:spcBef>
                      <a:spcPts val="0"/>
                    </a:spcBef>
                    <a:spcAft>
                      <a:spcPts val="0"/>
                    </a:spcAft>
                    <a:buNone/>
                  </a:pPr>
                  <a:endParaRPr sz="925"/>
                </a:p>
              </p:txBody>
            </p:sp>
          </p:grpSp>
        </p:grpSp>
      </p:grpSp>
    </p:spTree>
    <p:extLst>
      <p:ext uri="{BB962C8B-B14F-4D97-AF65-F5344CB8AC3E}">
        <p14:creationId xmlns:p14="http://schemas.microsoft.com/office/powerpoint/2010/main" val="804856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023A"/>
        </a:solidFill>
        <a:effectLst/>
      </p:bgPr>
    </p:bg>
    <p:spTree>
      <p:nvGrpSpPr>
        <p:cNvPr id="1" name="Shape 1392"/>
        <p:cNvGrpSpPr/>
        <p:nvPr/>
      </p:nvGrpSpPr>
      <p:grpSpPr>
        <a:xfrm>
          <a:off x="0" y="0"/>
          <a:ext cx="0" cy="0"/>
          <a:chOff x="0" y="0"/>
          <a:chExt cx="0" cy="0"/>
        </a:xfrm>
      </p:grpSpPr>
      <p:pic>
        <p:nvPicPr>
          <p:cNvPr id="1393" name="Google Shape;1393;p158" title="Artboard 1.png"/>
          <p:cNvPicPr preferRelativeResize="0"/>
          <p:nvPr/>
        </p:nvPicPr>
        <p:blipFill rotWithShape="1">
          <a:blip r:embed="rId3">
            <a:alphaModFix/>
          </a:blip>
          <a:srcRect t="33466"/>
          <a:stretch/>
        </p:blipFill>
        <p:spPr>
          <a:xfrm>
            <a:off x="0" y="2201197"/>
            <a:ext cx="9144002" cy="3420549"/>
          </a:xfrm>
          <a:prstGeom prst="rect">
            <a:avLst/>
          </a:prstGeom>
          <a:noFill/>
          <a:ln>
            <a:noFill/>
          </a:ln>
        </p:spPr>
      </p:pic>
      <p:grpSp>
        <p:nvGrpSpPr>
          <p:cNvPr id="1394" name="Google Shape;1394;p158"/>
          <p:cNvGrpSpPr/>
          <p:nvPr/>
        </p:nvGrpSpPr>
        <p:grpSpPr>
          <a:xfrm>
            <a:off x="7739780" y="2473102"/>
            <a:ext cx="753600" cy="753600"/>
            <a:chOff x="7749055" y="2473102"/>
            <a:chExt cx="753600" cy="753600"/>
          </a:xfrm>
        </p:grpSpPr>
        <p:grpSp>
          <p:nvGrpSpPr>
            <p:cNvPr id="1395" name="Google Shape;1395;p158"/>
            <p:cNvGrpSpPr/>
            <p:nvPr/>
          </p:nvGrpSpPr>
          <p:grpSpPr>
            <a:xfrm>
              <a:off x="7749055" y="2473102"/>
              <a:ext cx="753600" cy="753600"/>
              <a:chOff x="7749055" y="2473102"/>
              <a:chExt cx="753600" cy="753600"/>
            </a:xfrm>
          </p:grpSpPr>
          <p:sp>
            <p:nvSpPr>
              <p:cNvPr id="1396" name="Google Shape;1396;p158"/>
              <p:cNvSpPr/>
              <p:nvPr/>
            </p:nvSpPr>
            <p:spPr>
              <a:xfrm>
                <a:off x="7749055" y="2473102"/>
                <a:ext cx="753600" cy="753600"/>
              </a:xfrm>
              <a:prstGeom prst="roundRect">
                <a:avLst>
                  <a:gd name="adj" fmla="val 50000"/>
                </a:avLst>
              </a:prstGeom>
              <a:solidFill>
                <a:srgbClr val="30E8B0">
                  <a:alpha val="49370"/>
                </a:srgbClr>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sp>
            <p:nvSpPr>
              <p:cNvPr id="1397" name="Google Shape;1397;p158"/>
              <p:cNvSpPr/>
              <p:nvPr/>
            </p:nvSpPr>
            <p:spPr>
              <a:xfrm>
                <a:off x="7827785" y="2548540"/>
                <a:ext cx="602700" cy="602700"/>
              </a:xfrm>
              <a:prstGeom prst="roundRect">
                <a:avLst>
                  <a:gd name="adj" fmla="val 50000"/>
                </a:avLst>
              </a:prstGeom>
              <a:solidFill>
                <a:srgbClr val="30E8B0"/>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grpSp>
        <p:sp>
          <p:nvSpPr>
            <p:cNvPr id="1398" name="Google Shape;1398;p158"/>
            <p:cNvSpPr/>
            <p:nvPr/>
          </p:nvSpPr>
          <p:spPr>
            <a:xfrm>
              <a:off x="8005112" y="2715949"/>
              <a:ext cx="241475" cy="267896"/>
            </a:xfrm>
            <a:custGeom>
              <a:avLst/>
              <a:gdLst/>
              <a:ahLst/>
              <a:cxnLst/>
              <a:rect l="l" t="t" r="r" b="b"/>
              <a:pathLst>
                <a:path w="6288" h="6976" extrusionOk="0">
                  <a:moveTo>
                    <a:pt x="6287" y="5792"/>
                  </a:moveTo>
                  <a:lnTo>
                    <a:pt x="6287" y="5928"/>
                  </a:lnTo>
                  <a:lnTo>
                    <a:pt x="6268" y="6064"/>
                  </a:lnTo>
                  <a:lnTo>
                    <a:pt x="6239" y="6180"/>
                  </a:lnTo>
                  <a:lnTo>
                    <a:pt x="6210" y="6287"/>
                  </a:lnTo>
                  <a:lnTo>
                    <a:pt x="6161" y="6394"/>
                  </a:lnTo>
                  <a:lnTo>
                    <a:pt x="6103" y="6481"/>
                  </a:lnTo>
                  <a:lnTo>
                    <a:pt x="6045" y="6578"/>
                  </a:lnTo>
                  <a:lnTo>
                    <a:pt x="5958" y="6656"/>
                  </a:lnTo>
                  <a:lnTo>
                    <a:pt x="5880" y="6733"/>
                  </a:lnTo>
                  <a:lnTo>
                    <a:pt x="5783" y="6792"/>
                  </a:lnTo>
                  <a:lnTo>
                    <a:pt x="5686" y="6850"/>
                  </a:lnTo>
                  <a:lnTo>
                    <a:pt x="5579" y="6898"/>
                  </a:lnTo>
                  <a:lnTo>
                    <a:pt x="5472" y="6927"/>
                  </a:lnTo>
                  <a:lnTo>
                    <a:pt x="5356" y="6957"/>
                  </a:lnTo>
                  <a:lnTo>
                    <a:pt x="5230" y="6966"/>
                  </a:lnTo>
                  <a:lnTo>
                    <a:pt x="5094" y="6976"/>
                  </a:lnTo>
                  <a:lnTo>
                    <a:pt x="1194" y="6976"/>
                  </a:lnTo>
                  <a:lnTo>
                    <a:pt x="1058" y="6966"/>
                  </a:lnTo>
                  <a:lnTo>
                    <a:pt x="932" y="6957"/>
                  </a:lnTo>
                  <a:lnTo>
                    <a:pt x="816" y="6927"/>
                  </a:lnTo>
                  <a:lnTo>
                    <a:pt x="709" y="6898"/>
                  </a:lnTo>
                  <a:lnTo>
                    <a:pt x="593" y="6850"/>
                  </a:lnTo>
                  <a:lnTo>
                    <a:pt x="505" y="6792"/>
                  </a:lnTo>
                  <a:lnTo>
                    <a:pt x="418" y="6733"/>
                  </a:lnTo>
                  <a:lnTo>
                    <a:pt x="321" y="6656"/>
                  </a:lnTo>
                  <a:lnTo>
                    <a:pt x="253" y="6578"/>
                  </a:lnTo>
                  <a:lnTo>
                    <a:pt x="185" y="6481"/>
                  </a:lnTo>
                  <a:lnTo>
                    <a:pt x="127" y="6394"/>
                  </a:lnTo>
                  <a:lnTo>
                    <a:pt x="88" y="6287"/>
                  </a:lnTo>
                  <a:lnTo>
                    <a:pt x="49" y="6180"/>
                  </a:lnTo>
                  <a:lnTo>
                    <a:pt x="20" y="6064"/>
                  </a:lnTo>
                  <a:lnTo>
                    <a:pt x="1" y="5928"/>
                  </a:lnTo>
                  <a:lnTo>
                    <a:pt x="1" y="5792"/>
                  </a:lnTo>
                  <a:lnTo>
                    <a:pt x="1" y="5560"/>
                  </a:lnTo>
                  <a:lnTo>
                    <a:pt x="11" y="5327"/>
                  </a:lnTo>
                  <a:lnTo>
                    <a:pt x="40" y="5094"/>
                  </a:lnTo>
                  <a:lnTo>
                    <a:pt x="59" y="4968"/>
                  </a:lnTo>
                  <a:lnTo>
                    <a:pt x="78" y="4832"/>
                  </a:lnTo>
                  <a:lnTo>
                    <a:pt x="127" y="4580"/>
                  </a:lnTo>
                  <a:lnTo>
                    <a:pt x="195" y="4347"/>
                  </a:lnTo>
                  <a:lnTo>
                    <a:pt x="234" y="4231"/>
                  </a:lnTo>
                  <a:lnTo>
                    <a:pt x="272" y="4114"/>
                  </a:lnTo>
                  <a:lnTo>
                    <a:pt x="331" y="4007"/>
                  </a:lnTo>
                  <a:lnTo>
                    <a:pt x="389" y="3901"/>
                  </a:lnTo>
                  <a:lnTo>
                    <a:pt x="447" y="3794"/>
                  </a:lnTo>
                  <a:lnTo>
                    <a:pt x="515" y="3707"/>
                  </a:lnTo>
                  <a:lnTo>
                    <a:pt x="583" y="3610"/>
                  </a:lnTo>
                  <a:lnTo>
                    <a:pt x="661" y="3532"/>
                  </a:lnTo>
                  <a:lnTo>
                    <a:pt x="748" y="3454"/>
                  </a:lnTo>
                  <a:lnTo>
                    <a:pt x="835" y="3396"/>
                  </a:lnTo>
                  <a:lnTo>
                    <a:pt x="932" y="3338"/>
                  </a:lnTo>
                  <a:lnTo>
                    <a:pt x="1049" y="3289"/>
                  </a:lnTo>
                  <a:lnTo>
                    <a:pt x="1165" y="3251"/>
                  </a:lnTo>
                  <a:lnTo>
                    <a:pt x="1281" y="3222"/>
                  </a:lnTo>
                  <a:lnTo>
                    <a:pt x="1417" y="3202"/>
                  </a:lnTo>
                  <a:lnTo>
                    <a:pt x="1543" y="3202"/>
                  </a:lnTo>
                  <a:lnTo>
                    <a:pt x="1572" y="3202"/>
                  </a:lnTo>
                  <a:lnTo>
                    <a:pt x="1611" y="3222"/>
                  </a:lnTo>
                  <a:lnTo>
                    <a:pt x="1669" y="3260"/>
                  </a:lnTo>
                  <a:lnTo>
                    <a:pt x="1737" y="3289"/>
                  </a:lnTo>
                  <a:lnTo>
                    <a:pt x="1893" y="3406"/>
                  </a:lnTo>
                  <a:lnTo>
                    <a:pt x="2067" y="3513"/>
                  </a:lnTo>
                  <a:lnTo>
                    <a:pt x="2164" y="3581"/>
                  </a:lnTo>
                  <a:lnTo>
                    <a:pt x="2281" y="3629"/>
                  </a:lnTo>
                  <a:lnTo>
                    <a:pt x="2407" y="3678"/>
                  </a:lnTo>
                  <a:lnTo>
                    <a:pt x="2552" y="3736"/>
                  </a:lnTo>
                  <a:lnTo>
                    <a:pt x="2698" y="3775"/>
                  </a:lnTo>
                  <a:lnTo>
                    <a:pt x="2843" y="3804"/>
                  </a:lnTo>
                  <a:lnTo>
                    <a:pt x="2999" y="3823"/>
                  </a:lnTo>
                  <a:lnTo>
                    <a:pt x="3144" y="3833"/>
                  </a:lnTo>
                  <a:lnTo>
                    <a:pt x="3290" y="3823"/>
                  </a:lnTo>
                  <a:lnTo>
                    <a:pt x="3435" y="3804"/>
                  </a:lnTo>
                  <a:lnTo>
                    <a:pt x="3590" y="3775"/>
                  </a:lnTo>
                  <a:lnTo>
                    <a:pt x="3746" y="3736"/>
                  </a:lnTo>
                  <a:lnTo>
                    <a:pt x="3881" y="3678"/>
                  </a:lnTo>
                  <a:lnTo>
                    <a:pt x="4008" y="3629"/>
                  </a:lnTo>
                  <a:lnTo>
                    <a:pt x="4124" y="3581"/>
                  </a:lnTo>
                  <a:lnTo>
                    <a:pt x="4231" y="3513"/>
                  </a:lnTo>
                  <a:lnTo>
                    <a:pt x="4405" y="3406"/>
                  </a:lnTo>
                  <a:lnTo>
                    <a:pt x="4561" y="3289"/>
                  </a:lnTo>
                  <a:lnTo>
                    <a:pt x="4619" y="3260"/>
                  </a:lnTo>
                  <a:lnTo>
                    <a:pt x="4677" y="3222"/>
                  </a:lnTo>
                  <a:lnTo>
                    <a:pt x="4716" y="3202"/>
                  </a:lnTo>
                  <a:lnTo>
                    <a:pt x="4745" y="3202"/>
                  </a:lnTo>
                  <a:lnTo>
                    <a:pt x="4881" y="3202"/>
                  </a:lnTo>
                  <a:lnTo>
                    <a:pt x="5007" y="3222"/>
                  </a:lnTo>
                  <a:lnTo>
                    <a:pt x="5123" y="3251"/>
                  </a:lnTo>
                  <a:lnTo>
                    <a:pt x="5240" y="3289"/>
                  </a:lnTo>
                  <a:lnTo>
                    <a:pt x="5356" y="3338"/>
                  </a:lnTo>
                  <a:lnTo>
                    <a:pt x="5453" y="3396"/>
                  </a:lnTo>
                  <a:lnTo>
                    <a:pt x="5540" y="3454"/>
                  </a:lnTo>
                  <a:lnTo>
                    <a:pt x="5618" y="3532"/>
                  </a:lnTo>
                  <a:lnTo>
                    <a:pt x="5705" y="3610"/>
                  </a:lnTo>
                  <a:lnTo>
                    <a:pt x="5763" y="3707"/>
                  </a:lnTo>
                  <a:lnTo>
                    <a:pt x="5841" y="3794"/>
                  </a:lnTo>
                  <a:lnTo>
                    <a:pt x="5909" y="3901"/>
                  </a:lnTo>
                  <a:lnTo>
                    <a:pt x="6006" y="4114"/>
                  </a:lnTo>
                  <a:lnTo>
                    <a:pt x="6093" y="4347"/>
                  </a:lnTo>
                  <a:lnTo>
                    <a:pt x="6161" y="4580"/>
                  </a:lnTo>
                  <a:lnTo>
                    <a:pt x="6190" y="4706"/>
                  </a:lnTo>
                  <a:lnTo>
                    <a:pt x="6219" y="4832"/>
                  </a:lnTo>
                  <a:lnTo>
                    <a:pt x="6249" y="5094"/>
                  </a:lnTo>
                  <a:lnTo>
                    <a:pt x="6258" y="5220"/>
                  </a:lnTo>
                  <a:lnTo>
                    <a:pt x="6268" y="5327"/>
                  </a:lnTo>
                  <a:lnTo>
                    <a:pt x="6287" y="5560"/>
                  </a:lnTo>
                  <a:close/>
                  <a:moveTo>
                    <a:pt x="4357" y="515"/>
                  </a:moveTo>
                  <a:lnTo>
                    <a:pt x="4473" y="641"/>
                  </a:lnTo>
                  <a:lnTo>
                    <a:pt x="4580" y="777"/>
                  </a:lnTo>
                  <a:lnTo>
                    <a:pt x="4667" y="932"/>
                  </a:lnTo>
                  <a:lnTo>
                    <a:pt x="4735" y="1078"/>
                  </a:lnTo>
                  <a:lnTo>
                    <a:pt x="4784" y="1242"/>
                  </a:lnTo>
                  <a:lnTo>
                    <a:pt x="4832" y="1398"/>
                  </a:lnTo>
                  <a:lnTo>
                    <a:pt x="4852" y="1572"/>
                  </a:lnTo>
                  <a:lnTo>
                    <a:pt x="4861" y="1747"/>
                  </a:lnTo>
                  <a:lnTo>
                    <a:pt x="4852" y="1931"/>
                  </a:lnTo>
                  <a:lnTo>
                    <a:pt x="4832" y="2096"/>
                  </a:lnTo>
                  <a:lnTo>
                    <a:pt x="4784" y="2261"/>
                  </a:lnTo>
                  <a:lnTo>
                    <a:pt x="4735" y="2416"/>
                  </a:lnTo>
                  <a:lnTo>
                    <a:pt x="4667" y="2572"/>
                  </a:lnTo>
                  <a:lnTo>
                    <a:pt x="4580" y="2717"/>
                  </a:lnTo>
                  <a:lnTo>
                    <a:pt x="4473" y="2853"/>
                  </a:lnTo>
                  <a:lnTo>
                    <a:pt x="4357" y="2979"/>
                  </a:lnTo>
                  <a:lnTo>
                    <a:pt x="4231" y="3105"/>
                  </a:lnTo>
                  <a:lnTo>
                    <a:pt x="4085" y="3202"/>
                  </a:lnTo>
                  <a:lnTo>
                    <a:pt x="3949" y="3289"/>
                  </a:lnTo>
                  <a:lnTo>
                    <a:pt x="3804" y="3357"/>
                  </a:lnTo>
                  <a:lnTo>
                    <a:pt x="3649" y="3416"/>
                  </a:lnTo>
                  <a:lnTo>
                    <a:pt x="3484" y="3454"/>
                  </a:lnTo>
                  <a:lnTo>
                    <a:pt x="3319" y="3474"/>
                  </a:lnTo>
                  <a:lnTo>
                    <a:pt x="3144" y="3484"/>
                  </a:lnTo>
                  <a:lnTo>
                    <a:pt x="2969" y="3474"/>
                  </a:lnTo>
                  <a:lnTo>
                    <a:pt x="2805" y="3454"/>
                  </a:lnTo>
                  <a:lnTo>
                    <a:pt x="2640" y="3416"/>
                  </a:lnTo>
                  <a:lnTo>
                    <a:pt x="2484" y="3357"/>
                  </a:lnTo>
                  <a:lnTo>
                    <a:pt x="2339" y="3289"/>
                  </a:lnTo>
                  <a:lnTo>
                    <a:pt x="2203" y="3202"/>
                  </a:lnTo>
                  <a:lnTo>
                    <a:pt x="2067" y="3105"/>
                  </a:lnTo>
                  <a:lnTo>
                    <a:pt x="1931" y="2979"/>
                  </a:lnTo>
                  <a:lnTo>
                    <a:pt x="1815" y="2853"/>
                  </a:lnTo>
                  <a:lnTo>
                    <a:pt x="1718" y="2717"/>
                  </a:lnTo>
                  <a:lnTo>
                    <a:pt x="1621" y="2572"/>
                  </a:lnTo>
                  <a:lnTo>
                    <a:pt x="1563" y="2416"/>
                  </a:lnTo>
                  <a:lnTo>
                    <a:pt x="1505" y="2261"/>
                  </a:lnTo>
                  <a:lnTo>
                    <a:pt x="1456" y="2096"/>
                  </a:lnTo>
                  <a:lnTo>
                    <a:pt x="1437" y="1931"/>
                  </a:lnTo>
                  <a:lnTo>
                    <a:pt x="1427" y="1747"/>
                  </a:lnTo>
                  <a:lnTo>
                    <a:pt x="1437" y="1572"/>
                  </a:lnTo>
                  <a:lnTo>
                    <a:pt x="1456" y="1398"/>
                  </a:lnTo>
                  <a:lnTo>
                    <a:pt x="1505" y="1242"/>
                  </a:lnTo>
                  <a:lnTo>
                    <a:pt x="1563" y="1078"/>
                  </a:lnTo>
                  <a:lnTo>
                    <a:pt x="1621" y="932"/>
                  </a:lnTo>
                  <a:lnTo>
                    <a:pt x="1718" y="777"/>
                  </a:lnTo>
                  <a:lnTo>
                    <a:pt x="1815" y="641"/>
                  </a:lnTo>
                  <a:lnTo>
                    <a:pt x="1931" y="515"/>
                  </a:lnTo>
                  <a:lnTo>
                    <a:pt x="2067" y="398"/>
                  </a:lnTo>
                  <a:lnTo>
                    <a:pt x="2203" y="292"/>
                  </a:lnTo>
                  <a:lnTo>
                    <a:pt x="2339" y="204"/>
                  </a:lnTo>
                  <a:lnTo>
                    <a:pt x="2484" y="127"/>
                  </a:lnTo>
                  <a:lnTo>
                    <a:pt x="2640" y="78"/>
                  </a:lnTo>
                  <a:lnTo>
                    <a:pt x="2805" y="40"/>
                  </a:lnTo>
                  <a:lnTo>
                    <a:pt x="2969" y="10"/>
                  </a:lnTo>
                  <a:lnTo>
                    <a:pt x="3144" y="1"/>
                  </a:lnTo>
                  <a:lnTo>
                    <a:pt x="3319" y="10"/>
                  </a:lnTo>
                  <a:lnTo>
                    <a:pt x="3484" y="40"/>
                  </a:lnTo>
                  <a:lnTo>
                    <a:pt x="3649" y="78"/>
                  </a:lnTo>
                  <a:lnTo>
                    <a:pt x="3804" y="127"/>
                  </a:lnTo>
                  <a:lnTo>
                    <a:pt x="3949" y="204"/>
                  </a:lnTo>
                  <a:lnTo>
                    <a:pt x="4085" y="292"/>
                  </a:lnTo>
                  <a:lnTo>
                    <a:pt x="4231" y="398"/>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99" name="Google Shape;1399;p158"/>
          <p:cNvCxnSpPr/>
          <p:nvPr/>
        </p:nvCxnSpPr>
        <p:spPr>
          <a:xfrm>
            <a:off x="-24200" y="5544400"/>
            <a:ext cx="9432300" cy="0"/>
          </a:xfrm>
          <a:prstGeom prst="straightConnector1">
            <a:avLst/>
          </a:prstGeom>
          <a:noFill/>
          <a:ln w="9525" cap="flat" cmpd="sng">
            <a:solidFill>
              <a:schemeClr val="accent3"/>
            </a:solidFill>
            <a:prstDash val="dot"/>
            <a:round/>
            <a:headEnd type="none" w="med" len="med"/>
            <a:tailEnd type="none" w="med" len="med"/>
          </a:ln>
        </p:spPr>
      </p:cxnSp>
      <p:grpSp>
        <p:nvGrpSpPr>
          <p:cNvPr id="1400" name="Google Shape;1400;p158"/>
          <p:cNvGrpSpPr/>
          <p:nvPr/>
        </p:nvGrpSpPr>
        <p:grpSpPr>
          <a:xfrm>
            <a:off x="538870" y="2473102"/>
            <a:ext cx="753600" cy="753600"/>
            <a:chOff x="538870" y="2473102"/>
            <a:chExt cx="753600" cy="753600"/>
          </a:xfrm>
        </p:grpSpPr>
        <p:grpSp>
          <p:nvGrpSpPr>
            <p:cNvPr id="1401" name="Google Shape;1401;p158"/>
            <p:cNvGrpSpPr/>
            <p:nvPr/>
          </p:nvGrpSpPr>
          <p:grpSpPr>
            <a:xfrm>
              <a:off x="538870" y="2473102"/>
              <a:ext cx="753600" cy="753600"/>
              <a:chOff x="538870" y="2473102"/>
              <a:chExt cx="753600" cy="753600"/>
            </a:xfrm>
          </p:grpSpPr>
          <p:sp>
            <p:nvSpPr>
              <p:cNvPr id="1402" name="Google Shape;1402;p158"/>
              <p:cNvSpPr/>
              <p:nvPr/>
            </p:nvSpPr>
            <p:spPr>
              <a:xfrm>
                <a:off x="538870" y="2473102"/>
                <a:ext cx="753600" cy="753600"/>
              </a:xfrm>
              <a:prstGeom prst="roundRect">
                <a:avLst>
                  <a:gd name="adj" fmla="val 50000"/>
                </a:avLst>
              </a:prstGeom>
              <a:solidFill>
                <a:srgbClr val="30E8B0">
                  <a:alpha val="49370"/>
                </a:srgbClr>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sp>
            <p:nvSpPr>
              <p:cNvPr id="1403" name="Google Shape;1403;p158"/>
              <p:cNvSpPr/>
              <p:nvPr/>
            </p:nvSpPr>
            <p:spPr>
              <a:xfrm>
                <a:off x="617600" y="2548540"/>
                <a:ext cx="602700" cy="602700"/>
              </a:xfrm>
              <a:prstGeom prst="roundRect">
                <a:avLst>
                  <a:gd name="adj" fmla="val 50000"/>
                </a:avLst>
              </a:prstGeom>
              <a:solidFill>
                <a:srgbClr val="30E8B0"/>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grpSp>
        <p:sp>
          <p:nvSpPr>
            <p:cNvPr id="1404" name="Google Shape;1404;p158"/>
            <p:cNvSpPr/>
            <p:nvPr/>
          </p:nvSpPr>
          <p:spPr>
            <a:xfrm>
              <a:off x="766056" y="2739432"/>
              <a:ext cx="305793" cy="237839"/>
            </a:xfrm>
            <a:custGeom>
              <a:avLst/>
              <a:gdLst/>
              <a:ahLst/>
              <a:cxnLst/>
              <a:rect l="l" t="t" r="r" b="b"/>
              <a:pathLst>
                <a:path w="269421" h="209550" extrusionOk="0">
                  <a:moveTo>
                    <a:pt x="269421" y="0"/>
                  </a:moveTo>
                  <a:lnTo>
                    <a:pt x="217034" y="29936"/>
                  </a:lnTo>
                  <a:lnTo>
                    <a:pt x="205925" y="22452"/>
                  </a:lnTo>
                  <a:lnTo>
                    <a:pt x="203118" y="20815"/>
                  </a:lnTo>
                  <a:lnTo>
                    <a:pt x="200195" y="19295"/>
                  </a:lnTo>
                  <a:lnTo>
                    <a:pt x="197154" y="18008"/>
                  </a:lnTo>
                  <a:lnTo>
                    <a:pt x="193997" y="16839"/>
                  </a:lnTo>
                  <a:lnTo>
                    <a:pt x="190840" y="16020"/>
                  </a:lnTo>
                  <a:lnTo>
                    <a:pt x="187566" y="15436"/>
                  </a:lnTo>
                  <a:lnTo>
                    <a:pt x="184291" y="15085"/>
                  </a:lnTo>
                  <a:lnTo>
                    <a:pt x="181017" y="14968"/>
                  </a:lnTo>
                  <a:lnTo>
                    <a:pt x="146404" y="14968"/>
                  </a:lnTo>
                  <a:lnTo>
                    <a:pt x="145001" y="15085"/>
                  </a:lnTo>
                  <a:lnTo>
                    <a:pt x="143481" y="15319"/>
                  </a:lnTo>
                  <a:lnTo>
                    <a:pt x="142077" y="15553"/>
                  </a:lnTo>
                  <a:lnTo>
                    <a:pt x="140674" y="15903"/>
                  </a:lnTo>
                  <a:lnTo>
                    <a:pt x="139271" y="16254"/>
                  </a:lnTo>
                  <a:lnTo>
                    <a:pt x="137868" y="16722"/>
                  </a:lnTo>
                  <a:lnTo>
                    <a:pt x="136465" y="17307"/>
                  </a:lnTo>
                  <a:lnTo>
                    <a:pt x="135178" y="17891"/>
                  </a:lnTo>
                  <a:lnTo>
                    <a:pt x="133892" y="18593"/>
                  </a:lnTo>
                  <a:lnTo>
                    <a:pt x="132606" y="19295"/>
                  </a:lnTo>
                  <a:lnTo>
                    <a:pt x="131319" y="20113"/>
                  </a:lnTo>
                  <a:lnTo>
                    <a:pt x="130150" y="20932"/>
                  </a:lnTo>
                  <a:lnTo>
                    <a:pt x="128981" y="21867"/>
                  </a:lnTo>
                  <a:lnTo>
                    <a:pt x="127928" y="22803"/>
                  </a:lnTo>
                  <a:lnTo>
                    <a:pt x="126759" y="23855"/>
                  </a:lnTo>
                  <a:lnTo>
                    <a:pt x="125823" y="24907"/>
                  </a:lnTo>
                  <a:lnTo>
                    <a:pt x="71214" y="85481"/>
                  </a:lnTo>
                  <a:lnTo>
                    <a:pt x="70513" y="86416"/>
                  </a:lnTo>
                  <a:lnTo>
                    <a:pt x="70045" y="87468"/>
                  </a:lnTo>
                  <a:lnTo>
                    <a:pt x="69811" y="88638"/>
                  </a:lnTo>
                  <a:lnTo>
                    <a:pt x="69694" y="89690"/>
                  </a:lnTo>
                  <a:lnTo>
                    <a:pt x="69811" y="90860"/>
                  </a:lnTo>
                  <a:lnTo>
                    <a:pt x="70162" y="91912"/>
                  </a:lnTo>
                  <a:lnTo>
                    <a:pt x="70746" y="92964"/>
                  </a:lnTo>
                  <a:lnTo>
                    <a:pt x="71448" y="93900"/>
                  </a:lnTo>
                  <a:lnTo>
                    <a:pt x="72851" y="95186"/>
                  </a:lnTo>
                  <a:lnTo>
                    <a:pt x="74254" y="96356"/>
                  </a:lnTo>
                  <a:lnTo>
                    <a:pt x="75658" y="97525"/>
                  </a:lnTo>
                  <a:lnTo>
                    <a:pt x="77178" y="98577"/>
                  </a:lnTo>
                  <a:lnTo>
                    <a:pt x="78698" y="99513"/>
                  </a:lnTo>
                  <a:lnTo>
                    <a:pt x="80335" y="100448"/>
                  </a:lnTo>
                  <a:lnTo>
                    <a:pt x="81972" y="101150"/>
                  </a:lnTo>
                  <a:lnTo>
                    <a:pt x="83609" y="101852"/>
                  </a:lnTo>
                  <a:lnTo>
                    <a:pt x="85246" y="102553"/>
                  </a:lnTo>
                  <a:lnTo>
                    <a:pt x="86884" y="103021"/>
                  </a:lnTo>
                  <a:lnTo>
                    <a:pt x="88638" y="103489"/>
                  </a:lnTo>
                  <a:lnTo>
                    <a:pt x="90275" y="103956"/>
                  </a:lnTo>
                  <a:lnTo>
                    <a:pt x="92029" y="104190"/>
                  </a:lnTo>
                  <a:lnTo>
                    <a:pt x="93783" y="104424"/>
                  </a:lnTo>
                  <a:lnTo>
                    <a:pt x="95537" y="104541"/>
                  </a:lnTo>
                  <a:lnTo>
                    <a:pt x="99045" y="104541"/>
                  </a:lnTo>
                  <a:lnTo>
                    <a:pt x="100799" y="104424"/>
                  </a:lnTo>
                  <a:lnTo>
                    <a:pt x="102553" y="104190"/>
                  </a:lnTo>
                  <a:lnTo>
                    <a:pt x="104307" y="103956"/>
                  </a:lnTo>
                  <a:lnTo>
                    <a:pt x="106061" y="103489"/>
                  </a:lnTo>
                  <a:lnTo>
                    <a:pt x="107698" y="103021"/>
                  </a:lnTo>
                  <a:lnTo>
                    <a:pt x="109452" y="102553"/>
                  </a:lnTo>
                  <a:lnTo>
                    <a:pt x="111089" y="101852"/>
                  </a:lnTo>
                  <a:lnTo>
                    <a:pt x="112726" y="101150"/>
                  </a:lnTo>
                  <a:lnTo>
                    <a:pt x="114364" y="100448"/>
                  </a:lnTo>
                  <a:lnTo>
                    <a:pt x="115884" y="99513"/>
                  </a:lnTo>
                  <a:lnTo>
                    <a:pt x="117404" y="98577"/>
                  </a:lnTo>
                  <a:lnTo>
                    <a:pt x="118924" y="97525"/>
                  </a:lnTo>
                  <a:lnTo>
                    <a:pt x="120327" y="96356"/>
                  </a:lnTo>
                  <a:lnTo>
                    <a:pt x="121848" y="95186"/>
                  </a:lnTo>
                  <a:lnTo>
                    <a:pt x="123134" y="93900"/>
                  </a:lnTo>
                  <a:lnTo>
                    <a:pt x="137985" y="79049"/>
                  </a:lnTo>
                  <a:lnTo>
                    <a:pt x="138803" y="78347"/>
                  </a:lnTo>
                  <a:lnTo>
                    <a:pt x="139622" y="77646"/>
                  </a:lnTo>
                  <a:lnTo>
                    <a:pt x="140440" y="77178"/>
                  </a:lnTo>
                  <a:lnTo>
                    <a:pt x="141259" y="76710"/>
                  </a:lnTo>
                  <a:lnTo>
                    <a:pt x="142194" y="76359"/>
                  </a:lnTo>
                  <a:lnTo>
                    <a:pt x="143130" y="76126"/>
                  </a:lnTo>
                  <a:lnTo>
                    <a:pt x="144065" y="75892"/>
                  </a:lnTo>
                  <a:lnTo>
                    <a:pt x="145001" y="75775"/>
                  </a:lnTo>
                  <a:lnTo>
                    <a:pt x="147340" y="75775"/>
                  </a:lnTo>
                  <a:lnTo>
                    <a:pt x="148626" y="76009"/>
                  </a:lnTo>
                  <a:lnTo>
                    <a:pt x="149678" y="76359"/>
                  </a:lnTo>
                  <a:lnTo>
                    <a:pt x="150848" y="76827"/>
                  </a:lnTo>
                  <a:lnTo>
                    <a:pt x="151900" y="77412"/>
                  </a:lnTo>
                  <a:lnTo>
                    <a:pt x="152953" y="78114"/>
                  </a:lnTo>
                  <a:lnTo>
                    <a:pt x="153888" y="79049"/>
                  </a:lnTo>
                  <a:lnTo>
                    <a:pt x="236445" y="160904"/>
                  </a:lnTo>
                  <a:lnTo>
                    <a:pt x="269421" y="134711"/>
                  </a:lnTo>
                  <a:lnTo>
                    <a:pt x="269421" y="0"/>
                  </a:lnTo>
                  <a:close/>
                  <a:moveTo>
                    <a:pt x="0" y="0"/>
                  </a:moveTo>
                  <a:lnTo>
                    <a:pt x="0" y="134711"/>
                  </a:lnTo>
                  <a:lnTo>
                    <a:pt x="73202" y="195635"/>
                  </a:lnTo>
                  <a:lnTo>
                    <a:pt x="75190" y="197272"/>
                  </a:lnTo>
                  <a:lnTo>
                    <a:pt x="77295" y="198792"/>
                  </a:lnTo>
                  <a:lnTo>
                    <a:pt x="79517" y="200312"/>
                  </a:lnTo>
                  <a:lnTo>
                    <a:pt x="81738" y="201598"/>
                  </a:lnTo>
                  <a:lnTo>
                    <a:pt x="83960" y="202885"/>
                  </a:lnTo>
                  <a:lnTo>
                    <a:pt x="86299" y="204054"/>
                  </a:lnTo>
                  <a:lnTo>
                    <a:pt x="88638" y="204989"/>
                  </a:lnTo>
                  <a:lnTo>
                    <a:pt x="91093" y="205925"/>
                  </a:lnTo>
                  <a:lnTo>
                    <a:pt x="93549" y="206744"/>
                  </a:lnTo>
                  <a:lnTo>
                    <a:pt x="96005" y="207562"/>
                  </a:lnTo>
                  <a:lnTo>
                    <a:pt x="98577" y="208147"/>
                  </a:lnTo>
                  <a:lnTo>
                    <a:pt x="101033" y="208615"/>
                  </a:lnTo>
                  <a:lnTo>
                    <a:pt x="103605" y="209082"/>
                  </a:lnTo>
                  <a:lnTo>
                    <a:pt x="106295" y="209316"/>
                  </a:lnTo>
                  <a:lnTo>
                    <a:pt x="108868" y="209550"/>
                  </a:lnTo>
                  <a:lnTo>
                    <a:pt x="118807" y="209550"/>
                  </a:lnTo>
                  <a:lnTo>
                    <a:pt x="115533" y="206276"/>
                  </a:lnTo>
                  <a:lnTo>
                    <a:pt x="114714" y="205457"/>
                  </a:lnTo>
                  <a:lnTo>
                    <a:pt x="114130" y="204522"/>
                  </a:lnTo>
                  <a:lnTo>
                    <a:pt x="113545" y="203586"/>
                  </a:lnTo>
                  <a:lnTo>
                    <a:pt x="113077" y="202534"/>
                  </a:lnTo>
                  <a:lnTo>
                    <a:pt x="112726" y="201481"/>
                  </a:lnTo>
                  <a:lnTo>
                    <a:pt x="112493" y="200429"/>
                  </a:lnTo>
                  <a:lnTo>
                    <a:pt x="112259" y="199377"/>
                  </a:lnTo>
                  <a:lnTo>
                    <a:pt x="112259" y="198324"/>
                  </a:lnTo>
                  <a:lnTo>
                    <a:pt x="112259" y="197272"/>
                  </a:lnTo>
                  <a:lnTo>
                    <a:pt x="112493" y="196219"/>
                  </a:lnTo>
                  <a:lnTo>
                    <a:pt x="112726" y="195167"/>
                  </a:lnTo>
                  <a:lnTo>
                    <a:pt x="113077" y="194114"/>
                  </a:lnTo>
                  <a:lnTo>
                    <a:pt x="113545" y="193179"/>
                  </a:lnTo>
                  <a:lnTo>
                    <a:pt x="114130" y="192126"/>
                  </a:lnTo>
                  <a:lnTo>
                    <a:pt x="114714" y="191308"/>
                  </a:lnTo>
                  <a:lnTo>
                    <a:pt x="115533" y="190372"/>
                  </a:lnTo>
                  <a:lnTo>
                    <a:pt x="116352" y="189671"/>
                  </a:lnTo>
                  <a:lnTo>
                    <a:pt x="117287" y="188969"/>
                  </a:lnTo>
                  <a:lnTo>
                    <a:pt x="118223" y="188385"/>
                  </a:lnTo>
                  <a:lnTo>
                    <a:pt x="119275" y="187917"/>
                  </a:lnTo>
                  <a:lnTo>
                    <a:pt x="120327" y="187566"/>
                  </a:lnTo>
                  <a:lnTo>
                    <a:pt x="121380" y="187332"/>
                  </a:lnTo>
                  <a:lnTo>
                    <a:pt x="122432" y="187215"/>
                  </a:lnTo>
                  <a:lnTo>
                    <a:pt x="123485" y="187098"/>
                  </a:lnTo>
                  <a:lnTo>
                    <a:pt x="124537" y="187215"/>
                  </a:lnTo>
                  <a:lnTo>
                    <a:pt x="125589" y="187332"/>
                  </a:lnTo>
                  <a:lnTo>
                    <a:pt x="126642" y="187566"/>
                  </a:lnTo>
                  <a:lnTo>
                    <a:pt x="127694" y="187917"/>
                  </a:lnTo>
                  <a:lnTo>
                    <a:pt x="128630" y="188385"/>
                  </a:lnTo>
                  <a:lnTo>
                    <a:pt x="129682" y="188969"/>
                  </a:lnTo>
                  <a:lnTo>
                    <a:pt x="130501" y="189671"/>
                  </a:lnTo>
                  <a:lnTo>
                    <a:pt x="131436" y="190372"/>
                  </a:lnTo>
                  <a:lnTo>
                    <a:pt x="150614" y="209550"/>
                  </a:lnTo>
                  <a:lnTo>
                    <a:pt x="158098" y="209550"/>
                  </a:lnTo>
                  <a:lnTo>
                    <a:pt x="161489" y="209199"/>
                  </a:lnTo>
                  <a:lnTo>
                    <a:pt x="164763" y="208731"/>
                  </a:lnTo>
                  <a:lnTo>
                    <a:pt x="167920" y="208147"/>
                  </a:lnTo>
                  <a:lnTo>
                    <a:pt x="171195" y="207328"/>
                  </a:lnTo>
                  <a:lnTo>
                    <a:pt x="174352" y="206276"/>
                  </a:lnTo>
                  <a:lnTo>
                    <a:pt x="177392" y="205223"/>
                  </a:lnTo>
                  <a:lnTo>
                    <a:pt x="180433" y="203820"/>
                  </a:lnTo>
                  <a:lnTo>
                    <a:pt x="167920" y="191308"/>
                  </a:lnTo>
                  <a:lnTo>
                    <a:pt x="167102" y="190489"/>
                  </a:lnTo>
                  <a:lnTo>
                    <a:pt x="166517" y="189554"/>
                  </a:lnTo>
                  <a:lnTo>
                    <a:pt x="165932" y="188618"/>
                  </a:lnTo>
                  <a:lnTo>
                    <a:pt x="165465" y="187566"/>
                  </a:lnTo>
                  <a:lnTo>
                    <a:pt x="165114" y="186514"/>
                  </a:lnTo>
                  <a:lnTo>
                    <a:pt x="164880" y="185461"/>
                  </a:lnTo>
                  <a:lnTo>
                    <a:pt x="164646" y="184409"/>
                  </a:lnTo>
                  <a:lnTo>
                    <a:pt x="164646" y="183356"/>
                  </a:lnTo>
                  <a:lnTo>
                    <a:pt x="164646" y="182304"/>
                  </a:lnTo>
                  <a:lnTo>
                    <a:pt x="164880" y="181251"/>
                  </a:lnTo>
                  <a:lnTo>
                    <a:pt x="165114" y="180199"/>
                  </a:lnTo>
                  <a:lnTo>
                    <a:pt x="165465" y="179147"/>
                  </a:lnTo>
                  <a:lnTo>
                    <a:pt x="165932" y="178211"/>
                  </a:lnTo>
                  <a:lnTo>
                    <a:pt x="166517" y="177159"/>
                  </a:lnTo>
                  <a:lnTo>
                    <a:pt x="167102" y="176340"/>
                  </a:lnTo>
                  <a:lnTo>
                    <a:pt x="167920" y="175405"/>
                  </a:lnTo>
                  <a:lnTo>
                    <a:pt x="168739" y="174703"/>
                  </a:lnTo>
                  <a:lnTo>
                    <a:pt x="169674" y="174001"/>
                  </a:lnTo>
                  <a:lnTo>
                    <a:pt x="170610" y="173417"/>
                  </a:lnTo>
                  <a:lnTo>
                    <a:pt x="171662" y="172949"/>
                  </a:lnTo>
                  <a:lnTo>
                    <a:pt x="172715" y="172598"/>
                  </a:lnTo>
                  <a:lnTo>
                    <a:pt x="173767" y="172364"/>
                  </a:lnTo>
                  <a:lnTo>
                    <a:pt x="174820" y="172247"/>
                  </a:lnTo>
                  <a:lnTo>
                    <a:pt x="175872" y="172130"/>
                  </a:lnTo>
                  <a:lnTo>
                    <a:pt x="176924" y="172247"/>
                  </a:lnTo>
                  <a:lnTo>
                    <a:pt x="177977" y="172364"/>
                  </a:lnTo>
                  <a:lnTo>
                    <a:pt x="179029" y="172598"/>
                  </a:lnTo>
                  <a:lnTo>
                    <a:pt x="180082" y="172949"/>
                  </a:lnTo>
                  <a:lnTo>
                    <a:pt x="181017" y="173417"/>
                  </a:lnTo>
                  <a:lnTo>
                    <a:pt x="182070" y="174001"/>
                  </a:lnTo>
                  <a:lnTo>
                    <a:pt x="182888" y="174703"/>
                  </a:lnTo>
                  <a:lnTo>
                    <a:pt x="183824" y="175405"/>
                  </a:lnTo>
                  <a:lnTo>
                    <a:pt x="198792" y="190372"/>
                  </a:lnTo>
                  <a:lnTo>
                    <a:pt x="206977" y="182187"/>
                  </a:lnTo>
                  <a:lnTo>
                    <a:pt x="207679" y="181485"/>
                  </a:lnTo>
                  <a:lnTo>
                    <a:pt x="208380" y="180550"/>
                  </a:lnTo>
                  <a:lnTo>
                    <a:pt x="208965" y="179731"/>
                  </a:lnTo>
                  <a:lnTo>
                    <a:pt x="209550" y="178796"/>
                  </a:lnTo>
                  <a:lnTo>
                    <a:pt x="210017" y="177860"/>
                  </a:lnTo>
                  <a:lnTo>
                    <a:pt x="210368" y="176925"/>
                  </a:lnTo>
                  <a:lnTo>
                    <a:pt x="210719" y="175872"/>
                  </a:lnTo>
                  <a:lnTo>
                    <a:pt x="210953" y="174937"/>
                  </a:lnTo>
                  <a:lnTo>
                    <a:pt x="211187" y="173884"/>
                  </a:lnTo>
                  <a:lnTo>
                    <a:pt x="211304" y="172832"/>
                  </a:lnTo>
                  <a:lnTo>
                    <a:pt x="211304" y="171896"/>
                  </a:lnTo>
                  <a:lnTo>
                    <a:pt x="211304" y="170844"/>
                  </a:lnTo>
                  <a:lnTo>
                    <a:pt x="211187" y="169792"/>
                  </a:lnTo>
                  <a:lnTo>
                    <a:pt x="211070" y="168739"/>
                  </a:lnTo>
                  <a:lnTo>
                    <a:pt x="210836" y="167804"/>
                  </a:lnTo>
                  <a:lnTo>
                    <a:pt x="210485" y="166751"/>
                  </a:lnTo>
                  <a:lnTo>
                    <a:pt x="145936" y="102787"/>
                  </a:lnTo>
                  <a:lnTo>
                    <a:pt x="139037" y="109686"/>
                  </a:lnTo>
                  <a:lnTo>
                    <a:pt x="136815" y="111791"/>
                  </a:lnTo>
                  <a:lnTo>
                    <a:pt x="134477" y="113779"/>
                  </a:lnTo>
                  <a:lnTo>
                    <a:pt x="132138" y="115650"/>
                  </a:lnTo>
                  <a:lnTo>
                    <a:pt x="129799" y="117287"/>
                  </a:lnTo>
                  <a:lnTo>
                    <a:pt x="127227" y="118807"/>
                  </a:lnTo>
                  <a:lnTo>
                    <a:pt x="124771" y="120328"/>
                  </a:lnTo>
                  <a:lnTo>
                    <a:pt x="122081" y="121614"/>
                  </a:lnTo>
                  <a:lnTo>
                    <a:pt x="119509" y="122666"/>
                  </a:lnTo>
                  <a:lnTo>
                    <a:pt x="116819" y="123719"/>
                  </a:lnTo>
                  <a:lnTo>
                    <a:pt x="114130" y="124654"/>
                  </a:lnTo>
                  <a:lnTo>
                    <a:pt x="111323" y="125356"/>
                  </a:lnTo>
                  <a:lnTo>
                    <a:pt x="108517" y="125940"/>
                  </a:lnTo>
                  <a:lnTo>
                    <a:pt x="105710" y="126408"/>
                  </a:lnTo>
                  <a:lnTo>
                    <a:pt x="102904" y="126759"/>
                  </a:lnTo>
                  <a:lnTo>
                    <a:pt x="100097" y="126993"/>
                  </a:lnTo>
                  <a:lnTo>
                    <a:pt x="94484" y="126993"/>
                  </a:lnTo>
                  <a:lnTo>
                    <a:pt x="91678" y="126759"/>
                  </a:lnTo>
                  <a:lnTo>
                    <a:pt x="88872" y="126408"/>
                  </a:lnTo>
                  <a:lnTo>
                    <a:pt x="86065" y="125940"/>
                  </a:lnTo>
                  <a:lnTo>
                    <a:pt x="83259" y="125356"/>
                  </a:lnTo>
                  <a:lnTo>
                    <a:pt x="80452" y="124654"/>
                  </a:lnTo>
                  <a:lnTo>
                    <a:pt x="77763" y="123719"/>
                  </a:lnTo>
                  <a:lnTo>
                    <a:pt x="75073" y="122666"/>
                  </a:lnTo>
                  <a:lnTo>
                    <a:pt x="72500" y="121614"/>
                  </a:lnTo>
                  <a:lnTo>
                    <a:pt x="69811" y="120328"/>
                  </a:lnTo>
                  <a:lnTo>
                    <a:pt x="67355" y="118807"/>
                  </a:lnTo>
                  <a:lnTo>
                    <a:pt x="64783" y="117287"/>
                  </a:lnTo>
                  <a:lnTo>
                    <a:pt x="62444" y="115650"/>
                  </a:lnTo>
                  <a:lnTo>
                    <a:pt x="60105" y="113779"/>
                  </a:lnTo>
                  <a:lnTo>
                    <a:pt x="57766" y="111791"/>
                  </a:lnTo>
                  <a:lnTo>
                    <a:pt x="55545" y="109686"/>
                  </a:lnTo>
                  <a:lnTo>
                    <a:pt x="53674" y="107698"/>
                  </a:lnTo>
                  <a:lnTo>
                    <a:pt x="52037" y="105477"/>
                  </a:lnTo>
                  <a:lnTo>
                    <a:pt x="50633" y="103021"/>
                  </a:lnTo>
                  <a:lnTo>
                    <a:pt x="49464" y="100682"/>
                  </a:lnTo>
                  <a:lnTo>
                    <a:pt x="48529" y="98110"/>
                  </a:lnTo>
                  <a:lnTo>
                    <a:pt x="47827" y="95537"/>
                  </a:lnTo>
                  <a:lnTo>
                    <a:pt x="47359" y="92964"/>
                  </a:lnTo>
                  <a:lnTo>
                    <a:pt x="47242" y="90275"/>
                  </a:lnTo>
                  <a:lnTo>
                    <a:pt x="47242" y="87585"/>
                  </a:lnTo>
                  <a:lnTo>
                    <a:pt x="47593" y="85013"/>
                  </a:lnTo>
                  <a:lnTo>
                    <a:pt x="48061" y="82440"/>
                  </a:lnTo>
                  <a:lnTo>
                    <a:pt x="48879" y="79868"/>
                  </a:lnTo>
                  <a:lnTo>
                    <a:pt x="49932" y="77295"/>
                  </a:lnTo>
                  <a:lnTo>
                    <a:pt x="51218" y="74956"/>
                  </a:lnTo>
                  <a:lnTo>
                    <a:pt x="52738" y="72617"/>
                  </a:lnTo>
                  <a:lnTo>
                    <a:pt x="54492" y="70396"/>
                  </a:lnTo>
                  <a:lnTo>
                    <a:pt x="54492" y="70513"/>
                  </a:lnTo>
                  <a:lnTo>
                    <a:pt x="104541" y="14968"/>
                  </a:lnTo>
                  <a:lnTo>
                    <a:pt x="83726" y="14968"/>
                  </a:lnTo>
                  <a:lnTo>
                    <a:pt x="81505" y="15202"/>
                  </a:lnTo>
                  <a:lnTo>
                    <a:pt x="79283" y="15436"/>
                  </a:lnTo>
                  <a:lnTo>
                    <a:pt x="77178" y="15786"/>
                  </a:lnTo>
                  <a:lnTo>
                    <a:pt x="75073" y="16371"/>
                  </a:lnTo>
                  <a:lnTo>
                    <a:pt x="72851" y="16956"/>
                  </a:lnTo>
                  <a:lnTo>
                    <a:pt x="70863" y="17540"/>
                  </a:lnTo>
                  <a:lnTo>
                    <a:pt x="68758" y="18359"/>
                  </a:lnTo>
                  <a:lnTo>
                    <a:pt x="66771" y="19295"/>
                  </a:lnTo>
                  <a:lnTo>
                    <a:pt x="64783" y="20230"/>
                  </a:lnTo>
                  <a:lnTo>
                    <a:pt x="62912" y="21282"/>
                  </a:lnTo>
                  <a:lnTo>
                    <a:pt x="61041" y="22452"/>
                  </a:lnTo>
                  <a:lnTo>
                    <a:pt x="59287" y="23738"/>
                  </a:lnTo>
                  <a:lnTo>
                    <a:pt x="57533" y="25141"/>
                  </a:lnTo>
                  <a:lnTo>
                    <a:pt x="55779" y="26545"/>
                  </a:lnTo>
                  <a:lnTo>
                    <a:pt x="54258" y="28065"/>
                  </a:lnTo>
                  <a:lnTo>
                    <a:pt x="52387" y="29936"/>
                  </a:lnTo>
                  <a:lnTo>
                    <a:pt x="0" y="0"/>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158"/>
          <p:cNvGrpSpPr/>
          <p:nvPr/>
        </p:nvGrpSpPr>
        <p:grpSpPr>
          <a:xfrm>
            <a:off x="4186865" y="2473102"/>
            <a:ext cx="753600" cy="753600"/>
            <a:chOff x="4186865" y="2473102"/>
            <a:chExt cx="753600" cy="753600"/>
          </a:xfrm>
        </p:grpSpPr>
        <p:grpSp>
          <p:nvGrpSpPr>
            <p:cNvPr id="1406" name="Google Shape;1406;p158"/>
            <p:cNvGrpSpPr/>
            <p:nvPr/>
          </p:nvGrpSpPr>
          <p:grpSpPr>
            <a:xfrm>
              <a:off x="4186865" y="2473102"/>
              <a:ext cx="753600" cy="753600"/>
              <a:chOff x="4186865" y="2473102"/>
              <a:chExt cx="753600" cy="753600"/>
            </a:xfrm>
          </p:grpSpPr>
          <p:sp>
            <p:nvSpPr>
              <p:cNvPr id="1407" name="Google Shape;1407;p158"/>
              <p:cNvSpPr/>
              <p:nvPr/>
            </p:nvSpPr>
            <p:spPr>
              <a:xfrm>
                <a:off x="4186865" y="2473102"/>
                <a:ext cx="753600" cy="753600"/>
              </a:xfrm>
              <a:prstGeom prst="roundRect">
                <a:avLst>
                  <a:gd name="adj" fmla="val 50000"/>
                </a:avLst>
              </a:prstGeom>
              <a:solidFill>
                <a:srgbClr val="30E8B0">
                  <a:alpha val="49370"/>
                </a:srgbClr>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sp>
            <p:nvSpPr>
              <p:cNvPr id="1408" name="Google Shape;1408;p158"/>
              <p:cNvSpPr/>
              <p:nvPr/>
            </p:nvSpPr>
            <p:spPr>
              <a:xfrm>
                <a:off x="4265595" y="2548540"/>
                <a:ext cx="602700" cy="602700"/>
              </a:xfrm>
              <a:prstGeom prst="roundRect">
                <a:avLst>
                  <a:gd name="adj" fmla="val 50000"/>
                </a:avLst>
              </a:prstGeom>
              <a:solidFill>
                <a:srgbClr val="30E8B0"/>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grpSp>
        <p:sp>
          <p:nvSpPr>
            <p:cNvPr id="1409" name="Google Shape;1409;p158"/>
            <p:cNvSpPr/>
            <p:nvPr/>
          </p:nvSpPr>
          <p:spPr>
            <a:xfrm>
              <a:off x="4406438" y="2687762"/>
              <a:ext cx="305617" cy="324279"/>
            </a:xfrm>
            <a:custGeom>
              <a:avLst/>
              <a:gdLst/>
              <a:ahLst/>
              <a:cxnLst/>
              <a:rect l="l" t="t" r="r" b="b"/>
              <a:pathLst>
                <a:path w="197491" h="209550" extrusionOk="0">
                  <a:moveTo>
                    <a:pt x="30280" y="6699"/>
                  </a:moveTo>
                  <a:lnTo>
                    <a:pt x="28404" y="6967"/>
                  </a:lnTo>
                  <a:lnTo>
                    <a:pt x="26261" y="7503"/>
                  </a:lnTo>
                  <a:lnTo>
                    <a:pt x="24385" y="8307"/>
                  </a:lnTo>
                  <a:lnTo>
                    <a:pt x="22509" y="9111"/>
                  </a:lnTo>
                  <a:lnTo>
                    <a:pt x="20901" y="10183"/>
                  </a:lnTo>
                  <a:lnTo>
                    <a:pt x="19294" y="11523"/>
                  </a:lnTo>
                  <a:lnTo>
                    <a:pt x="17686" y="12862"/>
                  </a:lnTo>
                  <a:lnTo>
                    <a:pt x="16346" y="14202"/>
                  </a:lnTo>
                  <a:lnTo>
                    <a:pt x="15006" y="15810"/>
                  </a:lnTo>
                  <a:lnTo>
                    <a:pt x="14202" y="17686"/>
                  </a:lnTo>
                  <a:lnTo>
                    <a:pt x="13130" y="19562"/>
                  </a:lnTo>
                  <a:lnTo>
                    <a:pt x="12594" y="21437"/>
                  </a:lnTo>
                  <a:lnTo>
                    <a:pt x="12058" y="23313"/>
                  </a:lnTo>
                  <a:lnTo>
                    <a:pt x="11523" y="25457"/>
                  </a:lnTo>
                  <a:lnTo>
                    <a:pt x="11523" y="27601"/>
                  </a:lnTo>
                  <a:lnTo>
                    <a:pt x="11523" y="29744"/>
                  </a:lnTo>
                  <a:lnTo>
                    <a:pt x="12058" y="31888"/>
                  </a:lnTo>
                  <a:lnTo>
                    <a:pt x="12594" y="33764"/>
                  </a:lnTo>
                  <a:lnTo>
                    <a:pt x="13130" y="35908"/>
                  </a:lnTo>
                  <a:lnTo>
                    <a:pt x="14202" y="37515"/>
                  </a:lnTo>
                  <a:lnTo>
                    <a:pt x="15006" y="39391"/>
                  </a:lnTo>
                  <a:lnTo>
                    <a:pt x="16346" y="40999"/>
                  </a:lnTo>
                  <a:lnTo>
                    <a:pt x="17686" y="42339"/>
                  </a:lnTo>
                  <a:lnTo>
                    <a:pt x="19294" y="43947"/>
                  </a:lnTo>
                  <a:lnTo>
                    <a:pt x="20901" y="45018"/>
                  </a:lnTo>
                  <a:lnTo>
                    <a:pt x="22509" y="46090"/>
                  </a:lnTo>
                  <a:lnTo>
                    <a:pt x="24385" y="46894"/>
                  </a:lnTo>
                  <a:lnTo>
                    <a:pt x="26261" y="47698"/>
                  </a:lnTo>
                  <a:lnTo>
                    <a:pt x="28404" y="48234"/>
                  </a:lnTo>
                  <a:lnTo>
                    <a:pt x="30280" y="48502"/>
                  </a:lnTo>
                  <a:lnTo>
                    <a:pt x="34568" y="48502"/>
                  </a:lnTo>
                  <a:lnTo>
                    <a:pt x="36711" y="48234"/>
                  </a:lnTo>
                  <a:lnTo>
                    <a:pt x="38855" y="47698"/>
                  </a:lnTo>
                  <a:lnTo>
                    <a:pt x="40731" y="46894"/>
                  </a:lnTo>
                  <a:lnTo>
                    <a:pt x="42607" y="46090"/>
                  </a:lnTo>
                  <a:lnTo>
                    <a:pt x="44214" y="45018"/>
                  </a:lnTo>
                  <a:lnTo>
                    <a:pt x="45822" y="43947"/>
                  </a:lnTo>
                  <a:lnTo>
                    <a:pt x="47430" y="42339"/>
                  </a:lnTo>
                  <a:lnTo>
                    <a:pt x="48770" y="40999"/>
                  </a:lnTo>
                  <a:lnTo>
                    <a:pt x="50110" y="39391"/>
                  </a:lnTo>
                  <a:lnTo>
                    <a:pt x="50914" y="37515"/>
                  </a:lnTo>
                  <a:lnTo>
                    <a:pt x="51985" y="35908"/>
                  </a:lnTo>
                  <a:lnTo>
                    <a:pt x="52521" y="33764"/>
                  </a:lnTo>
                  <a:lnTo>
                    <a:pt x="53057" y="31888"/>
                  </a:lnTo>
                  <a:lnTo>
                    <a:pt x="53593" y="29744"/>
                  </a:lnTo>
                  <a:lnTo>
                    <a:pt x="53593" y="27601"/>
                  </a:lnTo>
                  <a:lnTo>
                    <a:pt x="53593" y="25457"/>
                  </a:lnTo>
                  <a:lnTo>
                    <a:pt x="53057" y="23313"/>
                  </a:lnTo>
                  <a:lnTo>
                    <a:pt x="52521" y="21437"/>
                  </a:lnTo>
                  <a:lnTo>
                    <a:pt x="51985" y="19562"/>
                  </a:lnTo>
                  <a:lnTo>
                    <a:pt x="50914" y="17686"/>
                  </a:lnTo>
                  <a:lnTo>
                    <a:pt x="50110" y="15810"/>
                  </a:lnTo>
                  <a:lnTo>
                    <a:pt x="48770" y="14202"/>
                  </a:lnTo>
                  <a:lnTo>
                    <a:pt x="47430" y="12862"/>
                  </a:lnTo>
                  <a:lnTo>
                    <a:pt x="45822" y="11523"/>
                  </a:lnTo>
                  <a:lnTo>
                    <a:pt x="44214" y="10183"/>
                  </a:lnTo>
                  <a:lnTo>
                    <a:pt x="42607" y="9111"/>
                  </a:lnTo>
                  <a:lnTo>
                    <a:pt x="40731" y="8307"/>
                  </a:lnTo>
                  <a:lnTo>
                    <a:pt x="38855" y="7503"/>
                  </a:lnTo>
                  <a:lnTo>
                    <a:pt x="36711" y="6967"/>
                  </a:lnTo>
                  <a:lnTo>
                    <a:pt x="34568" y="6699"/>
                  </a:lnTo>
                  <a:close/>
                  <a:moveTo>
                    <a:pt x="163995" y="6699"/>
                  </a:moveTo>
                  <a:lnTo>
                    <a:pt x="161852" y="6967"/>
                  </a:lnTo>
                  <a:lnTo>
                    <a:pt x="159976" y="7503"/>
                  </a:lnTo>
                  <a:lnTo>
                    <a:pt x="158100" y="8307"/>
                  </a:lnTo>
                  <a:lnTo>
                    <a:pt x="156224" y="9111"/>
                  </a:lnTo>
                  <a:lnTo>
                    <a:pt x="154348" y="10183"/>
                  </a:lnTo>
                  <a:lnTo>
                    <a:pt x="152741" y="11523"/>
                  </a:lnTo>
                  <a:lnTo>
                    <a:pt x="151401" y="12862"/>
                  </a:lnTo>
                  <a:lnTo>
                    <a:pt x="150061" y="14202"/>
                  </a:lnTo>
                  <a:lnTo>
                    <a:pt x="148721" y="15810"/>
                  </a:lnTo>
                  <a:lnTo>
                    <a:pt x="147649" y="17686"/>
                  </a:lnTo>
                  <a:lnTo>
                    <a:pt x="146845" y="19562"/>
                  </a:lnTo>
                  <a:lnTo>
                    <a:pt x="146042" y="21437"/>
                  </a:lnTo>
                  <a:lnTo>
                    <a:pt x="145506" y="23313"/>
                  </a:lnTo>
                  <a:lnTo>
                    <a:pt x="145238" y="25457"/>
                  </a:lnTo>
                  <a:lnTo>
                    <a:pt x="145238" y="27601"/>
                  </a:lnTo>
                  <a:lnTo>
                    <a:pt x="145238" y="29744"/>
                  </a:lnTo>
                  <a:lnTo>
                    <a:pt x="145506" y="31888"/>
                  </a:lnTo>
                  <a:lnTo>
                    <a:pt x="146042" y="33764"/>
                  </a:lnTo>
                  <a:lnTo>
                    <a:pt x="146845" y="35908"/>
                  </a:lnTo>
                  <a:lnTo>
                    <a:pt x="147649" y="37515"/>
                  </a:lnTo>
                  <a:lnTo>
                    <a:pt x="148721" y="39391"/>
                  </a:lnTo>
                  <a:lnTo>
                    <a:pt x="150061" y="40999"/>
                  </a:lnTo>
                  <a:lnTo>
                    <a:pt x="151401" y="42339"/>
                  </a:lnTo>
                  <a:lnTo>
                    <a:pt x="152741" y="43947"/>
                  </a:lnTo>
                  <a:lnTo>
                    <a:pt x="154348" y="45018"/>
                  </a:lnTo>
                  <a:lnTo>
                    <a:pt x="156224" y="46090"/>
                  </a:lnTo>
                  <a:lnTo>
                    <a:pt x="158100" y="46894"/>
                  </a:lnTo>
                  <a:lnTo>
                    <a:pt x="159976" y="47698"/>
                  </a:lnTo>
                  <a:lnTo>
                    <a:pt x="161852" y="48234"/>
                  </a:lnTo>
                  <a:lnTo>
                    <a:pt x="163995" y="48502"/>
                  </a:lnTo>
                  <a:lnTo>
                    <a:pt x="168283" y="48502"/>
                  </a:lnTo>
                  <a:lnTo>
                    <a:pt x="170426" y="48234"/>
                  </a:lnTo>
                  <a:lnTo>
                    <a:pt x="172302" y="47698"/>
                  </a:lnTo>
                  <a:lnTo>
                    <a:pt x="174446" y="46894"/>
                  </a:lnTo>
                  <a:lnTo>
                    <a:pt x="176054" y="46090"/>
                  </a:lnTo>
                  <a:lnTo>
                    <a:pt x="177929" y="45018"/>
                  </a:lnTo>
                  <a:lnTo>
                    <a:pt x="179537" y="43947"/>
                  </a:lnTo>
                  <a:lnTo>
                    <a:pt x="181145" y="42339"/>
                  </a:lnTo>
                  <a:lnTo>
                    <a:pt x="182485" y="40999"/>
                  </a:lnTo>
                  <a:lnTo>
                    <a:pt x="183557" y="39391"/>
                  </a:lnTo>
                  <a:lnTo>
                    <a:pt x="184629" y="37515"/>
                  </a:lnTo>
                  <a:lnTo>
                    <a:pt x="185433" y="35908"/>
                  </a:lnTo>
                  <a:lnTo>
                    <a:pt x="186236" y="33764"/>
                  </a:lnTo>
                  <a:lnTo>
                    <a:pt x="186772" y="31888"/>
                  </a:lnTo>
                  <a:lnTo>
                    <a:pt x="187040" y="29744"/>
                  </a:lnTo>
                  <a:lnTo>
                    <a:pt x="187308" y="27601"/>
                  </a:lnTo>
                  <a:lnTo>
                    <a:pt x="187040" y="25457"/>
                  </a:lnTo>
                  <a:lnTo>
                    <a:pt x="186772" y="23313"/>
                  </a:lnTo>
                  <a:lnTo>
                    <a:pt x="186236" y="21437"/>
                  </a:lnTo>
                  <a:lnTo>
                    <a:pt x="185433" y="19562"/>
                  </a:lnTo>
                  <a:lnTo>
                    <a:pt x="184629" y="17686"/>
                  </a:lnTo>
                  <a:lnTo>
                    <a:pt x="183557" y="15810"/>
                  </a:lnTo>
                  <a:lnTo>
                    <a:pt x="182485" y="14202"/>
                  </a:lnTo>
                  <a:lnTo>
                    <a:pt x="181145" y="12862"/>
                  </a:lnTo>
                  <a:lnTo>
                    <a:pt x="179537" y="11523"/>
                  </a:lnTo>
                  <a:lnTo>
                    <a:pt x="177929" y="10183"/>
                  </a:lnTo>
                  <a:lnTo>
                    <a:pt x="176054" y="9111"/>
                  </a:lnTo>
                  <a:lnTo>
                    <a:pt x="174446" y="8307"/>
                  </a:lnTo>
                  <a:lnTo>
                    <a:pt x="172302" y="7503"/>
                  </a:lnTo>
                  <a:lnTo>
                    <a:pt x="170426" y="6967"/>
                  </a:lnTo>
                  <a:lnTo>
                    <a:pt x="168283" y="6699"/>
                  </a:lnTo>
                  <a:close/>
                  <a:moveTo>
                    <a:pt x="97004" y="0"/>
                  </a:moveTo>
                  <a:lnTo>
                    <a:pt x="94324" y="536"/>
                  </a:lnTo>
                  <a:lnTo>
                    <a:pt x="91912" y="1072"/>
                  </a:lnTo>
                  <a:lnTo>
                    <a:pt x="89769" y="1876"/>
                  </a:lnTo>
                  <a:lnTo>
                    <a:pt x="87357" y="2948"/>
                  </a:lnTo>
                  <a:lnTo>
                    <a:pt x="85481" y="4287"/>
                  </a:lnTo>
                  <a:lnTo>
                    <a:pt x="83337" y="5627"/>
                  </a:lnTo>
                  <a:lnTo>
                    <a:pt x="81730" y="7235"/>
                  </a:lnTo>
                  <a:lnTo>
                    <a:pt x="80122" y="9111"/>
                  </a:lnTo>
                  <a:lnTo>
                    <a:pt x="78514" y="10987"/>
                  </a:lnTo>
                  <a:lnTo>
                    <a:pt x="77442" y="13130"/>
                  </a:lnTo>
                  <a:lnTo>
                    <a:pt x="76370" y="15274"/>
                  </a:lnTo>
                  <a:lnTo>
                    <a:pt x="75298" y="17686"/>
                  </a:lnTo>
                  <a:lnTo>
                    <a:pt x="74763" y="20098"/>
                  </a:lnTo>
                  <a:lnTo>
                    <a:pt x="74495" y="22509"/>
                  </a:lnTo>
                  <a:lnTo>
                    <a:pt x="74227" y="25189"/>
                  </a:lnTo>
                  <a:lnTo>
                    <a:pt x="74495" y="27601"/>
                  </a:lnTo>
                  <a:lnTo>
                    <a:pt x="74763" y="30280"/>
                  </a:lnTo>
                  <a:lnTo>
                    <a:pt x="75298" y="32692"/>
                  </a:lnTo>
                  <a:lnTo>
                    <a:pt x="76370" y="34836"/>
                  </a:lnTo>
                  <a:lnTo>
                    <a:pt x="77442" y="36979"/>
                  </a:lnTo>
                  <a:lnTo>
                    <a:pt x="78514" y="39123"/>
                  </a:lnTo>
                  <a:lnTo>
                    <a:pt x="80122" y="40999"/>
                  </a:lnTo>
                  <a:lnTo>
                    <a:pt x="81730" y="42875"/>
                  </a:lnTo>
                  <a:lnTo>
                    <a:pt x="83337" y="44482"/>
                  </a:lnTo>
                  <a:lnTo>
                    <a:pt x="85481" y="46090"/>
                  </a:lnTo>
                  <a:lnTo>
                    <a:pt x="87357" y="47162"/>
                  </a:lnTo>
                  <a:lnTo>
                    <a:pt x="89769" y="48234"/>
                  </a:lnTo>
                  <a:lnTo>
                    <a:pt x="91912" y="49038"/>
                  </a:lnTo>
                  <a:lnTo>
                    <a:pt x="94324" y="49842"/>
                  </a:lnTo>
                  <a:lnTo>
                    <a:pt x="97004" y="50110"/>
                  </a:lnTo>
                  <a:lnTo>
                    <a:pt x="99415" y="50378"/>
                  </a:lnTo>
                  <a:lnTo>
                    <a:pt x="102095" y="50110"/>
                  </a:lnTo>
                  <a:lnTo>
                    <a:pt x="104507" y="49842"/>
                  </a:lnTo>
                  <a:lnTo>
                    <a:pt x="106918" y="49038"/>
                  </a:lnTo>
                  <a:lnTo>
                    <a:pt x="109330" y="48234"/>
                  </a:lnTo>
                  <a:lnTo>
                    <a:pt x="111474" y="47162"/>
                  </a:lnTo>
                  <a:lnTo>
                    <a:pt x="113618" y="46090"/>
                  </a:lnTo>
                  <a:lnTo>
                    <a:pt x="115493" y="44482"/>
                  </a:lnTo>
                  <a:lnTo>
                    <a:pt x="117369" y="42875"/>
                  </a:lnTo>
                  <a:lnTo>
                    <a:pt x="118977" y="40999"/>
                  </a:lnTo>
                  <a:lnTo>
                    <a:pt x="120317" y="39123"/>
                  </a:lnTo>
                  <a:lnTo>
                    <a:pt x="121657" y="36979"/>
                  </a:lnTo>
                  <a:lnTo>
                    <a:pt x="122728" y="34836"/>
                  </a:lnTo>
                  <a:lnTo>
                    <a:pt x="123532" y="32692"/>
                  </a:lnTo>
                  <a:lnTo>
                    <a:pt x="124068" y="30280"/>
                  </a:lnTo>
                  <a:lnTo>
                    <a:pt x="124604" y="27601"/>
                  </a:lnTo>
                  <a:lnTo>
                    <a:pt x="124604" y="25189"/>
                  </a:lnTo>
                  <a:lnTo>
                    <a:pt x="124604" y="22509"/>
                  </a:lnTo>
                  <a:lnTo>
                    <a:pt x="124068" y="20098"/>
                  </a:lnTo>
                  <a:lnTo>
                    <a:pt x="123532" y="17686"/>
                  </a:lnTo>
                  <a:lnTo>
                    <a:pt x="122728" y="15274"/>
                  </a:lnTo>
                  <a:lnTo>
                    <a:pt x="121657" y="13130"/>
                  </a:lnTo>
                  <a:lnTo>
                    <a:pt x="120317" y="10987"/>
                  </a:lnTo>
                  <a:lnTo>
                    <a:pt x="118977" y="9111"/>
                  </a:lnTo>
                  <a:lnTo>
                    <a:pt x="117369" y="7235"/>
                  </a:lnTo>
                  <a:lnTo>
                    <a:pt x="115493" y="5627"/>
                  </a:lnTo>
                  <a:lnTo>
                    <a:pt x="113618" y="4287"/>
                  </a:lnTo>
                  <a:lnTo>
                    <a:pt x="111474" y="2948"/>
                  </a:lnTo>
                  <a:lnTo>
                    <a:pt x="109330" y="1876"/>
                  </a:lnTo>
                  <a:lnTo>
                    <a:pt x="106918" y="1072"/>
                  </a:lnTo>
                  <a:lnTo>
                    <a:pt x="104507" y="536"/>
                  </a:lnTo>
                  <a:lnTo>
                    <a:pt x="102095" y="0"/>
                  </a:lnTo>
                  <a:close/>
                  <a:moveTo>
                    <a:pt x="24385" y="61096"/>
                  </a:moveTo>
                  <a:lnTo>
                    <a:pt x="21437" y="61632"/>
                  </a:lnTo>
                  <a:lnTo>
                    <a:pt x="18222" y="62436"/>
                  </a:lnTo>
                  <a:lnTo>
                    <a:pt x="15542" y="63508"/>
                  </a:lnTo>
                  <a:lnTo>
                    <a:pt x="13130" y="65384"/>
                  </a:lnTo>
                  <a:lnTo>
                    <a:pt x="10987" y="67528"/>
                  </a:lnTo>
                  <a:lnTo>
                    <a:pt x="9111" y="69939"/>
                  </a:lnTo>
                  <a:lnTo>
                    <a:pt x="7771" y="72619"/>
                  </a:lnTo>
                  <a:lnTo>
                    <a:pt x="6967" y="75835"/>
                  </a:lnTo>
                  <a:lnTo>
                    <a:pt x="268" y="112278"/>
                  </a:lnTo>
                  <a:lnTo>
                    <a:pt x="0" y="114154"/>
                  </a:lnTo>
                  <a:lnTo>
                    <a:pt x="268" y="115762"/>
                  </a:lnTo>
                  <a:lnTo>
                    <a:pt x="804" y="117637"/>
                  </a:lnTo>
                  <a:lnTo>
                    <a:pt x="1608" y="118977"/>
                  </a:lnTo>
                  <a:lnTo>
                    <a:pt x="12862" y="135323"/>
                  </a:lnTo>
                  <a:lnTo>
                    <a:pt x="13934" y="137467"/>
                  </a:lnTo>
                  <a:lnTo>
                    <a:pt x="14202" y="139611"/>
                  </a:lnTo>
                  <a:lnTo>
                    <a:pt x="17150" y="173374"/>
                  </a:lnTo>
                  <a:lnTo>
                    <a:pt x="17418" y="174982"/>
                  </a:lnTo>
                  <a:lnTo>
                    <a:pt x="17954" y="176590"/>
                  </a:lnTo>
                  <a:lnTo>
                    <a:pt x="18758" y="177930"/>
                  </a:lnTo>
                  <a:lnTo>
                    <a:pt x="19829" y="179270"/>
                  </a:lnTo>
                  <a:lnTo>
                    <a:pt x="21169" y="180342"/>
                  </a:lnTo>
                  <a:lnTo>
                    <a:pt x="22509" y="180878"/>
                  </a:lnTo>
                  <a:lnTo>
                    <a:pt x="24117" y="181413"/>
                  </a:lnTo>
                  <a:lnTo>
                    <a:pt x="25993" y="181681"/>
                  </a:lnTo>
                  <a:lnTo>
                    <a:pt x="38051" y="181681"/>
                  </a:lnTo>
                  <a:lnTo>
                    <a:pt x="39659" y="181413"/>
                  </a:lnTo>
                  <a:lnTo>
                    <a:pt x="41267" y="180878"/>
                  </a:lnTo>
                  <a:lnTo>
                    <a:pt x="42875" y="180342"/>
                  </a:lnTo>
                  <a:lnTo>
                    <a:pt x="43946" y="179270"/>
                  </a:lnTo>
                  <a:lnTo>
                    <a:pt x="45018" y="177930"/>
                  </a:lnTo>
                  <a:lnTo>
                    <a:pt x="46090" y="176590"/>
                  </a:lnTo>
                  <a:lnTo>
                    <a:pt x="46626" y="174982"/>
                  </a:lnTo>
                  <a:lnTo>
                    <a:pt x="46894" y="173374"/>
                  </a:lnTo>
                  <a:lnTo>
                    <a:pt x="49574" y="139611"/>
                  </a:lnTo>
                  <a:lnTo>
                    <a:pt x="49574" y="139343"/>
                  </a:lnTo>
                  <a:lnTo>
                    <a:pt x="48234" y="135591"/>
                  </a:lnTo>
                  <a:lnTo>
                    <a:pt x="47430" y="132108"/>
                  </a:lnTo>
                  <a:lnTo>
                    <a:pt x="47162" y="128088"/>
                  </a:lnTo>
                  <a:lnTo>
                    <a:pt x="47162" y="126212"/>
                  </a:lnTo>
                  <a:lnTo>
                    <a:pt x="47430" y="124337"/>
                  </a:lnTo>
                  <a:lnTo>
                    <a:pt x="55737" y="80390"/>
                  </a:lnTo>
                  <a:lnTo>
                    <a:pt x="56273" y="77978"/>
                  </a:lnTo>
                  <a:lnTo>
                    <a:pt x="57077" y="75835"/>
                  </a:lnTo>
                  <a:lnTo>
                    <a:pt x="56005" y="72619"/>
                  </a:lnTo>
                  <a:lnTo>
                    <a:pt x="54665" y="69939"/>
                  </a:lnTo>
                  <a:lnTo>
                    <a:pt x="53057" y="67528"/>
                  </a:lnTo>
                  <a:lnTo>
                    <a:pt x="50914" y="65384"/>
                  </a:lnTo>
                  <a:lnTo>
                    <a:pt x="48234" y="63508"/>
                  </a:lnTo>
                  <a:lnTo>
                    <a:pt x="45554" y="62436"/>
                  </a:lnTo>
                  <a:lnTo>
                    <a:pt x="42607" y="61632"/>
                  </a:lnTo>
                  <a:lnTo>
                    <a:pt x="39391" y="61096"/>
                  </a:lnTo>
                  <a:close/>
                  <a:moveTo>
                    <a:pt x="158100" y="61096"/>
                  </a:moveTo>
                  <a:lnTo>
                    <a:pt x="154884" y="61632"/>
                  </a:lnTo>
                  <a:lnTo>
                    <a:pt x="151937" y="62436"/>
                  </a:lnTo>
                  <a:lnTo>
                    <a:pt x="149257" y="63508"/>
                  </a:lnTo>
                  <a:lnTo>
                    <a:pt x="146845" y="65384"/>
                  </a:lnTo>
                  <a:lnTo>
                    <a:pt x="144434" y="67528"/>
                  </a:lnTo>
                  <a:lnTo>
                    <a:pt x="142826" y="69939"/>
                  </a:lnTo>
                  <a:lnTo>
                    <a:pt x="141486" y="72619"/>
                  </a:lnTo>
                  <a:lnTo>
                    <a:pt x="140682" y="75835"/>
                  </a:lnTo>
                  <a:lnTo>
                    <a:pt x="141218" y="77978"/>
                  </a:lnTo>
                  <a:lnTo>
                    <a:pt x="141754" y="80390"/>
                  </a:lnTo>
                  <a:lnTo>
                    <a:pt x="150061" y="124337"/>
                  </a:lnTo>
                  <a:lnTo>
                    <a:pt x="150329" y="126212"/>
                  </a:lnTo>
                  <a:lnTo>
                    <a:pt x="150329" y="128088"/>
                  </a:lnTo>
                  <a:lnTo>
                    <a:pt x="150061" y="132108"/>
                  </a:lnTo>
                  <a:lnTo>
                    <a:pt x="149257" y="135591"/>
                  </a:lnTo>
                  <a:lnTo>
                    <a:pt x="147917" y="139343"/>
                  </a:lnTo>
                  <a:lnTo>
                    <a:pt x="147917" y="139611"/>
                  </a:lnTo>
                  <a:lnTo>
                    <a:pt x="150597" y="173374"/>
                  </a:lnTo>
                  <a:lnTo>
                    <a:pt x="150865" y="174982"/>
                  </a:lnTo>
                  <a:lnTo>
                    <a:pt x="151401" y="176590"/>
                  </a:lnTo>
                  <a:lnTo>
                    <a:pt x="152473" y="177930"/>
                  </a:lnTo>
                  <a:lnTo>
                    <a:pt x="153545" y="179270"/>
                  </a:lnTo>
                  <a:lnTo>
                    <a:pt x="154884" y="180342"/>
                  </a:lnTo>
                  <a:lnTo>
                    <a:pt x="156224" y="180878"/>
                  </a:lnTo>
                  <a:lnTo>
                    <a:pt x="157832" y="181413"/>
                  </a:lnTo>
                  <a:lnTo>
                    <a:pt x="159440" y="181681"/>
                  </a:lnTo>
                  <a:lnTo>
                    <a:pt x="171498" y="181681"/>
                  </a:lnTo>
                  <a:lnTo>
                    <a:pt x="173374" y="181413"/>
                  </a:lnTo>
                  <a:lnTo>
                    <a:pt x="174982" y="180878"/>
                  </a:lnTo>
                  <a:lnTo>
                    <a:pt x="176322" y="180342"/>
                  </a:lnTo>
                  <a:lnTo>
                    <a:pt x="177662" y="179270"/>
                  </a:lnTo>
                  <a:lnTo>
                    <a:pt x="178733" y="177930"/>
                  </a:lnTo>
                  <a:lnTo>
                    <a:pt x="179537" y="176590"/>
                  </a:lnTo>
                  <a:lnTo>
                    <a:pt x="180073" y="174982"/>
                  </a:lnTo>
                  <a:lnTo>
                    <a:pt x="180609" y="173374"/>
                  </a:lnTo>
                  <a:lnTo>
                    <a:pt x="183289" y="139611"/>
                  </a:lnTo>
                  <a:lnTo>
                    <a:pt x="183825" y="137467"/>
                  </a:lnTo>
                  <a:lnTo>
                    <a:pt x="184629" y="135323"/>
                  </a:lnTo>
                  <a:lnTo>
                    <a:pt x="195883" y="118977"/>
                  </a:lnTo>
                  <a:lnTo>
                    <a:pt x="196687" y="117637"/>
                  </a:lnTo>
                  <a:lnTo>
                    <a:pt x="197223" y="115762"/>
                  </a:lnTo>
                  <a:lnTo>
                    <a:pt x="197491" y="114154"/>
                  </a:lnTo>
                  <a:lnTo>
                    <a:pt x="197491" y="112278"/>
                  </a:lnTo>
                  <a:lnTo>
                    <a:pt x="190524" y="75835"/>
                  </a:lnTo>
                  <a:lnTo>
                    <a:pt x="189720" y="72619"/>
                  </a:lnTo>
                  <a:lnTo>
                    <a:pt x="188380" y="69939"/>
                  </a:lnTo>
                  <a:lnTo>
                    <a:pt x="186504" y="67528"/>
                  </a:lnTo>
                  <a:lnTo>
                    <a:pt x="184361" y="65384"/>
                  </a:lnTo>
                  <a:lnTo>
                    <a:pt x="181949" y="63508"/>
                  </a:lnTo>
                  <a:lnTo>
                    <a:pt x="179269" y="62436"/>
                  </a:lnTo>
                  <a:lnTo>
                    <a:pt x="176322" y="61632"/>
                  </a:lnTo>
                  <a:lnTo>
                    <a:pt x="173106" y="61096"/>
                  </a:lnTo>
                  <a:close/>
                  <a:moveTo>
                    <a:pt x="87893" y="65384"/>
                  </a:moveTo>
                  <a:lnTo>
                    <a:pt x="86017" y="65652"/>
                  </a:lnTo>
                  <a:lnTo>
                    <a:pt x="84141" y="66188"/>
                  </a:lnTo>
                  <a:lnTo>
                    <a:pt x="82534" y="66724"/>
                  </a:lnTo>
                  <a:lnTo>
                    <a:pt x="79050" y="68332"/>
                  </a:lnTo>
                  <a:lnTo>
                    <a:pt x="76102" y="70207"/>
                  </a:lnTo>
                  <a:lnTo>
                    <a:pt x="73423" y="72887"/>
                  </a:lnTo>
                  <a:lnTo>
                    <a:pt x="71547" y="75835"/>
                  </a:lnTo>
                  <a:lnTo>
                    <a:pt x="70475" y="77442"/>
                  </a:lnTo>
                  <a:lnTo>
                    <a:pt x="69939" y="79318"/>
                  </a:lnTo>
                  <a:lnTo>
                    <a:pt x="69135" y="80926"/>
                  </a:lnTo>
                  <a:lnTo>
                    <a:pt x="68867" y="82802"/>
                  </a:lnTo>
                  <a:lnTo>
                    <a:pt x="60560" y="126748"/>
                  </a:lnTo>
                  <a:lnTo>
                    <a:pt x="60560" y="128892"/>
                  </a:lnTo>
                  <a:lnTo>
                    <a:pt x="60560" y="130768"/>
                  </a:lnTo>
                  <a:lnTo>
                    <a:pt x="61364" y="132912"/>
                  </a:lnTo>
                  <a:lnTo>
                    <a:pt x="62436" y="134787"/>
                  </a:lnTo>
                  <a:lnTo>
                    <a:pt x="75834" y="154081"/>
                  </a:lnTo>
                  <a:lnTo>
                    <a:pt x="76370" y="155421"/>
                  </a:lnTo>
                  <a:lnTo>
                    <a:pt x="76906" y="156761"/>
                  </a:lnTo>
                  <a:lnTo>
                    <a:pt x="77442" y="158100"/>
                  </a:lnTo>
                  <a:lnTo>
                    <a:pt x="77710" y="159440"/>
                  </a:lnTo>
                  <a:lnTo>
                    <a:pt x="80926" y="199903"/>
                  </a:lnTo>
                  <a:lnTo>
                    <a:pt x="81194" y="201779"/>
                  </a:lnTo>
                  <a:lnTo>
                    <a:pt x="81998" y="203655"/>
                  </a:lnTo>
                  <a:lnTo>
                    <a:pt x="83069" y="205263"/>
                  </a:lnTo>
                  <a:lnTo>
                    <a:pt x="84409" y="206870"/>
                  </a:lnTo>
                  <a:lnTo>
                    <a:pt x="85749" y="207942"/>
                  </a:lnTo>
                  <a:lnTo>
                    <a:pt x="87625" y="209014"/>
                  </a:lnTo>
                  <a:lnTo>
                    <a:pt x="89501" y="209550"/>
                  </a:lnTo>
                  <a:lnTo>
                    <a:pt x="107990" y="209550"/>
                  </a:lnTo>
                  <a:lnTo>
                    <a:pt x="109866" y="209014"/>
                  </a:lnTo>
                  <a:lnTo>
                    <a:pt x="111742" y="207942"/>
                  </a:lnTo>
                  <a:lnTo>
                    <a:pt x="113350" y="206870"/>
                  </a:lnTo>
                  <a:lnTo>
                    <a:pt x="114689" y="205263"/>
                  </a:lnTo>
                  <a:lnTo>
                    <a:pt x="115493" y="203655"/>
                  </a:lnTo>
                  <a:lnTo>
                    <a:pt x="116297" y="201779"/>
                  </a:lnTo>
                  <a:lnTo>
                    <a:pt x="116565" y="199903"/>
                  </a:lnTo>
                  <a:lnTo>
                    <a:pt x="119781" y="159440"/>
                  </a:lnTo>
                  <a:lnTo>
                    <a:pt x="120049" y="158100"/>
                  </a:lnTo>
                  <a:lnTo>
                    <a:pt x="120585" y="156761"/>
                  </a:lnTo>
                  <a:lnTo>
                    <a:pt x="121121" y="155421"/>
                  </a:lnTo>
                  <a:lnTo>
                    <a:pt x="121657" y="154081"/>
                  </a:lnTo>
                  <a:lnTo>
                    <a:pt x="135323" y="134787"/>
                  </a:lnTo>
                  <a:lnTo>
                    <a:pt x="136127" y="132912"/>
                  </a:lnTo>
                  <a:lnTo>
                    <a:pt x="136931" y="130768"/>
                  </a:lnTo>
                  <a:lnTo>
                    <a:pt x="137199" y="128892"/>
                  </a:lnTo>
                  <a:lnTo>
                    <a:pt x="136931" y="126748"/>
                  </a:lnTo>
                  <a:lnTo>
                    <a:pt x="128624" y="82802"/>
                  </a:lnTo>
                  <a:lnTo>
                    <a:pt x="128356" y="80926"/>
                  </a:lnTo>
                  <a:lnTo>
                    <a:pt x="127820" y="79318"/>
                  </a:lnTo>
                  <a:lnTo>
                    <a:pt x="127016" y="77442"/>
                  </a:lnTo>
                  <a:lnTo>
                    <a:pt x="126212" y="75835"/>
                  </a:lnTo>
                  <a:lnTo>
                    <a:pt x="124068" y="72887"/>
                  </a:lnTo>
                  <a:lnTo>
                    <a:pt x="121389" y="70207"/>
                  </a:lnTo>
                  <a:lnTo>
                    <a:pt x="118441" y="68332"/>
                  </a:lnTo>
                  <a:lnTo>
                    <a:pt x="114957" y="66724"/>
                  </a:lnTo>
                  <a:lnTo>
                    <a:pt x="113350" y="66188"/>
                  </a:lnTo>
                  <a:lnTo>
                    <a:pt x="111474" y="65652"/>
                  </a:lnTo>
                  <a:lnTo>
                    <a:pt x="109598" y="65384"/>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158"/>
          <p:cNvGrpSpPr/>
          <p:nvPr/>
        </p:nvGrpSpPr>
        <p:grpSpPr>
          <a:xfrm>
            <a:off x="2362870" y="2473102"/>
            <a:ext cx="753600" cy="753600"/>
            <a:chOff x="2215270" y="2473102"/>
            <a:chExt cx="753600" cy="753600"/>
          </a:xfrm>
        </p:grpSpPr>
        <p:grpSp>
          <p:nvGrpSpPr>
            <p:cNvPr id="1411" name="Google Shape;1411;p158"/>
            <p:cNvGrpSpPr/>
            <p:nvPr/>
          </p:nvGrpSpPr>
          <p:grpSpPr>
            <a:xfrm>
              <a:off x="2215270" y="2473102"/>
              <a:ext cx="753600" cy="753600"/>
              <a:chOff x="2215270" y="2473102"/>
              <a:chExt cx="753600" cy="753600"/>
            </a:xfrm>
          </p:grpSpPr>
          <p:sp>
            <p:nvSpPr>
              <p:cNvPr id="1412" name="Google Shape;1412;p158"/>
              <p:cNvSpPr/>
              <p:nvPr/>
            </p:nvSpPr>
            <p:spPr>
              <a:xfrm>
                <a:off x="2215270" y="2473102"/>
                <a:ext cx="753600" cy="753600"/>
              </a:xfrm>
              <a:prstGeom prst="roundRect">
                <a:avLst>
                  <a:gd name="adj" fmla="val 50000"/>
                </a:avLst>
              </a:prstGeom>
              <a:solidFill>
                <a:srgbClr val="30E8B0">
                  <a:alpha val="49370"/>
                </a:srgbClr>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sp>
            <p:nvSpPr>
              <p:cNvPr id="1413" name="Google Shape;1413;p158"/>
              <p:cNvSpPr/>
              <p:nvPr/>
            </p:nvSpPr>
            <p:spPr>
              <a:xfrm>
                <a:off x="2294000" y="2548540"/>
                <a:ext cx="602700" cy="602700"/>
              </a:xfrm>
              <a:prstGeom prst="roundRect">
                <a:avLst>
                  <a:gd name="adj" fmla="val 50000"/>
                </a:avLst>
              </a:prstGeom>
              <a:solidFill>
                <a:srgbClr val="30E8B0"/>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grpSp>
        <p:sp>
          <p:nvSpPr>
            <p:cNvPr id="1414" name="Google Shape;1414;p158"/>
            <p:cNvSpPr/>
            <p:nvPr/>
          </p:nvSpPr>
          <p:spPr>
            <a:xfrm>
              <a:off x="2437874" y="2700931"/>
              <a:ext cx="314009" cy="314849"/>
            </a:xfrm>
            <a:custGeom>
              <a:avLst/>
              <a:gdLst/>
              <a:ahLst/>
              <a:cxnLst/>
              <a:rect l="l" t="t" r="r" b="b"/>
              <a:pathLst>
                <a:path w="208991" h="209550" extrusionOk="0">
                  <a:moveTo>
                    <a:pt x="100142" y="0"/>
                  </a:moveTo>
                  <a:lnTo>
                    <a:pt x="98802" y="112"/>
                  </a:lnTo>
                  <a:lnTo>
                    <a:pt x="97574" y="335"/>
                  </a:lnTo>
                  <a:lnTo>
                    <a:pt x="96346" y="558"/>
                  </a:lnTo>
                  <a:lnTo>
                    <a:pt x="95118" y="893"/>
                  </a:lnTo>
                  <a:lnTo>
                    <a:pt x="94001" y="1340"/>
                  </a:lnTo>
                  <a:lnTo>
                    <a:pt x="92773" y="1786"/>
                  </a:lnTo>
                  <a:lnTo>
                    <a:pt x="91657" y="2344"/>
                  </a:lnTo>
                  <a:lnTo>
                    <a:pt x="90540" y="2903"/>
                  </a:lnTo>
                  <a:lnTo>
                    <a:pt x="89424" y="3573"/>
                  </a:lnTo>
                  <a:lnTo>
                    <a:pt x="87415" y="5024"/>
                  </a:lnTo>
                  <a:lnTo>
                    <a:pt x="85405" y="6698"/>
                  </a:lnTo>
                  <a:lnTo>
                    <a:pt x="83730" y="8596"/>
                  </a:lnTo>
                  <a:lnTo>
                    <a:pt x="82056" y="10718"/>
                  </a:lnTo>
                  <a:lnTo>
                    <a:pt x="80604" y="12950"/>
                  </a:lnTo>
                  <a:lnTo>
                    <a:pt x="79376" y="15295"/>
                  </a:lnTo>
                  <a:lnTo>
                    <a:pt x="78260" y="17863"/>
                  </a:lnTo>
                  <a:lnTo>
                    <a:pt x="77479" y="20542"/>
                  </a:lnTo>
                  <a:lnTo>
                    <a:pt x="76809" y="23445"/>
                  </a:lnTo>
                  <a:lnTo>
                    <a:pt x="76474" y="26347"/>
                  </a:lnTo>
                  <a:lnTo>
                    <a:pt x="76362" y="29250"/>
                  </a:lnTo>
                  <a:lnTo>
                    <a:pt x="76362" y="31706"/>
                  </a:lnTo>
                  <a:lnTo>
                    <a:pt x="76585" y="34050"/>
                  </a:lnTo>
                  <a:lnTo>
                    <a:pt x="77032" y="36395"/>
                  </a:lnTo>
                  <a:lnTo>
                    <a:pt x="77479" y="38628"/>
                  </a:lnTo>
                  <a:lnTo>
                    <a:pt x="78148" y="40861"/>
                  </a:lnTo>
                  <a:lnTo>
                    <a:pt x="78930" y="43093"/>
                  </a:lnTo>
                  <a:lnTo>
                    <a:pt x="79823" y="45215"/>
                  </a:lnTo>
                  <a:lnTo>
                    <a:pt x="80828" y="47336"/>
                  </a:lnTo>
                  <a:lnTo>
                    <a:pt x="81944" y="49457"/>
                  </a:lnTo>
                  <a:lnTo>
                    <a:pt x="83061" y="51466"/>
                  </a:lnTo>
                  <a:lnTo>
                    <a:pt x="84400" y="53364"/>
                  </a:lnTo>
                  <a:lnTo>
                    <a:pt x="85740" y="55374"/>
                  </a:lnTo>
                  <a:lnTo>
                    <a:pt x="87191" y="57272"/>
                  </a:lnTo>
                  <a:lnTo>
                    <a:pt x="88643" y="59058"/>
                  </a:lnTo>
                  <a:lnTo>
                    <a:pt x="90206" y="60844"/>
                  </a:lnTo>
                  <a:lnTo>
                    <a:pt x="91880" y="62631"/>
                  </a:lnTo>
                  <a:lnTo>
                    <a:pt x="95229" y="65980"/>
                  </a:lnTo>
                  <a:lnTo>
                    <a:pt x="98802" y="69106"/>
                  </a:lnTo>
                  <a:lnTo>
                    <a:pt x="102374" y="72008"/>
                  </a:lnTo>
                  <a:lnTo>
                    <a:pt x="105947" y="74799"/>
                  </a:lnTo>
                  <a:lnTo>
                    <a:pt x="109519" y="77256"/>
                  </a:lnTo>
                  <a:lnTo>
                    <a:pt x="113092" y="79600"/>
                  </a:lnTo>
                  <a:lnTo>
                    <a:pt x="116441" y="81721"/>
                  </a:lnTo>
                  <a:lnTo>
                    <a:pt x="119567" y="83507"/>
                  </a:lnTo>
                  <a:lnTo>
                    <a:pt x="120683" y="84066"/>
                  </a:lnTo>
                  <a:lnTo>
                    <a:pt x="121800" y="84624"/>
                  </a:lnTo>
                  <a:lnTo>
                    <a:pt x="122916" y="85070"/>
                  </a:lnTo>
                  <a:lnTo>
                    <a:pt x="124144" y="85405"/>
                  </a:lnTo>
                  <a:lnTo>
                    <a:pt x="125261" y="85740"/>
                  </a:lnTo>
                  <a:lnTo>
                    <a:pt x="126489" y="85964"/>
                  </a:lnTo>
                  <a:lnTo>
                    <a:pt x="127717" y="86075"/>
                  </a:lnTo>
                  <a:lnTo>
                    <a:pt x="128945" y="86187"/>
                  </a:lnTo>
                  <a:lnTo>
                    <a:pt x="130173" y="86187"/>
                  </a:lnTo>
                  <a:lnTo>
                    <a:pt x="131401" y="86075"/>
                  </a:lnTo>
                  <a:lnTo>
                    <a:pt x="132629" y="85852"/>
                  </a:lnTo>
                  <a:lnTo>
                    <a:pt x="133745" y="85629"/>
                  </a:lnTo>
                  <a:lnTo>
                    <a:pt x="134973" y="85405"/>
                  </a:lnTo>
                  <a:lnTo>
                    <a:pt x="136090" y="84959"/>
                  </a:lnTo>
                  <a:lnTo>
                    <a:pt x="137318" y="84512"/>
                  </a:lnTo>
                  <a:lnTo>
                    <a:pt x="138434" y="83954"/>
                  </a:lnTo>
                  <a:lnTo>
                    <a:pt x="141560" y="82279"/>
                  </a:lnTo>
                  <a:lnTo>
                    <a:pt x="144798" y="80493"/>
                  </a:lnTo>
                  <a:lnTo>
                    <a:pt x="148259" y="78372"/>
                  </a:lnTo>
                  <a:lnTo>
                    <a:pt x="151831" y="76027"/>
                  </a:lnTo>
                  <a:lnTo>
                    <a:pt x="155292" y="73460"/>
                  </a:lnTo>
                  <a:lnTo>
                    <a:pt x="158864" y="70669"/>
                  </a:lnTo>
                  <a:lnTo>
                    <a:pt x="162325" y="67543"/>
                  </a:lnTo>
                  <a:lnTo>
                    <a:pt x="164000" y="65980"/>
                  </a:lnTo>
                  <a:lnTo>
                    <a:pt x="165563" y="64305"/>
                  </a:lnTo>
                  <a:lnTo>
                    <a:pt x="167126" y="62631"/>
                  </a:lnTo>
                  <a:lnTo>
                    <a:pt x="168689" y="60844"/>
                  </a:lnTo>
                  <a:lnTo>
                    <a:pt x="170140" y="58946"/>
                  </a:lnTo>
                  <a:lnTo>
                    <a:pt x="171591" y="57049"/>
                  </a:lnTo>
                  <a:lnTo>
                    <a:pt x="172819" y="55039"/>
                  </a:lnTo>
                  <a:lnTo>
                    <a:pt x="174159" y="53029"/>
                  </a:lnTo>
                  <a:lnTo>
                    <a:pt x="175276" y="50908"/>
                  </a:lnTo>
                  <a:lnTo>
                    <a:pt x="176392" y="48787"/>
                  </a:lnTo>
                  <a:lnTo>
                    <a:pt x="177285" y="46554"/>
                  </a:lnTo>
                  <a:lnTo>
                    <a:pt x="178178" y="44321"/>
                  </a:lnTo>
                  <a:lnTo>
                    <a:pt x="178848" y="41977"/>
                  </a:lnTo>
                  <a:lnTo>
                    <a:pt x="179518" y="39521"/>
                  </a:lnTo>
                  <a:lnTo>
                    <a:pt x="180076" y="37065"/>
                  </a:lnTo>
                  <a:lnTo>
                    <a:pt x="180411" y="34497"/>
                  </a:lnTo>
                  <a:lnTo>
                    <a:pt x="180634" y="31929"/>
                  </a:lnTo>
                  <a:lnTo>
                    <a:pt x="180634" y="29250"/>
                  </a:lnTo>
                  <a:lnTo>
                    <a:pt x="180523" y="26347"/>
                  </a:lnTo>
                  <a:lnTo>
                    <a:pt x="180188" y="23445"/>
                  </a:lnTo>
                  <a:lnTo>
                    <a:pt x="179518" y="20542"/>
                  </a:lnTo>
                  <a:lnTo>
                    <a:pt x="178736" y="17863"/>
                  </a:lnTo>
                  <a:lnTo>
                    <a:pt x="177620" y="15295"/>
                  </a:lnTo>
                  <a:lnTo>
                    <a:pt x="176392" y="12950"/>
                  </a:lnTo>
                  <a:lnTo>
                    <a:pt x="174941" y="10718"/>
                  </a:lnTo>
                  <a:lnTo>
                    <a:pt x="173378" y="8596"/>
                  </a:lnTo>
                  <a:lnTo>
                    <a:pt x="171591" y="6698"/>
                  </a:lnTo>
                  <a:lnTo>
                    <a:pt x="169582" y="5024"/>
                  </a:lnTo>
                  <a:lnTo>
                    <a:pt x="167572" y="3573"/>
                  </a:lnTo>
                  <a:lnTo>
                    <a:pt x="166456" y="2903"/>
                  </a:lnTo>
                  <a:lnTo>
                    <a:pt x="165340" y="2344"/>
                  </a:lnTo>
                  <a:lnTo>
                    <a:pt x="164223" y="1786"/>
                  </a:lnTo>
                  <a:lnTo>
                    <a:pt x="163107" y="1340"/>
                  </a:lnTo>
                  <a:lnTo>
                    <a:pt x="161879" y="893"/>
                  </a:lnTo>
                  <a:lnTo>
                    <a:pt x="160651" y="558"/>
                  </a:lnTo>
                  <a:lnTo>
                    <a:pt x="159423" y="335"/>
                  </a:lnTo>
                  <a:lnTo>
                    <a:pt x="158195" y="112"/>
                  </a:lnTo>
                  <a:lnTo>
                    <a:pt x="156855" y="0"/>
                  </a:lnTo>
                  <a:lnTo>
                    <a:pt x="154176" y="0"/>
                  </a:lnTo>
                  <a:lnTo>
                    <a:pt x="152724" y="223"/>
                  </a:lnTo>
                  <a:lnTo>
                    <a:pt x="151273" y="335"/>
                  </a:lnTo>
                  <a:lnTo>
                    <a:pt x="149933" y="670"/>
                  </a:lnTo>
                  <a:lnTo>
                    <a:pt x="148482" y="1005"/>
                  </a:lnTo>
                  <a:lnTo>
                    <a:pt x="147254" y="1451"/>
                  </a:lnTo>
                  <a:lnTo>
                    <a:pt x="144686" y="2456"/>
                  </a:lnTo>
                  <a:lnTo>
                    <a:pt x="142230" y="3573"/>
                  </a:lnTo>
                  <a:lnTo>
                    <a:pt x="139997" y="4912"/>
                  </a:lnTo>
                  <a:lnTo>
                    <a:pt x="137988" y="6364"/>
                  </a:lnTo>
                  <a:lnTo>
                    <a:pt x="136090" y="7815"/>
                  </a:lnTo>
                  <a:lnTo>
                    <a:pt x="134415" y="9266"/>
                  </a:lnTo>
                  <a:lnTo>
                    <a:pt x="132852" y="10606"/>
                  </a:lnTo>
                  <a:lnTo>
                    <a:pt x="131624" y="11946"/>
                  </a:lnTo>
                  <a:lnTo>
                    <a:pt x="130508" y="13062"/>
                  </a:lnTo>
                  <a:lnTo>
                    <a:pt x="129056" y="14848"/>
                  </a:lnTo>
                  <a:lnTo>
                    <a:pt x="128498" y="15518"/>
                  </a:lnTo>
                  <a:lnTo>
                    <a:pt x="128275" y="14848"/>
                  </a:lnTo>
                  <a:lnTo>
                    <a:pt x="127270" y="13062"/>
                  </a:lnTo>
                  <a:lnTo>
                    <a:pt x="126600" y="11946"/>
                  </a:lnTo>
                  <a:lnTo>
                    <a:pt x="125596" y="10606"/>
                  </a:lnTo>
                  <a:lnTo>
                    <a:pt x="124479" y="9266"/>
                  </a:lnTo>
                  <a:lnTo>
                    <a:pt x="123028" y="7815"/>
                  </a:lnTo>
                  <a:lnTo>
                    <a:pt x="121353" y="6364"/>
                  </a:lnTo>
                  <a:lnTo>
                    <a:pt x="119455" y="4912"/>
                  </a:lnTo>
                  <a:lnTo>
                    <a:pt x="117223" y="3573"/>
                  </a:lnTo>
                  <a:lnTo>
                    <a:pt x="115994" y="3014"/>
                  </a:lnTo>
                  <a:lnTo>
                    <a:pt x="114655" y="2456"/>
                  </a:lnTo>
                  <a:lnTo>
                    <a:pt x="113315" y="1898"/>
                  </a:lnTo>
                  <a:lnTo>
                    <a:pt x="111864" y="1451"/>
                  </a:lnTo>
                  <a:lnTo>
                    <a:pt x="110301" y="1005"/>
                  </a:lnTo>
                  <a:lnTo>
                    <a:pt x="108738" y="670"/>
                  </a:lnTo>
                  <a:lnTo>
                    <a:pt x="107063" y="335"/>
                  </a:lnTo>
                  <a:lnTo>
                    <a:pt x="105277" y="223"/>
                  </a:lnTo>
                  <a:lnTo>
                    <a:pt x="103379" y="0"/>
                  </a:lnTo>
                  <a:close/>
                  <a:moveTo>
                    <a:pt x="130843" y="110859"/>
                  </a:moveTo>
                  <a:lnTo>
                    <a:pt x="73125" y="110971"/>
                  </a:lnTo>
                  <a:lnTo>
                    <a:pt x="69217" y="110971"/>
                  </a:lnTo>
                  <a:lnTo>
                    <a:pt x="66203" y="111083"/>
                  </a:lnTo>
                  <a:lnTo>
                    <a:pt x="63300" y="111418"/>
                  </a:lnTo>
                  <a:lnTo>
                    <a:pt x="60398" y="112087"/>
                  </a:lnTo>
                  <a:lnTo>
                    <a:pt x="57606" y="112869"/>
                  </a:lnTo>
                  <a:lnTo>
                    <a:pt x="54927" y="113985"/>
                  </a:lnTo>
                  <a:lnTo>
                    <a:pt x="52248" y="115213"/>
                  </a:lnTo>
                  <a:lnTo>
                    <a:pt x="49680" y="116776"/>
                  </a:lnTo>
                  <a:lnTo>
                    <a:pt x="47224" y="118563"/>
                  </a:lnTo>
                  <a:lnTo>
                    <a:pt x="26682" y="134639"/>
                  </a:lnTo>
                  <a:lnTo>
                    <a:pt x="26236" y="135086"/>
                  </a:lnTo>
                  <a:lnTo>
                    <a:pt x="25901" y="135532"/>
                  </a:lnTo>
                  <a:lnTo>
                    <a:pt x="25677" y="136090"/>
                  </a:lnTo>
                  <a:lnTo>
                    <a:pt x="25566" y="136648"/>
                  </a:lnTo>
                  <a:lnTo>
                    <a:pt x="25566" y="137207"/>
                  </a:lnTo>
                  <a:lnTo>
                    <a:pt x="25677" y="137765"/>
                  </a:lnTo>
                  <a:lnTo>
                    <a:pt x="25901" y="138323"/>
                  </a:lnTo>
                  <a:lnTo>
                    <a:pt x="26236" y="138881"/>
                  </a:lnTo>
                  <a:lnTo>
                    <a:pt x="66203" y="189455"/>
                  </a:lnTo>
                  <a:lnTo>
                    <a:pt x="66649" y="189901"/>
                  </a:lnTo>
                  <a:lnTo>
                    <a:pt x="67208" y="190236"/>
                  </a:lnTo>
                  <a:lnTo>
                    <a:pt x="67766" y="190459"/>
                  </a:lnTo>
                  <a:lnTo>
                    <a:pt x="68436" y="190571"/>
                  </a:lnTo>
                  <a:lnTo>
                    <a:pt x="116888" y="190906"/>
                  </a:lnTo>
                  <a:lnTo>
                    <a:pt x="130173" y="191018"/>
                  </a:lnTo>
                  <a:lnTo>
                    <a:pt x="133187" y="190906"/>
                  </a:lnTo>
                  <a:lnTo>
                    <a:pt x="136201" y="190571"/>
                  </a:lnTo>
                  <a:lnTo>
                    <a:pt x="139216" y="190013"/>
                  </a:lnTo>
                  <a:lnTo>
                    <a:pt x="142007" y="189120"/>
                  </a:lnTo>
                  <a:lnTo>
                    <a:pt x="144798" y="188003"/>
                  </a:lnTo>
                  <a:lnTo>
                    <a:pt x="147589" y="186775"/>
                  </a:lnTo>
                  <a:lnTo>
                    <a:pt x="150156" y="185212"/>
                  </a:lnTo>
                  <a:lnTo>
                    <a:pt x="152613" y="183426"/>
                  </a:lnTo>
                  <a:lnTo>
                    <a:pt x="203297" y="143235"/>
                  </a:lnTo>
                  <a:lnTo>
                    <a:pt x="204525" y="142231"/>
                  </a:lnTo>
                  <a:lnTo>
                    <a:pt x="205530" y="141114"/>
                  </a:lnTo>
                  <a:lnTo>
                    <a:pt x="206423" y="139998"/>
                  </a:lnTo>
                  <a:lnTo>
                    <a:pt x="207205" y="138770"/>
                  </a:lnTo>
                  <a:lnTo>
                    <a:pt x="207763" y="137430"/>
                  </a:lnTo>
                  <a:lnTo>
                    <a:pt x="208321" y="136090"/>
                  </a:lnTo>
                  <a:lnTo>
                    <a:pt x="208656" y="134751"/>
                  </a:lnTo>
                  <a:lnTo>
                    <a:pt x="208879" y="133299"/>
                  </a:lnTo>
                  <a:lnTo>
                    <a:pt x="208991" y="131960"/>
                  </a:lnTo>
                  <a:lnTo>
                    <a:pt x="208991" y="130508"/>
                  </a:lnTo>
                  <a:lnTo>
                    <a:pt x="208768" y="129057"/>
                  </a:lnTo>
                  <a:lnTo>
                    <a:pt x="208433" y="127606"/>
                  </a:lnTo>
                  <a:lnTo>
                    <a:pt x="207986" y="126266"/>
                  </a:lnTo>
                  <a:lnTo>
                    <a:pt x="207428" y="124926"/>
                  </a:lnTo>
                  <a:lnTo>
                    <a:pt x="206647" y="123587"/>
                  </a:lnTo>
                  <a:lnTo>
                    <a:pt x="205753" y="122358"/>
                  </a:lnTo>
                  <a:lnTo>
                    <a:pt x="204749" y="121242"/>
                  </a:lnTo>
                  <a:lnTo>
                    <a:pt x="203744" y="120237"/>
                  </a:lnTo>
                  <a:lnTo>
                    <a:pt x="202516" y="119344"/>
                  </a:lnTo>
                  <a:lnTo>
                    <a:pt x="201288" y="118563"/>
                  </a:lnTo>
                  <a:lnTo>
                    <a:pt x="200060" y="118004"/>
                  </a:lnTo>
                  <a:lnTo>
                    <a:pt x="198720" y="117446"/>
                  </a:lnTo>
                  <a:lnTo>
                    <a:pt x="197269" y="117111"/>
                  </a:lnTo>
                  <a:lnTo>
                    <a:pt x="195929" y="116888"/>
                  </a:lnTo>
                  <a:lnTo>
                    <a:pt x="194478" y="116776"/>
                  </a:lnTo>
                  <a:lnTo>
                    <a:pt x="193026" y="116776"/>
                  </a:lnTo>
                  <a:lnTo>
                    <a:pt x="191687" y="117000"/>
                  </a:lnTo>
                  <a:lnTo>
                    <a:pt x="190235" y="117223"/>
                  </a:lnTo>
                  <a:lnTo>
                    <a:pt x="188896" y="117670"/>
                  </a:lnTo>
                  <a:lnTo>
                    <a:pt x="187556" y="118339"/>
                  </a:lnTo>
                  <a:lnTo>
                    <a:pt x="186216" y="119009"/>
                  </a:lnTo>
                  <a:lnTo>
                    <a:pt x="184988" y="119902"/>
                  </a:lnTo>
                  <a:lnTo>
                    <a:pt x="143011" y="152836"/>
                  </a:lnTo>
                  <a:lnTo>
                    <a:pt x="142230" y="153395"/>
                  </a:lnTo>
                  <a:lnTo>
                    <a:pt x="141337" y="153841"/>
                  </a:lnTo>
                  <a:lnTo>
                    <a:pt x="140444" y="154288"/>
                  </a:lnTo>
                  <a:lnTo>
                    <a:pt x="139551" y="154623"/>
                  </a:lnTo>
                  <a:lnTo>
                    <a:pt x="138657" y="154958"/>
                  </a:lnTo>
                  <a:lnTo>
                    <a:pt x="137653" y="155181"/>
                  </a:lnTo>
                  <a:lnTo>
                    <a:pt x="136760" y="155293"/>
                  </a:lnTo>
                  <a:lnTo>
                    <a:pt x="104942" y="155293"/>
                  </a:lnTo>
                  <a:lnTo>
                    <a:pt x="104161" y="155181"/>
                  </a:lnTo>
                  <a:lnTo>
                    <a:pt x="103491" y="155069"/>
                  </a:lnTo>
                  <a:lnTo>
                    <a:pt x="102821" y="154734"/>
                  </a:lnTo>
                  <a:lnTo>
                    <a:pt x="102151" y="154511"/>
                  </a:lnTo>
                  <a:lnTo>
                    <a:pt x="101481" y="154064"/>
                  </a:lnTo>
                  <a:lnTo>
                    <a:pt x="100923" y="153618"/>
                  </a:lnTo>
                  <a:lnTo>
                    <a:pt x="100365" y="153171"/>
                  </a:lnTo>
                  <a:lnTo>
                    <a:pt x="99918" y="152613"/>
                  </a:lnTo>
                  <a:lnTo>
                    <a:pt x="99472" y="152055"/>
                  </a:lnTo>
                  <a:lnTo>
                    <a:pt x="99137" y="151497"/>
                  </a:lnTo>
                  <a:lnTo>
                    <a:pt x="98802" y="150827"/>
                  </a:lnTo>
                  <a:lnTo>
                    <a:pt x="98579" y="150157"/>
                  </a:lnTo>
                  <a:lnTo>
                    <a:pt x="98355" y="149487"/>
                  </a:lnTo>
                  <a:lnTo>
                    <a:pt x="98244" y="148706"/>
                  </a:lnTo>
                  <a:lnTo>
                    <a:pt x="98244" y="147924"/>
                  </a:lnTo>
                  <a:lnTo>
                    <a:pt x="98244" y="147143"/>
                  </a:lnTo>
                  <a:lnTo>
                    <a:pt x="98355" y="146473"/>
                  </a:lnTo>
                  <a:lnTo>
                    <a:pt x="98579" y="145691"/>
                  </a:lnTo>
                  <a:lnTo>
                    <a:pt x="98802" y="145022"/>
                  </a:lnTo>
                  <a:lnTo>
                    <a:pt x="99137" y="144463"/>
                  </a:lnTo>
                  <a:lnTo>
                    <a:pt x="99472" y="143794"/>
                  </a:lnTo>
                  <a:lnTo>
                    <a:pt x="99918" y="143235"/>
                  </a:lnTo>
                  <a:lnTo>
                    <a:pt x="100365" y="142677"/>
                  </a:lnTo>
                  <a:lnTo>
                    <a:pt x="100923" y="142231"/>
                  </a:lnTo>
                  <a:lnTo>
                    <a:pt x="101481" y="141784"/>
                  </a:lnTo>
                  <a:lnTo>
                    <a:pt x="102151" y="141449"/>
                  </a:lnTo>
                  <a:lnTo>
                    <a:pt x="102709" y="141114"/>
                  </a:lnTo>
                  <a:lnTo>
                    <a:pt x="103491" y="140891"/>
                  </a:lnTo>
                  <a:lnTo>
                    <a:pt x="104161" y="140668"/>
                  </a:lnTo>
                  <a:lnTo>
                    <a:pt x="104942" y="140556"/>
                  </a:lnTo>
                  <a:lnTo>
                    <a:pt x="130843" y="140556"/>
                  </a:lnTo>
                  <a:lnTo>
                    <a:pt x="132406" y="140444"/>
                  </a:lnTo>
                  <a:lnTo>
                    <a:pt x="133857" y="140221"/>
                  </a:lnTo>
                  <a:lnTo>
                    <a:pt x="135197" y="139774"/>
                  </a:lnTo>
                  <a:lnTo>
                    <a:pt x="136648" y="139328"/>
                  </a:lnTo>
                  <a:lnTo>
                    <a:pt x="137876" y="138658"/>
                  </a:lnTo>
                  <a:lnTo>
                    <a:pt x="139104" y="137988"/>
                  </a:lnTo>
                  <a:lnTo>
                    <a:pt x="140220" y="137095"/>
                  </a:lnTo>
                  <a:lnTo>
                    <a:pt x="141337" y="136202"/>
                  </a:lnTo>
                  <a:lnTo>
                    <a:pt x="142230" y="135086"/>
                  </a:lnTo>
                  <a:lnTo>
                    <a:pt x="143123" y="133969"/>
                  </a:lnTo>
                  <a:lnTo>
                    <a:pt x="143905" y="132741"/>
                  </a:lnTo>
                  <a:lnTo>
                    <a:pt x="144463" y="131401"/>
                  </a:lnTo>
                  <a:lnTo>
                    <a:pt x="145021" y="130062"/>
                  </a:lnTo>
                  <a:lnTo>
                    <a:pt x="145356" y="128610"/>
                  </a:lnTo>
                  <a:lnTo>
                    <a:pt x="145579" y="127159"/>
                  </a:lnTo>
                  <a:lnTo>
                    <a:pt x="145691" y="125708"/>
                  </a:lnTo>
                  <a:lnTo>
                    <a:pt x="145579" y="124145"/>
                  </a:lnTo>
                  <a:lnTo>
                    <a:pt x="145356" y="122693"/>
                  </a:lnTo>
                  <a:lnTo>
                    <a:pt x="145021" y="121242"/>
                  </a:lnTo>
                  <a:lnTo>
                    <a:pt x="144463" y="119902"/>
                  </a:lnTo>
                  <a:lnTo>
                    <a:pt x="143905" y="118563"/>
                  </a:lnTo>
                  <a:lnTo>
                    <a:pt x="143123" y="117335"/>
                  </a:lnTo>
                  <a:lnTo>
                    <a:pt x="142230" y="116218"/>
                  </a:lnTo>
                  <a:lnTo>
                    <a:pt x="141337" y="115213"/>
                  </a:lnTo>
                  <a:lnTo>
                    <a:pt x="140220" y="114209"/>
                  </a:lnTo>
                  <a:lnTo>
                    <a:pt x="139104" y="113427"/>
                  </a:lnTo>
                  <a:lnTo>
                    <a:pt x="137876" y="112646"/>
                  </a:lnTo>
                  <a:lnTo>
                    <a:pt x="136536" y="111976"/>
                  </a:lnTo>
                  <a:lnTo>
                    <a:pt x="135197" y="111529"/>
                  </a:lnTo>
                  <a:lnTo>
                    <a:pt x="133745" y="111194"/>
                  </a:lnTo>
                  <a:lnTo>
                    <a:pt x="132294" y="110971"/>
                  </a:lnTo>
                  <a:lnTo>
                    <a:pt x="130843" y="110859"/>
                  </a:lnTo>
                  <a:close/>
                  <a:moveTo>
                    <a:pt x="12057" y="146919"/>
                  </a:moveTo>
                  <a:lnTo>
                    <a:pt x="11499" y="147031"/>
                  </a:lnTo>
                  <a:lnTo>
                    <a:pt x="10941" y="147254"/>
                  </a:lnTo>
                  <a:lnTo>
                    <a:pt x="10383" y="147589"/>
                  </a:lnTo>
                  <a:lnTo>
                    <a:pt x="1116" y="154846"/>
                  </a:lnTo>
                  <a:lnTo>
                    <a:pt x="670" y="155293"/>
                  </a:lnTo>
                  <a:lnTo>
                    <a:pt x="335" y="155851"/>
                  </a:lnTo>
                  <a:lnTo>
                    <a:pt x="112" y="156297"/>
                  </a:lnTo>
                  <a:lnTo>
                    <a:pt x="0" y="156855"/>
                  </a:lnTo>
                  <a:lnTo>
                    <a:pt x="0" y="157414"/>
                  </a:lnTo>
                  <a:lnTo>
                    <a:pt x="112" y="157972"/>
                  </a:lnTo>
                  <a:lnTo>
                    <a:pt x="335" y="158530"/>
                  </a:lnTo>
                  <a:lnTo>
                    <a:pt x="670" y="159088"/>
                  </a:lnTo>
                  <a:lnTo>
                    <a:pt x="39632" y="208434"/>
                  </a:lnTo>
                  <a:lnTo>
                    <a:pt x="40079" y="208880"/>
                  </a:lnTo>
                  <a:lnTo>
                    <a:pt x="40526" y="209215"/>
                  </a:lnTo>
                  <a:lnTo>
                    <a:pt x="41084" y="209438"/>
                  </a:lnTo>
                  <a:lnTo>
                    <a:pt x="41642" y="209550"/>
                  </a:lnTo>
                  <a:lnTo>
                    <a:pt x="42200" y="209550"/>
                  </a:lnTo>
                  <a:lnTo>
                    <a:pt x="42758" y="209438"/>
                  </a:lnTo>
                  <a:lnTo>
                    <a:pt x="43317" y="209215"/>
                  </a:lnTo>
                  <a:lnTo>
                    <a:pt x="43763" y="208880"/>
                  </a:lnTo>
                  <a:lnTo>
                    <a:pt x="53141" y="201512"/>
                  </a:lnTo>
                  <a:lnTo>
                    <a:pt x="53587" y="201177"/>
                  </a:lnTo>
                  <a:lnTo>
                    <a:pt x="53922" y="200619"/>
                  </a:lnTo>
                  <a:lnTo>
                    <a:pt x="54146" y="200172"/>
                  </a:lnTo>
                  <a:lnTo>
                    <a:pt x="54257" y="199614"/>
                  </a:lnTo>
                  <a:lnTo>
                    <a:pt x="54257" y="199056"/>
                  </a:lnTo>
                  <a:lnTo>
                    <a:pt x="54146" y="198498"/>
                  </a:lnTo>
                  <a:lnTo>
                    <a:pt x="53922" y="197939"/>
                  </a:lnTo>
                  <a:lnTo>
                    <a:pt x="53587" y="197381"/>
                  </a:lnTo>
                  <a:lnTo>
                    <a:pt x="14513" y="148036"/>
                  </a:lnTo>
                  <a:lnTo>
                    <a:pt x="14178" y="147589"/>
                  </a:lnTo>
                  <a:lnTo>
                    <a:pt x="13620" y="147254"/>
                  </a:lnTo>
                  <a:lnTo>
                    <a:pt x="13174" y="147031"/>
                  </a:lnTo>
                  <a:lnTo>
                    <a:pt x="12615" y="146919"/>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5" name="Google Shape;1415;p158"/>
          <p:cNvGrpSpPr/>
          <p:nvPr/>
        </p:nvGrpSpPr>
        <p:grpSpPr>
          <a:xfrm>
            <a:off x="5963327" y="2473102"/>
            <a:ext cx="753600" cy="753600"/>
            <a:chOff x="5863265" y="2473102"/>
            <a:chExt cx="753600" cy="753600"/>
          </a:xfrm>
        </p:grpSpPr>
        <p:grpSp>
          <p:nvGrpSpPr>
            <p:cNvPr id="1416" name="Google Shape;1416;p158"/>
            <p:cNvGrpSpPr/>
            <p:nvPr/>
          </p:nvGrpSpPr>
          <p:grpSpPr>
            <a:xfrm>
              <a:off x="5863265" y="2473102"/>
              <a:ext cx="753600" cy="753600"/>
              <a:chOff x="5863265" y="2473102"/>
              <a:chExt cx="753600" cy="753600"/>
            </a:xfrm>
          </p:grpSpPr>
          <p:sp>
            <p:nvSpPr>
              <p:cNvPr id="1417" name="Google Shape;1417;p158"/>
              <p:cNvSpPr/>
              <p:nvPr/>
            </p:nvSpPr>
            <p:spPr>
              <a:xfrm>
                <a:off x="5863265" y="2473102"/>
                <a:ext cx="753600" cy="753600"/>
              </a:xfrm>
              <a:prstGeom prst="roundRect">
                <a:avLst>
                  <a:gd name="adj" fmla="val 50000"/>
                </a:avLst>
              </a:prstGeom>
              <a:solidFill>
                <a:srgbClr val="30E8B0">
                  <a:alpha val="49370"/>
                </a:srgbClr>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sp>
            <p:nvSpPr>
              <p:cNvPr id="1418" name="Google Shape;1418;p158"/>
              <p:cNvSpPr/>
              <p:nvPr/>
            </p:nvSpPr>
            <p:spPr>
              <a:xfrm>
                <a:off x="5941995" y="2548540"/>
                <a:ext cx="602700" cy="602700"/>
              </a:xfrm>
              <a:prstGeom prst="roundRect">
                <a:avLst>
                  <a:gd name="adj" fmla="val 50000"/>
                </a:avLst>
              </a:prstGeom>
              <a:solidFill>
                <a:srgbClr val="30E8B0"/>
              </a:solidFill>
              <a:ln>
                <a:noFill/>
              </a:ln>
            </p:spPr>
            <p:txBody>
              <a:bodyPr spcFirstLastPara="1" wrap="square" lIns="164575" tIns="91425" rIns="91425" bIns="91425" anchor="ctr" anchorCtr="0">
                <a:noAutofit/>
              </a:bodyPr>
              <a:lstStyle/>
              <a:p>
                <a:pPr marL="0" lvl="0" indent="0" algn="ctr" rtl="0">
                  <a:spcBef>
                    <a:spcPts val="0"/>
                  </a:spcBef>
                  <a:spcAft>
                    <a:spcPts val="0"/>
                  </a:spcAft>
                  <a:buNone/>
                </a:pPr>
                <a:endParaRPr sz="1600">
                  <a:solidFill>
                    <a:schemeClr val="dk1"/>
                  </a:solidFill>
                  <a:latin typeface="Urbanist SemiBold"/>
                  <a:ea typeface="Urbanist SemiBold"/>
                  <a:cs typeface="Urbanist SemiBold"/>
                  <a:sym typeface="Urbanist SemiBold"/>
                </a:endParaRPr>
              </a:p>
            </p:txBody>
          </p:sp>
        </p:grpSp>
        <p:grpSp>
          <p:nvGrpSpPr>
            <p:cNvPr id="1419" name="Google Shape;1419;p158"/>
            <p:cNvGrpSpPr/>
            <p:nvPr/>
          </p:nvGrpSpPr>
          <p:grpSpPr>
            <a:xfrm>
              <a:off x="6052321" y="2694104"/>
              <a:ext cx="365698" cy="328507"/>
              <a:chOff x="6052321" y="2694104"/>
              <a:chExt cx="365698" cy="328507"/>
            </a:xfrm>
          </p:grpSpPr>
          <p:sp>
            <p:nvSpPr>
              <p:cNvPr id="1420" name="Google Shape;1420;p158"/>
              <p:cNvSpPr/>
              <p:nvPr/>
            </p:nvSpPr>
            <p:spPr>
              <a:xfrm>
                <a:off x="6052321" y="2694104"/>
                <a:ext cx="365698" cy="328507"/>
              </a:xfrm>
              <a:custGeom>
                <a:avLst/>
                <a:gdLst/>
                <a:ahLst/>
                <a:cxnLst/>
                <a:rect l="l" t="t" r="r" b="b"/>
                <a:pathLst>
                  <a:path w="10718" h="9628" extrusionOk="0">
                    <a:moveTo>
                      <a:pt x="6465" y="1649"/>
                    </a:moveTo>
                    <a:cubicBezTo>
                      <a:pt x="7639" y="1649"/>
                      <a:pt x="8647" y="3166"/>
                      <a:pt x="7550" y="4263"/>
                    </a:cubicBezTo>
                    <a:lnTo>
                      <a:pt x="5573" y="6240"/>
                    </a:lnTo>
                    <a:cubicBezTo>
                      <a:pt x="5514" y="6299"/>
                      <a:pt x="5431" y="6329"/>
                      <a:pt x="5347" y="6329"/>
                    </a:cubicBezTo>
                    <a:cubicBezTo>
                      <a:pt x="5264" y="6329"/>
                      <a:pt x="5181" y="6299"/>
                      <a:pt x="5121" y="6240"/>
                    </a:cubicBezTo>
                    <a:lnTo>
                      <a:pt x="3144" y="4263"/>
                    </a:lnTo>
                    <a:cubicBezTo>
                      <a:pt x="2048" y="3166"/>
                      <a:pt x="3056" y="1649"/>
                      <a:pt x="4230" y="1649"/>
                    </a:cubicBezTo>
                    <a:cubicBezTo>
                      <a:pt x="4585" y="1649"/>
                      <a:pt x="4956" y="1788"/>
                      <a:pt x="5288" y="2120"/>
                    </a:cubicBezTo>
                    <a:lnTo>
                      <a:pt x="5359" y="2191"/>
                    </a:lnTo>
                    <a:lnTo>
                      <a:pt x="5407" y="2120"/>
                    </a:lnTo>
                    <a:cubicBezTo>
                      <a:pt x="5739" y="1788"/>
                      <a:pt x="6110" y="1649"/>
                      <a:pt x="6465" y="1649"/>
                    </a:cubicBezTo>
                    <a:close/>
                    <a:moveTo>
                      <a:pt x="1906" y="0"/>
                    </a:moveTo>
                    <a:cubicBezTo>
                      <a:pt x="834" y="0"/>
                      <a:pt x="1" y="858"/>
                      <a:pt x="1" y="1905"/>
                    </a:cubicBezTo>
                    <a:lnTo>
                      <a:pt x="1" y="5668"/>
                    </a:lnTo>
                    <a:cubicBezTo>
                      <a:pt x="1" y="6716"/>
                      <a:pt x="834" y="7573"/>
                      <a:pt x="1906" y="7573"/>
                    </a:cubicBezTo>
                    <a:lnTo>
                      <a:pt x="3621" y="7573"/>
                    </a:lnTo>
                    <a:lnTo>
                      <a:pt x="5097" y="9502"/>
                    </a:lnTo>
                    <a:cubicBezTo>
                      <a:pt x="5157" y="9586"/>
                      <a:pt x="5252" y="9627"/>
                      <a:pt x="5347" y="9627"/>
                    </a:cubicBezTo>
                    <a:cubicBezTo>
                      <a:pt x="5442" y="9627"/>
                      <a:pt x="5538" y="9586"/>
                      <a:pt x="5597" y="9502"/>
                    </a:cubicBezTo>
                    <a:lnTo>
                      <a:pt x="7098" y="7573"/>
                    </a:lnTo>
                    <a:lnTo>
                      <a:pt x="8812" y="7573"/>
                    </a:lnTo>
                    <a:cubicBezTo>
                      <a:pt x="9860" y="7573"/>
                      <a:pt x="10717" y="6716"/>
                      <a:pt x="10717" y="5668"/>
                    </a:cubicBezTo>
                    <a:lnTo>
                      <a:pt x="10717" y="1905"/>
                    </a:lnTo>
                    <a:cubicBezTo>
                      <a:pt x="10717" y="858"/>
                      <a:pt x="9860" y="0"/>
                      <a:pt x="8812" y="0"/>
                    </a:cubicBez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58"/>
              <p:cNvSpPr/>
              <p:nvPr/>
            </p:nvSpPr>
            <p:spPr>
              <a:xfrm>
                <a:off x="6157786" y="2774354"/>
                <a:ext cx="153984" cy="109901"/>
              </a:xfrm>
              <a:custGeom>
                <a:avLst/>
                <a:gdLst/>
                <a:ahLst/>
                <a:cxnLst/>
                <a:rect l="l" t="t" r="r" b="b"/>
                <a:pathLst>
                  <a:path w="4513" h="3221" extrusionOk="0">
                    <a:moveTo>
                      <a:pt x="1209" y="0"/>
                    </a:moveTo>
                    <a:cubicBezTo>
                      <a:pt x="555" y="0"/>
                      <a:pt x="0" y="803"/>
                      <a:pt x="506" y="1459"/>
                    </a:cubicBezTo>
                    <a:lnTo>
                      <a:pt x="2268" y="3221"/>
                    </a:lnTo>
                    <a:lnTo>
                      <a:pt x="4007" y="1459"/>
                    </a:lnTo>
                    <a:cubicBezTo>
                      <a:pt x="4512" y="803"/>
                      <a:pt x="3957" y="0"/>
                      <a:pt x="3303" y="0"/>
                    </a:cubicBezTo>
                    <a:cubicBezTo>
                      <a:pt x="3126" y="0"/>
                      <a:pt x="2941" y="59"/>
                      <a:pt x="2768" y="196"/>
                    </a:cubicBezTo>
                    <a:lnTo>
                      <a:pt x="2482" y="482"/>
                    </a:lnTo>
                    <a:cubicBezTo>
                      <a:pt x="2423" y="542"/>
                      <a:pt x="2340" y="571"/>
                      <a:pt x="2256" y="571"/>
                    </a:cubicBezTo>
                    <a:cubicBezTo>
                      <a:pt x="2173" y="571"/>
                      <a:pt x="2090" y="542"/>
                      <a:pt x="2030" y="482"/>
                    </a:cubicBezTo>
                    <a:lnTo>
                      <a:pt x="1744" y="196"/>
                    </a:lnTo>
                    <a:cubicBezTo>
                      <a:pt x="1571" y="59"/>
                      <a:pt x="1387" y="0"/>
                      <a:pt x="1209" y="0"/>
                    </a:cubicBez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22" name="Google Shape;1422;p158"/>
          <p:cNvPicPr preferRelativeResize="0"/>
          <p:nvPr/>
        </p:nvPicPr>
        <p:blipFill>
          <a:blip r:embed="rId4">
            <a:alphaModFix/>
          </a:blip>
          <a:stretch>
            <a:fillRect/>
          </a:stretch>
        </p:blipFill>
        <p:spPr>
          <a:xfrm>
            <a:off x="3453838" y="279811"/>
            <a:ext cx="2236325" cy="507900"/>
          </a:xfrm>
          <a:prstGeom prst="rect">
            <a:avLst/>
          </a:prstGeom>
          <a:noFill/>
          <a:ln>
            <a:noFill/>
          </a:ln>
        </p:spPr>
      </p:pic>
      <p:sp>
        <p:nvSpPr>
          <p:cNvPr id="1423" name="Google Shape;1423;p158"/>
          <p:cNvSpPr txBox="1"/>
          <p:nvPr/>
        </p:nvSpPr>
        <p:spPr>
          <a:xfrm>
            <a:off x="-24200" y="891953"/>
            <a:ext cx="9144000" cy="589500"/>
          </a:xfrm>
          <a:prstGeom prst="rect">
            <a:avLst/>
          </a:prstGeom>
          <a:noFill/>
          <a:ln>
            <a:noFill/>
          </a:ln>
        </p:spPr>
        <p:txBody>
          <a:bodyPr spcFirstLastPara="1" wrap="square" lIns="91425" tIns="91425" rIns="91425" bIns="91425" anchor="ctr" anchorCtr="0">
            <a:noAutofit/>
          </a:bodyPr>
          <a:lstStyle/>
          <a:p>
            <a:pPr marL="0" lvl="0" indent="0" algn="ctr" rtl="0">
              <a:lnSpc>
                <a:spcPct val="75000"/>
              </a:lnSpc>
              <a:spcBef>
                <a:spcPts val="0"/>
              </a:spcBef>
              <a:spcAft>
                <a:spcPts val="0"/>
              </a:spcAft>
              <a:buClr>
                <a:srgbClr val="000000"/>
              </a:buClr>
              <a:buSzPts val="1100"/>
              <a:buFont typeface="Arial"/>
              <a:buNone/>
            </a:pPr>
            <a:r>
              <a:rPr lang="en" sz="2900" b="1">
                <a:solidFill>
                  <a:srgbClr val="FFFFFF"/>
                </a:solidFill>
                <a:latin typeface="Montserrat"/>
                <a:ea typeface="Montserrat"/>
                <a:cs typeface="Montserrat"/>
                <a:sym typeface="Montserrat"/>
              </a:rPr>
              <a:t>The </a:t>
            </a:r>
            <a:r>
              <a:rPr lang="en" sz="3800" b="1">
                <a:solidFill>
                  <a:srgbClr val="30E8B0"/>
                </a:solidFill>
                <a:latin typeface="Caveat"/>
                <a:ea typeface="Caveat"/>
                <a:cs typeface="Caveat"/>
                <a:sym typeface="Caveat"/>
              </a:rPr>
              <a:t>intelligent </a:t>
            </a:r>
            <a:r>
              <a:rPr lang="en" sz="2900" b="1">
                <a:solidFill>
                  <a:schemeClr val="lt1"/>
                </a:solidFill>
                <a:latin typeface="Montserrat"/>
                <a:ea typeface="Montserrat"/>
                <a:cs typeface="Montserrat"/>
                <a:sym typeface="Montserrat"/>
              </a:rPr>
              <a:t>Platform</a:t>
            </a:r>
            <a:endParaRPr sz="3800" b="1">
              <a:solidFill>
                <a:srgbClr val="30E8B0"/>
              </a:solidFill>
              <a:latin typeface="Caveat"/>
              <a:ea typeface="Caveat"/>
              <a:cs typeface="Caveat"/>
              <a:sym typeface="Caveat"/>
            </a:endParaRPr>
          </a:p>
        </p:txBody>
      </p:sp>
      <p:grpSp>
        <p:nvGrpSpPr>
          <p:cNvPr id="1424" name="Google Shape;1424;p158"/>
          <p:cNvGrpSpPr/>
          <p:nvPr/>
        </p:nvGrpSpPr>
        <p:grpSpPr>
          <a:xfrm>
            <a:off x="4412215" y="1375053"/>
            <a:ext cx="271169" cy="271169"/>
            <a:chOff x="434019" y="2368258"/>
            <a:chExt cx="963300" cy="963300"/>
          </a:xfrm>
        </p:grpSpPr>
        <p:sp>
          <p:nvSpPr>
            <p:cNvPr id="1425" name="Google Shape;1425;p158"/>
            <p:cNvSpPr/>
            <p:nvPr/>
          </p:nvSpPr>
          <p:spPr>
            <a:xfrm>
              <a:off x="434019" y="2368258"/>
              <a:ext cx="963300" cy="963300"/>
            </a:xfrm>
            <a:prstGeom prst="roundRect">
              <a:avLst>
                <a:gd name="adj" fmla="val 50000"/>
              </a:avLst>
            </a:prstGeom>
            <a:solidFill>
              <a:srgbClr val="30E8B0">
                <a:alpha val="49370"/>
              </a:srgbClr>
            </a:solidFill>
            <a:ln>
              <a:noFill/>
            </a:ln>
          </p:spPr>
          <p:txBody>
            <a:bodyPr spcFirstLastPara="1" wrap="square" lIns="46325" tIns="25750" rIns="25750" bIns="25750" anchor="ctr" anchorCtr="0">
              <a:noAutofit/>
            </a:bodyPr>
            <a:lstStyle/>
            <a:p>
              <a:pPr marL="0" lvl="0" indent="0" algn="ctr" rtl="0">
                <a:spcBef>
                  <a:spcPts val="0"/>
                </a:spcBef>
                <a:spcAft>
                  <a:spcPts val="0"/>
                </a:spcAft>
                <a:buNone/>
              </a:pPr>
              <a:endParaRPr sz="450">
                <a:solidFill>
                  <a:srgbClr val="000000"/>
                </a:solidFill>
                <a:latin typeface="Urbanist SemiBold"/>
                <a:ea typeface="Urbanist SemiBold"/>
                <a:cs typeface="Urbanist SemiBold"/>
                <a:sym typeface="Urbanist SemiBold"/>
              </a:endParaRPr>
            </a:p>
          </p:txBody>
        </p:sp>
        <p:sp>
          <p:nvSpPr>
            <p:cNvPr id="1426" name="Google Shape;1426;p158"/>
            <p:cNvSpPr/>
            <p:nvPr/>
          </p:nvSpPr>
          <p:spPr>
            <a:xfrm>
              <a:off x="654090" y="2588327"/>
              <a:ext cx="523200" cy="523200"/>
            </a:xfrm>
            <a:prstGeom prst="roundRect">
              <a:avLst>
                <a:gd name="adj" fmla="val 50000"/>
              </a:avLst>
            </a:prstGeom>
            <a:solidFill>
              <a:srgbClr val="30E8B0"/>
            </a:solidFill>
            <a:ln>
              <a:noFill/>
            </a:ln>
          </p:spPr>
          <p:txBody>
            <a:bodyPr spcFirstLastPara="1" wrap="square" lIns="46325" tIns="25750" rIns="25750" bIns="25750" anchor="ctr" anchorCtr="0">
              <a:noAutofit/>
            </a:bodyPr>
            <a:lstStyle/>
            <a:p>
              <a:pPr marL="0" lvl="0" indent="0" algn="ctr" rtl="0">
                <a:spcBef>
                  <a:spcPts val="0"/>
                </a:spcBef>
                <a:spcAft>
                  <a:spcPts val="0"/>
                </a:spcAft>
                <a:buNone/>
              </a:pPr>
              <a:endParaRPr sz="450">
                <a:solidFill>
                  <a:srgbClr val="000000"/>
                </a:solidFill>
                <a:latin typeface="Urbanist SemiBold"/>
                <a:ea typeface="Urbanist SemiBold"/>
                <a:cs typeface="Urbanist SemiBold"/>
                <a:sym typeface="Urbanist SemiBold"/>
              </a:endParaRPr>
            </a:p>
          </p:txBody>
        </p:sp>
      </p:grpSp>
      <p:grpSp>
        <p:nvGrpSpPr>
          <p:cNvPr id="1427" name="Google Shape;1427;p158"/>
          <p:cNvGrpSpPr/>
          <p:nvPr/>
        </p:nvGrpSpPr>
        <p:grpSpPr>
          <a:xfrm>
            <a:off x="130888" y="1481313"/>
            <a:ext cx="4416900" cy="2797200"/>
            <a:chOff x="130888" y="1481313"/>
            <a:chExt cx="4416900" cy="2797200"/>
          </a:xfrm>
        </p:grpSpPr>
        <p:cxnSp>
          <p:nvCxnSpPr>
            <p:cNvPr id="1428" name="Google Shape;1428;p158"/>
            <p:cNvCxnSpPr>
              <a:endCxn id="1429" idx="2"/>
            </p:cNvCxnSpPr>
            <p:nvPr/>
          </p:nvCxnSpPr>
          <p:spPr>
            <a:xfrm rot="5400000">
              <a:off x="1751188" y="1481913"/>
              <a:ext cx="2797200" cy="2796000"/>
            </a:xfrm>
            <a:prstGeom prst="curvedConnector3">
              <a:avLst>
                <a:gd name="adj1" fmla="val 108513"/>
              </a:avLst>
            </a:prstGeom>
            <a:noFill/>
            <a:ln w="9525" cap="flat" cmpd="sng">
              <a:solidFill>
                <a:srgbClr val="30E8B0"/>
              </a:solidFill>
              <a:prstDash val="solid"/>
              <a:round/>
              <a:headEnd type="none" w="med" len="med"/>
              <a:tailEnd type="triangle" w="med" len="med"/>
            </a:ln>
          </p:spPr>
        </p:cxnSp>
        <p:grpSp>
          <p:nvGrpSpPr>
            <p:cNvPr id="1430" name="Google Shape;1430;p158"/>
            <p:cNvGrpSpPr/>
            <p:nvPr/>
          </p:nvGrpSpPr>
          <p:grpSpPr>
            <a:xfrm>
              <a:off x="130888" y="3661713"/>
              <a:ext cx="3241800" cy="616800"/>
              <a:chOff x="5316188" y="4329988"/>
              <a:chExt cx="3241800" cy="616800"/>
            </a:xfrm>
          </p:grpSpPr>
          <p:sp>
            <p:nvSpPr>
              <p:cNvPr id="1429" name="Google Shape;1429;p158"/>
              <p:cNvSpPr/>
              <p:nvPr/>
            </p:nvSpPr>
            <p:spPr>
              <a:xfrm>
                <a:off x="5316188" y="4329988"/>
                <a:ext cx="3241800" cy="616800"/>
              </a:xfrm>
              <a:prstGeom prst="roundRect">
                <a:avLst>
                  <a:gd name="adj" fmla="val 50000"/>
                </a:avLst>
              </a:prstGeom>
              <a:solidFill>
                <a:srgbClr val="D8FAF0"/>
              </a:solidFill>
              <a:ln w="76200" cap="flat" cmpd="sng">
                <a:solidFill>
                  <a:srgbClr val="1D7474"/>
                </a:solidFill>
                <a:prstDash val="solid"/>
                <a:round/>
                <a:headEnd type="none" w="sm" len="sm"/>
                <a:tailEnd type="none" w="sm" len="sm"/>
              </a:ln>
            </p:spPr>
            <p:txBody>
              <a:bodyPr spcFirstLastPara="1" wrap="square" lIns="274300" tIns="91425" rIns="91425" bIns="91425" anchor="ctr" anchorCtr="0">
                <a:noAutofit/>
              </a:bodyPr>
              <a:lstStyle/>
              <a:p>
                <a:pPr marL="0" lvl="0" indent="0" algn="l" rtl="0">
                  <a:lnSpc>
                    <a:spcPct val="90000"/>
                  </a:lnSpc>
                  <a:spcBef>
                    <a:spcPts val="0"/>
                  </a:spcBef>
                  <a:spcAft>
                    <a:spcPts val="0"/>
                  </a:spcAft>
                  <a:buNone/>
                </a:pPr>
                <a:r>
                  <a:rPr lang="en" sz="1000" b="1">
                    <a:solidFill>
                      <a:srgbClr val="1F1F1F"/>
                    </a:solidFill>
                    <a:latin typeface="Montserrat"/>
                    <a:ea typeface="Montserrat"/>
                    <a:cs typeface="Montserrat"/>
                    <a:sym typeface="Montserrat"/>
                  </a:rPr>
                  <a:t>Improving Efficiency &amp; Outcomes</a:t>
                </a:r>
                <a:br>
                  <a:rPr lang="en" sz="1200">
                    <a:solidFill>
                      <a:srgbClr val="1F1F1F"/>
                    </a:solidFill>
                    <a:latin typeface="Montserrat SemiBold"/>
                    <a:ea typeface="Montserrat SemiBold"/>
                    <a:cs typeface="Montserrat SemiBold"/>
                    <a:sym typeface="Montserrat SemiBold"/>
                  </a:rPr>
                </a:br>
                <a:r>
                  <a:rPr lang="en" sz="900">
                    <a:solidFill>
                      <a:srgbClr val="1F1F1F"/>
                    </a:solidFill>
                    <a:latin typeface="Montserrat"/>
                    <a:ea typeface="Montserrat"/>
                    <a:cs typeface="Montserrat"/>
                    <a:sym typeface="Montserrat"/>
                  </a:rPr>
                  <a:t>Capacity management / Advanced analytics</a:t>
                </a:r>
                <a:endParaRPr sz="900">
                  <a:solidFill>
                    <a:srgbClr val="1F1F1F"/>
                  </a:solidFill>
                  <a:latin typeface="Montserrat"/>
                  <a:ea typeface="Montserrat"/>
                  <a:cs typeface="Montserrat"/>
                  <a:sym typeface="Montserrat"/>
                </a:endParaRPr>
              </a:p>
              <a:p>
                <a:pPr marL="0" lvl="0" indent="0" algn="l" rtl="0">
                  <a:lnSpc>
                    <a:spcPct val="90000"/>
                  </a:lnSpc>
                  <a:spcBef>
                    <a:spcPts val="0"/>
                  </a:spcBef>
                  <a:spcAft>
                    <a:spcPts val="0"/>
                  </a:spcAft>
                  <a:buNone/>
                </a:pPr>
                <a:r>
                  <a:rPr lang="en" sz="800" b="1">
                    <a:solidFill>
                      <a:srgbClr val="1F1F1F"/>
                    </a:solidFill>
                    <a:latin typeface="Montserrat"/>
                    <a:ea typeface="Montserrat"/>
                    <a:cs typeface="Montserrat"/>
                    <a:sym typeface="Montserrat"/>
                  </a:rPr>
                  <a:t>Streamlining &amp; Optimising Processes</a:t>
                </a:r>
                <a:br>
                  <a:rPr lang="en" sz="800" b="1">
                    <a:solidFill>
                      <a:srgbClr val="1F1F1F"/>
                    </a:solidFill>
                    <a:latin typeface="Montserrat"/>
                    <a:ea typeface="Montserrat"/>
                    <a:cs typeface="Montserrat"/>
                    <a:sym typeface="Montserrat"/>
                  </a:rPr>
                </a:br>
                <a:r>
                  <a:rPr lang="en" sz="800" b="1">
                    <a:solidFill>
                      <a:srgbClr val="1F1F1F"/>
                    </a:solidFill>
                    <a:latin typeface="Montserrat"/>
                    <a:ea typeface="Montserrat"/>
                    <a:cs typeface="Montserrat"/>
                    <a:sym typeface="Montserrat"/>
                  </a:rPr>
                  <a:t>Resource Allocation</a:t>
                </a:r>
                <a:endParaRPr sz="1300">
                  <a:solidFill>
                    <a:srgbClr val="1F1F1F"/>
                  </a:solidFill>
                  <a:latin typeface="Montserrat"/>
                  <a:ea typeface="Montserrat"/>
                  <a:cs typeface="Montserrat"/>
                  <a:sym typeface="Montserrat"/>
                </a:endParaRPr>
              </a:p>
            </p:txBody>
          </p:sp>
          <p:sp>
            <p:nvSpPr>
              <p:cNvPr id="1431" name="Google Shape;1431;p158"/>
              <p:cNvSpPr/>
              <p:nvPr/>
            </p:nvSpPr>
            <p:spPr>
              <a:xfrm>
                <a:off x="5411412" y="4519110"/>
                <a:ext cx="212169" cy="165021"/>
              </a:xfrm>
              <a:custGeom>
                <a:avLst/>
                <a:gdLst/>
                <a:ahLst/>
                <a:cxnLst/>
                <a:rect l="l" t="t" r="r" b="b"/>
                <a:pathLst>
                  <a:path w="269421" h="209550" extrusionOk="0">
                    <a:moveTo>
                      <a:pt x="269421" y="0"/>
                    </a:moveTo>
                    <a:lnTo>
                      <a:pt x="217034" y="29936"/>
                    </a:lnTo>
                    <a:lnTo>
                      <a:pt x="205925" y="22452"/>
                    </a:lnTo>
                    <a:lnTo>
                      <a:pt x="203118" y="20815"/>
                    </a:lnTo>
                    <a:lnTo>
                      <a:pt x="200195" y="19295"/>
                    </a:lnTo>
                    <a:lnTo>
                      <a:pt x="197154" y="18008"/>
                    </a:lnTo>
                    <a:lnTo>
                      <a:pt x="193997" y="16839"/>
                    </a:lnTo>
                    <a:lnTo>
                      <a:pt x="190840" y="16020"/>
                    </a:lnTo>
                    <a:lnTo>
                      <a:pt x="187566" y="15436"/>
                    </a:lnTo>
                    <a:lnTo>
                      <a:pt x="184291" y="15085"/>
                    </a:lnTo>
                    <a:lnTo>
                      <a:pt x="181017" y="14968"/>
                    </a:lnTo>
                    <a:lnTo>
                      <a:pt x="146404" y="14968"/>
                    </a:lnTo>
                    <a:lnTo>
                      <a:pt x="145001" y="15085"/>
                    </a:lnTo>
                    <a:lnTo>
                      <a:pt x="143481" y="15319"/>
                    </a:lnTo>
                    <a:lnTo>
                      <a:pt x="142077" y="15553"/>
                    </a:lnTo>
                    <a:lnTo>
                      <a:pt x="140674" y="15903"/>
                    </a:lnTo>
                    <a:lnTo>
                      <a:pt x="139271" y="16254"/>
                    </a:lnTo>
                    <a:lnTo>
                      <a:pt x="137868" y="16722"/>
                    </a:lnTo>
                    <a:lnTo>
                      <a:pt x="136465" y="17307"/>
                    </a:lnTo>
                    <a:lnTo>
                      <a:pt x="135178" y="17891"/>
                    </a:lnTo>
                    <a:lnTo>
                      <a:pt x="133892" y="18593"/>
                    </a:lnTo>
                    <a:lnTo>
                      <a:pt x="132606" y="19295"/>
                    </a:lnTo>
                    <a:lnTo>
                      <a:pt x="131319" y="20113"/>
                    </a:lnTo>
                    <a:lnTo>
                      <a:pt x="130150" y="20932"/>
                    </a:lnTo>
                    <a:lnTo>
                      <a:pt x="128981" y="21867"/>
                    </a:lnTo>
                    <a:lnTo>
                      <a:pt x="127928" y="22803"/>
                    </a:lnTo>
                    <a:lnTo>
                      <a:pt x="126759" y="23855"/>
                    </a:lnTo>
                    <a:lnTo>
                      <a:pt x="125823" y="24907"/>
                    </a:lnTo>
                    <a:lnTo>
                      <a:pt x="71214" y="85481"/>
                    </a:lnTo>
                    <a:lnTo>
                      <a:pt x="70513" y="86416"/>
                    </a:lnTo>
                    <a:lnTo>
                      <a:pt x="70045" y="87468"/>
                    </a:lnTo>
                    <a:lnTo>
                      <a:pt x="69811" y="88638"/>
                    </a:lnTo>
                    <a:lnTo>
                      <a:pt x="69694" y="89690"/>
                    </a:lnTo>
                    <a:lnTo>
                      <a:pt x="69811" y="90860"/>
                    </a:lnTo>
                    <a:lnTo>
                      <a:pt x="70162" y="91912"/>
                    </a:lnTo>
                    <a:lnTo>
                      <a:pt x="70746" y="92964"/>
                    </a:lnTo>
                    <a:lnTo>
                      <a:pt x="71448" y="93900"/>
                    </a:lnTo>
                    <a:lnTo>
                      <a:pt x="72851" y="95186"/>
                    </a:lnTo>
                    <a:lnTo>
                      <a:pt x="74254" y="96356"/>
                    </a:lnTo>
                    <a:lnTo>
                      <a:pt x="75658" y="97525"/>
                    </a:lnTo>
                    <a:lnTo>
                      <a:pt x="77178" y="98577"/>
                    </a:lnTo>
                    <a:lnTo>
                      <a:pt x="78698" y="99513"/>
                    </a:lnTo>
                    <a:lnTo>
                      <a:pt x="80335" y="100448"/>
                    </a:lnTo>
                    <a:lnTo>
                      <a:pt x="81972" y="101150"/>
                    </a:lnTo>
                    <a:lnTo>
                      <a:pt x="83609" y="101852"/>
                    </a:lnTo>
                    <a:lnTo>
                      <a:pt x="85246" y="102553"/>
                    </a:lnTo>
                    <a:lnTo>
                      <a:pt x="86884" y="103021"/>
                    </a:lnTo>
                    <a:lnTo>
                      <a:pt x="88638" y="103489"/>
                    </a:lnTo>
                    <a:lnTo>
                      <a:pt x="90275" y="103956"/>
                    </a:lnTo>
                    <a:lnTo>
                      <a:pt x="92029" y="104190"/>
                    </a:lnTo>
                    <a:lnTo>
                      <a:pt x="93783" y="104424"/>
                    </a:lnTo>
                    <a:lnTo>
                      <a:pt x="95537" y="104541"/>
                    </a:lnTo>
                    <a:lnTo>
                      <a:pt x="99045" y="104541"/>
                    </a:lnTo>
                    <a:lnTo>
                      <a:pt x="100799" y="104424"/>
                    </a:lnTo>
                    <a:lnTo>
                      <a:pt x="102553" y="104190"/>
                    </a:lnTo>
                    <a:lnTo>
                      <a:pt x="104307" y="103956"/>
                    </a:lnTo>
                    <a:lnTo>
                      <a:pt x="106061" y="103489"/>
                    </a:lnTo>
                    <a:lnTo>
                      <a:pt x="107698" y="103021"/>
                    </a:lnTo>
                    <a:lnTo>
                      <a:pt x="109452" y="102553"/>
                    </a:lnTo>
                    <a:lnTo>
                      <a:pt x="111089" y="101852"/>
                    </a:lnTo>
                    <a:lnTo>
                      <a:pt x="112726" y="101150"/>
                    </a:lnTo>
                    <a:lnTo>
                      <a:pt x="114364" y="100448"/>
                    </a:lnTo>
                    <a:lnTo>
                      <a:pt x="115884" y="99513"/>
                    </a:lnTo>
                    <a:lnTo>
                      <a:pt x="117404" y="98577"/>
                    </a:lnTo>
                    <a:lnTo>
                      <a:pt x="118924" y="97525"/>
                    </a:lnTo>
                    <a:lnTo>
                      <a:pt x="120327" y="96356"/>
                    </a:lnTo>
                    <a:lnTo>
                      <a:pt x="121848" y="95186"/>
                    </a:lnTo>
                    <a:lnTo>
                      <a:pt x="123134" y="93900"/>
                    </a:lnTo>
                    <a:lnTo>
                      <a:pt x="137985" y="79049"/>
                    </a:lnTo>
                    <a:lnTo>
                      <a:pt x="138803" y="78347"/>
                    </a:lnTo>
                    <a:lnTo>
                      <a:pt x="139622" y="77646"/>
                    </a:lnTo>
                    <a:lnTo>
                      <a:pt x="140440" y="77178"/>
                    </a:lnTo>
                    <a:lnTo>
                      <a:pt x="141259" y="76710"/>
                    </a:lnTo>
                    <a:lnTo>
                      <a:pt x="142194" y="76359"/>
                    </a:lnTo>
                    <a:lnTo>
                      <a:pt x="143130" y="76126"/>
                    </a:lnTo>
                    <a:lnTo>
                      <a:pt x="144065" y="75892"/>
                    </a:lnTo>
                    <a:lnTo>
                      <a:pt x="145001" y="75775"/>
                    </a:lnTo>
                    <a:lnTo>
                      <a:pt x="147340" y="75775"/>
                    </a:lnTo>
                    <a:lnTo>
                      <a:pt x="148626" y="76009"/>
                    </a:lnTo>
                    <a:lnTo>
                      <a:pt x="149678" y="76359"/>
                    </a:lnTo>
                    <a:lnTo>
                      <a:pt x="150848" y="76827"/>
                    </a:lnTo>
                    <a:lnTo>
                      <a:pt x="151900" y="77412"/>
                    </a:lnTo>
                    <a:lnTo>
                      <a:pt x="152953" y="78114"/>
                    </a:lnTo>
                    <a:lnTo>
                      <a:pt x="153888" y="79049"/>
                    </a:lnTo>
                    <a:lnTo>
                      <a:pt x="236445" y="160904"/>
                    </a:lnTo>
                    <a:lnTo>
                      <a:pt x="269421" y="134711"/>
                    </a:lnTo>
                    <a:lnTo>
                      <a:pt x="269421" y="0"/>
                    </a:lnTo>
                    <a:close/>
                    <a:moveTo>
                      <a:pt x="0" y="0"/>
                    </a:moveTo>
                    <a:lnTo>
                      <a:pt x="0" y="134711"/>
                    </a:lnTo>
                    <a:lnTo>
                      <a:pt x="73202" y="195635"/>
                    </a:lnTo>
                    <a:lnTo>
                      <a:pt x="75190" y="197272"/>
                    </a:lnTo>
                    <a:lnTo>
                      <a:pt x="77295" y="198792"/>
                    </a:lnTo>
                    <a:lnTo>
                      <a:pt x="79517" y="200312"/>
                    </a:lnTo>
                    <a:lnTo>
                      <a:pt x="81738" y="201598"/>
                    </a:lnTo>
                    <a:lnTo>
                      <a:pt x="83960" y="202885"/>
                    </a:lnTo>
                    <a:lnTo>
                      <a:pt x="86299" y="204054"/>
                    </a:lnTo>
                    <a:lnTo>
                      <a:pt x="88638" y="204989"/>
                    </a:lnTo>
                    <a:lnTo>
                      <a:pt x="91093" y="205925"/>
                    </a:lnTo>
                    <a:lnTo>
                      <a:pt x="93549" y="206744"/>
                    </a:lnTo>
                    <a:lnTo>
                      <a:pt x="96005" y="207562"/>
                    </a:lnTo>
                    <a:lnTo>
                      <a:pt x="98577" y="208147"/>
                    </a:lnTo>
                    <a:lnTo>
                      <a:pt x="101033" y="208615"/>
                    </a:lnTo>
                    <a:lnTo>
                      <a:pt x="103605" y="209082"/>
                    </a:lnTo>
                    <a:lnTo>
                      <a:pt x="106295" y="209316"/>
                    </a:lnTo>
                    <a:lnTo>
                      <a:pt x="108868" y="209550"/>
                    </a:lnTo>
                    <a:lnTo>
                      <a:pt x="118807" y="209550"/>
                    </a:lnTo>
                    <a:lnTo>
                      <a:pt x="115533" y="206276"/>
                    </a:lnTo>
                    <a:lnTo>
                      <a:pt x="114714" y="205457"/>
                    </a:lnTo>
                    <a:lnTo>
                      <a:pt x="114130" y="204522"/>
                    </a:lnTo>
                    <a:lnTo>
                      <a:pt x="113545" y="203586"/>
                    </a:lnTo>
                    <a:lnTo>
                      <a:pt x="113077" y="202534"/>
                    </a:lnTo>
                    <a:lnTo>
                      <a:pt x="112726" y="201481"/>
                    </a:lnTo>
                    <a:lnTo>
                      <a:pt x="112493" y="200429"/>
                    </a:lnTo>
                    <a:lnTo>
                      <a:pt x="112259" y="199377"/>
                    </a:lnTo>
                    <a:lnTo>
                      <a:pt x="112259" y="198324"/>
                    </a:lnTo>
                    <a:lnTo>
                      <a:pt x="112259" y="197272"/>
                    </a:lnTo>
                    <a:lnTo>
                      <a:pt x="112493" y="196219"/>
                    </a:lnTo>
                    <a:lnTo>
                      <a:pt x="112726" y="195167"/>
                    </a:lnTo>
                    <a:lnTo>
                      <a:pt x="113077" y="194114"/>
                    </a:lnTo>
                    <a:lnTo>
                      <a:pt x="113545" y="193179"/>
                    </a:lnTo>
                    <a:lnTo>
                      <a:pt x="114130" y="192126"/>
                    </a:lnTo>
                    <a:lnTo>
                      <a:pt x="114714" y="191308"/>
                    </a:lnTo>
                    <a:lnTo>
                      <a:pt x="115533" y="190372"/>
                    </a:lnTo>
                    <a:lnTo>
                      <a:pt x="116352" y="189671"/>
                    </a:lnTo>
                    <a:lnTo>
                      <a:pt x="117287" y="188969"/>
                    </a:lnTo>
                    <a:lnTo>
                      <a:pt x="118223" y="188385"/>
                    </a:lnTo>
                    <a:lnTo>
                      <a:pt x="119275" y="187917"/>
                    </a:lnTo>
                    <a:lnTo>
                      <a:pt x="120327" y="187566"/>
                    </a:lnTo>
                    <a:lnTo>
                      <a:pt x="121380" y="187332"/>
                    </a:lnTo>
                    <a:lnTo>
                      <a:pt x="122432" y="187215"/>
                    </a:lnTo>
                    <a:lnTo>
                      <a:pt x="123485" y="187098"/>
                    </a:lnTo>
                    <a:lnTo>
                      <a:pt x="124537" y="187215"/>
                    </a:lnTo>
                    <a:lnTo>
                      <a:pt x="125589" y="187332"/>
                    </a:lnTo>
                    <a:lnTo>
                      <a:pt x="126642" y="187566"/>
                    </a:lnTo>
                    <a:lnTo>
                      <a:pt x="127694" y="187917"/>
                    </a:lnTo>
                    <a:lnTo>
                      <a:pt x="128630" y="188385"/>
                    </a:lnTo>
                    <a:lnTo>
                      <a:pt x="129682" y="188969"/>
                    </a:lnTo>
                    <a:lnTo>
                      <a:pt x="130501" y="189671"/>
                    </a:lnTo>
                    <a:lnTo>
                      <a:pt x="131436" y="190372"/>
                    </a:lnTo>
                    <a:lnTo>
                      <a:pt x="150614" y="209550"/>
                    </a:lnTo>
                    <a:lnTo>
                      <a:pt x="158098" y="209550"/>
                    </a:lnTo>
                    <a:lnTo>
                      <a:pt x="161489" y="209199"/>
                    </a:lnTo>
                    <a:lnTo>
                      <a:pt x="164763" y="208731"/>
                    </a:lnTo>
                    <a:lnTo>
                      <a:pt x="167920" y="208147"/>
                    </a:lnTo>
                    <a:lnTo>
                      <a:pt x="171195" y="207328"/>
                    </a:lnTo>
                    <a:lnTo>
                      <a:pt x="174352" y="206276"/>
                    </a:lnTo>
                    <a:lnTo>
                      <a:pt x="177392" y="205223"/>
                    </a:lnTo>
                    <a:lnTo>
                      <a:pt x="180433" y="203820"/>
                    </a:lnTo>
                    <a:lnTo>
                      <a:pt x="167920" y="191308"/>
                    </a:lnTo>
                    <a:lnTo>
                      <a:pt x="167102" y="190489"/>
                    </a:lnTo>
                    <a:lnTo>
                      <a:pt x="166517" y="189554"/>
                    </a:lnTo>
                    <a:lnTo>
                      <a:pt x="165932" y="188618"/>
                    </a:lnTo>
                    <a:lnTo>
                      <a:pt x="165465" y="187566"/>
                    </a:lnTo>
                    <a:lnTo>
                      <a:pt x="165114" y="186514"/>
                    </a:lnTo>
                    <a:lnTo>
                      <a:pt x="164880" y="185461"/>
                    </a:lnTo>
                    <a:lnTo>
                      <a:pt x="164646" y="184409"/>
                    </a:lnTo>
                    <a:lnTo>
                      <a:pt x="164646" y="183356"/>
                    </a:lnTo>
                    <a:lnTo>
                      <a:pt x="164646" y="182304"/>
                    </a:lnTo>
                    <a:lnTo>
                      <a:pt x="164880" y="181251"/>
                    </a:lnTo>
                    <a:lnTo>
                      <a:pt x="165114" y="180199"/>
                    </a:lnTo>
                    <a:lnTo>
                      <a:pt x="165465" y="179147"/>
                    </a:lnTo>
                    <a:lnTo>
                      <a:pt x="165932" y="178211"/>
                    </a:lnTo>
                    <a:lnTo>
                      <a:pt x="166517" y="177159"/>
                    </a:lnTo>
                    <a:lnTo>
                      <a:pt x="167102" y="176340"/>
                    </a:lnTo>
                    <a:lnTo>
                      <a:pt x="167920" y="175405"/>
                    </a:lnTo>
                    <a:lnTo>
                      <a:pt x="168739" y="174703"/>
                    </a:lnTo>
                    <a:lnTo>
                      <a:pt x="169674" y="174001"/>
                    </a:lnTo>
                    <a:lnTo>
                      <a:pt x="170610" y="173417"/>
                    </a:lnTo>
                    <a:lnTo>
                      <a:pt x="171662" y="172949"/>
                    </a:lnTo>
                    <a:lnTo>
                      <a:pt x="172715" y="172598"/>
                    </a:lnTo>
                    <a:lnTo>
                      <a:pt x="173767" y="172364"/>
                    </a:lnTo>
                    <a:lnTo>
                      <a:pt x="174820" y="172247"/>
                    </a:lnTo>
                    <a:lnTo>
                      <a:pt x="175872" y="172130"/>
                    </a:lnTo>
                    <a:lnTo>
                      <a:pt x="176924" y="172247"/>
                    </a:lnTo>
                    <a:lnTo>
                      <a:pt x="177977" y="172364"/>
                    </a:lnTo>
                    <a:lnTo>
                      <a:pt x="179029" y="172598"/>
                    </a:lnTo>
                    <a:lnTo>
                      <a:pt x="180082" y="172949"/>
                    </a:lnTo>
                    <a:lnTo>
                      <a:pt x="181017" y="173417"/>
                    </a:lnTo>
                    <a:lnTo>
                      <a:pt x="182070" y="174001"/>
                    </a:lnTo>
                    <a:lnTo>
                      <a:pt x="182888" y="174703"/>
                    </a:lnTo>
                    <a:lnTo>
                      <a:pt x="183824" y="175405"/>
                    </a:lnTo>
                    <a:lnTo>
                      <a:pt x="198792" y="190372"/>
                    </a:lnTo>
                    <a:lnTo>
                      <a:pt x="206977" y="182187"/>
                    </a:lnTo>
                    <a:lnTo>
                      <a:pt x="207679" y="181485"/>
                    </a:lnTo>
                    <a:lnTo>
                      <a:pt x="208380" y="180550"/>
                    </a:lnTo>
                    <a:lnTo>
                      <a:pt x="208965" y="179731"/>
                    </a:lnTo>
                    <a:lnTo>
                      <a:pt x="209550" y="178796"/>
                    </a:lnTo>
                    <a:lnTo>
                      <a:pt x="210017" y="177860"/>
                    </a:lnTo>
                    <a:lnTo>
                      <a:pt x="210368" y="176925"/>
                    </a:lnTo>
                    <a:lnTo>
                      <a:pt x="210719" y="175872"/>
                    </a:lnTo>
                    <a:lnTo>
                      <a:pt x="210953" y="174937"/>
                    </a:lnTo>
                    <a:lnTo>
                      <a:pt x="211187" y="173884"/>
                    </a:lnTo>
                    <a:lnTo>
                      <a:pt x="211304" y="172832"/>
                    </a:lnTo>
                    <a:lnTo>
                      <a:pt x="211304" y="171896"/>
                    </a:lnTo>
                    <a:lnTo>
                      <a:pt x="211304" y="170844"/>
                    </a:lnTo>
                    <a:lnTo>
                      <a:pt x="211187" y="169792"/>
                    </a:lnTo>
                    <a:lnTo>
                      <a:pt x="211070" y="168739"/>
                    </a:lnTo>
                    <a:lnTo>
                      <a:pt x="210836" y="167804"/>
                    </a:lnTo>
                    <a:lnTo>
                      <a:pt x="210485" y="166751"/>
                    </a:lnTo>
                    <a:lnTo>
                      <a:pt x="145936" y="102787"/>
                    </a:lnTo>
                    <a:lnTo>
                      <a:pt x="139037" y="109686"/>
                    </a:lnTo>
                    <a:lnTo>
                      <a:pt x="136815" y="111791"/>
                    </a:lnTo>
                    <a:lnTo>
                      <a:pt x="134477" y="113779"/>
                    </a:lnTo>
                    <a:lnTo>
                      <a:pt x="132138" y="115650"/>
                    </a:lnTo>
                    <a:lnTo>
                      <a:pt x="129799" y="117287"/>
                    </a:lnTo>
                    <a:lnTo>
                      <a:pt x="127227" y="118807"/>
                    </a:lnTo>
                    <a:lnTo>
                      <a:pt x="124771" y="120328"/>
                    </a:lnTo>
                    <a:lnTo>
                      <a:pt x="122081" y="121614"/>
                    </a:lnTo>
                    <a:lnTo>
                      <a:pt x="119509" y="122666"/>
                    </a:lnTo>
                    <a:lnTo>
                      <a:pt x="116819" y="123719"/>
                    </a:lnTo>
                    <a:lnTo>
                      <a:pt x="114130" y="124654"/>
                    </a:lnTo>
                    <a:lnTo>
                      <a:pt x="111323" y="125356"/>
                    </a:lnTo>
                    <a:lnTo>
                      <a:pt x="108517" y="125940"/>
                    </a:lnTo>
                    <a:lnTo>
                      <a:pt x="105710" y="126408"/>
                    </a:lnTo>
                    <a:lnTo>
                      <a:pt x="102904" y="126759"/>
                    </a:lnTo>
                    <a:lnTo>
                      <a:pt x="100097" y="126993"/>
                    </a:lnTo>
                    <a:lnTo>
                      <a:pt x="94484" y="126993"/>
                    </a:lnTo>
                    <a:lnTo>
                      <a:pt x="91678" y="126759"/>
                    </a:lnTo>
                    <a:lnTo>
                      <a:pt x="88872" y="126408"/>
                    </a:lnTo>
                    <a:lnTo>
                      <a:pt x="86065" y="125940"/>
                    </a:lnTo>
                    <a:lnTo>
                      <a:pt x="83259" y="125356"/>
                    </a:lnTo>
                    <a:lnTo>
                      <a:pt x="80452" y="124654"/>
                    </a:lnTo>
                    <a:lnTo>
                      <a:pt x="77763" y="123719"/>
                    </a:lnTo>
                    <a:lnTo>
                      <a:pt x="75073" y="122666"/>
                    </a:lnTo>
                    <a:lnTo>
                      <a:pt x="72500" y="121614"/>
                    </a:lnTo>
                    <a:lnTo>
                      <a:pt x="69811" y="120328"/>
                    </a:lnTo>
                    <a:lnTo>
                      <a:pt x="67355" y="118807"/>
                    </a:lnTo>
                    <a:lnTo>
                      <a:pt x="64783" y="117287"/>
                    </a:lnTo>
                    <a:lnTo>
                      <a:pt x="62444" y="115650"/>
                    </a:lnTo>
                    <a:lnTo>
                      <a:pt x="60105" y="113779"/>
                    </a:lnTo>
                    <a:lnTo>
                      <a:pt x="57766" y="111791"/>
                    </a:lnTo>
                    <a:lnTo>
                      <a:pt x="55545" y="109686"/>
                    </a:lnTo>
                    <a:lnTo>
                      <a:pt x="53674" y="107698"/>
                    </a:lnTo>
                    <a:lnTo>
                      <a:pt x="52037" y="105477"/>
                    </a:lnTo>
                    <a:lnTo>
                      <a:pt x="50633" y="103021"/>
                    </a:lnTo>
                    <a:lnTo>
                      <a:pt x="49464" y="100682"/>
                    </a:lnTo>
                    <a:lnTo>
                      <a:pt x="48529" y="98110"/>
                    </a:lnTo>
                    <a:lnTo>
                      <a:pt x="47827" y="95537"/>
                    </a:lnTo>
                    <a:lnTo>
                      <a:pt x="47359" y="92964"/>
                    </a:lnTo>
                    <a:lnTo>
                      <a:pt x="47242" y="90275"/>
                    </a:lnTo>
                    <a:lnTo>
                      <a:pt x="47242" y="87585"/>
                    </a:lnTo>
                    <a:lnTo>
                      <a:pt x="47593" y="85013"/>
                    </a:lnTo>
                    <a:lnTo>
                      <a:pt x="48061" y="82440"/>
                    </a:lnTo>
                    <a:lnTo>
                      <a:pt x="48879" y="79868"/>
                    </a:lnTo>
                    <a:lnTo>
                      <a:pt x="49932" y="77295"/>
                    </a:lnTo>
                    <a:lnTo>
                      <a:pt x="51218" y="74956"/>
                    </a:lnTo>
                    <a:lnTo>
                      <a:pt x="52738" y="72617"/>
                    </a:lnTo>
                    <a:lnTo>
                      <a:pt x="54492" y="70396"/>
                    </a:lnTo>
                    <a:lnTo>
                      <a:pt x="54492" y="70513"/>
                    </a:lnTo>
                    <a:lnTo>
                      <a:pt x="104541" y="14968"/>
                    </a:lnTo>
                    <a:lnTo>
                      <a:pt x="83726" y="14968"/>
                    </a:lnTo>
                    <a:lnTo>
                      <a:pt x="81505" y="15202"/>
                    </a:lnTo>
                    <a:lnTo>
                      <a:pt x="79283" y="15436"/>
                    </a:lnTo>
                    <a:lnTo>
                      <a:pt x="77178" y="15786"/>
                    </a:lnTo>
                    <a:lnTo>
                      <a:pt x="75073" y="16371"/>
                    </a:lnTo>
                    <a:lnTo>
                      <a:pt x="72851" y="16956"/>
                    </a:lnTo>
                    <a:lnTo>
                      <a:pt x="70863" y="17540"/>
                    </a:lnTo>
                    <a:lnTo>
                      <a:pt x="68758" y="18359"/>
                    </a:lnTo>
                    <a:lnTo>
                      <a:pt x="66771" y="19295"/>
                    </a:lnTo>
                    <a:lnTo>
                      <a:pt x="64783" y="20230"/>
                    </a:lnTo>
                    <a:lnTo>
                      <a:pt x="62912" y="21282"/>
                    </a:lnTo>
                    <a:lnTo>
                      <a:pt x="61041" y="22452"/>
                    </a:lnTo>
                    <a:lnTo>
                      <a:pt x="59287" y="23738"/>
                    </a:lnTo>
                    <a:lnTo>
                      <a:pt x="57533" y="25141"/>
                    </a:lnTo>
                    <a:lnTo>
                      <a:pt x="55779" y="26545"/>
                    </a:lnTo>
                    <a:lnTo>
                      <a:pt x="54258" y="28065"/>
                    </a:lnTo>
                    <a:lnTo>
                      <a:pt x="52387" y="29936"/>
                    </a:lnTo>
                    <a:lnTo>
                      <a:pt x="0" y="0"/>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2" name="Google Shape;1432;p158"/>
          <p:cNvGrpSpPr/>
          <p:nvPr/>
        </p:nvGrpSpPr>
        <p:grpSpPr>
          <a:xfrm>
            <a:off x="936988" y="1584283"/>
            <a:ext cx="3610818" cy="1547163"/>
            <a:chOff x="936988" y="1584283"/>
            <a:chExt cx="3610818" cy="1547163"/>
          </a:xfrm>
        </p:grpSpPr>
        <p:cxnSp>
          <p:nvCxnSpPr>
            <p:cNvPr id="1433" name="Google Shape;1433;p158"/>
            <p:cNvCxnSpPr>
              <a:stCxn id="1426" idx="2"/>
              <a:endCxn id="1434" idx="0"/>
            </p:cNvCxnSpPr>
            <p:nvPr/>
          </p:nvCxnSpPr>
          <p:spPr>
            <a:xfrm rot="5400000">
              <a:off x="2886105" y="852883"/>
              <a:ext cx="930300" cy="2393100"/>
            </a:xfrm>
            <a:prstGeom prst="curvedConnector3">
              <a:avLst>
                <a:gd name="adj1" fmla="val 50003"/>
              </a:avLst>
            </a:prstGeom>
            <a:noFill/>
            <a:ln w="9525" cap="flat" cmpd="sng">
              <a:solidFill>
                <a:srgbClr val="30E8B0"/>
              </a:solidFill>
              <a:prstDash val="solid"/>
              <a:round/>
              <a:headEnd type="none" w="med" len="med"/>
              <a:tailEnd type="triangle" w="med" len="med"/>
            </a:ln>
          </p:spPr>
        </p:cxnSp>
        <p:grpSp>
          <p:nvGrpSpPr>
            <p:cNvPr id="1435" name="Google Shape;1435;p158"/>
            <p:cNvGrpSpPr/>
            <p:nvPr/>
          </p:nvGrpSpPr>
          <p:grpSpPr>
            <a:xfrm>
              <a:off x="936988" y="2514646"/>
              <a:ext cx="2435700" cy="616800"/>
              <a:chOff x="1903738" y="2057321"/>
              <a:chExt cx="2435700" cy="616800"/>
            </a:xfrm>
          </p:grpSpPr>
          <p:sp>
            <p:nvSpPr>
              <p:cNvPr id="1434" name="Google Shape;1434;p158"/>
              <p:cNvSpPr/>
              <p:nvPr/>
            </p:nvSpPr>
            <p:spPr>
              <a:xfrm>
                <a:off x="1903738" y="2057321"/>
                <a:ext cx="2435700" cy="616800"/>
              </a:xfrm>
              <a:prstGeom prst="roundRect">
                <a:avLst>
                  <a:gd name="adj" fmla="val 50000"/>
                </a:avLst>
              </a:prstGeom>
              <a:solidFill>
                <a:srgbClr val="D8FAF0"/>
              </a:solidFill>
              <a:ln w="76200" cap="flat" cmpd="sng">
                <a:solidFill>
                  <a:srgbClr val="1D7474"/>
                </a:solidFill>
                <a:prstDash val="solid"/>
                <a:round/>
                <a:headEnd type="none" w="sm" len="sm"/>
                <a:tailEnd type="none" w="sm" len="sm"/>
              </a:ln>
            </p:spPr>
            <p:txBody>
              <a:bodyPr spcFirstLastPara="1" wrap="square" lIns="274300" tIns="91425" rIns="91425" bIns="91425" anchor="ctr" anchorCtr="0">
                <a:noAutofit/>
              </a:bodyPr>
              <a:lstStyle/>
              <a:p>
                <a:pPr marL="0" lvl="0" indent="0" algn="l" rtl="0">
                  <a:lnSpc>
                    <a:spcPct val="90000"/>
                  </a:lnSpc>
                  <a:spcBef>
                    <a:spcPts val="0"/>
                  </a:spcBef>
                  <a:spcAft>
                    <a:spcPts val="0"/>
                  </a:spcAft>
                  <a:buNone/>
                </a:pPr>
                <a:r>
                  <a:rPr lang="en" sz="1000" b="1">
                    <a:solidFill>
                      <a:srgbClr val="1F1F1F"/>
                    </a:solidFill>
                    <a:latin typeface="Montserrat"/>
                    <a:ea typeface="Montserrat"/>
                    <a:cs typeface="Montserrat"/>
                    <a:sym typeface="Montserrat"/>
                  </a:rPr>
                  <a:t>Reducing Clinician Burden</a:t>
                </a:r>
                <a:br>
                  <a:rPr lang="en" sz="1200">
                    <a:solidFill>
                      <a:srgbClr val="1F1F1F"/>
                    </a:solidFill>
                    <a:latin typeface="Montserrat SemiBold"/>
                    <a:ea typeface="Montserrat SemiBold"/>
                    <a:cs typeface="Montserrat SemiBold"/>
                    <a:sym typeface="Montserrat SemiBold"/>
                  </a:rPr>
                </a:br>
                <a:r>
                  <a:rPr lang="en" sz="900">
                    <a:solidFill>
                      <a:srgbClr val="1F1F1F"/>
                    </a:solidFill>
                    <a:latin typeface="Montserrat"/>
                    <a:ea typeface="Montserrat"/>
                    <a:cs typeface="Montserrat"/>
                    <a:sym typeface="Montserrat"/>
                  </a:rPr>
                  <a:t>Access to the </a:t>
                </a:r>
                <a:r>
                  <a:rPr lang="en" sz="900" b="1">
                    <a:solidFill>
                      <a:srgbClr val="1F1F1F"/>
                    </a:solidFill>
                    <a:latin typeface="Montserrat"/>
                    <a:ea typeface="Montserrat"/>
                    <a:cs typeface="Montserrat"/>
                    <a:sym typeface="Montserrat"/>
                  </a:rPr>
                  <a:t>RIGHT</a:t>
                </a:r>
                <a:r>
                  <a:rPr lang="en" sz="900">
                    <a:solidFill>
                      <a:srgbClr val="1F1F1F"/>
                    </a:solidFill>
                    <a:latin typeface="Montserrat"/>
                    <a:ea typeface="Montserrat"/>
                    <a:cs typeface="Montserrat"/>
                    <a:sym typeface="Montserrat"/>
                  </a:rPr>
                  <a:t> data</a:t>
                </a:r>
                <a:endParaRPr sz="900">
                  <a:solidFill>
                    <a:srgbClr val="1F1F1F"/>
                  </a:solidFill>
                  <a:latin typeface="Montserrat"/>
                  <a:ea typeface="Montserrat"/>
                  <a:cs typeface="Montserrat"/>
                  <a:sym typeface="Montserrat"/>
                </a:endParaRPr>
              </a:p>
              <a:p>
                <a:pPr marL="0" lvl="0" indent="0" algn="l" rtl="0">
                  <a:lnSpc>
                    <a:spcPct val="90000"/>
                  </a:lnSpc>
                  <a:spcBef>
                    <a:spcPts val="0"/>
                  </a:spcBef>
                  <a:spcAft>
                    <a:spcPts val="0"/>
                  </a:spcAft>
                  <a:buNone/>
                </a:pPr>
                <a:r>
                  <a:rPr lang="en" sz="800" b="1">
                    <a:solidFill>
                      <a:srgbClr val="1F1F1F"/>
                    </a:solidFill>
                    <a:latin typeface="Montserrat"/>
                    <a:ea typeface="Montserrat"/>
                    <a:cs typeface="Montserrat"/>
                    <a:sym typeface="Montserrat"/>
                  </a:rPr>
                  <a:t>Integrated Care Systems (ICS)</a:t>
                </a:r>
                <a:endParaRPr sz="1300">
                  <a:solidFill>
                    <a:srgbClr val="1F1F1F"/>
                  </a:solidFill>
                  <a:latin typeface="Montserrat"/>
                  <a:ea typeface="Montserrat"/>
                  <a:cs typeface="Montserrat"/>
                  <a:sym typeface="Montserrat"/>
                </a:endParaRPr>
              </a:p>
            </p:txBody>
          </p:sp>
          <p:sp>
            <p:nvSpPr>
              <p:cNvPr id="1436" name="Google Shape;1436;p158"/>
              <p:cNvSpPr/>
              <p:nvPr/>
            </p:nvSpPr>
            <p:spPr>
              <a:xfrm>
                <a:off x="2021587" y="2206704"/>
                <a:ext cx="212126" cy="212693"/>
              </a:xfrm>
              <a:custGeom>
                <a:avLst/>
                <a:gdLst/>
                <a:ahLst/>
                <a:cxnLst/>
                <a:rect l="l" t="t" r="r" b="b"/>
                <a:pathLst>
                  <a:path w="208991" h="209550" extrusionOk="0">
                    <a:moveTo>
                      <a:pt x="100142" y="0"/>
                    </a:moveTo>
                    <a:lnTo>
                      <a:pt x="98802" y="112"/>
                    </a:lnTo>
                    <a:lnTo>
                      <a:pt x="97574" y="335"/>
                    </a:lnTo>
                    <a:lnTo>
                      <a:pt x="96346" y="558"/>
                    </a:lnTo>
                    <a:lnTo>
                      <a:pt x="95118" y="893"/>
                    </a:lnTo>
                    <a:lnTo>
                      <a:pt x="94001" y="1340"/>
                    </a:lnTo>
                    <a:lnTo>
                      <a:pt x="92773" y="1786"/>
                    </a:lnTo>
                    <a:lnTo>
                      <a:pt x="91657" y="2344"/>
                    </a:lnTo>
                    <a:lnTo>
                      <a:pt x="90540" y="2903"/>
                    </a:lnTo>
                    <a:lnTo>
                      <a:pt x="89424" y="3573"/>
                    </a:lnTo>
                    <a:lnTo>
                      <a:pt x="87415" y="5024"/>
                    </a:lnTo>
                    <a:lnTo>
                      <a:pt x="85405" y="6698"/>
                    </a:lnTo>
                    <a:lnTo>
                      <a:pt x="83730" y="8596"/>
                    </a:lnTo>
                    <a:lnTo>
                      <a:pt x="82056" y="10718"/>
                    </a:lnTo>
                    <a:lnTo>
                      <a:pt x="80604" y="12950"/>
                    </a:lnTo>
                    <a:lnTo>
                      <a:pt x="79376" y="15295"/>
                    </a:lnTo>
                    <a:lnTo>
                      <a:pt x="78260" y="17863"/>
                    </a:lnTo>
                    <a:lnTo>
                      <a:pt x="77479" y="20542"/>
                    </a:lnTo>
                    <a:lnTo>
                      <a:pt x="76809" y="23445"/>
                    </a:lnTo>
                    <a:lnTo>
                      <a:pt x="76474" y="26347"/>
                    </a:lnTo>
                    <a:lnTo>
                      <a:pt x="76362" y="29250"/>
                    </a:lnTo>
                    <a:lnTo>
                      <a:pt x="76362" y="31706"/>
                    </a:lnTo>
                    <a:lnTo>
                      <a:pt x="76585" y="34050"/>
                    </a:lnTo>
                    <a:lnTo>
                      <a:pt x="77032" y="36395"/>
                    </a:lnTo>
                    <a:lnTo>
                      <a:pt x="77479" y="38628"/>
                    </a:lnTo>
                    <a:lnTo>
                      <a:pt x="78148" y="40861"/>
                    </a:lnTo>
                    <a:lnTo>
                      <a:pt x="78930" y="43093"/>
                    </a:lnTo>
                    <a:lnTo>
                      <a:pt x="79823" y="45215"/>
                    </a:lnTo>
                    <a:lnTo>
                      <a:pt x="80828" y="47336"/>
                    </a:lnTo>
                    <a:lnTo>
                      <a:pt x="81944" y="49457"/>
                    </a:lnTo>
                    <a:lnTo>
                      <a:pt x="83061" y="51466"/>
                    </a:lnTo>
                    <a:lnTo>
                      <a:pt x="84400" y="53364"/>
                    </a:lnTo>
                    <a:lnTo>
                      <a:pt x="85740" y="55374"/>
                    </a:lnTo>
                    <a:lnTo>
                      <a:pt x="87191" y="57272"/>
                    </a:lnTo>
                    <a:lnTo>
                      <a:pt x="88643" y="59058"/>
                    </a:lnTo>
                    <a:lnTo>
                      <a:pt x="90206" y="60844"/>
                    </a:lnTo>
                    <a:lnTo>
                      <a:pt x="91880" y="62631"/>
                    </a:lnTo>
                    <a:lnTo>
                      <a:pt x="95229" y="65980"/>
                    </a:lnTo>
                    <a:lnTo>
                      <a:pt x="98802" y="69106"/>
                    </a:lnTo>
                    <a:lnTo>
                      <a:pt x="102374" y="72008"/>
                    </a:lnTo>
                    <a:lnTo>
                      <a:pt x="105947" y="74799"/>
                    </a:lnTo>
                    <a:lnTo>
                      <a:pt x="109519" y="77256"/>
                    </a:lnTo>
                    <a:lnTo>
                      <a:pt x="113092" y="79600"/>
                    </a:lnTo>
                    <a:lnTo>
                      <a:pt x="116441" y="81721"/>
                    </a:lnTo>
                    <a:lnTo>
                      <a:pt x="119567" y="83507"/>
                    </a:lnTo>
                    <a:lnTo>
                      <a:pt x="120683" y="84066"/>
                    </a:lnTo>
                    <a:lnTo>
                      <a:pt x="121800" y="84624"/>
                    </a:lnTo>
                    <a:lnTo>
                      <a:pt x="122916" y="85070"/>
                    </a:lnTo>
                    <a:lnTo>
                      <a:pt x="124144" y="85405"/>
                    </a:lnTo>
                    <a:lnTo>
                      <a:pt x="125261" y="85740"/>
                    </a:lnTo>
                    <a:lnTo>
                      <a:pt x="126489" y="85964"/>
                    </a:lnTo>
                    <a:lnTo>
                      <a:pt x="127717" y="86075"/>
                    </a:lnTo>
                    <a:lnTo>
                      <a:pt x="128945" y="86187"/>
                    </a:lnTo>
                    <a:lnTo>
                      <a:pt x="130173" y="86187"/>
                    </a:lnTo>
                    <a:lnTo>
                      <a:pt x="131401" y="86075"/>
                    </a:lnTo>
                    <a:lnTo>
                      <a:pt x="132629" y="85852"/>
                    </a:lnTo>
                    <a:lnTo>
                      <a:pt x="133745" y="85629"/>
                    </a:lnTo>
                    <a:lnTo>
                      <a:pt x="134973" y="85405"/>
                    </a:lnTo>
                    <a:lnTo>
                      <a:pt x="136090" y="84959"/>
                    </a:lnTo>
                    <a:lnTo>
                      <a:pt x="137318" y="84512"/>
                    </a:lnTo>
                    <a:lnTo>
                      <a:pt x="138434" y="83954"/>
                    </a:lnTo>
                    <a:lnTo>
                      <a:pt x="141560" y="82279"/>
                    </a:lnTo>
                    <a:lnTo>
                      <a:pt x="144798" y="80493"/>
                    </a:lnTo>
                    <a:lnTo>
                      <a:pt x="148259" y="78372"/>
                    </a:lnTo>
                    <a:lnTo>
                      <a:pt x="151831" y="76027"/>
                    </a:lnTo>
                    <a:lnTo>
                      <a:pt x="155292" y="73460"/>
                    </a:lnTo>
                    <a:lnTo>
                      <a:pt x="158864" y="70669"/>
                    </a:lnTo>
                    <a:lnTo>
                      <a:pt x="162325" y="67543"/>
                    </a:lnTo>
                    <a:lnTo>
                      <a:pt x="164000" y="65980"/>
                    </a:lnTo>
                    <a:lnTo>
                      <a:pt x="165563" y="64305"/>
                    </a:lnTo>
                    <a:lnTo>
                      <a:pt x="167126" y="62631"/>
                    </a:lnTo>
                    <a:lnTo>
                      <a:pt x="168689" y="60844"/>
                    </a:lnTo>
                    <a:lnTo>
                      <a:pt x="170140" y="58946"/>
                    </a:lnTo>
                    <a:lnTo>
                      <a:pt x="171591" y="57049"/>
                    </a:lnTo>
                    <a:lnTo>
                      <a:pt x="172819" y="55039"/>
                    </a:lnTo>
                    <a:lnTo>
                      <a:pt x="174159" y="53029"/>
                    </a:lnTo>
                    <a:lnTo>
                      <a:pt x="175276" y="50908"/>
                    </a:lnTo>
                    <a:lnTo>
                      <a:pt x="176392" y="48787"/>
                    </a:lnTo>
                    <a:lnTo>
                      <a:pt x="177285" y="46554"/>
                    </a:lnTo>
                    <a:lnTo>
                      <a:pt x="178178" y="44321"/>
                    </a:lnTo>
                    <a:lnTo>
                      <a:pt x="178848" y="41977"/>
                    </a:lnTo>
                    <a:lnTo>
                      <a:pt x="179518" y="39521"/>
                    </a:lnTo>
                    <a:lnTo>
                      <a:pt x="180076" y="37065"/>
                    </a:lnTo>
                    <a:lnTo>
                      <a:pt x="180411" y="34497"/>
                    </a:lnTo>
                    <a:lnTo>
                      <a:pt x="180634" y="31929"/>
                    </a:lnTo>
                    <a:lnTo>
                      <a:pt x="180634" y="29250"/>
                    </a:lnTo>
                    <a:lnTo>
                      <a:pt x="180523" y="26347"/>
                    </a:lnTo>
                    <a:lnTo>
                      <a:pt x="180188" y="23445"/>
                    </a:lnTo>
                    <a:lnTo>
                      <a:pt x="179518" y="20542"/>
                    </a:lnTo>
                    <a:lnTo>
                      <a:pt x="178736" y="17863"/>
                    </a:lnTo>
                    <a:lnTo>
                      <a:pt x="177620" y="15295"/>
                    </a:lnTo>
                    <a:lnTo>
                      <a:pt x="176392" y="12950"/>
                    </a:lnTo>
                    <a:lnTo>
                      <a:pt x="174941" y="10718"/>
                    </a:lnTo>
                    <a:lnTo>
                      <a:pt x="173378" y="8596"/>
                    </a:lnTo>
                    <a:lnTo>
                      <a:pt x="171591" y="6698"/>
                    </a:lnTo>
                    <a:lnTo>
                      <a:pt x="169582" y="5024"/>
                    </a:lnTo>
                    <a:lnTo>
                      <a:pt x="167572" y="3573"/>
                    </a:lnTo>
                    <a:lnTo>
                      <a:pt x="166456" y="2903"/>
                    </a:lnTo>
                    <a:lnTo>
                      <a:pt x="165340" y="2344"/>
                    </a:lnTo>
                    <a:lnTo>
                      <a:pt x="164223" y="1786"/>
                    </a:lnTo>
                    <a:lnTo>
                      <a:pt x="163107" y="1340"/>
                    </a:lnTo>
                    <a:lnTo>
                      <a:pt x="161879" y="893"/>
                    </a:lnTo>
                    <a:lnTo>
                      <a:pt x="160651" y="558"/>
                    </a:lnTo>
                    <a:lnTo>
                      <a:pt x="159423" y="335"/>
                    </a:lnTo>
                    <a:lnTo>
                      <a:pt x="158195" y="112"/>
                    </a:lnTo>
                    <a:lnTo>
                      <a:pt x="156855" y="0"/>
                    </a:lnTo>
                    <a:lnTo>
                      <a:pt x="154176" y="0"/>
                    </a:lnTo>
                    <a:lnTo>
                      <a:pt x="152724" y="223"/>
                    </a:lnTo>
                    <a:lnTo>
                      <a:pt x="151273" y="335"/>
                    </a:lnTo>
                    <a:lnTo>
                      <a:pt x="149933" y="670"/>
                    </a:lnTo>
                    <a:lnTo>
                      <a:pt x="148482" y="1005"/>
                    </a:lnTo>
                    <a:lnTo>
                      <a:pt x="147254" y="1451"/>
                    </a:lnTo>
                    <a:lnTo>
                      <a:pt x="144686" y="2456"/>
                    </a:lnTo>
                    <a:lnTo>
                      <a:pt x="142230" y="3573"/>
                    </a:lnTo>
                    <a:lnTo>
                      <a:pt x="139997" y="4912"/>
                    </a:lnTo>
                    <a:lnTo>
                      <a:pt x="137988" y="6364"/>
                    </a:lnTo>
                    <a:lnTo>
                      <a:pt x="136090" y="7815"/>
                    </a:lnTo>
                    <a:lnTo>
                      <a:pt x="134415" y="9266"/>
                    </a:lnTo>
                    <a:lnTo>
                      <a:pt x="132852" y="10606"/>
                    </a:lnTo>
                    <a:lnTo>
                      <a:pt x="131624" y="11946"/>
                    </a:lnTo>
                    <a:lnTo>
                      <a:pt x="130508" y="13062"/>
                    </a:lnTo>
                    <a:lnTo>
                      <a:pt x="129056" y="14848"/>
                    </a:lnTo>
                    <a:lnTo>
                      <a:pt x="128498" y="15518"/>
                    </a:lnTo>
                    <a:lnTo>
                      <a:pt x="128275" y="14848"/>
                    </a:lnTo>
                    <a:lnTo>
                      <a:pt x="127270" y="13062"/>
                    </a:lnTo>
                    <a:lnTo>
                      <a:pt x="126600" y="11946"/>
                    </a:lnTo>
                    <a:lnTo>
                      <a:pt x="125596" y="10606"/>
                    </a:lnTo>
                    <a:lnTo>
                      <a:pt x="124479" y="9266"/>
                    </a:lnTo>
                    <a:lnTo>
                      <a:pt x="123028" y="7815"/>
                    </a:lnTo>
                    <a:lnTo>
                      <a:pt x="121353" y="6364"/>
                    </a:lnTo>
                    <a:lnTo>
                      <a:pt x="119455" y="4912"/>
                    </a:lnTo>
                    <a:lnTo>
                      <a:pt x="117223" y="3573"/>
                    </a:lnTo>
                    <a:lnTo>
                      <a:pt x="115994" y="3014"/>
                    </a:lnTo>
                    <a:lnTo>
                      <a:pt x="114655" y="2456"/>
                    </a:lnTo>
                    <a:lnTo>
                      <a:pt x="113315" y="1898"/>
                    </a:lnTo>
                    <a:lnTo>
                      <a:pt x="111864" y="1451"/>
                    </a:lnTo>
                    <a:lnTo>
                      <a:pt x="110301" y="1005"/>
                    </a:lnTo>
                    <a:lnTo>
                      <a:pt x="108738" y="670"/>
                    </a:lnTo>
                    <a:lnTo>
                      <a:pt x="107063" y="335"/>
                    </a:lnTo>
                    <a:lnTo>
                      <a:pt x="105277" y="223"/>
                    </a:lnTo>
                    <a:lnTo>
                      <a:pt x="103379" y="0"/>
                    </a:lnTo>
                    <a:close/>
                    <a:moveTo>
                      <a:pt x="130843" y="110859"/>
                    </a:moveTo>
                    <a:lnTo>
                      <a:pt x="73125" y="110971"/>
                    </a:lnTo>
                    <a:lnTo>
                      <a:pt x="69217" y="110971"/>
                    </a:lnTo>
                    <a:lnTo>
                      <a:pt x="66203" y="111083"/>
                    </a:lnTo>
                    <a:lnTo>
                      <a:pt x="63300" y="111418"/>
                    </a:lnTo>
                    <a:lnTo>
                      <a:pt x="60398" y="112087"/>
                    </a:lnTo>
                    <a:lnTo>
                      <a:pt x="57606" y="112869"/>
                    </a:lnTo>
                    <a:lnTo>
                      <a:pt x="54927" y="113985"/>
                    </a:lnTo>
                    <a:lnTo>
                      <a:pt x="52248" y="115213"/>
                    </a:lnTo>
                    <a:lnTo>
                      <a:pt x="49680" y="116776"/>
                    </a:lnTo>
                    <a:lnTo>
                      <a:pt x="47224" y="118563"/>
                    </a:lnTo>
                    <a:lnTo>
                      <a:pt x="26682" y="134639"/>
                    </a:lnTo>
                    <a:lnTo>
                      <a:pt x="26236" y="135086"/>
                    </a:lnTo>
                    <a:lnTo>
                      <a:pt x="25901" y="135532"/>
                    </a:lnTo>
                    <a:lnTo>
                      <a:pt x="25677" y="136090"/>
                    </a:lnTo>
                    <a:lnTo>
                      <a:pt x="25566" y="136648"/>
                    </a:lnTo>
                    <a:lnTo>
                      <a:pt x="25566" y="137207"/>
                    </a:lnTo>
                    <a:lnTo>
                      <a:pt x="25677" y="137765"/>
                    </a:lnTo>
                    <a:lnTo>
                      <a:pt x="25901" y="138323"/>
                    </a:lnTo>
                    <a:lnTo>
                      <a:pt x="26236" y="138881"/>
                    </a:lnTo>
                    <a:lnTo>
                      <a:pt x="66203" y="189455"/>
                    </a:lnTo>
                    <a:lnTo>
                      <a:pt x="66649" y="189901"/>
                    </a:lnTo>
                    <a:lnTo>
                      <a:pt x="67208" y="190236"/>
                    </a:lnTo>
                    <a:lnTo>
                      <a:pt x="67766" y="190459"/>
                    </a:lnTo>
                    <a:lnTo>
                      <a:pt x="68436" y="190571"/>
                    </a:lnTo>
                    <a:lnTo>
                      <a:pt x="116888" y="190906"/>
                    </a:lnTo>
                    <a:lnTo>
                      <a:pt x="130173" y="191018"/>
                    </a:lnTo>
                    <a:lnTo>
                      <a:pt x="133187" y="190906"/>
                    </a:lnTo>
                    <a:lnTo>
                      <a:pt x="136201" y="190571"/>
                    </a:lnTo>
                    <a:lnTo>
                      <a:pt x="139216" y="190013"/>
                    </a:lnTo>
                    <a:lnTo>
                      <a:pt x="142007" y="189120"/>
                    </a:lnTo>
                    <a:lnTo>
                      <a:pt x="144798" y="188003"/>
                    </a:lnTo>
                    <a:lnTo>
                      <a:pt x="147589" y="186775"/>
                    </a:lnTo>
                    <a:lnTo>
                      <a:pt x="150156" y="185212"/>
                    </a:lnTo>
                    <a:lnTo>
                      <a:pt x="152613" y="183426"/>
                    </a:lnTo>
                    <a:lnTo>
                      <a:pt x="203297" y="143235"/>
                    </a:lnTo>
                    <a:lnTo>
                      <a:pt x="204525" y="142231"/>
                    </a:lnTo>
                    <a:lnTo>
                      <a:pt x="205530" y="141114"/>
                    </a:lnTo>
                    <a:lnTo>
                      <a:pt x="206423" y="139998"/>
                    </a:lnTo>
                    <a:lnTo>
                      <a:pt x="207205" y="138770"/>
                    </a:lnTo>
                    <a:lnTo>
                      <a:pt x="207763" y="137430"/>
                    </a:lnTo>
                    <a:lnTo>
                      <a:pt x="208321" y="136090"/>
                    </a:lnTo>
                    <a:lnTo>
                      <a:pt x="208656" y="134751"/>
                    </a:lnTo>
                    <a:lnTo>
                      <a:pt x="208879" y="133299"/>
                    </a:lnTo>
                    <a:lnTo>
                      <a:pt x="208991" y="131960"/>
                    </a:lnTo>
                    <a:lnTo>
                      <a:pt x="208991" y="130508"/>
                    </a:lnTo>
                    <a:lnTo>
                      <a:pt x="208768" y="129057"/>
                    </a:lnTo>
                    <a:lnTo>
                      <a:pt x="208433" y="127606"/>
                    </a:lnTo>
                    <a:lnTo>
                      <a:pt x="207986" y="126266"/>
                    </a:lnTo>
                    <a:lnTo>
                      <a:pt x="207428" y="124926"/>
                    </a:lnTo>
                    <a:lnTo>
                      <a:pt x="206647" y="123587"/>
                    </a:lnTo>
                    <a:lnTo>
                      <a:pt x="205753" y="122358"/>
                    </a:lnTo>
                    <a:lnTo>
                      <a:pt x="204749" y="121242"/>
                    </a:lnTo>
                    <a:lnTo>
                      <a:pt x="203744" y="120237"/>
                    </a:lnTo>
                    <a:lnTo>
                      <a:pt x="202516" y="119344"/>
                    </a:lnTo>
                    <a:lnTo>
                      <a:pt x="201288" y="118563"/>
                    </a:lnTo>
                    <a:lnTo>
                      <a:pt x="200060" y="118004"/>
                    </a:lnTo>
                    <a:lnTo>
                      <a:pt x="198720" y="117446"/>
                    </a:lnTo>
                    <a:lnTo>
                      <a:pt x="197269" y="117111"/>
                    </a:lnTo>
                    <a:lnTo>
                      <a:pt x="195929" y="116888"/>
                    </a:lnTo>
                    <a:lnTo>
                      <a:pt x="194478" y="116776"/>
                    </a:lnTo>
                    <a:lnTo>
                      <a:pt x="193026" y="116776"/>
                    </a:lnTo>
                    <a:lnTo>
                      <a:pt x="191687" y="117000"/>
                    </a:lnTo>
                    <a:lnTo>
                      <a:pt x="190235" y="117223"/>
                    </a:lnTo>
                    <a:lnTo>
                      <a:pt x="188896" y="117670"/>
                    </a:lnTo>
                    <a:lnTo>
                      <a:pt x="187556" y="118339"/>
                    </a:lnTo>
                    <a:lnTo>
                      <a:pt x="186216" y="119009"/>
                    </a:lnTo>
                    <a:lnTo>
                      <a:pt x="184988" y="119902"/>
                    </a:lnTo>
                    <a:lnTo>
                      <a:pt x="143011" y="152836"/>
                    </a:lnTo>
                    <a:lnTo>
                      <a:pt x="142230" y="153395"/>
                    </a:lnTo>
                    <a:lnTo>
                      <a:pt x="141337" y="153841"/>
                    </a:lnTo>
                    <a:lnTo>
                      <a:pt x="140444" y="154288"/>
                    </a:lnTo>
                    <a:lnTo>
                      <a:pt x="139551" y="154623"/>
                    </a:lnTo>
                    <a:lnTo>
                      <a:pt x="138657" y="154958"/>
                    </a:lnTo>
                    <a:lnTo>
                      <a:pt x="137653" y="155181"/>
                    </a:lnTo>
                    <a:lnTo>
                      <a:pt x="136760" y="155293"/>
                    </a:lnTo>
                    <a:lnTo>
                      <a:pt x="104942" y="155293"/>
                    </a:lnTo>
                    <a:lnTo>
                      <a:pt x="104161" y="155181"/>
                    </a:lnTo>
                    <a:lnTo>
                      <a:pt x="103491" y="155069"/>
                    </a:lnTo>
                    <a:lnTo>
                      <a:pt x="102821" y="154734"/>
                    </a:lnTo>
                    <a:lnTo>
                      <a:pt x="102151" y="154511"/>
                    </a:lnTo>
                    <a:lnTo>
                      <a:pt x="101481" y="154064"/>
                    </a:lnTo>
                    <a:lnTo>
                      <a:pt x="100923" y="153618"/>
                    </a:lnTo>
                    <a:lnTo>
                      <a:pt x="100365" y="153171"/>
                    </a:lnTo>
                    <a:lnTo>
                      <a:pt x="99918" y="152613"/>
                    </a:lnTo>
                    <a:lnTo>
                      <a:pt x="99472" y="152055"/>
                    </a:lnTo>
                    <a:lnTo>
                      <a:pt x="99137" y="151497"/>
                    </a:lnTo>
                    <a:lnTo>
                      <a:pt x="98802" y="150827"/>
                    </a:lnTo>
                    <a:lnTo>
                      <a:pt x="98579" y="150157"/>
                    </a:lnTo>
                    <a:lnTo>
                      <a:pt x="98355" y="149487"/>
                    </a:lnTo>
                    <a:lnTo>
                      <a:pt x="98244" y="148706"/>
                    </a:lnTo>
                    <a:lnTo>
                      <a:pt x="98244" y="147924"/>
                    </a:lnTo>
                    <a:lnTo>
                      <a:pt x="98244" y="147143"/>
                    </a:lnTo>
                    <a:lnTo>
                      <a:pt x="98355" y="146473"/>
                    </a:lnTo>
                    <a:lnTo>
                      <a:pt x="98579" y="145691"/>
                    </a:lnTo>
                    <a:lnTo>
                      <a:pt x="98802" y="145022"/>
                    </a:lnTo>
                    <a:lnTo>
                      <a:pt x="99137" y="144463"/>
                    </a:lnTo>
                    <a:lnTo>
                      <a:pt x="99472" y="143794"/>
                    </a:lnTo>
                    <a:lnTo>
                      <a:pt x="99918" y="143235"/>
                    </a:lnTo>
                    <a:lnTo>
                      <a:pt x="100365" y="142677"/>
                    </a:lnTo>
                    <a:lnTo>
                      <a:pt x="100923" y="142231"/>
                    </a:lnTo>
                    <a:lnTo>
                      <a:pt x="101481" y="141784"/>
                    </a:lnTo>
                    <a:lnTo>
                      <a:pt x="102151" y="141449"/>
                    </a:lnTo>
                    <a:lnTo>
                      <a:pt x="102709" y="141114"/>
                    </a:lnTo>
                    <a:lnTo>
                      <a:pt x="103491" y="140891"/>
                    </a:lnTo>
                    <a:lnTo>
                      <a:pt x="104161" y="140668"/>
                    </a:lnTo>
                    <a:lnTo>
                      <a:pt x="104942" y="140556"/>
                    </a:lnTo>
                    <a:lnTo>
                      <a:pt x="130843" y="140556"/>
                    </a:lnTo>
                    <a:lnTo>
                      <a:pt x="132406" y="140444"/>
                    </a:lnTo>
                    <a:lnTo>
                      <a:pt x="133857" y="140221"/>
                    </a:lnTo>
                    <a:lnTo>
                      <a:pt x="135197" y="139774"/>
                    </a:lnTo>
                    <a:lnTo>
                      <a:pt x="136648" y="139328"/>
                    </a:lnTo>
                    <a:lnTo>
                      <a:pt x="137876" y="138658"/>
                    </a:lnTo>
                    <a:lnTo>
                      <a:pt x="139104" y="137988"/>
                    </a:lnTo>
                    <a:lnTo>
                      <a:pt x="140220" y="137095"/>
                    </a:lnTo>
                    <a:lnTo>
                      <a:pt x="141337" y="136202"/>
                    </a:lnTo>
                    <a:lnTo>
                      <a:pt x="142230" y="135086"/>
                    </a:lnTo>
                    <a:lnTo>
                      <a:pt x="143123" y="133969"/>
                    </a:lnTo>
                    <a:lnTo>
                      <a:pt x="143905" y="132741"/>
                    </a:lnTo>
                    <a:lnTo>
                      <a:pt x="144463" y="131401"/>
                    </a:lnTo>
                    <a:lnTo>
                      <a:pt x="145021" y="130062"/>
                    </a:lnTo>
                    <a:lnTo>
                      <a:pt x="145356" y="128610"/>
                    </a:lnTo>
                    <a:lnTo>
                      <a:pt x="145579" y="127159"/>
                    </a:lnTo>
                    <a:lnTo>
                      <a:pt x="145691" y="125708"/>
                    </a:lnTo>
                    <a:lnTo>
                      <a:pt x="145579" y="124145"/>
                    </a:lnTo>
                    <a:lnTo>
                      <a:pt x="145356" y="122693"/>
                    </a:lnTo>
                    <a:lnTo>
                      <a:pt x="145021" y="121242"/>
                    </a:lnTo>
                    <a:lnTo>
                      <a:pt x="144463" y="119902"/>
                    </a:lnTo>
                    <a:lnTo>
                      <a:pt x="143905" y="118563"/>
                    </a:lnTo>
                    <a:lnTo>
                      <a:pt x="143123" y="117335"/>
                    </a:lnTo>
                    <a:lnTo>
                      <a:pt x="142230" y="116218"/>
                    </a:lnTo>
                    <a:lnTo>
                      <a:pt x="141337" y="115213"/>
                    </a:lnTo>
                    <a:lnTo>
                      <a:pt x="140220" y="114209"/>
                    </a:lnTo>
                    <a:lnTo>
                      <a:pt x="139104" y="113427"/>
                    </a:lnTo>
                    <a:lnTo>
                      <a:pt x="137876" y="112646"/>
                    </a:lnTo>
                    <a:lnTo>
                      <a:pt x="136536" y="111976"/>
                    </a:lnTo>
                    <a:lnTo>
                      <a:pt x="135197" y="111529"/>
                    </a:lnTo>
                    <a:lnTo>
                      <a:pt x="133745" y="111194"/>
                    </a:lnTo>
                    <a:lnTo>
                      <a:pt x="132294" y="110971"/>
                    </a:lnTo>
                    <a:lnTo>
                      <a:pt x="130843" y="110859"/>
                    </a:lnTo>
                    <a:close/>
                    <a:moveTo>
                      <a:pt x="12057" y="146919"/>
                    </a:moveTo>
                    <a:lnTo>
                      <a:pt x="11499" y="147031"/>
                    </a:lnTo>
                    <a:lnTo>
                      <a:pt x="10941" y="147254"/>
                    </a:lnTo>
                    <a:lnTo>
                      <a:pt x="10383" y="147589"/>
                    </a:lnTo>
                    <a:lnTo>
                      <a:pt x="1116" y="154846"/>
                    </a:lnTo>
                    <a:lnTo>
                      <a:pt x="670" y="155293"/>
                    </a:lnTo>
                    <a:lnTo>
                      <a:pt x="335" y="155851"/>
                    </a:lnTo>
                    <a:lnTo>
                      <a:pt x="112" y="156297"/>
                    </a:lnTo>
                    <a:lnTo>
                      <a:pt x="0" y="156855"/>
                    </a:lnTo>
                    <a:lnTo>
                      <a:pt x="0" y="157414"/>
                    </a:lnTo>
                    <a:lnTo>
                      <a:pt x="112" y="157972"/>
                    </a:lnTo>
                    <a:lnTo>
                      <a:pt x="335" y="158530"/>
                    </a:lnTo>
                    <a:lnTo>
                      <a:pt x="670" y="159088"/>
                    </a:lnTo>
                    <a:lnTo>
                      <a:pt x="39632" y="208434"/>
                    </a:lnTo>
                    <a:lnTo>
                      <a:pt x="40079" y="208880"/>
                    </a:lnTo>
                    <a:lnTo>
                      <a:pt x="40526" y="209215"/>
                    </a:lnTo>
                    <a:lnTo>
                      <a:pt x="41084" y="209438"/>
                    </a:lnTo>
                    <a:lnTo>
                      <a:pt x="41642" y="209550"/>
                    </a:lnTo>
                    <a:lnTo>
                      <a:pt x="42200" y="209550"/>
                    </a:lnTo>
                    <a:lnTo>
                      <a:pt x="42758" y="209438"/>
                    </a:lnTo>
                    <a:lnTo>
                      <a:pt x="43317" y="209215"/>
                    </a:lnTo>
                    <a:lnTo>
                      <a:pt x="43763" y="208880"/>
                    </a:lnTo>
                    <a:lnTo>
                      <a:pt x="53141" y="201512"/>
                    </a:lnTo>
                    <a:lnTo>
                      <a:pt x="53587" y="201177"/>
                    </a:lnTo>
                    <a:lnTo>
                      <a:pt x="53922" y="200619"/>
                    </a:lnTo>
                    <a:lnTo>
                      <a:pt x="54146" y="200172"/>
                    </a:lnTo>
                    <a:lnTo>
                      <a:pt x="54257" y="199614"/>
                    </a:lnTo>
                    <a:lnTo>
                      <a:pt x="54257" y="199056"/>
                    </a:lnTo>
                    <a:lnTo>
                      <a:pt x="54146" y="198498"/>
                    </a:lnTo>
                    <a:lnTo>
                      <a:pt x="53922" y="197939"/>
                    </a:lnTo>
                    <a:lnTo>
                      <a:pt x="53587" y="197381"/>
                    </a:lnTo>
                    <a:lnTo>
                      <a:pt x="14513" y="148036"/>
                    </a:lnTo>
                    <a:lnTo>
                      <a:pt x="14178" y="147589"/>
                    </a:lnTo>
                    <a:lnTo>
                      <a:pt x="13620" y="147254"/>
                    </a:lnTo>
                    <a:lnTo>
                      <a:pt x="13174" y="147031"/>
                    </a:lnTo>
                    <a:lnTo>
                      <a:pt x="12615" y="146919"/>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7" name="Google Shape;1437;p158"/>
          <p:cNvGrpSpPr/>
          <p:nvPr/>
        </p:nvGrpSpPr>
        <p:grpSpPr>
          <a:xfrm>
            <a:off x="3354138" y="1584283"/>
            <a:ext cx="2435700" cy="2131880"/>
            <a:chOff x="3354138" y="1584283"/>
            <a:chExt cx="2435700" cy="2131880"/>
          </a:xfrm>
        </p:grpSpPr>
        <p:cxnSp>
          <p:nvCxnSpPr>
            <p:cNvPr id="1438" name="Google Shape;1438;p158"/>
            <p:cNvCxnSpPr>
              <a:stCxn id="1426" idx="2"/>
              <a:endCxn id="1439" idx="0"/>
            </p:cNvCxnSpPr>
            <p:nvPr/>
          </p:nvCxnSpPr>
          <p:spPr>
            <a:xfrm rot="-5400000" flipH="1">
              <a:off x="3802455" y="2329633"/>
              <a:ext cx="1515000" cy="24300"/>
            </a:xfrm>
            <a:prstGeom prst="curvedConnector3">
              <a:avLst>
                <a:gd name="adj1" fmla="val 50003"/>
              </a:avLst>
            </a:prstGeom>
            <a:noFill/>
            <a:ln w="9525" cap="flat" cmpd="sng">
              <a:solidFill>
                <a:srgbClr val="30E8B0"/>
              </a:solidFill>
              <a:prstDash val="solid"/>
              <a:round/>
              <a:headEnd type="none" w="med" len="med"/>
              <a:tailEnd type="triangle" w="med" len="med"/>
            </a:ln>
          </p:spPr>
        </p:cxnSp>
        <p:grpSp>
          <p:nvGrpSpPr>
            <p:cNvPr id="1440" name="Google Shape;1440;p158"/>
            <p:cNvGrpSpPr/>
            <p:nvPr/>
          </p:nvGrpSpPr>
          <p:grpSpPr>
            <a:xfrm>
              <a:off x="3354138" y="3099363"/>
              <a:ext cx="2435700" cy="616800"/>
              <a:chOff x="158725" y="-414949"/>
              <a:chExt cx="2435700" cy="616800"/>
            </a:xfrm>
          </p:grpSpPr>
          <p:sp>
            <p:nvSpPr>
              <p:cNvPr id="1439" name="Google Shape;1439;p158"/>
              <p:cNvSpPr/>
              <p:nvPr/>
            </p:nvSpPr>
            <p:spPr>
              <a:xfrm>
                <a:off x="158725" y="-414949"/>
                <a:ext cx="2435700" cy="616800"/>
              </a:xfrm>
              <a:prstGeom prst="roundRect">
                <a:avLst>
                  <a:gd name="adj" fmla="val 50000"/>
                </a:avLst>
              </a:prstGeom>
              <a:solidFill>
                <a:srgbClr val="D8FAF0"/>
              </a:solidFill>
              <a:ln w="76200" cap="flat" cmpd="sng">
                <a:solidFill>
                  <a:srgbClr val="1D7474"/>
                </a:solidFill>
                <a:prstDash val="solid"/>
                <a:round/>
                <a:headEnd type="none" w="sm" len="sm"/>
                <a:tailEnd type="none" w="sm" len="sm"/>
              </a:ln>
            </p:spPr>
            <p:txBody>
              <a:bodyPr spcFirstLastPara="1" wrap="square" lIns="274300" tIns="91425" rIns="91425" bIns="91425" anchor="ctr" anchorCtr="0">
                <a:noAutofit/>
              </a:bodyPr>
              <a:lstStyle/>
              <a:p>
                <a:pPr marL="0" lvl="0" indent="0" algn="l" rtl="0">
                  <a:lnSpc>
                    <a:spcPct val="90000"/>
                  </a:lnSpc>
                  <a:spcBef>
                    <a:spcPts val="0"/>
                  </a:spcBef>
                  <a:spcAft>
                    <a:spcPts val="0"/>
                  </a:spcAft>
                  <a:buNone/>
                </a:pPr>
                <a:r>
                  <a:rPr lang="en" sz="1000" b="1">
                    <a:solidFill>
                      <a:srgbClr val="1F1F1F"/>
                    </a:solidFill>
                    <a:latin typeface="Montserrat"/>
                    <a:ea typeface="Montserrat"/>
                    <a:cs typeface="Montserrat"/>
                    <a:sym typeface="Montserrat"/>
                  </a:rPr>
                  <a:t>Empowering Patients</a:t>
                </a:r>
                <a:br>
                  <a:rPr lang="en" sz="1200">
                    <a:solidFill>
                      <a:srgbClr val="1F1F1F"/>
                    </a:solidFill>
                    <a:latin typeface="Montserrat SemiBold"/>
                    <a:ea typeface="Montserrat SemiBold"/>
                    <a:cs typeface="Montserrat SemiBold"/>
                    <a:sym typeface="Montserrat SemiBold"/>
                  </a:rPr>
                </a:br>
                <a:r>
                  <a:rPr lang="en" sz="900">
                    <a:solidFill>
                      <a:srgbClr val="1F1F1F"/>
                    </a:solidFill>
                    <a:latin typeface="Montserrat"/>
                    <a:ea typeface="Montserrat"/>
                    <a:cs typeface="Montserrat"/>
                    <a:sym typeface="Montserrat"/>
                  </a:rPr>
                  <a:t>Meet patients where they are</a:t>
                </a:r>
                <a:endParaRPr sz="900">
                  <a:solidFill>
                    <a:srgbClr val="1F1F1F"/>
                  </a:solidFill>
                  <a:latin typeface="Montserrat"/>
                  <a:ea typeface="Montserrat"/>
                  <a:cs typeface="Montserrat"/>
                  <a:sym typeface="Montserrat"/>
                </a:endParaRPr>
              </a:p>
              <a:p>
                <a:pPr marL="0" lvl="0" indent="0" algn="l" rtl="0">
                  <a:lnSpc>
                    <a:spcPct val="90000"/>
                  </a:lnSpc>
                  <a:spcBef>
                    <a:spcPts val="0"/>
                  </a:spcBef>
                  <a:spcAft>
                    <a:spcPts val="0"/>
                  </a:spcAft>
                  <a:buNone/>
                </a:pPr>
                <a:r>
                  <a:rPr lang="en" sz="800" b="1">
                    <a:solidFill>
                      <a:srgbClr val="1F1F1F"/>
                    </a:solidFill>
                    <a:latin typeface="Montserrat"/>
                    <a:ea typeface="Montserrat"/>
                    <a:cs typeface="Montserrat"/>
                    <a:sym typeface="Montserrat"/>
                  </a:rPr>
                  <a:t>National Apps (NHS, HSE, etc)</a:t>
                </a:r>
                <a:endParaRPr sz="1300">
                  <a:solidFill>
                    <a:srgbClr val="1F1F1F"/>
                  </a:solidFill>
                  <a:latin typeface="Montserrat"/>
                  <a:ea typeface="Montserrat"/>
                  <a:cs typeface="Montserrat"/>
                  <a:sym typeface="Montserrat"/>
                </a:endParaRPr>
              </a:p>
            </p:txBody>
          </p:sp>
          <p:sp>
            <p:nvSpPr>
              <p:cNvPr id="1441" name="Google Shape;1441;p158"/>
              <p:cNvSpPr/>
              <p:nvPr/>
            </p:nvSpPr>
            <p:spPr>
              <a:xfrm>
                <a:off x="287199" y="-212876"/>
                <a:ext cx="205884" cy="212693"/>
              </a:xfrm>
              <a:custGeom>
                <a:avLst/>
                <a:gdLst/>
                <a:ahLst/>
                <a:cxnLst/>
                <a:rect l="l" t="t" r="r" b="b"/>
                <a:pathLst>
                  <a:path w="197491" h="209550" extrusionOk="0">
                    <a:moveTo>
                      <a:pt x="30280" y="6699"/>
                    </a:moveTo>
                    <a:lnTo>
                      <a:pt x="28404" y="6967"/>
                    </a:lnTo>
                    <a:lnTo>
                      <a:pt x="26261" y="7503"/>
                    </a:lnTo>
                    <a:lnTo>
                      <a:pt x="24385" y="8307"/>
                    </a:lnTo>
                    <a:lnTo>
                      <a:pt x="22509" y="9111"/>
                    </a:lnTo>
                    <a:lnTo>
                      <a:pt x="20901" y="10183"/>
                    </a:lnTo>
                    <a:lnTo>
                      <a:pt x="19294" y="11523"/>
                    </a:lnTo>
                    <a:lnTo>
                      <a:pt x="17686" y="12862"/>
                    </a:lnTo>
                    <a:lnTo>
                      <a:pt x="16346" y="14202"/>
                    </a:lnTo>
                    <a:lnTo>
                      <a:pt x="15006" y="15810"/>
                    </a:lnTo>
                    <a:lnTo>
                      <a:pt x="14202" y="17686"/>
                    </a:lnTo>
                    <a:lnTo>
                      <a:pt x="13130" y="19562"/>
                    </a:lnTo>
                    <a:lnTo>
                      <a:pt x="12594" y="21437"/>
                    </a:lnTo>
                    <a:lnTo>
                      <a:pt x="12058" y="23313"/>
                    </a:lnTo>
                    <a:lnTo>
                      <a:pt x="11523" y="25457"/>
                    </a:lnTo>
                    <a:lnTo>
                      <a:pt x="11523" y="27601"/>
                    </a:lnTo>
                    <a:lnTo>
                      <a:pt x="11523" y="29744"/>
                    </a:lnTo>
                    <a:lnTo>
                      <a:pt x="12058" y="31888"/>
                    </a:lnTo>
                    <a:lnTo>
                      <a:pt x="12594" y="33764"/>
                    </a:lnTo>
                    <a:lnTo>
                      <a:pt x="13130" y="35908"/>
                    </a:lnTo>
                    <a:lnTo>
                      <a:pt x="14202" y="37515"/>
                    </a:lnTo>
                    <a:lnTo>
                      <a:pt x="15006" y="39391"/>
                    </a:lnTo>
                    <a:lnTo>
                      <a:pt x="16346" y="40999"/>
                    </a:lnTo>
                    <a:lnTo>
                      <a:pt x="17686" y="42339"/>
                    </a:lnTo>
                    <a:lnTo>
                      <a:pt x="19294" y="43947"/>
                    </a:lnTo>
                    <a:lnTo>
                      <a:pt x="20901" y="45018"/>
                    </a:lnTo>
                    <a:lnTo>
                      <a:pt x="22509" y="46090"/>
                    </a:lnTo>
                    <a:lnTo>
                      <a:pt x="24385" y="46894"/>
                    </a:lnTo>
                    <a:lnTo>
                      <a:pt x="26261" y="47698"/>
                    </a:lnTo>
                    <a:lnTo>
                      <a:pt x="28404" y="48234"/>
                    </a:lnTo>
                    <a:lnTo>
                      <a:pt x="30280" y="48502"/>
                    </a:lnTo>
                    <a:lnTo>
                      <a:pt x="34568" y="48502"/>
                    </a:lnTo>
                    <a:lnTo>
                      <a:pt x="36711" y="48234"/>
                    </a:lnTo>
                    <a:lnTo>
                      <a:pt x="38855" y="47698"/>
                    </a:lnTo>
                    <a:lnTo>
                      <a:pt x="40731" y="46894"/>
                    </a:lnTo>
                    <a:lnTo>
                      <a:pt x="42607" y="46090"/>
                    </a:lnTo>
                    <a:lnTo>
                      <a:pt x="44214" y="45018"/>
                    </a:lnTo>
                    <a:lnTo>
                      <a:pt x="45822" y="43947"/>
                    </a:lnTo>
                    <a:lnTo>
                      <a:pt x="47430" y="42339"/>
                    </a:lnTo>
                    <a:lnTo>
                      <a:pt x="48770" y="40999"/>
                    </a:lnTo>
                    <a:lnTo>
                      <a:pt x="50110" y="39391"/>
                    </a:lnTo>
                    <a:lnTo>
                      <a:pt x="50914" y="37515"/>
                    </a:lnTo>
                    <a:lnTo>
                      <a:pt x="51985" y="35908"/>
                    </a:lnTo>
                    <a:lnTo>
                      <a:pt x="52521" y="33764"/>
                    </a:lnTo>
                    <a:lnTo>
                      <a:pt x="53057" y="31888"/>
                    </a:lnTo>
                    <a:lnTo>
                      <a:pt x="53593" y="29744"/>
                    </a:lnTo>
                    <a:lnTo>
                      <a:pt x="53593" y="27601"/>
                    </a:lnTo>
                    <a:lnTo>
                      <a:pt x="53593" y="25457"/>
                    </a:lnTo>
                    <a:lnTo>
                      <a:pt x="53057" y="23313"/>
                    </a:lnTo>
                    <a:lnTo>
                      <a:pt x="52521" y="21437"/>
                    </a:lnTo>
                    <a:lnTo>
                      <a:pt x="51985" y="19562"/>
                    </a:lnTo>
                    <a:lnTo>
                      <a:pt x="50914" y="17686"/>
                    </a:lnTo>
                    <a:lnTo>
                      <a:pt x="50110" y="15810"/>
                    </a:lnTo>
                    <a:lnTo>
                      <a:pt x="48770" y="14202"/>
                    </a:lnTo>
                    <a:lnTo>
                      <a:pt x="47430" y="12862"/>
                    </a:lnTo>
                    <a:lnTo>
                      <a:pt x="45822" y="11523"/>
                    </a:lnTo>
                    <a:lnTo>
                      <a:pt x="44214" y="10183"/>
                    </a:lnTo>
                    <a:lnTo>
                      <a:pt x="42607" y="9111"/>
                    </a:lnTo>
                    <a:lnTo>
                      <a:pt x="40731" y="8307"/>
                    </a:lnTo>
                    <a:lnTo>
                      <a:pt x="38855" y="7503"/>
                    </a:lnTo>
                    <a:lnTo>
                      <a:pt x="36711" y="6967"/>
                    </a:lnTo>
                    <a:lnTo>
                      <a:pt x="34568" y="6699"/>
                    </a:lnTo>
                    <a:close/>
                    <a:moveTo>
                      <a:pt x="163995" y="6699"/>
                    </a:moveTo>
                    <a:lnTo>
                      <a:pt x="161852" y="6967"/>
                    </a:lnTo>
                    <a:lnTo>
                      <a:pt x="159976" y="7503"/>
                    </a:lnTo>
                    <a:lnTo>
                      <a:pt x="158100" y="8307"/>
                    </a:lnTo>
                    <a:lnTo>
                      <a:pt x="156224" y="9111"/>
                    </a:lnTo>
                    <a:lnTo>
                      <a:pt x="154348" y="10183"/>
                    </a:lnTo>
                    <a:lnTo>
                      <a:pt x="152741" y="11523"/>
                    </a:lnTo>
                    <a:lnTo>
                      <a:pt x="151401" y="12862"/>
                    </a:lnTo>
                    <a:lnTo>
                      <a:pt x="150061" y="14202"/>
                    </a:lnTo>
                    <a:lnTo>
                      <a:pt x="148721" y="15810"/>
                    </a:lnTo>
                    <a:lnTo>
                      <a:pt x="147649" y="17686"/>
                    </a:lnTo>
                    <a:lnTo>
                      <a:pt x="146845" y="19562"/>
                    </a:lnTo>
                    <a:lnTo>
                      <a:pt x="146042" y="21437"/>
                    </a:lnTo>
                    <a:lnTo>
                      <a:pt x="145506" y="23313"/>
                    </a:lnTo>
                    <a:lnTo>
                      <a:pt x="145238" y="25457"/>
                    </a:lnTo>
                    <a:lnTo>
                      <a:pt x="145238" y="27601"/>
                    </a:lnTo>
                    <a:lnTo>
                      <a:pt x="145238" y="29744"/>
                    </a:lnTo>
                    <a:lnTo>
                      <a:pt x="145506" y="31888"/>
                    </a:lnTo>
                    <a:lnTo>
                      <a:pt x="146042" y="33764"/>
                    </a:lnTo>
                    <a:lnTo>
                      <a:pt x="146845" y="35908"/>
                    </a:lnTo>
                    <a:lnTo>
                      <a:pt x="147649" y="37515"/>
                    </a:lnTo>
                    <a:lnTo>
                      <a:pt x="148721" y="39391"/>
                    </a:lnTo>
                    <a:lnTo>
                      <a:pt x="150061" y="40999"/>
                    </a:lnTo>
                    <a:lnTo>
                      <a:pt x="151401" y="42339"/>
                    </a:lnTo>
                    <a:lnTo>
                      <a:pt x="152741" y="43947"/>
                    </a:lnTo>
                    <a:lnTo>
                      <a:pt x="154348" y="45018"/>
                    </a:lnTo>
                    <a:lnTo>
                      <a:pt x="156224" y="46090"/>
                    </a:lnTo>
                    <a:lnTo>
                      <a:pt x="158100" y="46894"/>
                    </a:lnTo>
                    <a:lnTo>
                      <a:pt x="159976" y="47698"/>
                    </a:lnTo>
                    <a:lnTo>
                      <a:pt x="161852" y="48234"/>
                    </a:lnTo>
                    <a:lnTo>
                      <a:pt x="163995" y="48502"/>
                    </a:lnTo>
                    <a:lnTo>
                      <a:pt x="168283" y="48502"/>
                    </a:lnTo>
                    <a:lnTo>
                      <a:pt x="170426" y="48234"/>
                    </a:lnTo>
                    <a:lnTo>
                      <a:pt x="172302" y="47698"/>
                    </a:lnTo>
                    <a:lnTo>
                      <a:pt x="174446" y="46894"/>
                    </a:lnTo>
                    <a:lnTo>
                      <a:pt x="176054" y="46090"/>
                    </a:lnTo>
                    <a:lnTo>
                      <a:pt x="177929" y="45018"/>
                    </a:lnTo>
                    <a:lnTo>
                      <a:pt x="179537" y="43947"/>
                    </a:lnTo>
                    <a:lnTo>
                      <a:pt x="181145" y="42339"/>
                    </a:lnTo>
                    <a:lnTo>
                      <a:pt x="182485" y="40999"/>
                    </a:lnTo>
                    <a:lnTo>
                      <a:pt x="183557" y="39391"/>
                    </a:lnTo>
                    <a:lnTo>
                      <a:pt x="184629" y="37515"/>
                    </a:lnTo>
                    <a:lnTo>
                      <a:pt x="185433" y="35908"/>
                    </a:lnTo>
                    <a:lnTo>
                      <a:pt x="186236" y="33764"/>
                    </a:lnTo>
                    <a:lnTo>
                      <a:pt x="186772" y="31888"/>
                    </a:lnTo>
                    <a:lnTo>
                      <a:pt x="187040" y="29744"/>
                    </a:lnTo>
                    <a:lnTo>
                      <a:pt x="187308" y="27601"/>
                    </a:lnTo>
                    <a:lnTo>
                      <a:pt x="187040" y="25457"/>
                    </a:lnTo>
                    <a:lnTo>
                      <a:pt x="186772" y="23313"/>
                    </a:lnTo>
                    <a:lnTo>
                      <a:pt x="186236" y="21437"/>
                    </a:lnTo>
                    <a:lnTo>
                      <a:pt x="185433" y="19562"/>
                    </a:lnTo>
                    <a:lnTo>
                      <a:pt x="184629" y="17686"/>
                    </a:lnTo>
                    <a:lnTo>
                      <a:pt x="183557" y="15810"/>
                    </a:lnTo>
                    <a:lnTo>
                      <a:pt x="182485" y="14202"/>
                    </a:lnTo>
                    <a:lnTo>
                      <a:pt x="181145" y="12862"/>
                    </a:lnTo>
                    <a:lnTo>
                      <a:pt x="179537" y="11523"/>
                    </a:lnTo>
                    <a:lnTo>
                      <a:pt x="177929" y="10183"/>
                    </a:lnTo>
                    <a:lnTo>
                      <a:pt x="176054" y="9111"/>
                    </a:lnTo>
                    <a:lnTo>
                      <a:pt x="174446" y="8307"/>
                    </a:lnTo>
                    <a:lnTo>
                      <a:pt x="172302" y="7503"/>
                    </a:lnTo>
                    <a:lnTo>
                      <a:pt x="170426" y="6967"/>
                    </a:lnTo>
                    <a:lnTo>
                      <a:pt x="168283" y="6699"/>
                    </a:lnTo>
                    <a:close/>
                    <a:moveTo>
                      <a:pt x="97004" y="0"/>
                    </a:moveTo>
                    <a:lnTo>
                      <a:pt x="94324" y="536"/>
                    </a:lnTo>
                    <a:lnTo>
                      <a:pt x="91912" y="1072"/>
                    </a:lnTo>
                    <a:lnTo>
                      <a:pt x="89769" y="1876"/>
                    </a:lnTo>
                    <a:lnTo>
                      <a:pt x="87357" y="2948"/>
                    </a:lnTo>
                    <a:lnTo>
                      <a:pt x="85481" y="4287"/>
                    </a:lnTo>
                    <a:lnTo>
                      <a:pt x="83337" y="5627"/>
                    </a:lnTo>
                    <a:lnTo>
                      <a:pt x="81730" y="7235"/>
                    </a:lnTo>
                    <a:lnTo>
                      <a:pt x="80122" y="9111"/>
                    </a:lnTo>
                    <a:lnTo>
                      <a:pt x="78514" y="10987"/>
                    </a:lnTo>
                    <a:lnTo>
                      <a:pt x="77442" y="13130"/>
                    </a:lnTo>
                    <a:lnTo>
                      <a:pt x="76370" y="15274"/>
                    </a:lnTo>
                    <a:lnTo>
                      <a:pt x="75298" y="17686"/>
                    </a:lnTo>
                    <a:lnTo>
                      <a:pt x="74763" y="20098"/>
                    </a:lnTo>
                    <a:lnTo>
                      <a:pt x="74495" y="22509"/>
                    </a:lnTo>
                    <a:lnTo>
                      <a:pt x="74227" y="25189"/>
                    </a:lnTo>
                    <a:lnTo>
                      <a:pt x="74495" y="27601"/>
                    </a:lnTo>
                    <a:lnTo>
                      <a:pt x="74763" y="30280"/>
                    </a:lnTo>
                    <a:lnTo>
                      <a:pt x="75298" y="32692"/>
                    </a:lnTo>
                    <a:lnTo>
                      <a:pt x="76370" y="34836"/>
                    </a:lnTo>
                    <a:lnTo>
                      <a:pt x="77442" y="36979"/>
                    </a:lnTo>
                    <a:lnTo>
                      <a:pt x="78514" y="39123"/>
                    </a:lnTo>
                    <a:lnTo>
                      <a:pt x="80122" y="40999"/>
                    </a:lnTo>
                    <a:lnTo>
                      <a:pt x="81730" y="42875"/>
                    </a:lnTo>
                    <a:lnTo>
                      <a:pt x="83337" y="44482"/>
                    </a:lnTo>
                    <a:lnTo>
                      <a:pt x="85481" y="46090"/>
                    </a:lnTo>
                    <a:lnTo>
                      <a:pt x="87357" y="47162"/>
                    </a:lnTo>
                    <a:lnTo>
                      <a:pt x="89769" y="48234"/>
                    </a:lnTo>
                    <a:lnTo>
                      <a:pt x="91912" y="49038"/>
                    </a:lnTo>
                    <a:lnTo>
                      <a:pt x="94324" y="49842"/>
                    </a:lnTo>
                    <a:lnTo>
                      <a:pt x="97004" y="50110"/>
                    </a:lnTo>
                    <a:lnTo>
                      <a:pt x="99415" y="50378"/>
                    </a:lnTo>
                    <a:lnTo>
                      <a:pt x="102095" y="50110"/>
                    </a:lnTo>
                    <a:lnTo>
                      <a:pt x="104507" y="49842"/>
                    </a:lnTo>
                    <a:lnTo>
                      <a:pt x="106918" y="49038"/>
                    </a:lnTo>
                    <a:lnTo>
                      <a:pt x="109330" y="48234"/>
                    </a:lnTo>
                    <a:lnTo>
                      <a:pt x="111474" y="47162"/>
                    </a:lnTo>
                    <a:lnTo>
                      <a:pt x="113618" y="46090"/>
                    </a:lnTo>
                    <a:lnTo>
                      <a:pt x="115493" y="44482"/>
                    </a:lnTo>
                    <a:lnTo>
                      <a:pt x="117369" y="42875"/>
                    </a:lnTo>
                    <a:lnTo>
                      <a:pt x="118977" y="40999"/>
                    </a:lnTo>
                    <a:lnTo>
                      <a:pt x="120317" y="39123"/>
                    </a:lnTo>
                    <a:lnTo>
                      <a:pt x="121657" y="36979"/>
                    </a:lnTo>
                    <a:lnTo>
                      <a:pt x="122728" y="34836"/>
                    </a:lnTo>
                    <a:lnTo>
                      <a:pt x="123532" y="32692"/>
                    </a:lnTo>
                    <a:lnTo>
                      <a:pt x="124068" y="30280"/>
                    </a:lnTo>
                    <a:lnTo>
                      <a:pt x="124604" y="27601"/>
                    </a:lnTo>
                    <a:lnTo>
                      <a:pt x="124604" y="25189"/>
                    </a:lnTo>
                    <a:lnTo>
                      <a:pt x="124604" y="22509"/>
                    </a:lnTo>
                    <a:lnTo>
                      <a:pt x="124068" y="20098"/>
                    </a:lnTo>
                    <a:lnTo>
                      <a:pt x="123532" y="17686"/>
                    </a:lnTo>
                    <a:lnTo>
                      <a:pt x="122728" y="15274"/>
                    </a:lnTo>
                    <a:lnTo>
                      <a:pt x="121657" y="13130"/>
                    </a:lnTo>
                    <a:lnTo>
                      <a:pt x="120317" y="10987"/>
                    </a:lnTo>
                    <a:lnTo>
                      <a:pt x="118977" y="9111"/>
                    </a:lnTo>
                    <a:lnTo>
                      <a:pt x="117369" y="7235"/>
                    </a:lnTo>
                    <a:lnTo>
                      <a:pt x="115493" y="5627"/>
                    </a:lnTo>
                    <a:lnTo>
                      <a:pt x="113618" y="4287"/>
                    </a:lnTo>
                    <a:lnTo>
                      <a:pt x="111474" y="2948"/>
                    </a:lnTo>
                    <a:lnTo>
                      <a:pt x="109330" y="1876"/>
                    </a:lnTo>
                    <a:lnTo>
                      <a:pt x="106918" y="1072"/>
                    </a:lnTo>
                    <a:lnTo>
                      <a:pt x="104507" y="536"/>
                    </a:lnTo>
                    <a:lnTo>
                      <a:pt x="102095" y="0"/>
                    </a:lnTo>
                    <a:close/>
                    <a:moveTo>
                      <a:pt x="24385" y="61096"/>
                    </a:moveTo>
                    <a:lnTo>
                      <a:pt x="21437" y="61632"/>
                    </a:lnTo>
                    <a:lnTo>
                      <a:pt x="18222" y="62436"/>
                    </a:lnTo>
                    <a:lnTo>
                      <a:pt x="15542" y="63508"/>
                    </a:lnTo>
                    <a:lnTo>
                      <a:pt x="13130" y="65384"/>
                    </a:lnTo>
                    <a:lnTo>
                      <a:pt x="10987" y="67528"/>
                    </a:lnTo>
                    <a:lnTo>
                      <a:pt x="9111" y="69939"/>
                    </a:lnTo>
                    <a:lnTo>
                      <a:pt x="7771" y="72619"/>
                    </a:lnTo>
                    <a:lnTo>
                      <a:pt x="6967" y="75835"/>
                    </a:lnTo>
                    <a:lnTo>
                      <a:pt x="268" y="112278"/>
                    </a:lnTo>
                    <a:lnTo>
                      <a:pt x="0" y="114154"/>
                    </a:lnTo>
                    <a:lnTo>
                      <a:pt x="268" y="115762"/>
                    </a:lnTo>
                    <a:lnTo>
                      <a:pt x="804" y="117637"/>
                    </a:lnTo>
                    <a:lnTo>
                      <a:pt x="1608" y="118977"/>
                    </a:lnTo>
                    <a:lnTo>
                      <a:pt x="12862" y="135323"/>
                    </a:lnTo>
                    <a:lnTo>
                      <a:pt x="13934" y="137467"/>
                    </a:lnTo>
                    <a:lnTo>
                      <a:pt x="14202" y="139611"/>
                    </a:lnTo>
                    <a:lnTo>
                      <a:pt x="17150" y="173374"/>
                    </a:lnTo>
                    <a:lnTo>
                      <a:pt x="17418" y="174982"/>
                    </a:lnTo>
                    <a:lnTo>
                      <a:pt x="17954" y="176590"/>
                    </a:lnTo>
                    <a:lnTo>
                      <a:pt x="18758" y="177930"/>
                    </a:lnTo>
                    <a:lnTo>
                      <a:pt x="19829" y="179270"/>
                    </a:lnTo>
                    <a:lnTo>
                      <a:pt x="21169" y="180342"/>
                    </a:lnTo>
                    <a:lnTo>
                      <a:pt x="22509" y="180878"/>
                    </a:lnTo>
                    <a:lnTo>
                      <a:pt x="24117" y="181413"/>
                    </a:lnTo>
                    <a:lnTo>
                      <a:pt x="25993" y="181681"/>
                    </a:lnTo>
                    <a:lnTo>
                      <a:pt x="38051" y="181681"/>
                    </a:lnTo>
                    <a:lnTo>
                      <a:pt x="39659" y="181413"/>
                    </a:lnTo>
                    <a:lnTo>
                      <a:pt x="41267" y="180878"/>
                    </a:lnTo>
                    <a:lnTo>
                      <a:pt x="42875" y="180342"/>
                    </a:lnTo>
                    <a:lnTo>
                      <a:pt x="43946" y="179270"/>
                    </a:lnTo>
                    <a:lnTo>
                      <a:pt x="45018" y="177930"/>
                    </a:lnTo>
                    <a:lnTo>
                      <a:pt x="46090" y="176590"/>
                    </a:lnTo>
                    <a:lnTo>
                      <a:pt x="46626" y="174982"/>
                    </a:lnTo>
                    <a:lnTo>
                      <a:pt x="46894" y="173374"/>
                    </a:lnTo>
                    <a:lnTo>
                      <a:pt x="49574" y="139611"/>
                    </a:lnTo>
                    <a:lnTo>
                      <a:pt x="49574" y="139343"/>
                    </a:lnTo>
                    <a:lnTo>
                      <a:pt x="48234" y="135591"/>
                    </a:lnTo>
                    <a:lnTo>
                      <a:pt x="47430" y="132108"/>
                    </a:lnTo>
                    <a:lnTo>
                      <a:pt x="47162" y="128088"/>
                    </a:lnTo>
                    <a:lnTo>
                      <a:pt x="47162" y="126212"/>
                    </a:lnTo>
                    <a:lnTo>
                      <a:pt x="47430" y="124337"/>
                    </a:lnTo>
                    <a:lnTo>
                      <a:pt x="55737" y="80390"/>
                    </a:lnTo>
                    <a:lnTo>
                      <a:pt x="56273" y="77978"/>
                    </a:lnTo>
                    <a:lnTo>
                      <a:pt x="57077" y="75835"/>
                    </a:lnTo>
                    <a:lnTo>
                      <a:pt x="56005" y="72619"/>
                    </a:lnTo>
                    <a:lnTo>
                      <a:pt x="54665" y="69939"/>
                    </a:lnTo>
                    <a:lnTo>
                      <a:pt x="53057" y="67528"/>
                    </a:lnTo>
                    <a:lnTo>
                      <a:pt x="50914" y="65384"/>
                    </a:lnTo>
                    <a:lnTo>
                      <a:pt x="48234" y="63508"/>
                    </a:lnTo>
                    <a:lnTo>
                      <a:pt x="45554" y="62436"/>
                    </a:lnTo>
                    <a:lnTo>
                      <a:pt x="42607" y="61632"/>
                    </a:lnTo>
                    <a:lnTo>
                      <a:pt x="39391" y="61096"/>
                    </a:lnTo>
                    <a:close/>
                    <a:moveTo>
                      <a:pt x="158100" y="61096"/>
                    </a:moveTo>
                    <a:lnTo>
                      <a:pt x="154884" y="61632"/>
                    </a:lnTo>
                    <a:lnTo>
                      <a:pt x="151937" y="62436"/>
                    </a:lnTo>
                    <a:lnTo>
                      <a:pt x="149257" y="63508"/>
                    </a:lnTo>
                    <a:lnTo>
                      <a:pt x="146845" y="65384"/>
                    </a:lnTo>
                    <a:lnTo>
                      <a:pt x="144434" y="67528"/>
                    </a:lnTo>
                    <a:lnTo>
                      <a:pt x="142826" y="69939"/>
                    </a:lnTo>
                    <a:lnTo>
                      <a:pt x="141486" y="72619"/>
                    </a:lnTo>
                    <a:lnTo>
                      <a:pt x="140682" y="75835"/>
                    </a:lnTo>
                    <a:lnTo>
                      <a:pt x="141218" y="77978"/>
                    </a:lnTo>
                    <a:lnTo>
                      <a:pt x="141754" y="80390"/>
                    </a:lnTo>
                    <a:lnTo>
                      <a:pt x="150061" y="124337"/>
                    </a:lnTo>
                    <a:lnTo>
                      <a:pt x="150329" y="126212"/>
                    </a:lnTo>
                    <a:lnTo>
                      <a:pt x="150329" y="128088"/>
                    </a:lnTo>
                    <a:lnTo>
                      <a:pt x="150061" y="132108"/>
                    </a:lnTo>
                    <a:lnTo>
                      <a:pt x="149257" y="135591"/>
                    </a:lnTo>
                    <a:lnTo>
                      <a:pt x="147917" y="139343"/>
                    </a:lnTo>
                    <a:lnTo>
                      <a:pt x="147917" y="139611"/>
                    </a:lnTo>
                    <a:lnTo>
                      <a:pt x="150597" y="173374"/>
                    </a:lnTo>
                    <a:lnTo>
                      <a:pt x="150865" y="174982"/>
                    </a:lnTo>
                    <a:lnTo>
                      <a:pt x="151401" y="176590"/>
                    </a:lnTo>
                    <a:lnTo>
                      <a:pt x="152473" y="177930"/>
                    </a:lnTo>
                    <a:lnTo>
                      <a:pt x="153545" y="179270"/>
                    </a:lnTo>
                    <a:lnTo>
                      <a:pt x="154884" y="180342"/>
                    </a:lnTo>
                    <a:lnTo>
                      <a:pt x="156224" y="180878"/>
                    </a:lnTo>
                    <a:lnTo>
                      <a:pt x="157832" y="181413"/>
                    </a:lnTo>
                    <a:lnTo>
                      <a:pt x="159440" y="181681"/>
                    </a:lnTo>
                    <a:lnTo>
                      <a:pt x="171498" y="181681"/>
                    </a:lnTo>
                    <a:lnTo>
                      <a:pt x="173374" y="181413"/>
                    </a:lnTo>
                    <a:lnTo>
                      <a:pt x="174982" y="180878"/>
                    </a:lnTo>
                    <a:lnTo>
                      <a:pt x="176322" y="180342"/>
                    </a:lnTo>
                    <a:lnTo>
                      <a:pt x="177662" y="179270"/>
                    </a:lnTo>
                    <a:lnTo>
                      <a:pt x="178733" y="177930"/>
                    </a:lnTo>
                    <a:lnTo>
                      <a:pt x="179537" y="176590"/>
                    </a:lnTo>
                    <a:lnTo>
                      <a:pt x="180073" y="174982"/>
                    </a:lnTo>
                    <a:lnTo>
                      <a:pt x="180609" y="173374"/>
                    </a:lnTo>
                    <a:lnTo>
                      <a:pt x="183289" y="139611"/>
                    </a:lnTo>
                    <a:lnTo>
                      <a:pt x="183825" y="137467"/>
                    </a:lnTo>
                    <a:lnTo>
                      <a:pt x="184629" y="135323"/>
                    </a:lnTo>
                    <a:lnTo>
                      <a:pt x="195883" y="118977"/>
                    </a:lnTo>
                    <a:lnTo>
                      <a:pt x="196687" y="117637"/>
                    </a:lnTo>
                    <a:lnTo>
                      <a:pt x="197223" y="115762"/>
                    </a:lnTo>
                    <a:lnTo>
                      <a:pt x="197491" y="114154"/>
                    </a:lnTo>
                    <a:lnTo>
                      <a:pt x="197491" y="112278"/>
                    </a:lnTo>
                    <a:lnTo>
                      <a:pt x="190524" y="75835"/>
                    </a:lnTo>
                    <a:lnTo>
                      <a:pt x="189720" y="72619"/>
                    </a:lnTo>
                    <a:lnTo>
                      <a:pt x="188380" y="69939"/>
                    </a:lnTo>
                    <a:lnTo>
                      <a:pt x="186504" y="67528"/>
                    </a:lnTo>
                    <a:lnTo>
                      <a:pt x="184361" y="65384"/>
                    </a:lnTo>
                    <a:lnTo>
                      <a:pt x="181949" y="63508"/>
                    </a:lnTo>
                    <a:lnTo>
                      <a:pt x="179269" y="62436"/>
                    </a:lnTo>
                    <a:lnTo>
                      <a:pt x="176322" y="61632"/>
                    </a:lnTo>
                    <a:lnTo>
                      <a:pt x="173106" y="61096"/>
                    </a:lnTo>
                    <a:close/>
                    <a:moveTo>
                      <a:pt x="87893" y="65384"/>
                    </a:moveTo>
                    <a:lnTo>
                      <a:pt x="86017" y="65652"/>
                    </a:lnTo>
                    <a:lnTo>
                      <a:pt x="84141" y="66188"/>
                    </a:lnTo>
                    <a:lnTo>
                      <a:pt x="82534" y="66724"/>
                    </a:lnTo>
                    <a:lnTo>
                      <a:pt x="79050" y="68332"/>
                    </a:lnTo>
                    <a:lnTo>
                      <a:pt x="76102" y="70207"/>
                    </a:lnTo>
                    <a:lnTo>
                      <a:pt x="73423" y="72887"/>
                    </a:lnTo>
                    <a:lnTo>
                      <a:pt x="71547" y="75835"/>
                    </a:lnTo>
                    <a:lnTo>
                      <a:pt x="70475" y="77442"/>
                    </a:lnTo>
                    <a:lnTo>
                      <a:pt x="69939" y="79318"/>
                    </a:lnTo>
                    <a:lnTo>
                      <a:pt x="69135" y="80926"/>
                    </a:lnTo>
                    <a:lnTo>
                      <a:pt x="68867" y="82802"/>
                    </a:lnTo>
                    <a:lnTo>
                      <a:pt x="60560" y="126748"/>
                    </a:lnTo>
                    <a:lnTo>
                      <a:pt x="60560" y="128892"/>
                    </a:lnTo>
                    <a:lnTo>
                      <a:pt x="60560" y="130768"/>
                    </a:lnTo>
                    <a:lnTo>
                      <a:pt x="61364" y="132912"/>
                    </a:lnTo>
                    <a:lnTo>
                      <a:pt x="62436" y="134787"/>
                    </a:lnTo>
                    <a:lnTo>
                      <a:pt x="75834" y="154081"/>
                    </a:lnTo>
                    <a:lnTo>
                      <a:pt x="76370" y="155421"/>
                    </a:lnTo>
                    <a:lnTo>
                      <a:pt x="76906" y="156761"/>
                    </a:lnTo>
                    <a:lnTo>
                      <a:pt x="77442" y="158100"/>
                    </a:lnTo>
                    <a:lnTo>
                      <a:pt x="77710" y="159440"/>
                    </a:lnTo>
                    <a:lnTo>
                      <a:pt x="80926" y="199903"/>
                    </a:lnTo>
                    <a:lnTo>
                      <a:pt x="81194" y="201779"/>
                    </a:lnTo>
                    <a:lnTo>
                      <a:pt x="81998" y="203655"/>
                    </a:lnTo>
                    <a:lnTo>
                      <a:pt x="83069" y="205263"/>
                    </a:lnTo>
                    <a:lnTo>
                      <a:pt x="84409" y="206870"/>
                    </a:lnTo>
                    <a:lnTo>
                      <a:pt x="85749" y="207942"/>
                    </a:lnTo>
                    <a:lnTo>
                      <a:pt x="87625" y="209014"/>
                    </a:lnTo>
                    <a:lnTo>
                      <a:pt x="89501" y="209550"/>
                    </a:lnTo>
                    <a:lnTo>
                      <a:pt x="107990" y="209550"/>
                    </a:lnTo>
                    <a:lnTo>
                      <a:pt x="109866" y="209014"/>
                    </a:lnTo>
                    <a:lnTo>
                      <a:pt x="111742" y="207942"/>
                    </a:lnTo>
                    <a:lnTo>
                      <a:pt x="113350" y="206870"/>
                    </a:lnTo>
                    <a:lnTo>
                      <a:pt x="114689" y="205263"/>
                    </a:lnTo>
                    <a:lnTo>
                      <a:pt x="115493" y="203655"/>
                    </a:lnTo>
                    <a:lnTo>
                      <a:pt x="116297" y="201779"/>
                    </a:lnTo>
                    <a:lnTo>
                      <a:pt x="116565" y="199903"/>
                    </a:lnTo>
                    <a:lnTo>
                      <a:pt x="119781" y="159440"/>
                    </a:lnTo>
                    <a:lnTo>
                      <a:pt x="120049" y="158100"/>
                    </a:lnTo>
                    <a:lnTo>
                      <a:pt x="120585" y="156761"/>
                    </a:lnTo>
                    <a:lnTo>
                      <a:pt x="121121" y="155421"/>
                    </a:lnTo>
                    <a:lnTo>
                      <a:pt x="121657" y="154081"/>
                    </a:lnTo>
                    <a:lnTo>
                      <a:pt x="135323" y="134787"/>
                    </a:lnTo>
                    <a:lnTo>
                      <a:pt x="136127" y="132912"/>
                    </a:lnTo>
                    <a:lnTo>
                      <a:pt x="136931" y="130768"/>
                    </a:lnTo>
                    <a:lnTo>
                      <a:pt x="137199" y="128892"/>
                    </a:lnTo>
                    <a:lnTo>
                      <a:pt x="136931" y="126748"/>
                    </a:lnTo>
                    <a:lnTo>
                      <a:pt x="128624" y="82802"/>
                    </a:lnTo>
                    <a:lnTo>
                      <a:pt x="128356" y="80926"/>
                    </a:lnTo>
                    <a:lnTo>
                      <a:pt x="127820" y="79318"/>
                    </a:lnTo>
                    <a:lnTo>
                      <a:pt x="127016" y="77442"/>
                    </a:lnTo>
                    <a:lnTo>
                      <a:pt x="126212" y="75835"/>
                    </a:lnTo>
                    <a:lnTo>
                      <a:pt x="124068" y="72887"/>
                    </a:lnTo>
                    <a:lnTo>
                      <a:pt x="121389" y="70207"/>
                    </a:lnTo>
                    <a:lnTo>
                      <a:pt x="118441" y="68332"/>
                    </a:lnTo>
                    <a:lnTo>
                      <a:pt x="114957" y="66724"/>
                    </a:lnTo>
                    <a:lnTo>
                      <a:pt x="113350" y="66188"/>
                    </a:lnTo>
                    <a:lnTo>
                      <a:pt x="111474" y="65652"/>
                    </a:lnTo>
                    <a:lnTo>
                      <a:pt x="109598" y="65384"/>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2" name="Google Shape;1442;p158"/>
          <p:cNvSpPr/>
          <p:nvPr/>
        </p:nvSpPr>
        <p:spPr>
          <a:xfrm>
            <a:off x="3561600" y="-815425"/>
            <a:ext cx="2020800" cy="5079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Null Object - do not delete</a:t>
            </a:r>
            <a:endParaRPr/>
          </a:p>
        </p:txBody>
      </p:sp>
      <p:grpSp>
        <p:nvGrpSpPr>
          <p:cNvPr id="1443" name="Google Shape;1443;p158"/>
          <p:cNvGrpSpPr/>
          <p:nvPr/>
        </p:nvGrpSpPr>
        <p:grpSpPr>
          <a:xfrm>
            <a:off x="4547805" y="1584283"/>
            <a:ext cx="4504757" cy="2969915"/>
            <a:chOff x="4547805" y="1584283"/>
            <a:chExt cx="4504757" cy="2969915"/>
          </a:xfrm>
        </p:grpSpPr>
        <p:cxnSp>
          <p:nvCxnSpPr>
            <p:cNvPr id="1444" name="Google Shape;1444;p158"/>
            <p:cNvCxnSpPr>
              <a:stCxn id="1426" idx="2"/>
              <a:endCxn id="1445" idx="0"/>
            </p:cNvCxnSpPr>
            <p:nvPr/>
          </p:nvCxnSpPr>
          <p:spPr>
            <a:xfrm rot="-5400000" flipH="1">
              <a:off x="5014605" y="1117483"/>
              <a:ext cx="2353200" cy="3286800"/>
            </a:xfrm>
            <a:prstGeom prst="curvedConnector3">
              <a:avLst>
                <a:gd name="adj1" fmla="val 49998"/>
              </a:avLst>
            </a:prstGeom>
            <a:noFill/>
            <a:ln w="9525" cap="flat" cmpd="sng">
              <a:solidFill>
                <a:srgbClr val="30E8B0"/>
              </a:solidFill>
              <a:prstDash val="solid"/>
              <a:round/>
              <a:headEnd type="none" w="med" len="med"/>
              <a:tailEnd type="triangle" w="med" len="med"/>
            </a:ln>
          </p:spPr>
        </p:cxnSp>
        <p:grpSp>
          <p:nvGrpSpPr>
            <p:cNvPr id="1446" name="Google Shape;1446;p158"/>
            <p:cNvGrpSpPr/>
            <p:nvPr/>
          </p:nvGrpSpPr>
          <p:grpSpPr>
            <a:xfrm>
              <a:off x="6616863" y="3937398"/>
              <a:ext cx="2435700" cy="616800"/>
              <a:chOff x="164650" y="2113536"/>
              <a:chExt cx="2435700" cy="616800"/>
            </a:xfrm>
          </p:grpSpPr>
          <p:sp>
            <p:nvSpPr>
              <p:cNvPr id="1445" name="Google Shape;1445;p158"/>
              <p:cNvSpPr/>
              <p:nvPr/>
            </p:nvSpPr>
            <p:spPr>
              <a:xfrm>
                <a:off x="164650" y="2113536"/>
                <a:ext cx="2435700" cy="616800"/>
              </a:xfrm>
              <a:prstGeom prst="roundRect">
                <a:avLst>
                  <a:gd name="adj" fmla="val 50000"/>
                </a:avLst>
              </a:prstGeom>
              <a:solidFill>
                <a:srgbClr val="D8FAF0"/>
              </a:solidFill>
              <a:ln w="76200" cap="flat" cmpd="sng">
                <a:solidFill>
                  <a:srgbClr val="1D7474"/>
                </a:solidFill>
                <a:prstDash val="solid"/>
                <a:round/>
                <a:headEnd type="none" w="sm" len="sm"/>
                <a:tailEnd type="none" w="sm" len="sm"/>
              </a:ln>
            </p:spPr>
            <p:txBody>
              <a:bodyPr spcFirstLastPara="1" wrap="square" lIns="228600" tIns="91425" rIns="91425" bIns="91425" anchor="ctr" anchorCtr="0">
                <a:noAutofit/>
              </a:bodyPr>
              <a:lstStyle/>
              <a:p>
                <a:pPr marL="0" lvl="0" indent="0" algn="l" rtl="0">
                  <a:lnSpc>
                    <a:spcPct val="90000"/>
                  </a:lnSpc>
                  <a:spcBef>
                    <a:spcPts val="0"/>
                  </a:spcBef>
                  <a:spcAft>
                    <a:spcPts val="0"/>
                  </a:spcAft>
                  <a:buNone/>
                </a:pPr>
                <a:r>
                  <a:rPr lang="en" sz="1000" b="1">
                    <a:solidFill>
                      <a:srgbClr val="1F1F1F"/>
                    </a:solidFill>
                    <a:latin typeface="Montserrat"/>
                    <a:ea typeface="Montserrat"/>
                    <a:cs typeface="Montserrat"/>
                    <a:sym typeface="Montserrat"/>
                  </a:rPr>
                  <a:t>Supporting Integrated Care</a:t>
                </a:r>
                <a:br>
                  <a:rPr lang="en" sz="1200">
                    <a:solidFill>
                      <a:srgbClr val="1F1F1F"/>
                    </a:solidFill>
                    <a:latin typeface="Montserrat SemiBold"/>
                    <a:ea typeface="Montserrat SemiBold"/>
                    <a:cs typeface="Montserrat SemiBold"/>
                    <a:sym typeface="Montserrat SemiBold"/>
                  </a:rPr>
                </a:br>
                <a:r>
                  <a:rPr lang="en" sz="900">
                    <a:solidFill>
                      <a:srgbClr val="1F1F1F"/>
                    </a:solidFill>
                    <a:latin typeface="Montserrat"/>
                    <a:ea typeface="Montserrat"/>
                    <a:cs typeface="Montserrat"/>
                    <a:sym typeface="Montserrat"/>
                  </a:rPr>
                  <a:t>Supporting Data Convergence</a:t>
                </a:r>
                <a:endParaRPr sz="900">
                  <a:solidFill>
                    <a:srgbClr val="1F1F1F"/>
                  </a:solidFill>
                  <a:latin typeface="Montserrat"/>
                  <a:ea typeface="Montserrat"/>
                  <a:cs typeface="Montserrat"/>
                  <a:sym typeface="Montserrat"/>
                </a:endParaRPr>
              </a:p>
              <a:p>
                <a:pPr marL="0" lvl="0" indent="0" algn="l" rtl="0">
                  <a:lnSpc>
                    <a:spcPct val="90000"/>
                  </a:lnSpc>
                  <a:spcBef>
                    <a:spcPts val="0"/>
                  </a:spcBef>
                  <a:spcAft>
                    <a:spcPts val="0"/>
                  </a:spcAft>
                  <a:buNone/>
                </a:pPr>
                <a:r>
                  <a:rPr lang="en" sz="800" b="1">
                    <a:solidFill>
                      <a:srgbClr val="1F1F1F"/>
                    </a:solidFill>
                    <a:latin typeface="Montserrat"/>
                    <a:ea typeface="Montserrat"/>
                    <a:cs typeface="Montserrat"/>
                    <a:sym typeface="Montserrat"/>
                  </a:rPr>
                  <a:t>Integrated Care Systems (ICS)</a:t>
                </a:r>
                <a:endParaRPr sz="800">
                  <a:solidFill>
                    <a:srgbClr val="1F1F1F"/>
                  </a:solidFill>
                  <a:latin typeface="Montserrat"/>
                  <a:ea typeface="Montserrat"/>
                  <a:cs typeface="Montserrat"/>
                  <a:sym typeface="Montserrat"/>
                </a:endParaRPr>
              </a:p>
            </p:txBody>
          </p:sp>
          <p:sp>
            <p:nvSpPr>
              <p:cNvPr id="1447" name="Google Shape;1447;p158"/>
              <p:cNvSpPr/>
              <p:nvPr/>
            </p:nvSpPr>
            <p:spPr>
              <a:xfrm>
                <a:off x="269838" y="2299764"/>
                <a:ext cx="156273" cy="173354"/>
              </a:xfrm>
              <a:custGeom>
                <a:avLst/>
                <a:gdLst/>
                <a:ahLst/>
                <a:cxnLst/>
                <a:rect l="l" t="t" r="r" b="b"/>
                <a:pathLst>
                  <a:path w="6288" h="6976" extrusionOk="0">
                    <a:moveTo>
                      <a:pt x="6287" y="5792"/>
                    </a:moveTo>
                    <a:lnTo>
                      <a:pt x="6287" y="5928"/>
                    </a:lnTo>
                    <a:lnTo>
                      <a:pt x="6268" y="6064"/>
                    </a:lnTo>
                    <a:lnTo>
                      <a:pt x="6239" y="6180"/>
                    </a:lnTo>
                    <a:lnTo>
                      <a:pt x="6210" y="6287"/>
                    </a:lnTo>
                    <a:lnTo>
                      <a:pt x="6161" y="6394"/>
                    </a:lnTo>
                    <a:lnTo>
                      <a:pt x="6103" y="6481"/>
                    </a:lnTo>
                    <a:lnTo>
                      <a:pt x="6045" y="6578"/>
                    </a:lnTo>
                    <a:lnTo>
                      <a:pt x="5958" y="6656"/>
                    </a:lnTo>
                    <a:lnTo>
                      <a:pt x="5880" y="6733"/>
                    </a:lnTo>
                    <a:lnTo>
                      <a:pt x="5783" y="6792"/>
                    </a:lnTo>
                    <a:lnTo>
                      <a:pt x="5686" y="6850"/>
                    </a:lnTo>
                    <a:lnTo>
                      <a:pt x="5579" y="6898"/>
                    </a:lnTo>
                    <a:lnTo>
                      <a:pt x="5472" y="6927"/>
                    </a:lnTo>
                    <a:lnTo>
                      <a:pt x="5356" y="6957"/>
                    </a:lnTo>
                    <a:lnTo>
                      <a:pt x="5230" y="6966"/>
                    </a:lnTo>
                    <a:lnTo>
                      <a:pt x="5094" y="6976"/>
                    </a:lnTo>
                    <a:lnTo>
                      <a:pt x="1194" y="6976"/>
                    </a:lnTo>
                    <a:lnTo>
                      <a:pt x="1058" y="6966"/>
                    </a:lnTo>
                    <a:lnTo>
                      <a:pt x="932" y="6957"/>
                    </a:lnTo>
                    <a:lnTo>
                      <a:pt x="816" y="6927"/>
                    </a:lnTo>
                    <a:lnTo>
                      <a:pt x="709" y="6898"/>
                    </a:lnTo>
                    <a:lnTo>
                      <a:pt x="593" y="6850"/>
                    </a:lnTo>
                    <a:lnTo>
                      <a:pt x="505" y="6792"/>
                    </a:lnTo>
                    <a:lnTo>
                      <a:pt x="418" y="6733"/>
                    </a:lnTo>
                    <a:lnTo>
                      <a:pt x="321" y="6656"/>
                    </a:lnTo>
                    <a:lnTo>
                      <a:pt x="253" y="6578"/>
                    </a:lnTo>
                    <a:lnTo>
                      <a:pt x="185" y="6481"/>
                    </a:lnTo>
                    <a:lnTo>
                      <a:pt x="127" y="6394"/>
                    </a:lnTo>
                    <a:lnTo>
                      <a:pt x="88" y="6287"/>
                    </a:lnTo>
                    <a:lnTo>
                      <a:pt x="49" y="6180"/>
                    </a:lnTo>
                    <a:lnTo>
                      <a:pt x="20" y="6064"/>
                    </a:lnTo>
                    <a:lnTo>
                      <a:pt x="1" y="5928"/>
                    </a:lnTo>
                    <a:lnTo>
                      <a:pt x="1" y="5792"/>
                    </a:lnTo>
                    <a:lnTo>
                      <a:pt x="1" y="5560"/>
                    </a:lnTo>
                    <a:lnTo>
                      <a:pt x="11" y="5327"/>
                    </a:lnTo>
                    <a:lnTo>
                      <a:pt x="40" y="5094"/>
                    </a:lnTo>
                    <a:lnTo>
                      <a:pt x="59" y="4968"/>
                    </a:lnTo>
                    <a:lnTo>
                      <a:pt x="78" y="4832"/>
                    </a:lnTo>
                    <a:lnTo>
                      <a:pt x="127" y="4580"/>
                    </a:lnTo>
                    <a:lnTo>
                      <a:pt x="195" y="4347"/>
                    </a:lnTo>
                    <a:lnTo>
                      <a:pt x="234" y="4231"/>
                    </a:lnTo>
                    <a:lnTo>
                      <a:pt x="272" y="4114"/>
                    </a:lnTo>
                    <a:lnTo>
                      <a:pt x="331" y="4007"/>
                    </a:lnTo>
                    <a:lnTo>
                      <a:pt x="389" y="3901"/>
                    </a:lnTo>
                    <a:lnTo>
                      <a:pt x="447" y="3794"/>
                    </a:lnTo>
                    <a:lnTo>
                      <a:pt x="515" y="3707"/>
                    </a:lnTo>
                    <a:lnTo>
                      <a:pt x="583" y="3610"/>
                    </a:lnTo>
                    <a:lnTo>
                      <a:pt x="661" y="3532"/>
                    </a:lnTo>
                    <a:lnTo>
                      <a:pt x="748" y="3454"/>
                    </a:lnTo>
                    <a:lnTo>
                      <a:pt x="835" y="3396"/>
                    </a:lnTo>
                    <a:lnTo>
                      <a:pt x="932" y="3338"/>
                    </a:lnTo>
                    <a:lnTo>
                      <a:pt x="1049" y="3289"/>
                    </a:lnTo>
                    <a:lnTo>
                      <a:pt x="1165" y="3251"/>
                    </a:lnTo>
                    <a:lnTo>
                      <a:pt x="1281" y="3222"/>
                    </a:lnTo>
                    <a:lnTo>
                      <a:pt x="1417" y="3202"/>
                    </a:lnTo>
                    <a:lnTo>
                      <a:pt x="1543" y="3202"/>
                    </a:lnTo>
                    <a:lnTo>
                      <a:pt x="1572" y="3202"/>
                    </a:lnTo>
                    <a:lnTo>
                      <a:pt x="1611" y="3222"/>
                    </a:lnTo>
                    <a:lnTo>
                      <a:pt x="1669" y="3260"/>
                    </a:lnTo>
                    <a:lnTo>
                      <a:pt x="1737" y="3289"/>
                    </a:lnTo>
                    <a:lnTo>
                      <a:pt x="1893" y="3406"/>
                    </a:lnTo>
                    <a:lnTo>
                      <a:pt x="2067" y="3513"/>
                    </a:lnTo>
                    <a:lnTo>
                      <a:pt x="2164" y="3581"/>
                    </a:lnTo>
                    <a:lnTo>
                      <a:pt x="2281" y="3629"/>
                    </a:lnTo>
                    <a:lnTo>
                      <a:pt x="2407" y="3678"/>
                    </a:lnTo>
                    <a:lnTo>
                      <a:pt x="2552" y="3736"/>
                    </a:lnTo>
                    <a:lnTo>
                      <a:pt x="2698" y="3775"/>
                    </a:lnTo>
                    <a:lnTo>
                      <a:pt x="2843" y="3804"/>
                    </a:lnTo>
                    <a:lnTo>
                      <a:pt x="2999" y="3823"/>
                    </a:lnTo>
                    <a:lnTo>
                      <a:pt x="3144" y="3833"/>
                    </a:lnTo>
                    <a:lnTo>
                      <a:pt x="3290" y="3823"/>
                    </a:lnTo>
                    <a:lnTo>
                      <a:pt x="3435" y="3804"/>
                    </a:lnTo>
                    <a:lnTo>
                      <a:pt x="3590" y="3775"/>
                    </a:lnTo>
                    <a:lnTo>
                      <a:pt x="3746" y="3736"/>
                    </a:lnTo>
                    <a:lnTo>
                      <a:pt x="3881" y="3678"/>
                    </a:lnTo>
                    <a:lnTo>
                      <a:pt x="4008" y="3629"/>
                    </a:lnTo>
                    <a:lnTo>
                      <a:pt x="4124" y="3581"/>
                    </a:lnTo>
                    <a:lnTo>
                      <a:pt x="4231" y="3513"/>
                    </a:lnTo>
                    <a:lnTo>
                      <a:pt x="4405" y="3406"/>
                    </a:lnTo>
                    <a:lnTo>
                      <a:pt x="4561" y="3289"/>
                    </a:lnTo>
                    <a:lnTo>
                      <a:pt x="4619" y="3260"/>
                    </a:lnTo>
                    <a:lnTo>
                      <a:pt x="4677" y="3222"/>
                    </a:lnTo>
                    <a:lnTo>
                      <a:pt x="4716" y="3202"/>
                    </a:lnTo>
                    <a:lnTo>
                      <a:pt x="4745" y="3202"/>
                    </a:lnTo>
                    <a:lnTo>
                      <a:pt x="4881" y="3202"/>
                    </a:lnTo>
                    <a:lnTo>
                      <a:pt x="5007" y="3222"/>
                    </a:lnTo>
                    <a:lnTo>
                      <a:pt x="5123" y="3251"/>
                    </a:lnTo>
                    <a:lnTo>
                      <a:pt x="5240" y="3289"/>
                    </a:lnTo>
                    <a:lnTo>
                      <a:pt x="5356" y="3338"/>
                    </a:lnTo>
                    <a:lnTo>
                      <a:pt x="5453" y="3396"/>
                    </a:lnTo>
                    <a:lnTo>
                      <a:pt x="5540" y="3454"/>
                    </a:lnTo>
                    <a:lnTo>
                      <a:pt x="5618" y="3532"/>
                    </a:lnTo>
                    <a:lnTo>
                      <a:pt x="5705" y="3610"/>
                    </a:lnTo>
                    <a:lnTo>
                      <a:pt x="5763" y="3707"/>
                    </a:lnTo>
                    <a:lnTo>
                      <a:pt x="5841" y="3794"/>
                    </a:lnTo>
                    <a:lnTo>
                      <a:pt x="5909" y="3901"/>
                    </a:lnTo>
                    <a:lnTo>
                      <a:pt x="6006" y="4114"/>
                    </a:lnTo>
                    <a:lnTo>
                      <a:pt x="6093" y="4347"/>
                    </a:lnTo>
                    <a:lnTo>
                      <a:pt x="6161" y="4580"/>
                    </a:lnTo>
                    <a:lnTo>
                      <a:pt x="6190" y="4706"/>
                    </a:lnTo>
                    <a:lnTo>
                      <a:pt x="6219" y="4832"/>
                    </a:lnTo>
                    <a:lnTo>
                      <a:pt x="6249" y="5094"/>
                    </a:lnTo>
                    <a:lnTo>
                      <a:pt x="6258" y="5220"/>
                    </a:lnTo>
                    <a:lnTo>
                      <a:pt x="6268" y="5327"/>
                    </a:lnTo>
                    <a:lnTo>
                      <a:pt x="6287" y="5560"/>
                    </a:lnTo>
                    <a:close/>
                    <a:moveTo>
                      <a:pt x="4357" y="515"/>
                    </a:moveTo>
                    <a:lnTo>
                      <a:pt x="4473" y="641"/>
                    </a:lnTo>
                    <a:lnTo>
                      <a:pt x="4580" y="777"/>
                    </a:lnTo>
                    <a:lnTo>
                      <a:pt x="4667" y="932"/>
                    </a:lnTo>
                    <a:lnTo>
                      <a:pt x="4735" y="1078"/>
                    </a:lnTo>
                    <a:lnTo>
                      <a:pt x="4784" y="1242"/>
                    </a:lnTo>
                    <a:lnTo>
                      <a:pt x="4832" y="1398"/>
                    </a:lnTo>
                    <a:lnTo>
                      <a:pt x="4852" y="1572"/>
                    </a:lnTo>
                    <a:lnTo>
                      <a:pt x="4861" y="1747"/>
                    </a:lnTo>
                    <a:lnTo>
                      <a:pt x="4852" y="1931"/>
                    </a:lnTo>
                    <a:lnTo>
                      <a:pt x="4832" y="2096"/>
                    </a:lnTo>
                    <a:lnTo>
                      <a:pt x="4784" y="2261"/>
                    </a:lnTo>
                    <a:lnTo>
                      <a:pt x="4735" y="2416"/>
                    </a:lnTo>
                    <a:lnTo>
                      <a:pt x="4667" y="2572"/>
                    </a:lnTo>
                    <a:lnTo>
                      <a:pt x="4580" y="2717"/>
                    </a:lnTo>
                    <a:lnTo>
                      <a:pt x="4473" y="2853"/>
                    </a:lnTo>
                    <a:lnTo>
                      <a:pt x="4357" y="2979"/>
                    </a:lnTo>
                    <a:lnTo>
                      <a:pt x="4231" y="3105"/>
                    </a:lnTo>
                    <a:lnTo>
                      <a:pt x="4085" y="3202"/>
                    </a:lnTo>
                    <a:lnTo>
                      <a:pt x="3949" y="3289"/>
                    </a:lnTo>
                    <a:lnTo>
                      <a:pt x="3804" y="3357"/>
                    </a:lnTo>
                    <a:lnTo>
                      <a:pt x="3649" y="3416"/>
                    </a:lnTo>
                    <a:lnTo>
                      <a:pt x="3484" y="3454"/>
                    </a:lnTo>
                    <a:lnTo>
                      <a:pt x="3319" y="3474"/>
                    </a:lnTo>
                    <a:lnTo>
                      <a:pt x="3144" y="3484"/>
                    </a:lnTo>
                    <a:lnTo>
                      <a:pt x="2969" y="3474"/>
                    </a:lnTo>
                    <a:lnTo>
                      <a:pt x="2805" y="3454"/>
                    </a:lnTo>
                    <a:lnTo>
                      <a:pt x="2640" y="3416"/>
                    </a:lnTo>
                    <a:lnTo>
                      <a:pt x="2484" y="3357"/>
                    </a:lnTo>
                    <a:lnTo>
                      <a:pt x="2339" y="3289"/>
                    </a:lnTo>
                    <a:lnTo>
                      <a:pt x="2203" y="3202"/>
                    </a:lnTo>
                    <a:lnTo>
                      <a:pt x="2067" y="3105"/>
                    </a:lnTo>
                    <a:lnTo>
                      <a:pt x="1931" y="2979"/>
                    </a:lnTo>
                    <a:lnTo>
                      <a:pt x="1815" y="2853"/>
                    </a:lnTo>
                    <a:lnTo>
                      <a:pt x="1718" y="2717"/>
                    </a:lnTo>
                    <a:lnTo>
                      <a:pt x="1621" y="2572"/>
                    </a:lnTo>
                    <a:lnTo>
                      <a:pt x="1563" y="2416"/>
                    </a:lnTo>
                    <a:lnTo>
                      <a:pt x="1505" y="2261"/>
                    </a:lnTo>
                    <a:lnTo>
                      <a:pt x="1456" y="2096"/>
                    </a:lnTo>
                    <a:lnTo>
                      <a:pt x="1437" y="1931"/>
                    </a:lnTo>
                    <a:lnTo>
                      <a:pt x="1427" y="1747"/>
                    </a:lnTo>
                    <a:lnTo>
                      <a:pt x="1437" y="1572"/>
                    </a:lnTo>
                    <a:lnTo>
                      <a:pt x="1456" y="1398"/>
                    </a:lnTo>
                    <a:lnTo>
                      <a:pt x="1505" y="1242"/>
                    </a:lnTo>
                    <a:lnTo>
                      <a:pt x="1563" y="1078"/>
                    </a:lnTo>
                    <a:lnTo>
                      <a:pt x="1621" y="932"/>
                    </a:lnTo>
                    <a:lnTo>
                      <a:pt x="1718" y="777"/>
                    </a:lnTo>
                    <a:lnTo>
                      <a:pt x="1815" y="641"/>
                    </a:lnTo>
                    <a:lnTo>
                      <a:pt x="1931" y="515"/>
                    </a:lnTo>
                    <a:lnTo>
                      <a:pt x="2067" y="398"/>
                    </a:lnTo>
                    <a:lnTo>
                      <a:pt x="2203" y="292"/>
                    </a:lnTo>
                    <a:lnTo>
                      <a:pt x="2339" y="204"/>
                    </a:lnTo>
                    <a:lnTo>
                      <a:pt x="2484" y="127"/>
                    </a:lnTo>
                    <a:lnTo>
                      <a:pt x="2640" y="78"/>
                    </a:lnTo>
                    <a:lnTo>
                      <a:pt x="2805" y="40"/>
                    </a:lnTo>
                    <a:lnTo>
                      <a:pt x="2969" y="10"/>
                    </a:lnTo>
                    <a:lnTo>
                      <a:pt x="3144" y="1"/>
                    </a:lnTo>
                    <a:lnTo>
                      <a:pt x="3319" y="10"/>
                    </a:lnTo>
                    <a:lnTo>
                      <a:pt x="3484" y="40"/>
                    </a:lnTo>
                    <a:lnTo>
                      <a:pt x="3649" y="78"/>
                    </a:lnTo>
                    <a:lnTo>
                      <a:pt x="3804" y="127"/>
                    </a:lnTo>
                    <a:lnTo>
                      <a:pt x="3949" y="204"/>
                    </a:lnTo>
                    <a:lnTo>
                      <a:pt x="4085" y="292"/>
                    </a:lnTo>
                    <a:lnTo>
                      <a:pt x="4231" y="398"/>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8" name="Google Shape;1448;p158"/>
          <p:cNvGrpSpPr/>
          <p:nvPr/>
        </p:nvGrpSpPr>
        <p:grpSpPr>
          <a:xfrm>
            <a:off x="4547805" y="1584283"/>
            <a:ext cx="4062520" cy="1391080"/>
            <a:chOff x="4547805" y="1584283"/>
            <a:chExt cx="4062520" cy="1391080"/>
          </a:xfrm>
        </p:grpSpPr>
        <p:cxnSp>
          <p:nvCxnSpPr>
            <p:cNvPr id="1449" name="Google Shape;1449;p158"/>
            <p:cNvCxnSpPr>
              <a:stCxn id="1426" idx="2"/>
              <a:endCxn id="1450" idx="0"/>
            </p:cNvCxnSpPr>
            <p:nvPr/>
          </p:nvCxnSpPr>
          <p:spPr>
            <a:xfrm rot="-5400000" flipH="1">
              <a:off x="5422005" y="710083"/>
              <a:ext cx="774300" cy="2522700"/>
            </a:xfrm>
            <a:prstGeom prst="curvedConnector3">
              <a:avLst>
                <a:gd name="adj1" fmla="val 49999"/>
              </a:avLst>
            </a:prstGeom>
            <a:noFill/>
            <a:ln w="9525" cap="flat" cmpd="sng">
              <a:solidFill>
                <a:srgbClr val="30E8B0"/>
              </a:solidFill>
              <a:prstDash val="solid"/>
              <a:round/>
              <a:headEnd type="none" w="med" len="med"/>
              <a:tailEnd type="triangle" w="med" len="med"/>
            </a:ln>
          </p:spPr>
        </p:cxnSp>
        <p:sp>
          <p:nvSpPr>
            <p:cNvPr id="1450" name="Google Shape;1450;p158"/>
            <p:cNvSpPr/>
            <p:nvPr/>
          </p:nvSpPr>
          <p:spPr>
            <a:xfrm>
              <a:off x="5530825" y="2358563"/>
              <a:ext cx="3079500" cy="616800"/>
            </a:xfrm>
            <a:prstGeom prst="roundRect">
              <a:avLst>
                <a:gd name="adj" fmla="val 50000"/>
              </a:avLst>
            </a:prstGeom>
            <a:solidFill>
              <a:srgbClr val="D8FAF0"/>
            </a:solidFill>
            <a:ln w="76200" cap="flat" cmpd="sng">
              <a:solidFill>
                <a:srgbClr val="1D7474"/>
              </a:solidFill>
              <a:prstDash val="solid"/>
              <a:round/>
              <a:headEnd type="none" w="sm" len="sm"/>
              <a:tailEnd type="none" w="sm" len="sm"/>
            </a:ln>
          </p:spPr>
          <p:txBody>
            <a:bodyPr spcFirstLastPara="1" wrap="square" lIns="274300"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1000" b="1">
                  <a:solidFill>
                    <a:srgbClr val="1F1F1F"/>
                  </a:solidFill>
                  <a:latin typeface="Montserrat"/>
                  <a:ea typeface="Montserrat"/>
                  <a:cs typeface="Montserrat"/>
                  <a:sym typeface="Montserrat"/>
                </a:rPr>
                <a:t>An Open Ecosystem of Innovation</a:t>
              </a:r>
              <a:br>
                <a:rPr lang="en" sz="1200">
                  <a:solidFill>
                    <a:srgbClr val="1F1F1F"/>
                  </a:solidFill>
                  <a:latin typeface="Montserrat SemiBold"/>
                  <a:ea typeface="Montserrat SemiBold"/>
                  <a:cs typeface="Montserrat SemiBold"/>
                  <a:sym typeface="Montserrat SemiBold"/>
                </a:rPr>
              </a:br>
              <a:r>
                <a:rPr lang="en" sz="900">
                  <a:solidFill>
                    <a:srgbClr val="1F1F1F"/>
                  </a:solidFill>
                  <a:latin typeface="Montserrat"/>
                  <a:ea typeface="Montserrat"/>
                  <a:cs typeface="Montserrat"/>
                  <a:sym typeface="Montserrat"/>
                </a:rPr>
                <a:t>Expanse Navigator</a:t>
              </a:r>
              <a:endParaRPr sz="900">
                <a:solidFill>
                  <a:srgbClr val="1F1F1F"/>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900">
                  <a:solidFill>
                    <a:srgbClr val="1F1F1F"/>
                  </a:solidFill>
                  <a:latin typeface="Montserrat"/>
                  <a:ea typeface="Montserrat"/>
                  <a:cs typeface="Montserrat"/>
                  <a:sym typeface="Montserrat"/>
                </a:rPr>
                <a:t>Automated clinical documentation</a:t>
              </a:r>
              <a:endParaRPr sz="900">
                <a:solidFill>
                  <a:srgbClr val="1F1F1F"/>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800" b="1">
                  <a:solidFill>
                    <a:srgbClr val="1F1F1F"/>
                  </a:solidFill>
                  <a:latin typeface="Montserrat"/>
                  <a:ea typeface="Montserrat"/>
                  <a:cs typeface="Montserrat"/>
                  <a:sym typeface="Montserrat"/>
                </a:rPr>
                <a:t>Leveraging Tech Through Innovation</a:t>
              </a:r>
              <a:endParaRPr sz="900">
                <a:solidFill>
                  <a:srgbClr val="1F1F1F"/>
                </a:solidFill>
                <a:latin typeface="Montserrat SemiBold"/>
                <a:ea typeface="Montserrat SemiBold"/>
                <a:cs typeface="Montserrat SemiBold"/>
                <a:sym typeface="Montserrat SemiBold"/>
              </a:endParaRPr>
            </a:p>
          </p:txBody>
        </p:sp>
        <p:grpSp>
          <p:nvGrpSpPr>
            <p:cNvPr id="1451" name="Google Shape;1451;p158"/>
            <p:cNvGrpSpPr/>
            <p:nvPr/>
          </p:nvGrpSpPr>
          <p:grpSpPr>
            <a:xfrm>
              <a:off x="5651136" y="2554960"/>
              <a:ext cx="212142" cy="190534"/>
              <a:chOff x="7310768" y="2303802"/>
              <a:chExt cx="365698" cy="328507"/>
            </a:xfrm>
          </p:grpSpPr>
          <p:sp>
            <p:nvSpPr>
              <p:cNvPr id="1452" name="Google Shape;1452;p158"/>
              <p:cNvSpPr/>
              <p:nvPr/>
            </p:nvSpPr>
            <p:spPr>
              <a:xfrm>
                <a:off x="7310768" y="2303802"/>
                <a:ext cx="365698" cy="328507"/>
              </a:xfrm>
              <a:custGeom>
                <a:avLst/>
                <a:gdLst/>
                <a:ahLst/>
                <a:cxnLst/>
                <a:rect l="l" t="t" r="r" b="b"/>
                <a:pathLst>
                  <a:path w="10718" h="9628" extrusionOk="0">
                    <a:moveTo>
                      <a:pt x="6465" y="1649"/>
                    </a:moveTo>
                    <a:cubicBezTo>
                      <a:pt x="7639" y="1649"/>
                      <a:pt x="8647" y="3166"/>
                      <a:pt x="7550" y="4263"/>
                    </a:cubicBezTo>
                    <a:lnTo>
                      <a:pt x="5573" y="6240"/>
                    </a:lnTo>
                    <a:cubicBezTo>
                      <a:pt x="5514" y="6299"/>
                      <a:pt x="5431" y="6329"/>
                      <a:pt x="5347" y="6329"/>
                    </a:cubicBezTo>
                    <a:cubicBezTo>
                      <a:pt x="5264" y="6329"/>
                      <a:pt x="5181" y="6299"/>
                      <a:pt x="5121" y="6240"/>
                    </a:cubicBezTo>
                    <a:lnTo>
                      <a:pt x="3144" y="4263"/>
                    </a:lnTo>
                    <a:cubicBezTo>
                      <a:pt x="2048" y="3166"/>
                      <a:pt x="3056" y="1649"/>
                      <a:pt x="4230" y="1649"/>
                    </a:cubicBezTo>
                    <a:cubicBezTo>
                      <a:pt x="4585" y="1649"/>
                      <a:pt x="4956" y="1788"/>
                      <a:pt x="5288" y="2120"/>
                    </a:cubicBezTo>
                    <a:lnTo>
                      <a:pt x="5359" y="2191"/>
                    </a:lnTo>
                    <a:lnTo>
                      <a:pt x="5407" y="2120"/>
                    </a:lnTo>
                    <a:cubicBezTo>
                      <a:pt x="5739" y="1788"/>
                      <a:pt x="6110" y="1649"/>
                      <a:pt x="6465" y="1649"/>
                    </a:cubicBezTo>
                    <a:close/>
                    <a:moveTo>
                      <a:pt x="1906" y="0"/>
                    </a:moveTo>
                    <a:cubicBezTo>
                      <a:pt x="834" y="0"/>
                      <a:pt x="1" y="858"/>
                      <a:pt x="1" y="1905"/>
                    </a:cubicBezTo>
                    <a:lnTo>
                      <a:pt x="1" y="5668"/>
                    </a:lnTo>
                    <a:cubicBezTo>
                      <a:pt x="1" y="6716"/>
                      <a:pt x="834" y="7573"/>
                      <a:pt x="1906" y="7573"/>
                    </a:cubicBezTo>
                    <a:lnTo>
                      <a:pt x="3621" y="7573"/>
                    </a:lnTo>
                    <a:lnTo>
                      <a:pt x="5097" y="9502"/>
                    </a:lnTo>
                    <a:cubicBezTo>
                      <a:pt x="5157" y="9586"/>
                      <a:pt x="5252" y="9627"/>
                      <a:pt x="5347" y="9627"/>
                    </a:cubicBezTo>
                    <a:cubicBezTo>
                      <a:pt x="5442" y="9627"/>
                      <a:pt x="5538" y="9586"/>
                      <a:pt x="5597" y="9502"/>
                    </a:cubicBezTo>
                    <a:lnTo>
                      <a:pt x="7098" y="7573"/>
                    </a:lnTo>
                    <a:lnTo>
                      <a:pt x="8812" y="7573"/>
                    </a:lnTo>
                    <a:cubicBezTo>
                      <a:pt x="9860" y="7573"/>
                      <a:pt x="10717" y="6716"/>
                      <a:pt x="10717" y="5668"/>
                    </a:cubicBezTo>
                    <a:lnTo>
                      <a:pt x="10717" y="1905"/>
                    </a:lnTo>
                    <a:cubicBezTo>
                      <a:pt x="10717" y="858"/>
                      <a:pt x="9860" y="0"/>
                      <a:pt x="8812" y="0"/>
                    </a:cubicBezTo>
                    <a:close/>
                  </a:path>
                </a:pathLst>
              </a:custGeom>
              <a:solidFill>
                <a:srgbClr val="07363B"/>
              </a:solidFill>
              <a:ln>
                <a:noFill/>
              </a:ln>
            </p:spPr>
            <p:txBody>
              <a:bodyPr spcFirstLastPara="1" wrap="square" lIns="53025" tIns="53025" rIns="53025" bIns="53025" anchor="ctr" anchorCtr="0">
                <a:noAutofit/>
              </a:bodyPr>
              <a:lstStyle/>
              <a:p>
                <a:pPr marL="0" lvl="0" indent="0" algn="l" rtl="0">
                  <a:spcBef>
                    <a:spcPts val="0"/>
                  </a:spcBef>
                  <a:spcAft>
                    <a:spcPts val="0"/>
                  </a:spcAft>
                  <a:buNone/>
                </a:pPr>
                <a:endParaRPr/>
              </a:p>
            </p:txBody>
          </p:sp>
          <p:sp>
            <p:nvSpPr>
              <p:cNvPr id="1453" name="Google Shape;1453;p158"/>
              <p:cNvSpPr/>
              <p:nvPr/>
            </p:nvSpPr>
            <p:spPr>
              <a:xfrm>
                <a:off x="7416233" y="2384053"/>
                <a:ext cx="153984" cy="109901"/>
              </a:xfrm>
              <a:custGeom>
                <a:avLst/>
                <a:gdLst/>
                <a:ahLst/>
                <a:cxnLst/>
                <a:rect l="l" t="t" r="r" b="b"/>
                <a:pathLst>
                  <a:path w="4513" h="3221" extrusionOk="0">
                    <a:moveTo>
                      <a:pt x="1209" y="0"/>
                    </a:moveTo>
                    <a:cubicBezTo>
                      <a:pt x="555" y="0"/>
                      <a:pt x="0" y="803"/>
                      <a:pt x="506" y="1459"/>
                    </a:cubicBezTo>
                    <a:lnTo>
                      <a:pt x="2268" y="3221"/>
                    </a:lnTo>
                    <a:lnTo>
                      <a:pt x="4007" y="1459"/>
                    </a:lnTo>
                    <a:cubicBezTo>
                      <a:pt x="4512" y="803"/>
                      <a:pt x="3957" y="0"/>
                      <a:pt x="3303" y="0"/>
                    </a:cubicBezTo>
                    <a:cubicBezTo>
                      <a:pt x="3126" y="0"/>
                      <a:pt x="2941" y="59"/>
                      <a:pt x="2768" y="196"/>
                    </a:cubicBezTo>
                    <a:lnTo>
                      <a:pt x="2482" y="482"/>
                    </a:lnTo>
                    <a:cubicBezTo>
                      <a:pt x="2423" y="542"/>
                      <a:pt x="2340" y="571"/>
                      <a:pt x="2256" y="571"/>
                    </a:cubicBezTo>
                    <a:cubicBezTo>
                      <a:pt x="2173" y="571"/>
                      <a:pt x="2090" y="542"/>
                      <a:pt x="2030" y="482"/>
                    </a:cubicBezTo>
                    <a:lnTo>
                      <a:pt x="1744" y="196"/>
                    </a:lnTo>
                    <a:cubicBezTo>
                      <a:pt x="1571" y="59"/>
                      <a:pt x="1387" y="0"/>
                      <a:pt x="1209" y="0"/>
                    </a:cubicBezTo>
                    <a:close/>
                  </a:path>
                </a:pathLst>
              </a:custGeom>
              <a:solidFill>
                <a:srgbClr val="07363B"/>
              </a:solidFill>
              <a:ln>
                <a:noFill/>
              </a:ln>
            </p:spPr>
            <p:txBody>
              <a:bodyPr spcFirstLastPara="1" wrap="square" lIns="53025" tIns="53025" rIns="53025" bIns="530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pic>
        <p:nvPicPr>
          <p:cNvPr id="1614" name="Google Shape;1614;p161"/>
          <p:cNvPicPr preferRelativeResize="0"/>
          <p:nvPr/>
        </p:nvPicPr>
        <p:blipFill rotWithShape="1">
          <a:blip r:embed="rId3">
            <a:alphaModFix/>
          </a:blip>
          <a:srcRect l="2498" t="2270" r="2498" b="-2270"/>
          <a:stretch/>
        </p:blipFill>
        <p:spPr>
          <a:xfrm>
            <a:off x="-161925" y="-2325"/>
            <a:ext cx="9467851" cy="5393474"/>
          </a:xfrm>
          <a:prstGeom prst="rect">
            <a:avLst/>
          </a:prstGeom>
          <a:noFill/>
          <a:ln>
            <a:noFill/>
          </a:ln>
        </p:spPr>
      </p:pic>
      <p:sp>
        <p:nvSpPr>
          <p:cNvPr id="1615" name="Google Shape;1615;p161"/>
          <p:cNvSpPr txBox="1">
            <a:spLocks noGrp="1"/>
          </p:cNvSpPr>
          <p:nvPr>
            <p:ph type="body" idx="1"/>
          </p:nvPr>
        </p:nvSpPr>
        <p:spPr>
          <a:xfrm>
            <a:off x="311700" y="4105650"/>
            <a:ext cx="8520600" cy="1065900"/>
          </a:xfrm>
          <a:prstGeom prst="rect">
            <a:avLst/>
          </a:prstGeom>
        </p:spPr>
        <p:txBody>
          <a:bodyPr spcFirstLastPara="1" wrap="square" lIns="91425" tIns="91425" rIns="91425" bIns="91425" anchor="t" anchorCtr="0">
            <a:normAutofit fontScale="92500" lnSpcReduction="10000"/>
          </a:bodyPr>
          <a:lstStyle/>
          <a:p>
            <a:pPr marL="0" lvl="0" indent="0" algn="r" rtl="0">
              <a:spcBef>
                <a:spcPts val="0"/>
              </a:spcBef>
              <a:spcAft>
                <a:spcPts val="1200"/>
              </a:spcAft>
              <a:buNone/>
            </a:pPr>
            <a:r>
              <a:rPr lang="en" sz="4800">
                <a:solidFill>
                  <a:schemeClr val="lt1"/>
                </a:solidFill>
                <a:latin typeface="Caveat SemiBold"/>
                <a:ea typeface="Caveat SemiBold"/>
                <a:cs typeface="Caveat SemiBold"/>
                <a:sym typeface="Caveat SemiBold"/>
              </a:rPr>
              <a:t>Are you ready?</a:t>
            </a:r>
            <a:endParaRPr sz="4800">
              <a:solidFill>
                <a:schemeClr val="lt1"/>
              </a:solidFill>
              <a:latin typeface="Caveat SemiBold"/>
              <a:ea typeface="Caveat SemiBold"/>
              <a:cs typeface="Caveat SemiBold"/>
              <a:sym typeface="Caveat SemiBold"/>
            </a:endParaRPr>
          </a:p>
        </p:txBody>
      </p:sp>
      <p:sp>
        <p:nvSpPr>
          <p:cNvPr id="1616" name="Google Shape;1616;p161"/>
          <p:cNvSpPr txBox="1">
            <a:spLocks noGrp="1"/>
          </p:cNvSpPr>
          <p:nvPr>
            <p:ph type="title"/>
          </p:nvPr>
        </p:nvSpPr>
        <p:spPr>
          <a:xfrm>
            <a:off x="189125" y="290325"/>
            <a:ext cx="5535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solidFill>
                  <a:schemeClr val="lt1"/>
                </a:solidFill>
              </a:rPr>
              <a:t>AI is changing</a:t>
            </a:r>
            <a:r>
              <a:rPr lang="en" sz="2320">
                <a:solidFill>
                  <a:schemeClr val="lt1"/>
                </a:solidFill>
                <a:latin typeface="Montserrat SemiBold"/>
                <a:ea typeface="Montserrat SemiBold"/>
                <a:cs typeface="Montserrat SemiBold"/>
                <a:sym typeface="Montserrat SemiBold"/>
              </a:rPr>
              <a:t> </a:t>
            </a:r>
            <a:r>
              <a:rPr lang="en" sz="3700">
                <a:solidFill>
                  <a:schemeClr val="lt1"/>
                </a:solidFill>
                <a:latin typeface="Caveat SemiBold"/>
                <a:ea typeface="Caveat SemiBold"/>
                <a:cs typeface="Caveat SemiBold"/>
                <a:sym typeface="Caveat SemiBold"/>
              </a:rPr>
              <a:t>everything…</a:t>
            </a:r>
            <a:endParaRPr sz="3700">
              <a:solidFill>
                <a:schemeClr val="lt1"/>
              </a:solidFill>
              <a:latin typeface="Caveat SemiBold"/>
              <a:ea typeface="Caveat SemiBold"/>
              <a:cs typeface="Caveat SemiBold"/>
              <a:sym typeface="Caveat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32325D"/>
            </a:gs>
            <a:gs pos="100000">
              <a:srgbClr val="0A0014"/>
            </a:gs>
          </a:gsLst>
          <a:lin ang="5400700" scaled="0"/>
        </a:gradFill>
        <a:effectLst/>
      </p:bgPr>
    </p:bg>
    <p:spTree>
      <p:nvGrpSpPr>
        <p:cNvPr id="1" name="Shape 1620"/>
        <p:cNvGrpSpPr/>
        <p:nvPr/>
      </p:nvGrpSpPr>
      <p:grpSpPr>
        <a:xfrm>
          <a:off x="0" y="0"/>
          <a:ext cx="0" cy="0"/>
          <a:chOff x="0" y="0"/>
          <a:chExt cx="0" cy="0"/>
        </a:xfrm>
      </p:grpSpPr>
      <p:sp>
        <p:nvSpPr>
          <p:cNvPr id="1621" name="Google Shape;1621;p162"/>
          <p:cNvSpPr/>
          <p:nvPr/>
        </p:nvSpPr>
        <p:spPr>
          <a:xfrm>
            <a:off x="2936900" y="1455718"/>
            <a:ext cx="3059100" cy="3059100"/>
          </a:xfrm>
          <a:prstGeom prst="ellipse">
            <a:avLst/>
          </a:prstGeom>
          <a:solidFill>
            <a:srgbClr val="FFFFFF">
              <a:alpha val="7722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62"/>
          <p:cNvSpPr/>
          <p:nvPr/>
        </p:nvSpPr>
        <p:spPr>
          <a:xfrm>
            <a:off x="4754126" y="2735708"/>
            <a:ext cx="614643" cy="1346797"/>
          </a:xfrm>
          <a:custGeom>
            <a:avLst/>
            <a:gdLst/>
            <a:ahLst/>
            <a:cxnLst/>
            <a:rect l="l" t="t" r="r" b="b"/>
            <a:pathLst>
              <a:path w="59544" h="130472" extrusionOk="0">
                <a:moveTo>
                  <a:pt x="29772" y="1"/>
                </a:moveTo>
                <a:lnTo>
                  <a:pt x="28089" y="1507"/>
                </a:lnTo>
                <a:lnTo>
                  <a:pt x="26405" y="3058"/>
                </a:lnTo>
                <a:lnTo>
                  <a:pt x="24810" y="4653"/>
                </a:lnTo>
                <a:lnTo>
                  <a:pt x="23260" y="6292"/>
                </a:lnTo>
                <a:lnTo>
                  <a:pt x="21709" y="7975"/>
                </a:lnTo>
                <a:lnTo>
                  <a:pt x="20247" y="9703"/>
                </a:lnTo>
                <a:lnTo>
                  <a:pt x="18785" y="11431"/>
                </a:lnTo>
                <a:lnTo>
                  <a:pt x="17412" y="13247"/>
                </a:lnTo>
                <a:lnTo>
                  <a:pt x="16083" y="15064"/>
                </a:lnTo>
                <a:lnTo>
                  <a:pt x="14754" y="16924"/>
                </a:lnTo>
                <a:lnTo>
                  <a:pt x="13513" y="18829"/>
                </a:lnTo>
                <a:lnTo>
                  <a:pt x="12317" y="20734"/>
                </a:lnTo>
                <a:lnTo>
                  <a:pt x="11165" y="22728"/>
                </a:lnTo>
                <a:lnTo>
                  <a:pt x="10057" y="24722"/>
                </a:lnTo>
                <a:lnTo>
                  <a:pt x="9039" y="26759"/>
                </a:lnTo>
                <a:lnTo>
                  <a:pt x="8020" y="28797"/>
                </a:lnTo>
                <a:lnTo>
                  <a:pt x="7089" y="30880"/>
                </a:lnTo>
                <a:lnTo>
                  <a:pt x="6203" y="33006"/>
                </a:lnTo>
                <a:lnTo>
                  <a:pt x="5361" y="35177"/>
                </a:lnTo>
                <a:lnTo>
                  <a:pt x="4608" y="37348"/>
                </a:lnTo>
                <a:lnTo>
                  <a:pt x="3855" y="39519"/>
                </a:lnTo>
                <a:lnTo>
                  <a:pt x="3235" y="41778"/>
                </a:lnTo>
                <a:lnTo>
                  <a:pt x="2615" y="44037"/>
                </a:lnTo>
                <a:lnTo>
                  <a:pt x="2083" y="46297"/>
                </a:lnTo>
                <a:lnTo>
                  <a:pt x="1596" y="48600"/>
                </a:lnTo>
                <a:lnTo>
                  <a:pt x="1153" y="50904"/>
                </a:lnTo>
                <a:lnTo>
                  <a:pt x="798" y="53252"/>
                </a:lnTo>
                <a:lnTo>
                  <a:pt x="532" y="55600"/>
                </a:lnTo>
                <a:lnTo>
                  <a:pt x="267" y="57993"/>
                </a:lnTo>
                <a:lnTo>
                  <a:pt x="134" y="60385"/>
                </a:lnTo>
                <a:lnTo>
                  <a:pt x="1" y="62822"/>
                </a:lnTo>
                <a:lnTo>
                  <a:pt x="1" y="65258"/>
                </a:lnTo>
                <a:lnTo>
                  <a:pt x="1" y="67695"/>
                </a:lnTo>
                <a:lnTo>
                  <a:pt x="134" y="70087"/>
                </a:lnTo>
                <a:lnTo>
                  <a:pt x="267" y="72479"/>
                </a:lnTo>
                <a:lnTo>
                  <a:pt x="532" y="74872"/>
                </a:lnTo>
                <a:lnTo>
                  <a:pt x="798" y="77220"/>
                </a:lnTo>
                <a:lnTo>
                  <a:pt x="1153" y="79568"/>
                </a:lnTo>
                <a:lnTo>
                  <a:pt x="1596" y="81916"/>
                </a:lnTo>
                <a:lnTo>
                  <a:pt x="2083" y="84220"/>
                </a:lnTo>
                <a:lnTo>
                  <a:pt x="2615" y="86479"/>
                </a:lnTo>
                <a:lnTo>
                  <a:pt x="3235" y="88738"/>
                </a:lnTo>
                <a:lnTo>
                  <a:pt x="3855" y="90953"/>
                </a:lnTo>
                <a:lnTo>
                  <a:pt x="4608" y="93169"/>
                </a:lnTo>
                <a:lnTo>
                  <a:pt x="5361" y="95339"/>
                </a:lnTo>
                <a:lnTo>
                  <a:pt x="6203" y="97466"/>
                </a:lnTo>
                <a:lnTo>
                  <a:pt x="7089" y="99592"/>
                </a:lnTo>
                <a:lnTo>
                  <a:pt x="8020" y="101675"/>
                </a:lnTo>
                <a:lnTo>
                  <a:pt x="9039" y="103757"/>
                </a:lnTo>
                <a:lnTo>
                  <a:pt x="10057" y="105795"/>
                </a:lnTo>
                <a:lnTo>
                  <a:pt x="11165" y="107788"/>
                </a:lnTo>
                <a:lnTo>
                  <a:pt x="12317" y="109738"/>
                </a:lnTo>
                <a:lnTo>
                  <a:pt x="13513" y="111687"/>
                </a:lnTo>
                <a:lnTo>
                  <a:pt x="14754" y="113592"/>
                </a:lnTo>
                <a:lnTo>
                  <a:pt x="16083" y="115453"/>
                </a:lnTo>
                <a:lnTo>
                  <a:pt x="17412" y="117269"/>
                </a:lnTo>
                <a:lnTo>
                  <a:pt x="18785" y="119041"/>
                </a:lnTo>
                <a:lnTo>
                  <a:pt x="20247" y="120813"/>
                </a:lnTo>
                <a:lnTo>
                  <a:pt x="21709" y="122541"/>
                </a:lnTo>
                <a:lnTo>
                  <a:pt x="23260" y="124180"/>
                </a:lnTo>
                <a:lnTo>
                  <a:pt x="24810" y="125819"/>
                </a:lnTo>
                <a:lnTo>
                  <a:pt x="26405" y="127414"/>
                </a:lnTo>
                <a:lnTo>
                  <a:pt x="28089" y="128965"/>
                </a:lnTo>
                <a:lnTo>
                  <a:pt x="29772" y="130471"/>
                </a:lnTo>
                <a:lnTo>
                  <a:pt x="31455" y="128965"/>
                </a:lnTo>
                <a:lnTo>
                  <a:pt x="33095" y="127414"/>
                </a:lnTo>
                <a:lnTo>
                  <a:pt x="34690" y="125819"/>
                </a:lnTo>
                <a:lnTo>
                  <a:pt x="36284" y="124180"/>
                </a:lnTo>
                <a:lnTo>
                  <a:pt x="37791" y="122541"/>
                </a:lnTo>
                <a:lnTo>
                  <a:pt x="39297" y="120813"/>
                </a:lnTo>
                <a:lnTo>
                  <a:pt x="40715" y="119041"/>
                </a:lnTo>
                <a:lnTo>
                  <a:pt x="42088" y="117269"/>
                </a:lnTo>
                <a:lnTo>
                  <a:pt x="43461" y="115453"/>
                </a:lnTo>
                <a:lnTo>
                  <a:pt x="44746" y="113592"/>
                </a:lnTo>
                <a:lnTo>
                  <a:pt x="45987" y="111687"/>
                </a:lnTo>
                <a:lnTo>
                  <a:pt x="47183" y="109738"/>
                </a:lnTo>
                <a:lnTo>
                  <a:pt x="48335" y="107788"/>
                </a:lnTo>
                <a:lnTo>
                  <a:pt x="49442" y="105795"/>
                </a:lnTo>
                <a:lnTo>
                  <a:pt x="50505" y="103757"/>
                </a:lnTo>
                <a:lnTo>
                  <a:pt x="51480" y="101675"/>
                </a:lnTo>
                <a:lnTo>
                  <a:pt x="52455" y="99592"/>
                </a:lnTo>
                <a:lnTo>
                  <a:pt x="53341" y="97466"/>
                </a:lnTo>
                <a:lnTo>
                  <a:pt x="54138" y="95339"/>
                </a:lnTo>
                <a:lnTo>
                  <a:pt x="54936" y="93169"/>
                </a:lnTo>
                <a:lnTo>
                  <a:pt x="55645" y="90953"/>
                </a:lnTo>
                <a:lnTo>
                  <a:pt x="56309" y="88738"/>
                </a:lnTo>
                <a:lnTo>
                  <a:pt x="56929" y="86479"/>
                </a:lnTo>
                <a:lnTo>
                  <a:pt x="57461" y="84220"/>
                </a:lnTo>
                <a:lnTo>
                  <a:pt x="57948" y="81916"/>
                </a:lnTo>
                <a:lnTo>
                  <a:pt x="58347" y="79568"/>
                </a:lnTo>
                <a:lnTo>
                  <a:pt x="58701" y="77220"/>
                </a:lnTo>
                <a:lnTo>
                  <a:pt x="59012" y="74872"/>
                </a:lnTo>
                <a:lnTo>
                  <a:pt x="59233" y="72479"/>
                </a:lnTo>
                <a:lnTo>
                  <a:pt x="59410" y="70087"/>
                </a:lnTo>
                <a:lnTo>
                  <a:pt x="59499" y="67695"/>
                </a:lnTo>
                <a:lnTo>
                  <a:pt x="59543" y="65258"/>
                </a:lnTo>
                <a:lnTo>
                  <a:pt x="59499" y="62822"/>
                </a:lnTo>
                <a:lnTo>
                  <a:pt x="59410" y="60385"/>
                </a:lnTo>
                <a:lnTo>
                  <a:pt x="59233" y="57993"/>
                </a:lnTo>
                <a:lnTo>
                  <a:pt x="59012" y="55600"/>
                </a:lnTo>
                <a:lnTo>
                  <a:pt x="58701" y="53252"/>
                </a:lnTo>
                <a:lnTo>
                  <a:pt x="58347" y="50904"/>
                </a:lnTo>
                <a:lnTo>
                  <a:pt x="57948" y="48600"/>
                </a:lnTo>
                <a:lnTo>
                  <a:pt x="57461" y="46297"/>
                </a:lnTo>
                <a:lnTo>
                  <a:pt x="56929" y="44037"/>
                </a:lnTo>
                <a:lnTo>
                  <a:pt x="56309" y="41778"/>
                </a:lnTo>
                <a:lnTo>
                  <a:pt x="55645" y="39519"/>
                </a:lnTo>
                <a:lnTo>
                  <a:pt x="54936" y="37348"/>
                </a:lnTo>
                <a:lnTo>
                  <a:pt x="54138" y="35177"/>
                </a:lnTo>
                <a:lnTo>
                  <a:pt x="53341" y="33006"/>
                </a:lnTo>
                <a:lnTo>
                  <a:pt x="52455" y="30880"/>
                </a:lnTo>
                <a:lnTo>
                  <a:pt x="51480" y="28797"/>
                </a:lnTo>
                <a:lnTo>
                  <a:pt x="50505" y="26759"/>
                </a:lnTo>
                <a:lnTo>
                  <a:pt x="49442" y="24722"/>
                </a:lnTo>
                <a:lnTo>
                  <a:pt x="48335" y="22728"/>
                </a:lnTo>
                <a:lnTo>
                  <a:pt x="47183" y="20734"/>
                </a:lnTo>
                <a:lnTo>
                  <a:pt x="45987" y="18829"/>
                </a:lnTo>
                <a:lnTo>
                  <a:pt x="44746" y="16924"/>
                </a:lnTo>
                <a:lnTo>
                  <a:pt x="43461" y="15064"/>
                </a:lnTo>
                <a:lnTo>
                  <a:pt x="42088" y="13247"/>
                </a:lnTo>
                <a:lnTo>
                  <a:pt x="40715" y="11431"/>
                </a:lnTo>
                <a:lnTo>
                  <a:pt x="39297" y="9703"/>
                </a:lnTo>
                <a:lnTo>
                  <a:pt x="37791" y="7975"/>
                </a:lnTo>
                <a:lnTo>
                  <a:pt x="36284" y="6292"/>
                </a:lnTo>
                <a:lnTo>
                  <a:pt x="34690" y="4653"/>
                </a:lnTo>
                <a:lnTo>
                  <a:pt x="33095" y="3058"/>
                </a:lnTo>
                <a:lnTo>
                  <a:pt x="31455" y="1507"/>
                </a:lnTo>
                <a:lnTo>
                  <a:pt x="29772" y="1"/>
                </a:lnTo>
                <a:close/>
              </a:path>
            </a:pathLst>
          </a:custGeom>
          <a:solidFill>
            <a:srgbClr val="FFFFFF">
              <a:alpha val="89240"/>
            </a:srgbClr>
          </a:solidFill>
          <a:ln w="28575" cap="flat" cmpd="sng">
            <a:solidFill>
              <a:srgbClr val="8C25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62"/>
          <p:cNvSpPr txBox="1"/>
          <p:nvPr/>
        </p:nvSpPr>
        <p:spPr>
          <a:xfrm>
            <a:off x="290625" y="28399"/>
            <a:ext cx="2057400" cy="9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100">
                <a:solidFill>
                  <a:schemeClr val="lt1"/>
                </a:solidFill>
                <a:latin typeface="Montserrat Black"/>
                <a:ea typeface="Montserrat Black"/>
                <a:cs typeface="Montserrat Black"/>
                <a:sym typeface="Montserrat Black"/>
              </a:rPr>
              <a:t>AI</a:t>
            </a:r>
            <a:endParaRPr sz="6100">
              <a:solidFill>
                <a:schemeClr val="lt1"/>
              </a:solidFill>
              <a:latin typeface="Montserrat Black"/>
              <a:ea typeface="Montserrat Black"/>
              <a:cs typeface="Montserrat Black"/>
              <a:sym typeface="Montserrat Black"/>
            </a:endParaRPr>
          </a:p>
        </p:txBody>
      </p:sp>
      <p:sp>
        <p:nvSpPr>
          <p:cNvPr id="1624" name="Google Shape;1624;p162"/>
          <p:cNvSpPr txBox="1"/>
          <p:nvPr/>
        </p:nvSpPr>
        <p:spPr>
          <a:xfrm>
            <a:off x="290625" y="874475"/>
            <a:ext cx="3332400" cy="95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i="1">
                <a:solidFill>
                  <a:schemeClr val="lt1"/>
                </a:solidFill>
                <a:latin typeface="Montserrat SemiBold"/>
                <a:ea typeface="Montserrat SemiBold"/>
                <a:cs typeface="Montserrat SemiBold"/>
                <a:sym typeface="Montserrat SemiBold"/>
              </a:rPr>
              <a:t>Overarching term for teaching computers to think and act in </a:t>
            </a:r>
            <a:br>
              <a:rPr lang="en" sz="1500" i="1">
                <a:solidFill>
                  <a:schemeClr val="lt1"/>
                </a:solidFill>
                <a:latin typeface="Montserrat SemiBold"/>
                <a:ea typeface="Montserrat SemiBold"/>
                <a:cs typeface="Montserrat SemiBold"/>
                <a:sym typeface="Montserrat SemiBold"/>
              </a:rPr>
            </a:br>
            <a:r>
              <a:rPr lang="en" sz="1500" i="1">
                <a:solidFill>
                  <a:schemeClr val="lt1"/>
                </a:solidFill>
                <a:latin typeface="Montserrat SemiBold"/>
                <a:ea typeface="Montserrat SemiBold"/>
                <a:cs typeface="Montserrat SemiBold"/>
                <a:sym typeface="Montserrat SemiBold"/>
              </a:rPr>
              <a:t>a</a:t>
            </a:r>
            <a:r>
              <a:rPr lang="en" sz="1500" b="1" i="1">
                <a:solidFill>
                  <a:schemeClr val="lt1"/>
                </a:solidFill>
                <a:latin typeface="Montserrat"/>
                <a:ea typeface="Montserrat"/>
                <a:cs typeface="Montserrat"/>
                <a:sym typeface="Montserrat"/>
              </a:rPr>
              <a:t> </a:t>
            </a:r>
            <a:r>
              <a:rPr lang="en" sz="1500" i="1">
                <a:solidFill>
                  <a:schemeClr val="lt1"/>
                </a:solidFill>
                <a:latin typeface="Montserrat Black"/>
                <a:ea typeface="Montserrat Black"/>
                <a:cs typeface="Montserrat Black"/>
                <a:sym typeface="Montserrat Black"/>
              </a:rPr>
              <a:t>human-like way</a:t>
            </a:r>
            <a:endParaRPr sz="1500" i="1">
              <a:solidFill>
                <a:schemeClr val="lt1"/>
              </a:solidFill>
              <a:latin typeface="Montserrat Black"/>
              <a:ea typeface="Montserrat Black"/>
              <a:cs typeface="Montserrat Black"/>
              <a:sym typeface="Montserrat Black"/>
            </a:endParaRPr>
          </a:p>
        </p:txBody>
      </p:sp>
      <p:sp>
        <p:nvSpPr>
          <p:cNvPr id="1625" name="Google Shape;1625;p162"/>
          <p:cNvSpPr txBox="1"/>
          <p:nvPr/>
        </p:nvSpPr>
        <p:spPr>
          <a:xfrm>
            <a:off x="290625" y="2383493"/>
            <a:ext cx="2357400" cy="774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700"/>
              </a:spcAft>
              <a:buClr>
                <a:schemeClr val="dk1"/>
              </a:buClr>
              <a:buSzPts val="1100"/>
              <a:buFont typeface="Arial"/>
              <a:buNone/>
            </a:pPr>
            <a:r>
              <a:rPr lang="en" sz="1100">
                <a:solidFill>
                  <a:schemeClr val="lt1"/>
                </a:solidFill>
                <a:latin typeface="Montserrat"/>
                <a:ea typeface="Montserrat"/>
                <a:cs typeface="Montserrat"/>
                <a:sym typeface="Montserrat"/>
              </a:rPr>
              <a:t>Type of AI that uses large datasets to train models to identify patterns, make predictions</a:t>
            </a:r>
            <a:endParaRPr sz="1100">
              <a:solidFill>
                <a:schemeClr val="lt1"/>
              </a:solidFill>
              <a:latin typeface="Montserrat"/>
              <a:ea typeface="Montserrat"/>
              <a:cs typeface="Montserrat"/>
              <a:sym typeface="Montserrat"/>
            </a:endParaRPr>
          </a:p>
        </p:txBody>
      </p:sp>
      <p:graphicFrame>
        <p:nvGraphicFramePr>
          <p:cNvPr id="1626" name="Google Shape;1626;p162"/>
          <p:cNvGraphicFramePr/>
          <p:nvPr/>
        </p:nvGraphicFramePr>
        <p:xfrm>
          <a:off x="-3239425" y="656735"/>
          <a:ext cx="2985975" cy="1203015"/>
        </p:xfrm>
        <a:graphic>
          <a:graphicData uri="http://schemas.openxmlformats.org/drawingml/2006/table">
            <a:tbl>
              <a:tblPr>
                <a:noFill/>
                <a:tableStyleId>{1BD3FBE8-EA97-40CA-8E18-F2EA596EE35E}</a:tableStyleId>
              </a:tblPr>
              <a:tblGrid>
                <a:gridCol w="1918700">
                  <a:extLst>
                    <a:ext uri="{9D8B030D-6E8A-4147-A177-3AD203B41FA5}">
                      <a16:colId xmlns:a16="http://schemas.microsoft.com/office/drawing/2014/main" val="20000"/>
                    </a:ext>
                  </a:extLst>
                </a:gridCol>
                <a:gridCol w="1067275">
                  <a:extLst>
                    <a:ext uri="{9D8B030D-6E8A-4147-A177-3AD203B41FA5}">
                      <a16:colId xmlns:a16="http://schemas.microsoft.com/office/drawing/2014/main" val="20001"/>
                    </a:ext>
                  </a:extLst>
                </a:gridCol>
              </a:tblGrid>
              <a:tr h="334425">
                <a:tc>
                  <a:txBody>
                    <a:bodyPr/>
                    <a:lstStyle/>
                    <a:p>
                      <a:pPr marL="0" lvl="0" indent="0" algn="l" rtl="0">
                        <a:spcBef>
                          <a:spcPts val="0"/>
                        </a:spcBef>
                        <a:spcAft>
                          <a:spcPts val="0"/>
                        </a:spcAft>
                        <a:buClr>
                          <a:srgbClr val="000000"/>
                        </a:buClr>
                        <a:buSzPts val="1100"/>
                        <a:buFont typeface="Arial"/>
                        <a:buNone/>
                      </a:pPr>
                      <a:r>
                        <a:rPr lang="en" sz="700"/>
                        <a:t>Requested By</a:t>
                      </a:r>
                      <a:endParaRPr sz="700"/>
                    </a:p>
                  </a:txBody>
                  <a:tcPr marL="91425" marR="91425" marT="91425" marB="91425"/>
                </a:tc>
                <a:tc>
                  <a:txBody>
                    <a:bodyPr/>
                    <a:lstStyle/>
                    <a:p>
                      <a:pPr marL="0" lvl="0" indent="0" algn="l" rtl="0">
                        <a:spcBef>
                          <a:spcPts val="0"/>
                        </a:spcBef>
                        <a:spcAft>
                          <a:spcPts val="0"/>
                        </a:spcAft>
                        <a:buNone/>
                      </a:pPr>
                      <a:r>
                        <a:rPr lang="en" sz="700"/>
                        <a:t>Joe Hutnak</a:t>
                      </a:r>
                      <a:endParaRPr sz="700"/>
                    </a:p>
                  </a:txBody>
                  <a:tcPr marL="91425" marR="91425" marT="91425" marB="91425"/>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r>
                        <a:rPr lang="en" sz="700"/>
                        <a:t>Created</a:t>
                      </a:r>
                      <a:endParaRPr sz="700"/>
                    </a:p>
                  </a:txBody>
                  <a:tcPr marL="91425" marR="91425" marT="91425" marB="91425"/>
                </a:tc>
                <a:tc>
                  <a:txBody>
                    <a:bodyPr/>
                    <a:lstStyle/>
                    <a:p>
                      <a:pPr marL="0" lvl="0" indent="0" algn="l" rtl="0">
                        <a:spcBef>
                          <a:spcPts val="0"/>
                        </a:spcBef>
                        <a:spcAft>
                          <a:spcPts val="0"/>
                        </a:spcAft>
                        <a:buClr>
                          <a:srgbClr val="000000"/>
                        </a:buClr>
                        <a:buSzPts val="1100"/>
                        <a:buFont typeface="Arial"/>
                        <a:buNone/>
                      </a:pPr>
                      <a:r>
                        <a:rPr lang="en" sz="700"/>
                        <a:t>5/18/2023</a:t>
                      </a:r>
                      <a:endParaRPr sz="700"/>
                    </a:p>
                  </a:txBody>
                  <a:tcPr marL="91425" marR="91425" marT="91425" marB="91425"/>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r>
                        <a:rPr lang="en" sz="700"/>
                        <a:t>Graphics Updated</a:t>
                      </a:r>
                      <a:endParaRPr sz="700"/>
                    </a:p>
                  </a:txBody>
                  <a:tcPr marL="91425" marR="91425" marT="91425" marB="91425"/>
                </a:tc>
                <a:tc>
                  <a:txBody>
                    <a:bodyPr/>
                    <a:lstStyle/>
                    <a:p>
                      <a:pPr marL="0" lvl="0" indent="0" algn="l" rtl="0">
                        <a:spcBef>
                          <a:spcPts val="0"/>
                        </a:spcBef>
                        <a:spcAft>
                          <a:spcPts val="0"/>
                        </a:spcAft>
                        <a:buClr>
                          <a:srgbClr val="000000"/>
                        </a:buClr>
                        <a:buSzPts val="1100"/>
                        <a:buFont typeface="Arial"/>
                        <a:buNone/>
                      </a:pPr>
                      <a:r>
                        <a:rPr lang="en" sz="700"/>
                        <a:t>9/29/2023</a:t>
                      </a:r>
                      <a:endParaRPr sz="700"/>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Content Updated/Reviewed</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3/4/24</a:t>
                      </a:r>
                      <a:endParaRPr sz="700"/>
                    </a:p>
                  </a:txBody>
                  <a:tcPr marL="91425" marR="91425" marT="91425" marB="91425"/>
                </a:tc>
                <a:extLst>
                  <a:ext uri="{0D108BD9-81ED-4DB2-BD59-A6C34878D82A}">
                    <a16:rowId xmlns:a16="http://schemas.microsoft.com/office/drawing/2014/main" val="10003"/>
                  </a:ext>
                </a:extLst>
              </a:tr>
            </a:tbl>
          </a:graphicData>
        </a:graphic>
      </p:graphicFrame>
      <p:sp>
        <p:nvSpPr>
          <p:cNvPr id="1627" name="Google Shape;1627;p162"/>
          <p:cNvSpPr txBox="1"/>
          <p:nvPr/>
        </p:nvSpPr>
        <p:spPr>
          <a:xfrm>
            <a:off x="4545050" y="440950"/>
            <a:ext cx="3697200" cy="6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700"/>
              </a:spcAft>
              <a:buClr>
                <a:schemeClr val="dk1"/>
              </a:buClr>
              <a:buSzPts val="1100"/>
              <a:buFont typeface="Arial"/>
              <a:buNone/>
            </a:pPr>
            <a:r>
              <a:rPr lang="en" sz="1100">
                <a:solidFill>
                  <a:schemeClr val="lt1"/>
                </a:solidFill>
                <a:latin typeface="Montserrat"/>
                <a:ea typeface="Montserrat"/>
                <a:cs typeface="Montserrat"/>
                <a:sym typeface="Montserrat"/>
              </a:rPr>
              <a:t>Adaptive, independent agent that can set goals, plan actions, and decide how to solve problems</a:t>
            </a:r>
            <a:endParaRPr sz="1100">
              <a:solidFill>
                <a:schemeClr val="lt1"/>
              </a:solidFill>
              <a:latin typeface="Montserrat"/>
              <a:ea typeface="Montserrat"/>
              <a:cs typeface="Montserrat"/>
              <a:sym typeface="Montserrat"/>
            </a:endParaRPr>
          </a:p>
        </p:txBody>
      </p:sp>
      <p:sp>
        <p:nvSpPr>
          <p:cNvPr id="1628" name="Google Shape;1628;p162"/>
          <p:cNvSpPr/>
          <p:nvPr/>
        </p:nvSpPr>
        <p:spPr>
          <a:xfrm>
            <a:off x="2717800" y="1226968"/>
            <a:ext cx="3479700" cy="3540600"/>
          </a:xfrm>
          <a:prstGeom prst="ellipse">
            <a:avLst/>
          </a:prstGeom>
          <a:solidFill>
            <a:srgbClr val="FFFFFF">
              <a:alpha val="42410"/>
            </a:srgbClr>
          </a:solidFill>
          <a:ln w="28575" cap="flat" cmpd="sng">
            <a:solidFill>
              <a:schemeClr val="accent4"/>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62"/>
          <p:cNvSpPr/>
          <p:nvPr/>
        </p:nvSpPr>
        <p:spPr>
          <a:xfrm>
            <a:off x="3586621" y="2518038"/>
            <a:ext cx="1474827" cy="1782138"/>
          </a:xfrm>
          <a:custGeom>
            <a:avLst/>
            <a:gdLst/>
            <a:ahLst/>
            <a:cxnLst/>
            <a:rect l="l" t="t" r="r" b="b"/>
            <a:pathLst>
              <a:path w="142875" h="172646" extrusionOk="0">
                <a:moveTo>
                  <a:pt x="86301" y="0"/>
                </a:moveTo>
                <a:lnTo>
                  <a:pt x="84086" y="44"/>
                </a:lnTo>
                <a:lnTo>
                  <a:pt x="81871" y="133"/>
                </a:lnTo>
                <a:lnTo>
                  <a:pt x="79700" y="266"/>
                </a:lnTo>
                <a:lnTo>
                  <a:pt x="77485" y="443"/>
                </a:lnTo>
                <a:lnTo>
                  <a:pt x="75314" y="709"/>
                </a:lnTo>
                <a:lnTo>
                  <a:pt x="73187" y="1019"/>
                </a:lnTo>
                <a:lnTo>
                  <a:pt x="71061" y="1373"/>
                </a:lnTo>
                <a:lnTo>
                  <a:pt x="68934" y="1772"/>
                </a:lnTo>
                <a:lnTo>
                  <a:pt x="66808" y="2215"/>
                </a:lnTo>
                <a:lnTo>
                  <a:pt x="64770" y="2747"/>
                </a:lnTo>
                <a:lnTo>
                  <a:pt x="62688" y="3278"/>
                </a:lnTo>
                <a:lnTo>
                  <a:pt x="60650" y="3899"/>
                </a:lnTo>
                <a:lnTo>
                  <a:pt x="58656" y="4563"/>
                </a:lnTo>
                <a:lnTo>
                  <a:pt x="56663" y="5272"/>
                </a:lnTo>
                <a:lnTo>
                  <a:pt x="54669" y="5981"/>
                </a:lnTo>
                <a:lnTo>
                  <a:pt x="52720" y="6778"/>
                </a:lnTo>
                <a:lnTo>
                  <a:pt x="50815" y="7620"/>
                </a:lnTo>
                <a:lnTo>
                  <a:pt x="48910" y="8506"/>
                </a:lnTo>
                <a:lnTo>
                  <a:pt x="47005" y="9436"/>
                </a:lnTo>
                <a:lnTo>
                  <a:pt x="45188" y="10411"/>
                </a:lnTo>
                <a:lnTo>
                  <a:pt x="43372" y="11430"/>
                </a:lnTo>
                <a:lnTo>
                  <a:pt x="41556" y="12493"/>
                </a:lnTo>
                <a:lnTo>
                  <a:pt x="39783" y="13601"/>
                </a:lnTo>
                <a:lnTo>
                  <a:pt x="38056" y="14753"/>
                </a:lnTo>
                <a:lnTo>
                  <a:pt x="36372" y="15949"/>
                </a:lnTo>
                <a:lnTo>
                  <a:pt x="34689" y="17145"/>
                </a:lnTo>
                <a:lnTo>
                  <a:pt x="33050" y="18430"/>
                </a:lnTo>
                <a:lnTo>
                  <a:pt x="31410" y="19715"/>
                </a:lnTo>
                <a:lnTo>
                  <a:pt x="29815" y="21044"/>
                </a:lnTo>
                <a:lnTo>
                  <a:pt x="28265" y="22417"/>
                </a:lnTo>
                <a:lnTo>
                  <a:pt x="26759" y="23835"/>
                </a:lnTo>
                <a:lnTo>
                  <a:pt x="25297" y="25297"/>
                </a:lnTo>
                <a:lnTo>
                  <a:pt x="23835" y="26759"/>
                </a:lnTo>
                <a:lnTo>
                  <a:pt x="22417" y="28309"/>
                </a:lnTo>
                <a:lnTo>
                  <a:pt x="21044" y="29860"/>
                </a:lnTo>
                <a:lnTo>
                  <a:pt x="19715" y="31410"/>
                </a:lnTo>
                <a:lnTo>
                  <a:pt x="18430" y="33050"/>
                </a:lnTo>
                <a:lnTo>
                  <a:pt x="17145" y="34689"/>
                </a:lnTo>
                <a:lnTo>
                  <a:pt x="15949" y="36372"/>
                </a:lnTo>
                <a:lnTo>
                  <a:pt x="14753" y="38056"/>
                </a:lnTo>
                <a:lnTo>
                  <a:pt x="13601" y="39828"/>
                </a:lnTo>
                <a:lnTo>
                  <a:pt x="12493" y="41556"/>
                </a:lnTo>
                <a:lnTo>
                  <a:pt x="11430" y="43372"/>
                </a:lnTo>
                <a:lnTo>
                  <a:pt x="10411" y="45188"/>
                </a:lnTo>
                <a:lnTo>
                  <a:pt x="9436" y="47049"/>
                </a:lnTo>
                <a:lnTo>
                  <a:pt x="8506" y="48910"/>
                </a:lnTo>
                <a:lnTo>
                  <a:pt x="7620" y="50815"/>
                </a:lnTo>
                <a:lnTo>
                  <a:pt x="6778" y="52720"/>
                </a:lnTo>
                <a:lnTo>
                  <a:pt x="5981" y="54669"/>
                </a:lnTo>
                <a:lnTo>
                  <a:pt x="5228" y="56663"/>
                </a:lnTo>
                <a:lnTo>
                  <a:pt x="4519" y="58656"/>
                </a:lnTo>
                <a:lnTo>
                  <a:pt x="3899" y="60650"/>
                </a:lnTo>
                <a:lnTo>
                  <a:pt x="3278" y="62688"/>
                </a:lnTo>
                <a:lnTo>
                  <a:pt x="2702" y="64770"/>
                </a:lnTo>
                <a:lnTo>
                  <a:pt x="2215" y="66852"/>
                </a:lnTo>
                <a:lnTo>
                  <a:pt x="1772" y="68934"/>
                </a:lnTo>
                <a:lnTo>
                  <a:pt x="1329" y="71061"/>
                </a:lnTo>
                <a:lnTo>
                  <a:pt x="975" y="73187"/>
                </a:lnTo>
                <a:lnTo>
                  <a:pt x="709" y="75358"/>
                </a:lnTo>
                <a:lnTo>
                  <a:pt x="443" y="77529"/>
                </a:lnTo>
                <a:lnTo>
                  <a:pt x="266" y="79700"/>
                </a:lnTo>
                <a:lnTo>
                  <a:pt x="133" y="81871"/>
                </a:lnTo>
                <a:lnTo>
                  <a:pt x="44" y="84086"/>
                </a:lnTo>
                <a:lnTo>
                  <a:pt x="0" y="86345"/>
                </a:lnTo>
                <a:lnTo>
                  <a:pt x="44" y="88560"/>
                </a:lnTo>
                <a:lnTo>
                  <a:pt x="133" y="90775"/>
                </a:lnTo>
                <a:lnTo>
                  <a:pt x="266" y="92990"/>
                </a:lnTo>
                <a:lnTo>
                  <a:pt x="443" y="95161"/>
                </a:lnTo>
                <a:lnTo>
                  <a:pt x="709" y="97332"/>
                </a:lnTo>
                <a:lnTo>
                  <a:pt x="975" y="99459"/>
                </a:lnTo>
                <a:lnTo>
                  <a:pt x="1329" y="101629"/>
                </a:lnTo>
                <a:lnTo>
                  <a:pt x="1772" y="103712"/>
                </a:lnTo>
                <a:lnTo>
                  <a:pt x="2215" y="105838"/>
                </a:lnTo>
                <a:lnTo>
                  <a:pt x="2702" y="107920"/>
                </a:lnTo>
                <a:lnTo>
                  <a:pt x="3278" y="109958"/>
                </a:lnTo>
                <a:lnTo>
                  <a:pt x="3899" y="111996"/>
                </a:lnTo>
                <a:lnTo>
                  <a:pt x="4519" y="114034"/>
                </a:lnTo>
                <a:lnTo>
                  <a:pt x="5228" y="116028"/>
                </a:lnTo>
                <a:lnTo>
                  <a:pt x="5981" y="117977"/>
                </a:lnTo>
                <a:lnTo>
                  <a:pt x="6778" y="119926"/>
                </a:lnTo>
                <a:lnTo>
                  <a:pt x="7620" y="121876"/>
                </a:lnTo>
                <a:lnTo>
                  <a:pt x="8506" y="123736"/>
                </a:lnTo>
                <a:lnTo>
                  <a:pt x="9436" y="125641"/>
                </a:lnTo>
                <a:lnTo>
                  <a:pt x="10411" y="127502"/>
                </a:lnTo>
                <a:lnTo>
                  <a:pt x="11430" y="129318"/>
                </a:lnTo>
                <a:lnTo>
                  <a:pt x="12493" y="131090"/>
                </a:lnTo>
                <a:lnTo>
                  <a:pt x="13601" y="132863"/>
                </a:lnTo>
                <a:lnTo>
                  <a:pt x="14753" y="134590"/>
                </a:lnTo>
                <a:lnTo>
                  <a:pt x="15949" y="136318"/>
                </a:lnTo>
                <a:lnTo>
                  <a:pt x="17145" y="138002"/>
                </a:lnTo>
                <a:lnTo>
                  <a:pt x="18430" y="139641"/>
                </a:lnTo>
                <a:lnTo>
                  <a:pt x="19715" y="141236"/>
                </a:lnTo>
                <a:lnTo>
                  <a:pt x="21044" y="142831"/>
                </a:lnTo>
                <a:lnTo>
                  <a:pt x="22417" y="144381"/>
                </a:lnTo>
                <a:lnTo>
                  <a:pt x="23835" y="145887"/>
                </a:lnTo>
                <a:lnTo>
                  <a:pt x="25297" y="147394"/>
                </a:lnTo>
                <a:lnTo>
                  <a:pt x="26759" y="148811"/>
                </a:lnTo>
                <a:lnTo>
                  <a:pt x="28265" y="150229"/>
                </a:lnTo>
                <a:lnTo>
                  <a:pt x="29815" y="151602"/>
                </a:lnTo>
                <a:lnTo>
                  <a:pt x="31410" y="152931"/>
                </a:lnTo>
                <a:lnTo>
                  <a:pt x="33050" y="154261"/>
                </a:lnTo>
                <a:lnTo>
                  <a:pt x="34689" y="155501"/>
                </a:lnTo>
                <a:lnTo>
                  <a:pt x="36372" y="156741"/>
                </a:lnTo>
                <a:lnTo>
                  <a:pt x="38056" y="157893"/>
                </a:lnTo>
                <a:lnTo>
                  <a:pt x="39783" y="159045"/>
                </a:lnTo>
                <a:lnTo>
                  <a:pt x="41556" y="160153"/>
                </a:lnTo>
                <a:lnTo>
                  <a:pt x="43372" y="161216"/>
                </a:lnTo>
                <a:lnTo>
                  <a:pt x="45188" y="162235"/>
                </a:lnTo>
                <a:lnTo>
                  <a:pt x="47005" y="163210"/>
                </a:lnTo>
                <a:lnTo>
                  <a:pt x="48910" y="164140"/>
                </a:lnTo>
                <a:lnTo>
                  <a:pt x="50815" y="165026"/>
                </a:lnTo>
                <a:lnTo>
                  <a:pt x="52720" y="165868"/>
                </a:lnTo>
                <a:lnTo>
                  <a:pt x="54669" y="166665"/>
                </a:lnTo>
                <a:lnTo>
                  <a:pt x="56663" y="167418"/>
                </a:lnTo>
                <a:lnTo>
                  <a:pt x="58656" y="168127"/>
                </a:lnTo>
                <a:lnTo>
                  <a:pt x="60650" y="168792"/>
                </a:lnTo>
                <a:lnTo>
                  <a:pt x="62688" y="169368"/>
                </a:lnTo>
                <a:lnTo>
                  <a:pt x="64770" y="169944"/>
                </a:lnTo>
                <a:lnTo>
                  <a:pt x="66808" y="170431"/>
                </a:lnTo>
                <a:lnTo>
                  <a:pt x="68934" y="170918"/>
                </a:lnTo>
                <a:lnTo>
                  <a:pt x="71061" y="171317"/>
                </a:lnTo>
                <a:lnTo>
                  <a:pt x="73187" y="171671"/>
                </a:lnTo>
                <a:lnTo>
                  <a:pt x="75314" y="171981"/>
                </a:lnTo>
                <a:lnTo>
                  <a:pt x="77485" y="172203"/>
                </a:lnTo>
                <a:lnTo>
                  <a:pt x="79700" y="172424"/>
                </a:lnTo>
                <a:lnTo>
                  <a:pt x="81871" y="172557"/>
                </a:lnTo>
                <a:lnTo>
                  <a:pt x="84086" y="172646"/>
                </a:lnTo>
                <a:lnTo>
                  <a:pt x="88339" y="172646"/>
                </a:lnTo>
                <a:lnTo>
                  <a:pt x="90332" y="172557"/>
                </a:lnTo>
                <a:lnTo>
                  <a:pt x="92370" y="172469"/>
                </a:lnTo>
                <a:lnTo>
                  <a:pt x="94320" y="172292"/>
                </a:lnTo>
                <a:lnTo>
                  <a:pt x="96313" y="172070"/>
                </a:lnTo>
                <a:lnTo>
                  <a:pt x="98263" y="171849"/>
                </a:lnTo>
                <a:lnTo>
                  <a:pt x="100212" y="171538"/>
                </a:lnTo>
                <a:lnTo>
                  <a:pt x="102161" y="171228"/>
                </a:lnTo>
                <a:lnTo>
                  <a:pt x="104066" y="170830"/>
                </a:lnTo>
                <a:lnTo>
                  <a:pt x="105971" y="170431"/>
                </a:lnTo>
                <a:lnTo>
                  <a:pt x="107832" y="169944"/>
                </a:lnTo>
                <a:lnTo>
                  <a:pt x="109737" y="169456"/>
                </a:lnTo>
                <a:lnTo>
                  <a:pt x="111553" y="168925"/>
                </a:lnTo>
                <a:lnTo>
                  <a:pt x="113414" y="168304"/>
                </a:lnTo>
                <a:lnTo>
                  <a:pt x="115230" y="167684"/>
                </a:lnTo>
                <a:lnTo>
                  <a:pt x="117002" y="167020"/>
                </a:lnTo>
                <a:lnTo>
                  <a:pt x="118819" y="166355"/>
                </a:lnTo>
                <a:lnTo>
                  <a:pt x="120547" y="165602"/>
                </a:lnTo>
                <a:lnTo>
                  <a:pt x="122319" y="164805"/>
                </a:lnTo>
                <a:lnTo>
                  <a:pt x="124002" y="164007"/>
                </a:lnTo>
                <a:lnTo>
                  <a:pt x="125730" y="163165"/>
                </a:lnTo>
                <a:lnTo>
                  <a:pt x="127413" y="162279"/>
                </a:lnTo>
                <a:lnTo>
                  <a:pt x="129053" y="161349"/>
                </a:lnTo>
                <a:lnTo>
                  <a:pt x="130692" y="160419"/>
                </a:lnTo>
                <a:lnTo>
                  <a:pt x="132287" y="159400"/>
                </a:lnTo>
                <a:lnTo>
                  <a:pt x="133882" y="158381"/>
                </a:lnTo>
                <a:lnTo>
                  <a:pt x="135432" y="157317"/>
                </a:lnTo>
                <a:lnTo>
                  <a:pt x="136983" y="156254"/>
                </a:lnTo>
                <a:lnTo>
                  <a:pt x="138489" y="155102"/>
                </a:lnTo>
                <a:lnTo>
                  <a:pt x="139951" y="153950"/>
                </a:lnTo>
                <a:lnTo>
                  <a:pt x="141413" y="152799"/>
                </a:lnTo>
                <a:lnTo>
                  <a:pt x="142875" y="151558"/>
                </a:lnTo>
                <a:lnTo>
                  <a:pt x="141192" y="150052"/>
                </a:lnTo>
                <a:lnTo>
                  <a:pt x="139508" y="148501"/>
                </a:lnTo>
                <a:lnTo>
                  <a:pt x="137913" y="146906"/>
                </a:lnTo>
                <a:lnTo>
                  <a:pt x="136363" y="145267"/>
                </a:lnTo>
                <a:lnTo>
                  <a:pt x="134812" y="143628"/>
                </a:lnTo>
                <a:lnTo>
                  <a:pt x="133350" y="141900"/>
                </a:lnTo>
                <a:lnTo>
                  <a:pt x="131888" y="140128"/>
                </a:lnTo>
                <a:lnTo>
                  <a:pt x="130515" y="138356"/>
                </a:lnTo>
                <a:lnTo>
                  <a:pt x="129186" y="136540"/>
                </a:lnTo>
                <a:lnTo>
                  <a:pt x="127857" y="134679"/>
                </a:lnTo>
                <a:lnTo>
                  <a:pt x="126616" y="132774"/>
                </a:lnTo>
                <a:lnTo>
                  <a:pt x="125420" y="130825"/>
                </a:lnTo>
                <a:lnTo>
                  <a:pt x="124268" y="128875"/>
                </a:lnTo>
                <a:lnTo>
                  <a:pt x="123160" y="126882"/>
                </a:lnTo>
                <a:lnTo>
                  <a:pt x="122142" y="124844"/>
                </a:lnTo>
                <a:lnTo>
                  <a:pt x="121123" y="122762"/>
                </a:lnTo>
                <a:lnTo>
                  <a:pt x="120192" y="120679"/>
                </a:lnTo>
                <a:lnTo>
                  <a:pt x="119306" y="118553"/>
                </a:lnTo>
                <a:lnTo>
                  <a:pt x="118464" y="116426"/>
                </a:lnTo>
                <a:lnTo>
                  <a:pt x="117711" y="114256"/>
                </a:lnTo>
                <a:lnTo>
                  <a:pt x="116958" y="112040"/>
                </a:lnTo>
                <a:lnTo>
                  <a:pt x="116338" y="109825"/>
                </a:lnTo>
                <a:lnTo>
                  <a:pt x="115718" y="107566"/>
                </a:lnTo>
                <a:lnTo>
                  <a:pt x="115186" y="105307"/>
                </a:lnTo>
                <a:lnTo>
                  <a:pt x="114699" y="103003"/>
                </a:lnTo>
                <a:lnTo>
                  <a:pt x="114256" y="100655"/>
                </a:lnTo>
                <a:lnTo>
                  <a:pt x="113901" y="98307"/>
                </a:lnTo>
                <a:lnTo>
                  <a:pt x="113635" y="95959"/>
                </a:lnTo>
                <a:lnTo>
                  <a:pt x="113370" y="93566"/>
                </a:lnTo>
                <a:lnTo>
                  <a:pt x="113237" y="91174"/>
                </a:lnTo>
                <a:lnTo>
                  <a:pt x="113104" y="88782"/>
                </a:lnTo>
                <a:lnTo>
                  <a:pt x="113104" y="86345"/>
                </a:lnTo>
                <a:lnTo>
                  <a:pt x="113104" y="83909"/>
                </a:lnTo>
                <a:lnTo>
                  <a:pt x="113237" y="81472"/>
                </a:lnTo>
                <a:lnTo>
                  <a:pt x="113370" y="79080"/>
                </a:lnTo>
                <a:lnTo>
                  <a:pt x="113635" y="76687"/>
                </a:lnTo>
                <a:lnTo>
                  <a:pt x="113901" y="74339"/>
                </a:lnTo>
                <a:lnTo>
                  <a:pt x="114256" y="71991"/>
                </a:lnTo>
                <a:lnTo>
                  <a:pt x="114699" y="69687"/>
                </a:lnTo>
                <a:lnTo>
                  <a:pt x="115186" y="67384"/>
                </a:lnTo>
                <a:lnTo>
                  <a:pt x="115718" y="65124"/>
                </a:lnTo>
                <a:lnTo>
                  <a:pt x="116338" y="62865"/>
                </a:lnTo>
                <a:lnTo>
                  <a:pt x="116958" y="60606"/>
                </a:lnTo>
                <a:lnTo>
                  <a:pt x="117711" y="58435"/>
                </a:lnTo>
                <a:lnTo>
                  <a:pt x="118464" y="56264"/>
                </a:lnTo>
                <a:lnTo>
                  <a:pt x="119306" y="54093"/>
                </a:lnTo>
                <a:lnTo>
                  <a:pt x="120192" y="51967"/>
                </a:lnTo>
                <a:lnTo>
                  <a:pt x="121123" y="49884"/>
                </a:lnTo>
                <a:lnTo>
                  <a:pt x="122142" y="47846"/>
                </a:lnTo>
                <a:lnTo>
                  <a:pt x="123160" y="45809"/>
                </a:lnTo>
                <a:lnTo>
                  <a:pt x="124268" y="43815"/>
                </a:lnTo>
                <a:lnTo>
                  <a:pt x="125420" y="41821"/>
                </a:lnTo>
                <a:lnTo>
                  <a:pt x="126616" y="39916"/>
                </a:lnTo>
                <a:lnTo>
                  <a:pt x="127857" y="38011"/>
                </a:lnTo>
                <a:lnTo>
                  <a:pt x="129186" y="36151"/>
                </a:lnTo>
                <a:lnTo>
                  <a:pt x="130515" y="34334"/>
                </a:lnTo>
                <a:lnTo>
                  <a:pt x="131888" y="32518"/>
                </a:lnTo>
                <a:lnTo>
                  <a:pt x="133350" y="30790"/>
                </a:lnTo>
                <a:lnTo>
                  <a:pt x="134812" y="29062"/>
                </a:lnTo>
                <a:lnTo>
                  <a:pt x="136363" y="27379"/>
                </a:lnTo>
                <a:lnTo>
                  <a:pt x="137913" y="25740"/>
                </a:lnTo>
                <a:lnTo>
                  <a:pt x="139508" y="24145"/>
                </a:lnTo>
                <a:lnTo>
                  <a:pt x="141192" y="22594"/>
                </a:lnTo>
                <a:lnTo>
                  <a:pt x="142875" y="21088"/>
                </a:lnTo>
                <a:lnTo>
                  <a:pt x="141413" y="19892"/>
                </a:lnTo>
                <a:lnTo>
                  <a:pt x="139951" y="18696"/>
                </a:lnTo>
                <a:lnTo>
                  <a:pt x="138489" y="17544"/>
                </a:lnTo>
                <a:lnTo>
                  <a:pt x="136983" y="16436"/>
                </a:lnTo>
                <a:lnTo>
                  <a:pt x="135432" y="15329"/>
                </a:lnTo>
                <a:lnTo>
                  <a:pt x="133882" y="14265"/>
                </a:lnTo>
                <a:lnTo>
                  <a:pt x="132287" y="13246"/>
                </a:lnTo>
                <a:lnTo>
                  <a:pt x="130692" y="12272"/>
                </a:lnTo>
                <a:lnTo>
                  <a:pt x="129053" y="11297"/>
                </a:lnTo>
                <a:lnTo>
                  <a:pt x="127413" y="10411"/>
                </a:lnTo>
                <a:lnTo>
                  <a:pt x="125730" y="9525"/>
                </a:lnTo>
                <a:lnTo>
                  <a:pt x="124002" y="8639"/>
                </a:lnTo>
                <a:lnTo>
                  <a:pt x="122319" y="7842"/>
                </a:lnTo>
                <a:lnTo>
                  <a:pt x="120547" y="7088"/>
                </a:lnTo>
                <a:lnTo>
                  <a:pt x="118819" y="6335"/>
                </a:lnTo>
                <a:lnTo>
                  <a:pt x="117002" y="5626"/>
                </a:lnTo>
                <a:lnTo>
                  <a:pt x="115230" y="4962"/>
                </a:lnTo>
                <a:lnTo>
                  <a:pt x="113414" y="4342"/>
                </a:lnTo>
                <a:lnTo>
                  <a:pt x="111553" y="3766"/>
                </a:lnTo>
                <a:lnTo>
                  <a:pt x="109737" y="3234"/>
                </a:lnTo>
                <a:lnTo>
                  <a:pt x="107832" y="2702"/>
                </a:lnTo>
                <a:lnTo>
                  <a:pt x="105971" y="2259"/>
                </a:lnTo>
                <a:lnTo>
                  <a:pt x="104066" y="1861"/>
                </a:lnTo>
                <a:lnTo>
                  <a:pt x="102161" y="1462"/>
                </a:lnTo>
                <a:lnTo>
                  <a:pt x="100212" y="1108"/>
                </a:lnTo>
                <a:lnTo>
                  <a:pt x="98263" y="842"/>
                </a:lnTo>
                <a:lnTo>
                  <a:pt x="96313" y="576"/>
                </a:lnTo>
                <a:lnTo>
                  <a:pt x="94320" y="399"/>
                </a:lnTo>
                <a:lnTo>
                  <a:pt x="92370" y="222"/>
                </a:lnTo>
                <a:lnTo>
                  <a:pt x="90332" y="89"/>
                </a:lnTo>
                <a:lnTo>
                  <a:pt x="88339" y="44"/>
                </a:lnTo>
                <a:lnTo>
                  <a:pt x="86301" y="0"/>
                </a:lnTo>
                <a:close/>
              </a:path>
            </a:pathLst>
          </a:custGeom>
          <a:solidFill>
            <a:srgbClr val="F1FEFF">
              <a:alpha val="86080"/>
            </a:srgbClr>
          </a:solidFill>
          <a:ln w="28575" cap="flat" cmpd="sng">
            <a:solidFill>
              <a:srgbClr val="4AAD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62"/>
          <p:cNvSpPr/>
          <p:nvPr/>
        </p:nvSpPr>
        <p:spPr>
          <a:xfrm>
            <a:off x="5061448" y="2518038"/>
            <a:ext cx="1474827" cy="1782138"/>
          </a:xfrm>
          <a:custGeom>
            <a:avLst/>
            <a:gdLst/>
            <a:ahLst/>
            <a:cxnLst/>
            <a:rect l="l" t="t" r="r" b="b"/>
            <a:pathLst>
              <a:path w="142875" h="172646" extrusionOk="0">
                <a:moveTo>
                  <a:pt x="56530" y="0"/>
                </a:moveTo>
                <a:lnTo>
                  <a:pt x="54492" y="44"/>
                </a:lnTo>
                <a:lnTo>
                  <a:pt x="52498" y="89"/>
                </a:lnTo>
                <a:lnTo>
                  <a:pt x="50505" y="222"/>
                </a:lnTo>
                <a:lnTo>
                  <a:pt x="48511" y="399"/>
                </a:lnTo>
                <a:lnTo>
                  <a:pt x="46562" y="576"/>
                </a:lnTo>
                <a:lnTo>
                  <a:pt x="44568" y="842"/>
                </a:lnTo>
                <a:lnTo>
                  <a:pt x="42619" y="1108"/>
                </a:lnTo>
                <a:lnTo>
                  <a:pt x="40714" y="1462"/>
                </a:lnTo>
                <a:lnTo>
                  <a:pt x="38809" y="1861"/>
                </a:lnTo>
                <a:lnTo>
                  <a:pt x="36904" y="2259"/>
                </a:lnTo>
                <a:lnTo>
                  <a:pt x="34999" y="2702"/>
                </a:lnTo>
                <a:lnTo>
                  <a:pt x="33138" y="3234"/>
                </a:lnTo>
                <a:lnTo>
                  <a:pt x="31277" y="3766"/>
                </a:lnTo>
                <a:lnTo>
                  <a:pt x="29461" y="4342"/>
                </a:lnTo>
                <a:lnTo>
                  <a:pt x="27645" y="4962"/>
                </a:lnTo>
                <a:lnTo>
                  <a:pt x="25828" y="5626"/>
                </a:lnTo>
                <a:lnTo>
                  <a:pt x="24056" y="6335"/>
                </a:lnTo>
                <a:lnTo>
                  <a:pt x="22284" y="7088"/>
                </a:lnTo>
                <a:lnTo>
                  <a:pt x="20556" y="7842"/>
                </a:lnTo>
                <a:lnTo>
                  <a:pt x="18828" y="8639"/>
                </a:lnTo>
                <a:lnTo>
                  <a:pt x="17145" y="9525"/>
                </a:lnTo>
                <a:lnTo>
                  <a:pt x="15462" y="10411"/>
                </a:lnTo>
                <a:lnTo>
                  <a:pt x="13822" y="11297"/>
                </a:lnTo>
                <a:lnTo>
                  <a:pt x="12183" y="12272"/>
                </a:lnTo>
                <a:lnTo>
                  <a:pt x="10544" y="13246"/>
                </a:lnTo>
                <a:lnTo>
                  <a:pt x="8993" y="14265"/>
                </a:lnTo>
                <a:lnTo>
                  <a:pt x="7398" y="15329"/>
                </a:lnTo>
                <a:lnTo>
                  <a:pt x="5892" y="16436"/>
                </a:lnTo>
                <a:lnTo>
                  <a:pt x="4386" y="17544"/>
                </a:lnTo>
                <a:lnTo>
                  <a:pt x="2880" y="18696"/>
                </a:lnTo>
                <a:lnTo>
                  <a:pt x="1418" y="19892"/>
                </a:lnTo>
                <a:lnTo>
                  <a:pt x="0" y="21088"/>
                </a:lnTo>
                <a:lnTo>
                  <a:pt x="1683" y="22594"/>
                </a:lnTo>
                <a:lnTo>
                  <a:pt x="3323" y="24145"/>
                </a:lnTo>
                <a:lnTo>
                  <a:pt x="4918" y="25740"/>
                </a:lnTo>
                <a:lnTo>
                  <a:pt x="6512" y="27379"/>
                </a:lnTo>
                <a:lnTo>
                  <a:pt x="8019" y="29062"/>
                </a:lnTo>
                <a:lnTo>
                  <a:pt x="9525" y="30790"/>
                </a:lnTo>
                <a:lnTo>
                  <a:pt x="10943" y="32518"/>
                </a:lnTo>
                <a:lnTo>
                  <a:pt x="12316" y="34334"/>
                </a:lnTo>
                <a:lnTo>
                  <a:pt x="13689" y="36151"/>
                </a:lnTo>
                <a:lnTo>
                  <a:pt x="14974" y="38011"/>
                </a:lnTo>
                <a:lnTo>
                  <a:pt x="16215" y="39916"/>
                </a:lnTo>
                <a:lnTo>
                  <a:pt x="17411" y="41821"/>
                </a:lnTo>
                <a:lnTo>
                  <a:pt x="18563" y="43815"/>
                </a:lnTo>
                <a:lnTo>
                  <a:pt x="19670" y="45809"/>
                </a:lnTo>
                <a:lnTo>
                  <a:pt x="20733" y="47846"/>
                </a:lnTo>
                <a:lnTo>
                  <a:pt x="21708" y="49884"/>
                </a:lnTo>
                <a:lnTo>
                  <a:pt x="22683" y="51967"/>
                </a:lnTo>
                <a:lnTo>
                  <a:pt x="23569" y="54093"/>
                </a:lnTo>
                <a:lnTo>
                  <a:pt x="24366" y="56264"/>
                </a:lnTo>
                <a:lnTo>
                  <a:pt x="25164" y="58435"/>
                </a:lnTo>
                <a:lnTo>
                  <a:pt x="25873" y="60606"/>
                </a:lnTo>
                <a:lnTo>
                  <a:pt x="26537" y="62865"/>
                </a:lnTo>
                <a:lnTo>
                  <a:pt x="27157" y="65124"/>
                </a:lnTo>
                <a:lnTo>
                  <a:pt x="27689" y="67384"/>
                </a:lnTo>
                <a:lnTo>
                  <a:pt x="28176" y="69687"/>
                </a:lnTo>
                <a:lnTo>
                  <a:pt x="28575" y="71991"/>
                </a:lnTo>
                <a:lnTo>
                  <a:pt x="28929" y="74339"/>
                </a:lnTo>
                <a:lnTo>
                  <a:pt x="29240" y="76687"/>
                </a:lnTo>
                <a:lnTo>
                  <a:pt x="29461" y="79080"/>
                </a:lnTo>
                <a:lnTo>
                  <a:pt x="29638" y="81472"/>
                </a:lnTo>
                <a:lnTo>
                  <a:pt x="29727" y="83909"/>
                </a:lnTo>
                <a:lnTo>
                  <a:pt x="29771" y="86345"/>
                </a:lnTo>
                <a:lnTo>
                  <a:pt x="29727" y="88782"/>
                </a:lnTo>
                <a:lnTo>
                  <a:pt x="29638" y="91174"/>
                </a:lnTo>
                <a:lnTo>
                  <a:pt x="29461" y="93566"/>
                </a:lnTo>
                <a:lnTo>
                  <a:pt x="29240" y="95959"/>
                </a:lnTo>
                <a:lnTo>
                  <a:pt x="28929" y="98307"/>
                </a:lnTo>
                <a:lnTo>
                  <a:pt x="28575" y="100655"/>
                </a:lnTo>
                <a:lnTo>
                  <a:pt x="28176" y="103003"/>
                </a:lnTo>
                <a:lnTo>
                  <a:pt x="27689" y="105307"/>
                </a:lnTo>
                <a:lnTo>
                  <a:pt x="27157" y="107566"/>
                </a:lnTo>
                <a:lnTo>
                  <a:pt x="26537" y="109825"/>
                </a:lnTo>
                <a:lnTo>
                  <a:pt x="25873" y="112040"/>
                </a:lnTo>
                <a:lnTo>
                  <a:pt x="25164" y="114256"/>
                </a:lnTo>
                <a:lnTo>
                  <a:pt x="24366" y="116426"/>
                </a:lnTo>
                <a:lnTo>
                  <a:pt x="23569" y="118553"/>
                </a:lnTo>
                <a:lnTo>
                  <a:pt x="22683" y="120679"/>
                </a:lnTo>
                <a:lnTo>
                  <a:pt x="21708" y="122762"/>
                </a:lnTo>
                <a:lnTo>
                  <a:pt x="20733" y="124844"/>
                </a:lnTo>
                <a:lnTo>
                  <a:pt x="19670" y="126882"/>
                </a:lnTo>
                <a:lnTo>
                  <a:pt x="18563" y="128875"/>
                </a:lnTo>
                <a:lnTo>
                  <a:pt x="17411" y="130825"/>
                </a:lnTo>
                <a:lnTo>
                  <a:pt x="16215" y="132774"/>
                </a:lnTo>
                <a:lnTo>
                  <a:pt x="14974" y="134679"/>
                </a:lnTo>
                <a:lnTo>
                  <a:pt x="13689" y="136540"/>
                </a:lnTo>
                <a:lnTo>
                  <a:pt x="12316" y="138356"/>
                </a:lnTo>
                <a:lnTo>
                  <a:pt x="10943" y="140128"/>
                </a:lnTo>
                <a:lnTo>
                  <a:pt x="9525" y="141900"/>
                </a:lnTo>
                <a:lnTo>
                  <a:pt x="8019" y="143628"/>
                </a:lnTo>
                <a:lnTo>
                  <a:pt x="6512" y="145267"/>
                </a:lnTo>
                <a:lnTo>
                  <a:pt x="4918" y="146906"/>
                </a:lnTo>
                <a:lnTo>
                  <a:pt x="3323" y="148501"/>
                </a:lnTo>
                <a:lnTo>
                  <a:pt x="1683" y="150052"/>
                </a:lnTo>
                <a:lnTo>
                  <a:pt x="0" y="151558"/>
                </a:lnTo>
                <a:lnTo>
                  <a:pt x="1418" y="152799"/>
                </a:lnTo>
                <a:lnTo>
                  <a:pt x="2880" y="153950"/>
                </a:lnTo>
                <a:lnTo>
                  <a:pt x="4386" y="155102"/>
                </a:lnTo>
                <a:lnTo>
                  <a:pt x="5892" y="156254"/>
                </a:lnTo>
                <a:lnTo>
                  <a:pt x="7398" y="157317"/>
                </a:lnTo>
                <a:lnTo>
                  <a:pt x="8993" y="158381"/>
                </a:lnTo>
                <a:lnTo>
                  <a:pt x="10544" y="159400"/>
                </a:lnTo>
                <a:lnTo>
                  <a:pt x="12183" y="160419"/>
                </a:lnTo>
                <a:lnTo>
                  <a:pt x="13822" y="161349"/>
                </a:lnTo>
                <a:lnTo>
                  <a:pt x="15462" y="162279"/>
                </a:lnTo>
                <a:lnTo>
                  <a:pt x="17145" y="163165"/>
                </a:lnTo>
                <a:lnTo>
                  <a:pt x="18828" y="164007"/>
                </a:lnTo>
                <a:lnTo>
                  <a:pt x="20556" y="164805"/>
                </a:lnTo>
                <a:lnTo>
                  <a:pt x="22284" y="165602"/>
                </a:lnTo>
                <a:lnTo>
                  <a:pt x="24056" y="166355"/>
                </a:lnTo>
                <a:lnTo>
                  <a:pt x="25828" y="167020"/>
                </a:lnTo>
                <a:lnTo>
                  <a:pt x="27645" y="167684"/>
                </a:lnTo>
                <a:lnTo>
                  <a:pt x="29461" y="168304"/>
                </a:lnTo>
                <a:lnTo>
                  <a:pt x="31277" y="168925"/>
                </a:lnTo>
                <a:lnTo>
                  <a:pt x="33138" y="169456"/>
                </a:lnTo>
                <a:lnTo>
                  <a:pt x="34999" y="169944"/>
                </a:lnTo>
                <a:lnTo>
                  <a:pt x="36904" y="170431"/>
                </a:lnTo>
                <a:lnTo>
                  <a:pt x="38809" y="170830"/>
                </a:lnTo>
                <a:lnTo>
                  <a:pt x="40714" y="171228"/>
                </a:lnTo>
                <a:lnTo>
                  <a:pt x="42619" y="171538"/>
                </a:lnTo>
                <a:lnTo>
                  <a:pt x="44568" y="171849"/>
                </a:lnTo>
                <a:lnTo>
                  <a:pt x="46562" y="172070"/>
                </a:lnTo>
                <a:lnTo>
                  <a:pt x="48511" y="172292"/>
                </a:lnTo>
                <a:lnTo>
                  <a:pt x="50505" y="172469"/>
                </a:lnTo>
                <a:lnTo>
                  <a:pt x="52498" y="172557"/>
                </a:lnTo>
                <a:lnTo>
                  <a:pt x="54492" y="172646"/>
                </a:lnTo>
                <a:lnTo>
                  <a:pt x="58745" y="172646"/>
                </a:lnTo>
                <a:lnTo>
                  <a:pt x="60960" y="172557"/>
                </a:lnTo>
                <a:lnTo>
                  <a:pt x="63175" y="172424"/>
                </a:lnTo>
                <a:lnTo>
                  <a:pt x="65346" y="172203"/>
                </a:lnTo>
                <a:lnTo>
                  <a:pt x="67517" y="171981"/>
                </a:lnTo>
                <a:lnTo>
                  <a:pt x="69688" y="171671"/>
                </a:lnTo>
                <a:lnTo>
                  <a:pt x="71814" y="171317"/>
                </a:lnTo>
                <a:lnTo>
                  <a:pt x="73941" y="170918"/>
                </a:lnTo>
                <a:lnTo>
                  <a:pt x="76023" y="170431"/>
                </a:lnTo>
                <a:lnTo>
                  <a:pt x="78105" y="169944"/>
                </a:lnTo>
                <a:lnTo>
                  <a:pt x="80143" y="169368"/>
                </a:lnTo>
                <a:lnTo>
                  <a:pt x="82181" y="168792"/>
                </a:lnTo>
                <a:lnTo>
                  <a:pt x="84219" y="168127"/>
                </a:lnTo>
                <a:lnTo>
                  <a:pt x="86212" y="167418"/>
                </a:lnTo>
                <a:lnTo>
                  <a:pt x="88206" y="166665"/>
                </a:lnTo>
                <a:lnTo>
                  <a:pt x="90111" y="165868"/>
                </a:lnTo>
                <a:lnTo>
                  <a:pt x="92060" y="165026"/>
                </a:lnTo>
                <a:lnTo>
                  <a:pt x="93965" y="164140"/>
                </a:lnTo>
                <a:lnTo>
                  <a:pt x="95826" y="163210"/>
                </a:lnTo>
                <a:lnTo>
                  <a:pt x="97687" y="162235"/>
                </a:lnTo>
                <a:lnTo>
                  <a:pt x="99503" y="161216"/>
                </a:lnTo>
                <a:lnTo>
                  <a:pt x="101275" y="160153"/>
                </a:lnTo>
                <a:lnTo>
                  <a:pt x="103047" y="159045"/>
                </a:lnTo>
                <a:lnTo>
                  <a:pt x="104775" y="157893"/>
                </a:lnTo>
                <a:lnTo>
                  <a:pt x="106503" y="156741"/>
                </a:lnTo>
                <a:lnTo>
                  <a:pt x="108186" y="155501"/>
                </a:lnTo>
                <a:lnTo>
                  <a:pt x="109825" y="154261"/>
                </a:lnTo>
                <a:lnTo>
                  <a:pt x="111420" y="152931"/>
                </a:lnTo>
                <a:lnTo>
                  <a:pt x="113015" y="151602"/>
                </a:lnTo>
                <a:lnTo>
                  <a:pt x="114566" y="150229"/>
                </a:lnTo>
                <a:lnTo>
                  <a:pt x="116072" y="148811"/>
                </a:lnTo>
                <a:lnTo>
                  <a:pt x="117578" y="147394"/>
                </a:lnTo>
                <a:lnTo>
                  <a:pt x="118996" y="145887"/>
                </a:lnTo>
                <a:lnTo>
                  <a:pt x="120414" y="144381"/>
                </a:lnTo>
                <a:lnTo>
                  <a:pt x="121787" y="142831"/>
                </a:lnTo>
                <a:lnTo>
                  <a:pt x="123160" y="141236"/>
                </a:lnTo>
                <a:lnTo>
                  <a:pt x="124445" y="139641"/>
                </a:lnTo>
                <a:lnTo>
                  <a:pt x="125686" y="138002"/>
                </a:lnTo>
                <a:lnTo>
                  <a:pt x="126926" y="136318"/>
                </a:lnTo>
                <a:lnTo>
                  <a:pt x="128122" y="134590"/>
                </a:lnTo>
                <a:lnTo>
                  <a:pt x="129274" y="132863"/>
                </a:lnTo>
                <a:lnTo>
                  <a:pt x="130337" y="131090"/>
                </a:lnTo>
                <a:lnTo>
                  <a:pt x="131401" y="129318"/>
                </a:lnTo>
                <a:lnTo>
                  <a:pt x="132420" y="127502"/>
                </a:lnTo>
                <a:lnTo>
                  <a:pt x="133394" y="125641"/>
                </a:lnTo>
                <a:lnTo>
                  <a:pt x="134325" y="123736"/>
                </a:lnTo>
                <a:lnTo>
                  <a:pt x="135211" y="121876"/>
                </a:lnTo>
                <a:lnTo>
                  <a:pt x="136052" y="119926"/>
                </a:lnTo>
                <a:lnTo>
                  <a:pt x="136850" y="117977"/>
                </a:lnTo>
                <a:lnTo>
                  <a:pt x="137603" y="116028"/>
                </a:lnTo>
                <a:lnTo>
                  <a:pt x="138312" y="114034"/>
                </a:lnTo>
                <a:lnTo>
                  <a:pt x="138976" y="111996"/>
                </a:lnTo>
                <a:lnTo>
                  <a:pt x="139597" y="109958"/>
                </a:lnTo>
                <a:lnTo>
                  <a:pt x="140128" y="107920"/>
                </a:lnTo>
                <a:lnTo>
                  <a:pt x="140660" y="105838"/>
                </a:lnTo>
                <a:lnTo>
                  <a:pt x="141103" y="103712"/>
                </a:lnTo>
                <a:lnTo>
                  <a:pt x="141502" y="101629"/>
                </a:lnTo>
                <a:lnTo>
                  <a:pt x="141856" y="99459"/>
                </a:lnTo>
                <a:lnTo>
                  <a:pt x="142166" y="97332"/>
                </a:lnTo>
                <a:lnTo>
                  <a:pt x="142388" y="95161"/>
                </a:lnTo>
                <a:lnTo>
                  <a:pt x="142609" y="92990"/>
                </a:lnTo>
                <a:lnTo>
                  <a:pt x="142742" y="90775"/>
                </a:lnTo>
                <a:lnTo>
                  <a:pt x="142831" y="88560"/>
                </a:lnTo>
                <a:lnTo>
                  <a:pt x="142875" y="86345"/>
                </a:lnTo>
                <a:lnTo>
                  <a:pt x="142831" y="84086"/>
                </a:lnTo>
                <a:lnTo>
                  <a:pt x="142742" y="81871"/>
                </a:lnTo>
                <a:lnTo>
                  <a:pt x="142609" y="79700"/>
                </a:lnTo>
                <a:lnTo>
                  <a:pt x="142388" y="77529"/>
                </a:lnTo>
                <a:lnTo>
                  <a:pt x="142166" y="75358"/>
                </a:lnTo>
                <a:lnTo>
                  <a:pt x="141856" y="73187"/>
                </a:lnTo>
                <a:lnTo>
                  <a:pt x="141502" y="71061"/>
                </a:lnTo>
                <a:lnTo>
                  <a:pt x="141103" y="68934"/>
                </a:lnTo>
                <a:lnTo>
                  <a:pt x="140660" y="66852"/>
                </a:lnTo>
                <a:lnTo>
                  <a:pt x="140128" y="64770"/>
                </a:lnTo>
                <a:lnTo>
                  <a:pt x="139597" y="62688"/>
                </a:lnTo>
                <a:lnTo>
                  <a:pt x="138976" y="60650"/>
                </a:lnTo>
                <a:lnTo>
                  <a:pt x="138312" y="58656"/>
                </a:lnTo>
                <a:lnTo>
                  <a:pt x="137603" y="56663"/>
                </a:lnTo>
                <a:lnTo>
                  <a:pt x="136850" y="54669"/>
                </a:lnTo>
                <a:lnTo>
                  <a:pt x="136052" y="52720"/>
                </a:lnTo>
                <a:lnTo>
                  <a:pt x="135211" y="50815"/>
                </a:lnTo>
                <a:lnTo>
                  <a:pt x="134325" y="48910"/>
                </a:lnTo>
                <a:lnTo>
                  <a:pt x="133394" y="47049"/>
                </a:lnTo>
                <a:lnTo>
                  <a:pt x="132420" y="45188"/>
                </a:lnTo>
                <a:lnTo>
                  <a:pt x="131401" y="43372"/>
                </a:lnTo>
                <a:lnTo>
                  <a:pt x="130337" y="41556"/>
                </a:lnTo>
                <a:lnTo>
                  <a:pt x="129274" y="39828"/>
                </a:lnTo>
                <a:lnTo>
                  <a:pt x="128122" y="38056"/>
                </a:lnTo>
                <a:lnTo>
                  <a:pt x="126926" y="36372"/>
                </a:lnTo>
                <a:lnTo>
                  <a:pt x="125686" y="34689"/>
                </a:lnTo>
                <a:lnTo>
                  <a:pt x="124445" y="33050"/>
                </a:lnTo>
                <a:lnTo>
                  <a:pt x="123160" y="31410"/>
                </a:lnTo>
                <a:lnTo>
                  <a:pt x="121787" y="29860"/>
                </a:lnTo>
                <a:lnTo>
                  <a:pt x="120414" y="28309"/>
                </a:lnTo>
                <a:lnTo>
                  <a:pt x="118996" y="26759"/>
                </a:lnTo>
                <a:lnTo>
                  <a:pt x="117578" y="25297"/>
                </a:lnTo>
                <a:lnTo>
                  <a:pt x="116072" y="23835"/>
                </a:lnTo>
                <a:lnTo>
                  <a:pt x="114566" y="22417"/>
                </a:lnTo>
                <a:lnTo>
                  <a:pt x="113015" y="21044"/>
                </a:lnTo>
                <a:lnTo>
                  <a:pt x="111420" y="19715"/>
                </a:lnTo>
                <a:lnTo>
                  <a:pt x="109825" y="18430"/>
                </a:lnTo>
                <a:lnTo>
                  <a:pt x="108186" y="17145"/>
                </a:lnTo>
                <a:lnTo>
                  <a:pt x="106503" y="15949"/>
                </a:lnTo>
                <a:lnTo>
                  <a:pt x="104775" y="14753"/>
                </a:lnTo>
                <a:lnTo>
                  <a:pt x="103047" y="13601"/>
                </a:lnTo>
                <a:lnTo>
                  <a:pt x="101275" y="12493"/>
                </a:lnTo>
                <a:lnTo>
                  <a:pt x="99503" y="11430"/>
                </a:lnTo>
                <a:lnTo>
                  <a:pt x="97687" y="10411"/>
                </a:lnTo>
                <a:lnTo>
                  <a:pt x="95826" y="9436"/>
                </a:lnTo>
                <a:lnTo>
                  <a:pt x="93965" y="8506"/>
                </a:lnTo>
                <a:lnTo>
                  <a:pt x="92060" y="7620"/>
                </a:lnTo>
                <a:lnTo>
                  <a:pt x="90111" y="6778"/>
                </a:lnTo>
                <a:lnTo>
                  <a:pt x="88206" y="5981"/>
                </a:lnTo>
                <a:lnTo>
                  <a:pt x="86212" y="5272"/>
                </a:lnTo>
                <a:lnTo>
                  <a:pt x="84219" y="4563"/>
                </a:lnTo>
                <a:lnTo>
                  <a:pt x="82181" y="3899"/>
                </a:lnTo>
                <a:lnTo>
                  <a:pt x="80143" y="3278"/>
                </a:lnTo>
                <a:lnTo>
                  <a:pt x="78105" y="2747"/>
                </a:lnTo>
                <a:lnTo>
                  <a:pt x="76023" y="2215"/>
                </a:lnTo>
                <a:lnTo>
                  <a:pt x="73941" y="1772"/>
                </a:lnTo>
                <a:lnTo>
                  <a:pt x="71814" y="1373"/>
                </a:lnTo>
                <a:lnTo>
                  <a:pt x="69688" y="1019"/>
                </a:lnTo>
                <a:lnTo>
                  <a:pt x="67517" y="709"/>
                </a:lnTo>
                <a:lnTo>
                  <a:pt x="65346" y="443"/>
                </a:lnTo>
                <a:lnTo>
                  <a:pt x="63175" y="266"/>
                </a:lnTo>
                <a:lnTo>
                  <a:pt x="60960" y="133"/>
                </a:lnTo>
                <a:lnTo>
                  <a:pt x="58745" y="44"/>
                </a:lnTo>
                <a:lnTo>
                  <a:pt x="56530" y="0"/>
                </a:lnTo>
                <a:close/>
              </a:path>
            </a:pathLst>
          </a:custGeom>
          <a:solidFill>
            <a:srgbClr val="FFF6F6">
              <a:alpha val="86080"/>
            </a:srgbClr>
          </a:solidFill>
          <a:ln w="28575" cap="flat" cmpd="sng">
            <a:solidFill>
              <a:srgbClr val="C94C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62"/>
          <p:cNvSpPr txBox="1"/>
          <p:nvPr/>
        </p:nvSpPr>
        <p:spPr>
          <a:xfrm>
            <a:off x="290625" y="3633118"/>
            <a:ext cx="2600100" cy="109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a:solidFill>
                  <a:schemeClr val="lt1"/>
                </a:solidFill>
                <a:latin typeface="Montserrat"/>
                <a:ea typeface="Montserrat"/>
                <a:cs typeface="Montserrat"/>
                <a:sym typeface="Montserrat"/>
              </a:rPr>
              <a:t>Type of Machine Learning, defined by artificial neural networks used for internal processing and pattern extraction; requires very large volumes of data</a:t>
            </a:r>
            <a:endParaRPr sz="1100">
              <a:solidFill>
                <a:schemeClr val="lt1"/>
              </a:solidFill>
              <a:latin typeface="Montserrat"/>
              <a:ea typeface="Montserrat"/>
              <a:cs typeface="Montserrat"/>
              <a:sym typeface="Montserrat"/>
            </a:endParaRPr>
          </a:p>
          <a:p>
            <a:pPr marL="0" lvl="0" indent="0" algn="l" rtl="0">
              <a:lnSpc>
                <a:spcPct val="100000"/>
              </a:lnSpc>
              <a:spcBef>
                <a:spcPts val="700"/>
              </a:spcBef>
              <a:spcAft>
                <a:spcPts val="700"/>
              </a:spcAft>
              <a:buNone/>
            </a:pPr>
            <a:endParaRPr sz="1300">
              <a:solidFill>
                <a:schemeClr val="lt1"/>
              </a:solidFill>
              <a:latin typeface="Montserrat"/>
              <a:ea typeface="Montserrat"/>
              <a:cs typeface="Montserrat"/>
              <a:sym typeface="Montserrat"/>
            </a:endParaRPr>
          </a:p>
        </p:txBody>
      </p:sp>
      <p:sp>
        <p:nvSpPr>
          <p:cNvPr id="1632" name="Google Shape;1632;p162"/>
          <p:cNvSpPr/>
          <p:nvPr/>
        </p:nvSpPr>
        <p:spPr>
          <a:xfrm>
            <a:off x="4754126" y="2735708"/>
            <a:ext cx="614643" cy="1346797"/>
          </a:xfrm>
          <a:custGeom>
            <a:avLst/>
            <a:gdLst/>
            <a:ahLst/>
            <a:cxnLst/>
            <a:rect l="l" t="t" r="r" b="b"/>
            <a:pathLst>
              <a:path w="59544" h="130472" extrusionOk="0">
                <a:moveTo>
                  <a:pt x="29772" y="1"/>
                </a:moveTo>
                <a:lnTo>
                  <a:pt x="28089" y="1507"/>
                </a:lnTo>
                <a:lnTo>
                  <a:pt x="26405" y="3058"/>
                </a:lnTo>
                <a:lnTo>
                  <a:pt x="24810" y="4653"/>
                </a:lnTo>
                <a:lnTo>
                  <a:pt x="23260" y="6292"/>
                </a:lnTo>
                <a:lnTo>
                  <a:pt x="21709" y="7975"/>
                </a:lnTo>
                <a:lnTo>
                  <a:pt x="20247" y="9703"/>
                </a:lnTo>
                <a:lnTo>
                  <a:pt x="18785" y="11431"/>
                </a:lnTo>
                <a:lnTo>
                  <a:pt x="17412" y="13247"/>
                </a:lnTo>
                <a:lnTo>
                  <a:pt x="16083" y="15064"/>
                </a:lnTo>
                <a:lnTo>
                  <a:pt x="14754" y="16924"/>
                </a:lnTo>
                <a:lnTo>
                  <a:pt x="13513" y="18829"/>
                </a:lnTo>
                <a:lnTo>
                  <a:pt x="12317" y="20734"/>
                </a:lnTo>
                <a:lnTo>
                  <a:pt x="11165" y="22728"/>
                </a:lnTo>
                <a:lnTo>
                  <a:pt x="10057" y="24722"/>
                </a:lnTo>
                <a:lnTo>
                  <a:pt x="9039" y="26759"/>
                </a:lnTo>
                <a:lnTo>
                  <a:pt x="8020" y="28797"/>
                </a:lnTo>
                <a:lnTo>
                  <a:pt x="7089" y="30880"/>
                </a:lnTo>
                <a:lnTo>
                  <a:pt x="6203" y="33006"/>
                </a:lnTo>
                <a:lnTo>
                  <a:pt x="5361" y="35177"/>
                </a:lnTo>
                <a:lnTo>
                  <a:pt x="4608" y="37348"/>
                </a:lnTo>
                <a:lnTo>
                  <a:pt x="3855" y="39519"/>
                </a:lnTo>
                <a:lnTo>
                  <a:pt x="3235" y="41778"/>
                </a:lnTo>
                <a:lnTo>
                  <a:pt x="2615" y="44037"/>
                </a:lnTo>
                <a:lnTo>
                  <a:pt x="2083" y="46297"/>
                </a:lnTo>
                <a:lnTo>
                  <a:pt x="1596" y="48600"/>
                </a:lnTo>
                <a:lnTo>
                  <a:pt x="1153" y="50904"/>
                </a:lnTo>
                <a:lnTo>
                  <a:pt x="798" y="53252"/>
                </a:lnTo>
                <a:lnTo>
                  <a:pt x="532" y="55600"/>
                </a:lnTo>
                <a:lnTo>
                  <a:pt x="267" y="57993"/>
                </a:lnTo>
                <a:lnTo>
                  <a:pt x="134" y="60385"/>
                </a:lnTo>
                <a:lnTo>
                  <a:pt x="1" y="62822"/>
                </a:lnTo>
                <a:lnTo>
                  <a:pt x="1" y="65258"/>
                </a:lnTo>
                <a:lnTo>
                  <a:pt x="1" y="67695"/>
                </a:lnTo>
                <a:lnTo>
                  <a:pt x="134" y="70087"/>
                </a:lnTo>
                <a:lnTo>
                  <a:pt x="267" y="72479"/>
                </a:lnTo>
                <a:lnTo>
                  <a:pt x="532" y="74872"/>
                </a:lnTo>
                <a:lnTo>
                  <a:pt x="798" y="77220"/>
                </a:lnTo>
                <a:lnTo>
                  <a:pt x="1153" y="79568"/>
                </a:lnTo>
                <a:lnTo>
                  <a:pt x="1596" y="81916"/>
                </a:lnTo>
                <a:lnTo>
                  <a:pt x="2083" y="84220"/>
                </a:lnTo>
                <a:lnTo>
                  <a:pt x="2615" y="86479"/>
                </a:lnTo>
                <a:lnTo>
                  <a:pt x="3235" y="88738"/>
                </a:lnTo>
                <a:lnTo>
                  <a:pt x="3855" y="90953"/>
                </a:lnTo>
                <a:lnTo>
                  <a:pt x="4608" y="93169"/>
                </a:lnTo>
                <a:lnTo>
                  <a:pt x="5361" y="95339"/>
                </a:lnTo>
                <a:lnTo>
                  <a:pt x="6203" y="97466"/>
                </a:lnTo>
                <a:lnTo>
                  <a:pt x="7089" y="99592"/>
                </a:lnTo>
                <a:lnTo>
                  <a:pt x="8020" y="101675"/>
                </a:lnTo>
                <a:lnTo>
                  <a:pt x="9039" y="103757"/>
                </a:lnTo>
                <a:lnTo>
                  <a:pt x="10057" y="105795"/>
                </a:lnTo>
                <a:lnTo>
                  <a:pt x="11165" y="107788"/>
                </a:lnTo>
                <a:lnTo>
                  <a:pt x="12317" y="109738"/>
                </a:lnTo>
                <a:lnTo>
                  <a:pt x="13513" y="111687"/>
                </a:lnTo>
                <a:lnTo>
                  <a:pt x="14754" y="113592"/>
                </a:lnTo>
                <a:lnTo>
                  <a:pt x="16083" y="115453"/>
                </a:lnTo>
                <a:lnTo>
                  <a:pt x="17412" y="117269"/>
                </a:lnTo>
                <a:lnTo>
                  <a:pt x="18785" y="119041"/>
                </a:lnTo>
                <a:lnTo>
                  <a:pt x="20247" y="120813"/>
                </a:lnTo>
                <a:lnTo>
                  <a:pt x="21709" y="122541"/>
                </a:lnTo>
                <a:lnTo>
                  <a:pt x="23260" y="124180"/>
                </a:lnTo>
                <a:lnTo>
                  <a:pt x="24810" y="125819"/>
                </a:lnTo>
                <a:lnTo>
                  <a:pt x="26405" y="127414"/>
                </a:lnTo>
                <a:lnTo>
                  <a:pt x="28089" y="128965"/>
                </a:lnTo>
                <a:lnTo>
                  <a:pt x="29772" y="130471"/>
                </a:lnTo>
                <a:lnTo>
                  <a:pt x="31455" y="128965"/>
                </a:lnTo>
                <a:lnTo>
                  <a:pt x="33095" y="127414"/>
                </a:lnTo>
                <a:lnTo>
                  <a:pt x="34690" y="125819"/>
                </a:lnTo>
                <a:lnTo>
                  <a:pt x="36284" y="124180"/>
                </a:lnTo>
                <a:lnTo>
                  <a:pt x="37791" y="122541"/>
                </a:lnTo>
                <a:lnTo>
                  <a:pt x="39297" y="120813"/>
                </a:lnTo>
                <a:lnTo>
                  <a:pt x="40715" y="119041"/>
                </a:lnTo>
                <a:lnTo>
                  <a:pt x="42088" y="117269"/>
                </a:lnTo>
                <a:lnTo>
                  <a:pt x="43461" y="115453"/>
                </a:lnTo>
                <a:lnTo>
                  <a:pt x="44746" y="113592"/>
                </a:lnTo>
                <a:lnTo>
                  <a:pt x="45987" y="111687"/>
                </a:lnTo>
                <a:lnTo>
                  <a:pt x="47183" y="109738"/>
                </a:lnTo>
                <a:lnTo>
                  <a:pt x="48335" y="107788"/>
                </a:lnTo>
                <a:lnTo>
                  <a:pt x="49442" y="105795"/>
                </a:lnTo>
                <a:lnTo>
                  <a:pt x="50505" y="103757"/>
                </a:lnTo>
                <a:lnTo>
                  <a:pt x="51480" y="101675"/>
                </a:lnTo>
                <a:lnTo>
                  <a:pt x="52455" y="99592"/>
                </a:lnTo>
                <a:lnTo>
                  <a:pt x="53341" y="97466"/>
                </a:lnTo>
                <a:lnTo>
                  <a:pt x="54138" y="95339"/>
                </a:lnTo>
                <a:lnTo>
                  <a:pt x="54936" y="93169"/>
                </a:lnTo>
                <a:lnTo>
                  <a:pt x="55645" y="90953"/>
                </a:lnTo>
                <a:lnTo>
                  <a:pt x="56309" y="88738"/>
                </a:lnTo>
                <a:lnTo>
                  <a:pt x="56929" y="86479"/>
                </a:lnTo>
                <a:lnTo>
                  <a:pt x="57461" y="84220"/>
                </a:lnTo>
                <a:lnTo>
                  <a:pt x="57948" y="81916"/>
                </a:lnTo>
                <a:lnTo>
                  <a:pt x="58347" y="79568"/>
                </a:lnTo>
                <a:lnTo>
                  <a:pt x="58701" y="77220"/>
                </a:lnTo>
                <a:lnTo>
                  <a:pt x="59012" y="74872"/>
                </a:lnTo>
                <a:lnTo>
                  <a:pt x="59233" y="72479"/>
                </a:lnTo>
                <a:lnTo>
                  <a:pt x="59410" y="70087"/>
                </a:lnTo>
                <a:lnTo>
                  <a:pt x="59499" y="67695"/>
                </a:lnTo>
                <a:lnTo>
                  <a:pt x="59543" y="65258"/>
                </a:lnTo>
                <a:lnTo>
                  <a:pt x="59499" y="62822"/>
                </a:lnTo>
                <a:lnTo>
                  <a:pt x="59410" y="60385"/>
                </a:lnTo>
                <a:lnTo>
                  <a:pt x="59233" y="57993"/>
                </a:lnTo>
                <a:lnTo>
                  <a:pt x="59012" y="55600"/>
                </a:lnTo>
                <a:lnTo>
                  <a:pt x="58701" y="53252"/>
                </a:lnTo>
                <a:lnTo>
                  <a:pt x="58347" y="50904"/>
                </a:lnTo>
                <a:lnTo>
                  <a:pt x="57948" y="48600"/>
                </a:lnTo>
                <a:lnTo>
                  <a:pt x="57461" y="46297"/>
                </a:lnTo>
                <a:lnTo>
                  <a:pt x="56929" y="44037"/>
                </a:lnTo>
                <a:lnTo>
                  <a:pt x="56309" y="41778"/>
                </a:lnTo>
                <a:lnTo>
                  <a:pt x="55645" y="39519"/>
                </a:lnTo>
                <a:lnTo>
                  <a:pt x="54936" y="37348"/>
                </a:lnTo>
                <a:lnTo>
                  <a:pt x="54138" y="35177"/>
                </a:lnTo>
                <a:lnTo>
                  <a:pt x="53341" y="33006"/>
                </a:lnTo>
                <a:lnTo>
                  <a:pt x="52455" y="30880"/>
                </a:lnTo>
                <a:lnTo>
                  <a:pt x="51480" y="28797"/>
                </a:lnTo>
                <a:lnTo>
                  <a:pt x="50505" y="26759"/>
                </a:lnTo>
                <a:lnTo>
                  <a:pt x="49442" y="24722"/>
                </a:lnTo>
                <a:lnTo>
                  <a:pt x="48335" y="22728"/>
                </a:lnTo>
                <a:lnTo>
                  <a:pt x="47183" y="20734"/>
                </a:lnTo>
                <a:lnTo>
                  <a:pt x="45987" y="18829"/>
                </a:lnTo>
                <a:lnTo>
                  <a:pt x="44746" y="16924"/>
                </a:lnTo>
                <a:lnTo>
                  <a:pt x="43461" y="15064"/>
                </a:lnTo>
                <a:lnTo>
                  <a:pt x="42088" y="13247"/>
                </a:lnTo>
                <a:lnTo>
                  <a:pt x="40715" y="11431"/>
                </a:lnTo>
                <a:lnTo>
                  <a:pt x="39297" y="9703"/>
                </a:lnTo>
                <a:lnTo>
                  <a:pt x="37791" y="7975"/>
                </a:lnTo>
                <a:lnTo>
                  <a:pt x="36284" y="6292"/>
                </a:lnTo>
                <a:lnTo>
                  <a:pt x="34690" y="4653"/>
                </a:lnTo>
                <a:lnTo>
                  <a:pt x="33095" y="3058"/>
                </a:lnTo>
                <a:lnTo>
                  <a:pt x="31455" y="1507"/>
                </a:lnTo>
                <a:lnTo>
                  <a:pt x="29772" y="1"/>
                </a:lnTo>
                <a:close/>
              </a:path>
            </a:pathLst>
          </a:custGeom>
          <a:solidFill>
            <a:srgbClr val="8C2593">
              <a:alpha val="86710"/>
            </a:srgbClr>
          </a:solidFill>
          <a:ln w="28575" cap="flat" cmpd="sng">
            <a:solidFill>
              <a:srgbClr val="8C25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2"/>
          <p:cNvSpPr txBox="1"/>
          <p:nvPr/>
        </p:nvSpPr>
        <p:spPr>
          <a:xfrm>
            <a:off x="6735425" y="3743056"/>
            <a:ext cx="2254500" cy="6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700"/>
              </a:spcAft>
              <a:buClr>
                <a:schemeClr val="dk1"/>
              </a:buClr>
              <a:buSzPts val="1100"/>
              <a:buFont typeface="Arial"/>
              <a:buNone/>
            </a:pPr>
            <a:r>
              <a:rPr lang="en" sz="1100">
                <a:solidFill>
                  <a:schemeClr val="lt1"/>
                </a:solidFill>
                <a:latin typeface="Montserrat"/>
                <a:ea typeface="Montserrat"/>
                <a:cs typeface="Montserrat"/>
                <a:sym typeface="Montserrat"/>
              </a:rPr>
              <a:t>A type of model that uses an understanding of language to generate content</a:t>
            </a:r>
            <a:endParaRPr sz="1100">
              <a:solidFill>
                <a:schemeClr val="lt1"/>
              </a:solidFill>
              <a:latin typeface="Montserrat"/>
              <a:ea typeface="Montserrat"/>
              <a:cs typeface="Montserrat"/>
              <a:sym typeface="Montserrat"/>
            </a:endParaRPr>
          </a:p>
        </p:txBody>
      </p:sp>
      <p:sp>
        <p:nvSpPr>
          <p:cNvPr id="1634" name="Google Shape;1634;p162"/>
          <p:cNvSpPr/>
          <p:nvPr/>
        </p:nvSpPr>
        <p:spPr>
          <a:xfrm>
            <a:off x="4856698" y="3204357"/>
            <a:ext cx="409500" cy="409500"/>
          </a:xfrm>
          <a:prstGeom prst="ellipse">
            <a:avLst/>
          </a:prstGeom>
          <a:solidFill>
            <a:srgbClr val="EE6E57"/>
          </a:solidFill>
          <a:ln>
            <a:noFill/>
          </a:ln>
          <a:effectLst>
            <a:outerShdw blurRad="85725" dist="9525" dir="5400000" algn="bl" rotWithShape="0">
              <a:srgbClr val="000000">
                <a:alpha val="3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62"/>
          <p:cNvSpPr txBox="1"/>
          <p:nvPr/>
        </p:nvSpPr>
        <p:spPr>
          <a:xfrm>
            <a:off x="6580925" y="2735697"/>
            <a:ext cx="2409000" cy="692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700"/>
              </a:spcAft>
              <a:buClr>
                <a:schemeClr val="dk1"/>
              </a:buClr>
              <a:buSzPts val="1100"/>
              <a:buFont typeface="Arial"/>
              <a:buNone/>
            </a:pPr>
            <a:r>
              <a:rPr lang="en" sz="1100">
                <a:solidFill>
                  <a:schemeClr val="lt1"/>
                </a:solidFill>
                <a:latin typeface="Montserrat"/>
                <a:ea typeface="Montserrat"/>
                <a:cs typeface="Montserrat"/>
                <a:sym typeface="Montserrat"/>
              </a:rPr>
              <a:t>AI models that identify and use patterns and relationships in data to create new content</a:t>
            </a:r>
            <a:endParaRPr sz="1100">
              <a:solidFill>
                <a:schemeClr val="lt1"/>
              </a:solidFill>
              <a:latin typeface="Montserrat"/>
              <a:ea typeface="Montserrat"/>
              <a:cs typeface="Montserrat"/>
              <a:sym typeface="Montserrat"/>
            </a:endParaRPr>
          </a:p>
        </p:txBody>
      </p:sp>
      <p:sp>
        <p:nvSpPr>
          <p:cNvPr id="1636" name="Google Shape;1636;p162"/>
          <p:cNvSpPr/>
          <p:nvPr/>
        </p:nvSpPr>
        <p:spPr>
          <a:xfrm>
            <a:off x="4545050" y="183950"/>
            <a:ext cx="1628700" cy="318900"/>
          </a:xfrm>
          <a:prstGeom prst="roundRect">
            <a:avLst>
              <a:gd name="adj" fmla="val 50000"/>
            </a:avLst>
          </a:prstGeom>
          <a:solidFill>
            <a:srgbClr val="F3F3F3"/>
          </a:solidFill>
          <a:ln w="28575" cap="flat" cmpd="sng">
            <a:solidFill>
              <a:srgbClr val="FFAB40"/>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a:solidFill>
                  <a:srgbClr val="191D1E"/>
                </a:solidFill>
                <a:latin typeface="Montserrat SemiBold"/>
                <a:ea typeface="Montserrat SemiBold"/>
                <a:cs typeface="Montserrat SemiBold"/>
                <a:sym typeface="Montserrat SemiBold"/>
              </a:rPr>
              <a:t>Agentic</a:t>
            </a:r>
            <a:endParaRPr>
              <a:solidFill>
                <a:srgbClr val="191D1E"/>
              </a:solidFill>
              <a:latin typeface="Montserrat"/>
              <a:ea typeface="Montserrat"/>
              <a:cs typeface="Montserrat"/>
              <a:sym typeface="Montserrat"/>
            </a:endParaRPr>
          </a:p>
        </p:txBody>
      </p:sp>
      <p:sp>
        <p:nvSpPr>
          <p:cNvPr id="1637" name="Google Shape;1637;p162"/>
          <p:cNvSpPr/>
          <p:nvPr/>
        </p:nvSpPr>
        <p:spPr>
          <a:xfrm>
            <a:off x="5996000" y="991150"/>
            <a:ext cx="2955000" cy="318900"/>
          </a:xfrm>
          <a:prstGeom prst="roundRect">
            <a:avLst>
              <a:gd name="adj" fmla="val 50000"/>
            </a:avLst>
          </a:prstGeom>
          <a:solidFill>
            <a:srgbClr val="F3F3F3"/>
          </a:solidFill>
          <a:ln w="28575" cap="flat" cmpd="sng">
            <a:solidFill>
              <a:srgbClr val="C94C87"/>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300">
                <a:solidFill>
                  <a:srgbClr val="191D1E"/>
                </a:solidFill>
                <a:latin typeface="Montserrat SemiBold"/>
                <a:ea typeface="Montserrat SemiBold"/>
                <a:cs typeface="Montserrat SemiBold"/>
                <a:sym typeface="Montserrat SemiBold"/>
              </a:rPr>
              <a:t>Natural Language Processing</a:t>
            </a:r>
            <a:endParaRPr>
              <a:solidFill>
                <a:srgbClr val="191D1E"/>
              </a:solidFill>
              <a:latin typeface="Montserrat"/>
              <a:ea typeface="Montserrat"/>
              <a:cs typeface="Montserrat"/>
              <a:sym typeface="Montserrat"/>
            </a:endParaRPr>
          </a:p>
        </p:txBody>
      </p:sp>
      <p:sp>
        <p:nvSpPr>
          <p:cNvPr id="1638" name="Google Shape;1638;p162"/>
          <p:cNvSpPr/>
          <p:nvPr/>
        </p:nvSpPr>
        <p:spPr>
          <a:xfrm>
            <a:off x="6536275" y="2370256"/>
            <a:ext cx="1628700" cy="318900"/>
          </a:xfrm>
          <a:prstGeom prst="roundRect">
            <a:avLst>
              <a:gd name="adj" fmla="val 50000"/>
            </a:avLst>
          </a:prstGeom>
          <a:solidFill>
            <a:srgbClr val="F3F3F3"/>
          </a:solidFill>
          <a:ln w="28575" cap="flat" cmpd="sng">
            <a:solidFill>
              <a:srgbClr val="8C2593"/>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 sz="1300">
                <a:solidFill>
                  <a:srgbClr val="191D1E"/>
                </a:solidFill>
                <a:latin typeface="Montserrat SemiBold"/>
                <a:ea typeface="Montserrat SemiBold"/>
                <a:cs typeface="Montserrat SemiBold"/>
                <a:sym typeface="Montserrat SemiBold"/>
              </a:rPr>
              <a:t>Generative AI</a:t>
            </a:r>
            <a:endParaRPr>
              <a:solidFill>
                <a:srgbClr val="191D1E"/>
              </a:solidFill>
              <a:latin typeface="Montserrat"/>
              <a:ea typeface="Montserrat"/>
              <a:cs typeface="Montserrat"/>
              <a:sym typeface="Montserrat"/>
            </a:endParaRPr>
          </a:p>
        </p:txBody>
      </p:sp>
      <p:sp>
        <p:nvSpPr>
          <p:cNvPr id="1639" name="Google Shape;1639;p162"/>
          <p:cNvSpPr/>
          <p:nvPr/>
        </p:nvSpPr>
        <p:spPr>
          <a:xfrm>
            <a:off x="6735288" y="3474943"/>
            <a:ext cx="1628700" cy="318900"/>
          </a:xfrm>
          <a:prstGeom prst="roundRect">
            <a:avLst>
              <a:gd name="adj" fmla="val 50000"/>
            </a:avLst>
          </a:prstGeom>
          <a:solidFill>
            <a:srgbClr val="F3F3F3"/>
          </a:solidFill>
          <a:ln w="28575" cap="flat" cmpd="sng">
            <a:solidFill>
              <a:srgbClr val="EE6E57"/>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 sz="1300">
                <a:solidFill>
                  <a:srgbClr val="191D1E"/>
                </a:solidFill>
                <a:latin typeface="Montserrat SemiBold"/>
                <a:ea typeface="Montserrat SemiBold"/>
                <a:cs typeface="Montserrat SemiBold"/>
                <a:sym typeface="Montserrat SemiBold"/>
              </a:rPr>
              <a:t>LLM</a:t>
            </a:r>
            <a:endParaRPr>
              <a:solidFill>
                <a:srgbClr val="191D1E"/>
              </a:solidFill>
              <a:latin typeface="Montserrat"/>
              <a:ea typeface="Montserrat"/>
              <a:cs typeface="Montserrat"/>
              <a:sym typeface="Montserrat"/>
            </a:endParaRPr>
          </a:p>
        </p:txBody>
      </p:sp>
      <p:sp>
        <p:nvSpPr>
          <p:cNvPr id="1640" name="Google Shape;1640;p162"/>
          <p:cNvSpPr/>
          <p:nvPr/>
        </p:nvSpPr>
        <p:spPr>
          <a:xfrm>
            <a:off x="330488" y="3322631"/>
            <a:ext cx="1628700" cy="318900"/>
          </a:xfrm>
          <a:prstGeom prst="roundRect">
            <a:avLst>
              <a:gd name="adj" fmla="val 50000"/>
            </a:avLst>
          </a:prstGeom>
          <a:solidFill>
            <a:srgbClr val="F3F3F3"/>
          </a:solidFill>
          <a:ln w="28575" cap="flat" cmpd="sng">
            <a:solidFill>
              <a:srgbClr val="4AADD9"/>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 sz="1300">
                <a:solidFill>
                  <a:srgbClr val="191D1E"/>
                </a:solidFill>
                <a:latin typeface="Montserrat SemiBold"/>
                <a:ea typeface="Montserrat SemiBold"/>
                <a:cs typeface="Montserrat SemiBold"/>
                <a:sym typeface="Montserrat SemiBold"/>
              </a:rPr>
              <a:t>Deep Learning</a:t>
            </a:r>
            <a:endParaRPr>
              <a:solidFill>
                <a:srgbClr val="191D1E"/>
              </a:solidFill>
              <a:latin typeface="Montserrat"/>
              <a:ea typeface="Montserrat"/>
              <a:cs typeface="Montserrat"/>
              <a:sym typeface="Montserrat"/>
            </a:endParaRPr>
          </a:p>
        </p:txBody>
      </p:sp>
      <p:sp>
        <p:nvSpPr>
          <p:cNvPr id="1641" name="Google Shape;1641;p162"/>
          <p:cNvSpPr/>
          <p:nvPr/>
        </p:nvSpPr>
        <p:spPr>
          <a:xfrm>
            <a:off x="262413" y="2022743"/>
            <a:ext cx="2039700" cy="318900"/>
          </a:xfrm>
          <a:prstGeom prst="roundRect">
            <a:avLst>
              <a:gd name="adj" fmla="val 50000"/>
            </a:avLst>
          </a:prstGeom>
          <a:solidFill>
            <a:srgbClr val="F3F3F3"/>
          </a:solidFill>
          <a:ln w="28575" cap="flat" cmpd="sng">
            <a:solidFill>
              <a:srgbClr val="FFFFFF"/>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 sz="1300">
                <a:solidFill>
                  <a:srgbClr val="191D1E"/>
                </a:solidFill>
                <a:latin typeface="Montserrat SemiBold"/>
                <a:ea typeface="Montserrat SemiBold"/>
                <a:cs typeface="Montserrat SemiBold"/>
                <a:sym typeface="Montserrat SemiBold"/>
              </a:rPr>
              <a:t>Machine Learning</a:t>
            </a:r>
            <a:endParaRPr>
              <a:solidFill>
                <a:srgbClr val="191D1E"/>
              </a:solidFill>
              <a:latin typeface="Montserrat"/>
              <a:ea typeface="Montserrat"/>
              <a:cs typeface="Montserrat"/>
              <a:sym typeface="Montserrat"/>
            </a:endParaRPr>
          </a:p>
        </p:txBody>
      </p:sp>
      <p:cxnSp>
        <p:nvCxnSpPr>
          <p:cNvPr id="1642" name="Google Shape;1642;p162"/>
          <p:cNvCxnSpPr>
            <a:endCxn id="1641" idx="3"/>
          </p:cNvCxnSpPr>
          <p:nvPr/>
        </p:nvCxnSpPr>
        <p:spPr>
          <a:xfrm rot="10800000">
            <a:off x="2302113" y="2182193"/>
            <a:ext cx="755400" cy="216000"/>
          </a:xfrm>
          <a:prstGeom prst="straightConnector1">
            <a:avLst/>
          </a:prstGeom>
          <a:noFill/>
          <a:ln w="19050" cap="flat" cmpd="sng">
            <a:solidFill>
              <a:schemeClr val="lt1"/>
            </a:solidFill>
            <a:prstDash val="solid"/>
            <a:round/>
            <a:headEnd type="oval" w="med" len="med"/>
            <a:tailEnd type="none" w="med" len="med"/>
          </a:ln>
          <a:effectLst>
            <a:outerShdw blurRad="57150" dist="19050" dir="5400000" algn="bl" rotWithShape="0">
              <a:srgbClr val="000000">
                <a:alpha val="10000"/>
              </a:srgbClr>
            </a:outerShdw>
          </a:effectLst>
        </p:spPr>
      </p:cxnSp>
      <p:cxnSp>
        <p:nvCxnSpPr>
          <p:cNvPr id="1643" name="Google Shape;1643;p162"/>
          <p:cNvCxnSpPr>
            <a:stCxn id="1628" idx="0"/>
            <a:endCxn id="1636" idx="1"/>
          </p:cNvCxnSpPr>
          <p:nvPr/>
        </p:nvCxnSpPr>
        <p:spPr>
          <a:xfrm rot="10800000" flipH="1">
            <a:off x="4457650" y="343468"/>
            <a:ext cx="87300" cy="883500"/>
          </a:xfrm>
          <a:prstGeom prst="straightConnector1">
            <a:avLst/>
          </a:prstGeom>
          <a:noFill/>
          <a:ln w="19050" cap="flat" cmpd="sng">
            <a:solidFill>
              <a:schemeClr val="accent4"/>
            </a:solidFill>
            <a:prstDash val="solid"/>
            <a:round/>
            <a:headEnd type="oval" w="med" len="med"/>
            <a:tailEnd type="none" w="med" len="med"/>
          </a:ln>
          <a:effectLst>
            <a:outerShdw blurRad="57150" dist="19050" dir="5400000" algn="bl" rotWithShape="0">
              <a:srgbClr val="000000">
                <a:alpha val="10000"/>
              </a:srgbClr>
            </a:outerShdw>
          </a:effectLst>
        </p:spPr>
      </p:cxnSp>
      <p:cxnSp>
        <p:nvCxnSpPr>
          <p:cNvPr id="1644" name="Google Shape;1644;p162"/>
          <p:cNvCxnSpPr>
            <a:endCxn id="1640" idx="3"/>
          </p:cNvCxnSpPr>
          <p:nvPr/>
        </p:nvCxnSpPr>
        <p:spPr>
          <a:xfrm flipH="1">
            <a:off x="1959188" y="3441581"/>
            <a:ext cx="1647600" cy="40500"/>
          </a:xfrm>
          <a:prstGeom prst="straightConnector1">
            <a:avLst/>
          </a:prstGeom>
          <a:noFill/>
          <a:ln w="19050" cap="flat" cmpd="sng">
            <a:solidFill>
              <a:srgbClr val="4AADD9"/>
            </a:solidFill>
            <a:prstDash val="solid"/>
            <a:round/>
            <a:headEnd type="oval" w="med" len="med"/>
            <a:tailEnd type="none" w="med" len="med"/>
          </a:ln>
          <a:effectLst>
            <a:outerShdw blurRad="57150" dist="19050" dir="5400000" algn="bl" rotWithShape="0">
              <a:srgbClr val="000000">
                <a:alpha val="10000"/>
              </a:srgbClr>
            </a:outerShdw>
          </a:effectLst>
        </p:spPr>
      </p:cxnSp>
      <p:cxnSp>
        <p:nvCxnSpPr>
          <p:cNvPr id="1645" name="Google Shape;1645;p162"/>
          <p:cNvCxnSpPr>
            <a:stCxn id="1634" idx="6"/>
            <a:endCxn id="1639" idx="1"/>
          </p:cNvCxnSpPr>
          <p:nvPr/>
        </p:nvCxnSpPr>
        <p:spPr>
          <a:xfrm>
            <a:off x="5266198" y="3409107"/>
            <a:ext cx="1469100" cy="225300"/>
          </a:xfrm>
          <a:prstGeom prst="straightConnector1">
            <a:avLst/>
          </a:prstGeom>
          <a:noFill/>
          <a:ln w="19050" cap="flat" cmpd="sng">
            <a:solidFill>
              <a:srgbClr val="EE6E57"/>
            </a:solidFill>
            <a:prstDash val="solid"/>
            <a:round/>
            <a:headEnd type="oval" w="med" len="med"/>
            <a:tailEnd type="none" w="med" len="med"/>
          </a:ln>
          <a:effectLst>
            <a:outerShdw blurRad="57150" dist="19050" dir="5400000" algn="bl" rotWithShape="0">
              <a:srgbClr val="000000">
                <a:alpha val="10000"/>
              </a:srgbClr>
            </a:outerShdw>
          </a:effectLst>
        </p:spPr>
      </p:cxnSp>
      <p:cxnSp>
        <p:nvCxnSpPr>
          <p:cNvPr id="1646" name="Google Shape;1646;p162"/>
          <p:cNvCxnSpPr>
            <a:endCxn id="1638" idx="1"/>
          </p:cNvCxnSpPr>
          <p:nvPr/>
        </p:nvCxnSpPr>
        <p:spPr>
          <a:xfrm rot="10800000" flipH="1">
            <a:off x="5267275" y="2529706"/>
            <a:ext cx="1269000" cy="489600"/>
          </a:xfrm>
          <a:prstGeom prst="straightConnector1">
            <a:avLst/>
          </a:prstGeom>
          <a:noFill/>
          <a:ln w="19050" cap="flat" cmpd="sng">
            <a:solidFill>
              <a:srgbClr val="8C2593"/>
            </a:solidFill>
            <a:prstDash val="solid"/>
            <a:round/>
            <a:headEnd type="oval" w="med" len="med"/>
            <a:tailEnd type="none" w="med" len="med"/>
          </a:ln>
          <a:effectLst>
            <a:outerShdw blurRad="57150" dist="19050" dir="5400000" algn="bl" rotWithShape="0">
              <a:srgbClr val="000000">
                <a:alpha val="10000"/>
              </a:srgbClr>
            </a:outerShdw>
          </a:effectLst>
        </p:spPr>
      </p:cxnSp>
      <p:cxnSp>
        <p:nvCxnSpPr>
          <p:cNvPr id="1647" name="Google Shape;1647;p162"/>
          <p:cNvCxnSpPr>
            <a:endCxn id="1637" idx="1"/>
          </p:cNvCxnSpPr>
          <p:nvPr/>
        </p:nvCxnSpPr>
        <p:spPr>
          <a:xfrm rot="10800000" flipH="1">
            <a:off x="5588000" y="1150600"/>
            <a:ext cx="408000" cy="1374000"/>
          </a:xfrm>
          <a:prstGeom prst="straightConnector1">
            <a:avLst/>
          </a:prstGeom>
          <a:noFill/>
          <a:ln w="19050" cap="flat" cmpd="sng">
            <a:solidFill>
              <a:srgbClr val="C94C87"/>
            </a:solidFill>
            <a:prstDash val="solid"/>
            <a:round/>
            <a:headEnd type="oval" w="med" len="med"/>
            <a:tailEnd type="none" w="med" len="med"/>
          </a:ln>
          <a:effectLst>
            <a:outerShdw blurRad="57150" dist="19050" dir="5400000" algn="bl" rotWithShape="0">
              <a:srgbClr val="000000">
                <a:alpha val="10000"/>
              </a:srgbClr>
            </a:outerShdw>
          </a:effectLst>
        </p:spPr>
      </p:cxnSp>
      <p:sp>
        <p:nvSpPr>
          <p:cNvPr id="1648" name="Google Shape;1648;p162"/>
          <p:cNvSpPr txBox="1"/>
          <p:nvPr/>
        </p:nvSpPr>
        <p:spPr>
          <a:xfrm>
            <a:off x="6121625" y="1274481"/>
            <a:ext cx="2801400" cy="84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700"/>
              </a:spcAft>
              <a:buClr>
                <a:schemeClr val="dk1"/>
              </a:buClr>
              <a:buSzPts val="1100"/>
              <a:buFont typeface="Arial"/>
              <a:buNone/>
            </a:pPr>
            <a:r>
              <a:rPr lang="en" sz="1100">
                <a:solidFill>
                  <a:schemeClr val="lt1"/>
                </a:solidFill>
                <a:latin typeface="Montserrat"/>
                <a:ea typeface="Montserrat"/>
                <a:cs typeface="Montserrat"/>
                <a:sym typeface="Montserrat"/>
              </a:rPr>
              <a:t>Field of AI that involves training computers to understand (Natural Language Understanding) and generate (Natural Language Generation) spoken and written word</a:t>
            </a:r>
            <a:endParaRPr sz="1100">
              <a:solidFill>
                <a:schemeClr val="lt1"/>
              </a:solidFill>
              <a:latin typeface="Montserrat"/>
              <a:ea typeface="Montserrat"/>
              <a:cs typeface="Montserrat"/>
              <a:sym typeface="Montserrat"/>
            </a:endParaRPr>
          </a:p>
        </p:txBody>
      </p:sp>
      <p:grpSp>
        <p:nvGrpSpPr>
          <p:cNvPr id="1649" name="Google Shape;1649;p162"/>
          <p:cNvGrpSpPr/>
          <p:nvPr/>
        </p:nvGrpSpPr>
        <p:grpSpPr>
          <a:xfrm>
            <a:off x="7218447" y="4719799"/>
            <a:ext cx="1474146" cy="204814"/>
            <a:chOff x="-7532175" y="-1522925"/>
            <a:chExt cx="26183763" cy="3637902"/>
          </a:xfrm>
        </p:grpSpPr>
        <p:sp>
          <p:nvSpPr>
            <p:cNvPr id="1650" name="Google Shape;1650;p162"/>
            <p:cNvSpPr/>
            <p:nvPr/>
          </p:nvSpPr>
          <p:spPr>
            <a:xfrm>
              <a:off x="-7532175" y="-1445771"/>
              <a:ext cx="3692057" cy="3483593"/>
            </a:xfrm>
            <a:custGeom>
              <a:avLst/>
              <a:gdLst/>
              <a:ahLst/>
              <a:cxnLst/>
              <a:rect l="l" t="t" r="r" b="b"/>
              <a:pathLst>
                <a:path w="40292" h="38017" extrusionOk="0">
                  <a:moveTo>
                    <a:pt x="0" y="1"/>
                  </a:moveTo>
                  <a:lnTo>
                    <a:pt x="0" y="38016"/>
                  </a:lnTo>
                  <a:lnTo>
                    <a:pt x="7207" y="38016"/>
                  </a:lnTo>
                  <a:lnTo>
                    <a:pt x="7207" y="10369"/>
                  </a:lnTo>
                  <a:lnTo>
                    <a:pt x="19303" y="26932"/>
                  </a:lnTo>
                  <a:lnTo>
                    <a:pt x="20736" y="26932"/>
                  </a:lnTo>
                  <a:lnTo>
                    <a:pt x="33127" y="10411"/>
                  </a:lnTo>
                  <a:lnTo>
                    <a:pt x="33127" y="38016"/>
                  </a:lnTo>
                  <a:lnTo>
                    <a:pt x="40292" y="38016"/>
                  </a:lnTo>
                  <a:lnTo>
                    <a:pt x="40292" y="1"/>
                  </a:lnTo>
                  <a:lnTo>
                    <a:pt x="32073" y="1"/>
                  </a:lnTo>
                  <a:lnTo>
                    <a:pt x="20188" y="16353"/>
                  </a:lnTo>
                  <a:lnTo>
                    <a:pt x="8261"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1" name="Google Shape;1651;p162"/>
            <p:cNvSpPr/>
            <p:nvPr/>
          </p:nvSpPr>
          <p:spPr>
            <a:xfrm>
              <a:off x="-3206888" y="-1453468"/>
              <a:ext cx="2610793" cy="3487350"/>
            </a:xfrm>
            <a:custGeom>
              <a:avLst/>
              <a:gdLst/>
              <a:ahLst/>
              <a:cxnLst/>
              <a:rect l="l" t="t" r="r" b="b"/>
              <a:pathLst>
                <a:path w="28492" h="38058" extrusionOk="0">
                  <a:moveTo>
                    <a:pt x="1" y="1"/>
                  </a:moveTo>
                  <a:lnTo>
                    <a:pt x="1" y="38058"/>
                  </a:lnTo>
                  <a:lnTo>
                    <a:pt x="28491" y="38058"/>
                  </a:lnTo>
                  <a:lnTo>
                    <a:pt x="28491" y="30978"/>
                  </a:lnTo>
                  <a:lnTo>
                    <a:pt x="7123" y="30978"/>
                  </a:lnTo>
                  <a:lnTo>
                    <a:pt x="7123" y="22422"/>
                  </a:lnTo>
                  <a:lnTo>
                    <a:pt x="27733" y="22422"/>
                  </a:lnTo>
                  <a:lnTo>
                    <a:pt x="27733" y="15721"/>
                  </a:lnTo>
                  <a:lnTo>
                    <a:pt x="7123" y="15721"/>
                  </a:lnTo>
                  <a:lnTo>
                    <a:pt x="7123" y="6955"/>
                  </a:lnTo>
                  <a:lnTo>
                    <a:pt x="28491" y="6955"/>
                  </a:lnTo>
                  <a:lnTo>
                    <a:pt x="28491"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2" name="Google Shape;1652;p162"/>
            <p:cNvSpPr/>
            <p:nvPr/>
          </p:nvSpPr>
          <p:spPr>
            <a:xfrm>
              <a:off x="37146" y="-1453468"/>
              <a:ext cx="3112756" cy="3487350"/>
            </a:xfrm>
            <a:custGeom>
              <a:avLst/>
              <a:gdLst/>
              <a:ahLst/>
              <a:cxnLst/>
              <a:rect l="l" t="t" r="r" b="b"/>
              <a:pathLst>
                <a:path w="33970" h="38058" extrusionOk="0">
                  <a:moveTo>
                    <a:pt x="15721" y="6828"/>
                  </a:moveTo>
                  <a:lnTo>
                    <a:pt x="16437" y="6870"/>
                  </a:lnTo>
                  <a:lnTo>
                    <a:pt x="17154" y="6955"/>
                  </a:lnTo>
                  <a:lnTo>
                    <a:pt x="17828" y="7081"/>
                  </a:lnTo>
                  <a:lnTo>
                    <a:pt x="18502" y="7207"/>
                  </a:lnTo>
                  <a:lnTo>
                    <a:pt x="19092" y="7376"/>
                  </a:lnTo>
                  <a:lnTo>
                    <a:pt x="19725" y="7587"/>
                  </a:lnTo>
                  <a:lnTo>
                    <a:pt x="20272" y="7840"/>
                  </a:lnTo>
                  <a:lnTo>
                    <a:pt x="20820" y="8093"/>
                  </a:lnTo>
                  <a:lnTo>
                    <a:pt x="21326" y="8345"/>
                  </a:lnTo>
                  <a:lnTo>
                    <a:pt x="21832" y="8683"/>
                  </a:lnTo>
                  <a:lnTo>
                    <a:pt x="22295" y="8978"/>
                  </a:lnTo>
                  <a:lnTo>
                    <a:pt x="22759" y="9357"/>
                  </a:lnTo>
                  <a:lnTo>
                    <a:pt x="23181" y="9694"/>
                  </a:lnTo>
                  <a:lnTo>
                    <a:pt x="23560" y="10116"/>
                  </a:lnTo>
                  <a:lnTo>
                    <a:pt x="23939" y="10495"/>
                  </a:lnTo>
                  <a:lnTo>
                    <a:pt x="24276" y="10916"/>
                  </a:lnTo>
                  <a:lnTo>
                    <a:pt x="24613" y="11380"/>
                  </a:lnTo>
                  <a:lnTo>
                    <a:pt x="24908" y="11843"/>
                  </a:lnTo>
                  <a:lnTo>
                    <a:pt x="25204" y="12307"/>
                  </a:lnTo>
                  <a:lnTo>
                    <a:pt x="25456" y="12771"/>
                  </a:lnTo>
                  <a:lnTo>
                    <a:pt x="25709" y="13276"/>
                  </a:lnTo>
                  <a:lnTo>
                    <a:pt x="26089" y="14288"/>
                  </a:lnTo>
                  <a:lnTo>
                    <a:pt x="26426" y="15384"/>
                  </a:lnTo>
                  <a:lnTo>
                    <a:pt x="26636" y="16437"/>
                  </a:lnTo>
                  <a:lnTo>
                    <a:pt x="26805" y="17533"/>
                  </a:lnTo>
                  <a:lnTo>
                    <a:pt x="26847" y="18671"/>
                  </a:lnTo>
                  <a:lnTo>
                    <a:pt x="26847" y="19809"/>
                  </a:lnTo>
                  <a:lnTo>
                    <a:pt x="26763" y="20989"/>
                  </a:lnTo>
                  <a:lnTo>
                    <a:pt x="26552" y="22127"/>
                  </a:lnTo>
                  <a:lnTo>
                    <a:pt x="26299" y="23223"/>
                  </a:lnTo>
                  <a:lnTo>
                    <a:pt x="26131" y="23771"/>
                  </a:lnTo>
                  <a:lnTo>
                    <a:pt x="25920" y="24319"/>
                  </a:lnTo>
                  <a:lnTo>
                    <a:pt x="25709" y="24824"/>
                  </a:lnTo>
                  <a:lnTo>
                    <a:pt x="25456" y="25330"/>
                  </a:lnTo>
                  <a:lnTo>
                    <a:pt x="25161" y="25836"/>
                  </a:lnTo>
                  <a:lnTo>
                    <a:pt x="24866" y="26299"/>
                  </a:lnTo>
                  <a:lnTo>
                    <a:pt x="24571" y="26763"/>
                  </a:lnTo>
                  <a:lnTo>
                    <a:pt x="24192" y="27227"/>
                  </a:lnTo>
                  <a:lnTo>
                    <a:pt x="23855" y="27648"/>
                  </a:lnTo>
                  <a:lnTo>
                    <a:pt x="23433" y="28069"/>
                  </a:lnTo>
                  <a:lnTo>
                    <a:pt x="23012" y="28449"/>
                  </a:lnTo>
                  <a:lnTo>
                    <a:pt x="22548" y="28828"/>
                  </a:lnTo>
                  <a:lnTo>
                    <a:pt x="22085" y="29165"/>
                  </a:lnTo>
                  <a:lnTo>
                    <a:pt x="21579" y="29502"/>
                  </a:lnTo>
                  <a:lnTo>
                    <a:pt x="21031" y="29797"/>
                  </a:lnTo>
                  <a:lnTo>
                    <a:pt x="20483" y="30092"/>
                  </a:lnTo>
                  <a:lnTo>
                    <a:pt x="19893" y="30303"/>
                  </a:lnTo>
                  <a:lnTo>
                    <a:pt x="19261" y="30514"/>
                  </a:lnTo>
                  <a:lnTo>
                    <a:pt x="18629" y="30725"/>
                  </a:lnTo>
                  <a:lnTo>
                    <a:pt x="17954" y="30851"/>
                  </a:lnTo>
                  <a:lnTo>
                    <a:pt x="17238" y="30978"/>
                  </a:lnTo>
                  <a:lnTo>
                    <a:pt x="16521" y="31062"/>
                  </a:lnTo>
                  <a:lnTo>
                    <a:pt x="15763" y="31146"/>
                  </a:lnTo>
                  <a:lnTo>
                    <a:pt x="7123" y="31146"/>
                  </a:lnTo>
                  <a:lnTo>
                    <a:pt x="7123" y="6828"/>
                  </a:lnTo>
                  <a:close/>
                  <a:moveTo>
                    <a:pt x="0" y="1"/>
                  </a:moveTo>
                  <a:lnTo>
                    <a:pt x="0" y="38058"/>
                  </a:lnTo>
                  <a:lnTo>
                    <a:pt x="14962" y="38058"/>
                  </a:lnTo>
                  <a:lnTo>
                    <a:pt x="16184" y="38016"/>
                  </a:lnTo>
                  <a:lnTo>
                    <a:pt x="17364" y="37932"/>
                  </a:lnTo>
                  <a:lnTo>
                    <a:pt x="18502" y="37805"/>
                  </a:lnTo>
                  <a:lnTo>
                    <a:pt x="19598" y="37636"/>
                  </a:lnTo>
                  <a:lnTo>
                    <a:pt x="20652" y="37384"/>
                  </a:lnTo>
                  <a:lnTo>
                    <a:pt x="21663" y="37089"/>
                  </a:lnTo>
                  <a:lnTo>
                    <a:pt x="22633" y="36751"/>
                  </a:lnTo>
                  <a:lnTo>
                    <a:pt x="23560" y="36372"/>
                  </a:lnTo>
                  <a:lnTo>
                    <a:pt x="24445" y="35951"/>
                  </a:lnTo>
                  <a:lnTo>
                    <a:pt x="25288" y="35487"/>
                  </a:lnTo>
                  <a:lnTo>
                    <a:pt x="26089" y="35023"/>
                  </a:lnTo>
                  <a:lnTo>
                    <a:pt x="26889" y="34476"/>
                  </a:lnTo>
                  <a:lnTo>
                    <a:pt x="27606" y="33886"/>
                  </a:lnTo>
                  <a:lnTo>
                    <a:pt x="28280" y="33296"/>
                  </a:lnTo>
                  <a:lnTo>
                    <a:pt x="28912" y="32663"/>
                  </a:lnTo>
                  <a:lnTo>
                    <a:pt x="29502" y="31989"/>
                  </a:lnTo>
                  <a:lnTo>
                    <a:pt x="30092" y="31315"/>
                  </a:lnTo>
                  <a:lnTo>
                    <a:pt x="30598" y="30556"/>
                  </a:lnTo>
                  <a:lnTo>
                    <a:pt x="31104" y="29840"/>
                  </a:lnTo>
                  <a:lnTo>
                    <a:pt x="31525" y="29039"/>
                  </a:lnTo>
                  <a:lnTo>
                    <a:pt x="31947" y="28280"/>
                  </a:lnTo>
                  <a:lnTo>
                    <a:pt x="32326" y="27479"/>
                  </a:lnTo>
                  <a:lnTo>
                    <a:pt x="32663" y="26637"/>
                  </a:lnTo>
                  <a:lnTo>
                    <a:pt x="32958" y="25794"/>
                  </a:lnTo>
                  <a:lnTo>
                    <a:pt x="33211" y="24951"/>
                  </a:lnTo>
                  <a:lnTo>
                    <a:pt x="33422" y="24066"/>
                  </a:lnTo>
                  <a:lnTo>
                    <a:pt x="33591" y="23181"/>
                  </a:lnTo>
                  <a:lnTo>
                    <a:pt x="33759" y="22296"/>
                  </a:lnTo>
                  <a:lnTo>
                    <a:pt x="33843" y="21411"/>
                  </a:lnTo>
                  <a:lnTo>
                    <a:pt x="33928" y="20525"/>
                  </a:lnTo>
                  <a:lnTo>
                    <a:pt x="33970" y="19598"/>
                  </a:lnTo>
                  <a:lnTo>
                    <a:pt x="33970" y="18713"/>
                  </a:lnTo>
                  <a:lnTo>
                    <a:pt x="33928" y="17828"/>
                  </a:lnTo>
                  <a:lnTo>
                    <a:pt x="33886" y="16943"/>
                  </a:lnTo>
                  <a:lnTo>
                    <a:pt x="33801" y="16058"/>
                  </a:lnTo>
                  <a:lnTo>
                    <a:pt x="33633" y="15215"/>
                  </a:lnTo>
                  <a:lnTo>
                    <a:pt x="33464" y="14330"/>
                  </a:lnTo>
                  <a:lnTo>
                    <a:pt x="33296" y="13487"/>
                  </a:lnTo>
                  <a:lnTo>
                    <a:pt x="33043" y="12644"/>
                  </a:lnTo>
                  <a:lnTo>
                    <a:pt x="32790" y="11843"/>
                  </a:lnTo>
                  <a:lnTo>
                    <a:pt x="32453" y="11001"/>
                  </a:lnTo>
                  <a:lnTo>
                    <a:pt x="32115" y="10200"/>
                  </a:lnTo>
                  <a:lnTo>
                    <a:pt x="31736" y="9441"/>
                  </a:lnTo>
                  <a:lnTo>
                    <a:pt x="31315" y="8683"/>
                  </a:lnTo>
                  <a:lnTo>
                    <a:pt x="30893" y="7924"/>
                  </a:lnTo>
                  <a:lnTo>
                    <a:pt x="30387" y="7207"/>
                  </a:lnTo>
                  <a:lnTo>
                    <a:pt x="29882" y="6491"/>
                  </a:lnTo>
                  <a:lnTo>
                    <a:pt x="29292" y="5859"/>
                  </a:lnTo>
                  <a:lnTo>
                    <a:pt x="28702" y="5185"/>
                  </a:lnTo>
                  <a:lnTo>
                    <a:pt x="28069" y="4594"/>
                  </a:lnTo>
                  <a:lnTo>
                    <a:pt x="27395" y="4004"/>
                  </a:lnTo>
                  <a:lnTo>
                    <a:pt x="26679" y="3457"/>
                  </a:lnTo>
                  <a:lnTo>
                    <a:pt x="25920" y="2951"/>
                  </a:lnTo>
                  <a:lnTo>
                    <a:pt x="25119" y="2445"/>
                  </a:lnTo>
                  <a:lnTo>
                    <a:pt x="24276" y="2024"/>
                  </a:lnTo>
                  <a:lnTo>
                    <a:pt x="23391" y="1602"/>
                  </a:lnTo>
                  <a:lnTo>
                    <a:pt x="22506" y="1265"/>
                  </a:lnTo>
                  <a:lnTo>
                    <a:pt x="21537" y="928"/>
                  </a:lnTo>
                  <a:lnTo>
                    <a:pt x="20567" y="675"/>
                  </a:lnTo>
                  <a:lnTo>
                    <a:pt x="19514" y="422"/>
                  </a:lnTo>
                  <a:lnTo>
                    <a:pt x="18418" y="253"/>
                  </a:lnTo>
                  <a:lnTo>
                    <a:pt x="17322" y="127"/>
                  </a:lnTo>
                  <a:lnTo>
                    <a:pt x="16142" y="43"/>
                  </a:lnTo>
                  <a:lnTo>
                    <a:pt x="14962"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3" name="Google Shape;1653;p162"/>
            <p:cNvSpPr/>
            <p:nvPr/>
          </p:nvSpPr>
          <p:spPr>
            <a:xfrm>
              <a:off x="37146" y="-1453468"/>
              <a:ext cx="3112756" cy="3487350"/>
            </a:xfrm>
            <a:custGeom>
              <a:avLst/>
              <a:gdLst/>
              <a:ahLst/>
              <a:cxnLst/>
              <a:rect l="l" t="t" r="r" b="b"/>
              <a:pathLst>
                <a:path w="33970" h="38058" fill="none" extrusionOk="0">
                  <a:moveTo>
                    <a:pt x="33970" y="18713"/>
                  </a:moveTo>
                  <a:lnTo>
                    <a:pt x="33970" y="18713"/>
                  </a:lnTo>
                  <a:lnTo>
                    <a:pt x="33970" y="19598"/>
                  </a:lnTo>
                  <a:lnTo>
                    <a:pt x="33928" y="20525"/>
                  </a:lnTo>
                  <a:lnTo>
                    <a:pt x="33843" y="21411"/>
                  </a:lnTo>
                  <a:lnTo>
                    <a:pt x="33759" y="22296"/>
                  </a:lnTo>
                  <a:lnTo>
                    <a:pt x="33591" y="23181"/>
                  </a:lnTo>
                  <a:lnTo>
                    <a:pt x="33422" y="24066"/>
                  </a:lnTo>
                  <a:lnTo>
                    <a:pt x="33211" y="24951"/>
                  </a:lnTo>
                  <a:lnTo>
                    <a:pt x="32958" y="25794"/>
                  </a:lnTo>
                  <a:lnTo>
                    <a:pt x="32663" y="26637"/>
                  </a:lnTo>
                  <a:lnTo>
                    <a:pt x="32326" y="27479"/>
                  </a:lnTo>
                  <a:lnTo>
                    <a:pt x="31947" y="28280"/>
                  </a:lnTo>
                  <a:lnTo>
                    <a:pt x="31525" y="29039"/>
                  </a:lnTo>
                  <a:lnTo>
                    <a:pt x="31104" y="29840"/>
                  </a:lnTo>
                  <a:lnTo>
                    <a:pt x="30598" y="30556"/>
                  </a:lnTo>
                  <a:lnTo>
                    <a:pt x="30092" y="31315"/>
                  </a:lnTo>
                  <a:lnTo>
                    <a:pt x="29502" y="31989"/>
                  </a:lnTo>
                  <a:lnTo>
                    <a:pt x="28912" y="32663"/>
                  </a:lnTo>
                  <a:lnTo>
                    <a:pt x="28280" y="33296"/>
                  </a:lnTo>
                  <a:lnTo>
                    <a:pt x="27606" y="33886"/>
                  </a:lnTo>
                  <a:lnTo>
                    <a:pt x="26889" y="34476"/>
                  </a:lnTo>
                  <a:lnTo>
                    <a:pt x="26089" y="35023"/>
                  </a:lnTo>
                  <a:lnTo>
                    <a:pt x="25288" y="35487"/>
                  </a:lnTo>
                  <a:lnTo>
                    <a:pt x="24445" y="35951"/>
                  </a:lnTo>
                  <a:lnTo>
                    <a:pt x="23560" y="36372"/>
                  </a:lnTo>
                  <a:lnTo>
                    <a:pt x="22633" y="36751"/>
                  </a:lnTo>
                  <a:lnTo>
                    <a:pt x="21663" y="37089"/>
                  </a:lnTo>
                  <a:lnTo>
                    <a:pt x="20652" y="37384"/>
                  </a:lnTo>
                  <a:lnTo>
                    <a:pt x="19598" y="37636"/>
                  </a:lnTo>
                  <a:lnTo>
                    <a:pt x="18502" y="37805"/>
                  </a:lnTo>
                  <a:lnTo>
                    <a:pt x="17364" y="37932"/>
                  </a:lnTo>
                  <a:lnTo>
                    <a:pt x="16184" y="38016"/>
                  </a:lnTo>
                  <a:lnTo>
                    <a:pt x="14962" y="38058"/>
                  </a:lnTo>
                  <a:lnTo>
                    <a:pt x="0" y="38058"/>
                  </a:lnTo>
                  <a:lnTo>
                    <a:pt x="0" y="1"/>
                  </a:lnTo>
                  <a:lnTo>
                    <a:pt x="14962" y="1"/>
                  </a:lnTo>
                  <a:lnTo>
                    <a:pt x="14962" y="1"/>
                  </a:lnTo>
                  <a:lnTo>
                    <a:pt x="16142" y="43"/>
                  </a:lnTo>
                  <a:lnTo>
                    <a:pt x="17322" y="127"/>
                  </a:lnTo>
                  <a:lnTo>
                    <a:pt x="18418" y="253"/>
                  </a:lnTo>
                  <a:lnTo>
                    <a:pt x="19514" y="422"/>
                  </a:lnTo>
                  <a:lnTo>
                    <a:pt x="20567" y="675"/>
                  </a:lnTo>
                  <a:lnTo>
                    <a:pt x="21537" y="928"/>
                  </a:lnTo>
                  <a:lnTo>
                    <a:pt x="22506" y="1265"/>
                  </a:lnTo>
                  <a:lnTo>
                    <a:pt x="23391" y="1602"/>
                  </a:lnTo>
                  <a:lnTo>
                    <a:pt x="24276" y="2024"/>
                  </a:lnTo>
                  <a:lnTo>
                    <a:pt x="25119" y="2445"/>
                  </a:lnTo>
                  <a:lnTo>
                    <a:pt x="25920" y="2951"/>
                  </a:lnTo>
                  <a:lnTo>
                    <a:pt x="26679" y="3457"/>
                  </a:lnTo>
                  <a:lnTo>
                    <a:pt x="27395" y="4004"/>
                  </a:lnTo>
                  <a:lnTo>
                    <a:pt x="28069" y="4594"/>
                  </a:lnTo>
                  <a:lnTo>
                    <a:pt x="28702" y="5185"/>
                  </a:lnTo>
                  <a:lnTo>
                    <a:pt x="29292" y="5859"/>
                  </a:lnTo>
                  <a:lnTo>
                    <a:pt x="29882" y="6491"/>
                  </a:lnTo>
                  <a:lnTo>
                    <a:pt x="30387" y="7207"/>
                  </a:lnTo>
                  <a:lnTo>
                    <a:pt x="30893" y="7924"/>
                  </a:lnTo>
                  <a:lnTo>
                    <a:pt x="31315" y="8683"/>
                  </a:lnTo>
                  <a:lnTo>
                    <a:pt x="31736" y="9441"/>
                  </a:lnTo>
                  <a:lnTo>
                    <a:pt x="32115" y="10200"/>
                  </a:lnTo>
                  <a:lnTo>
                    <a:pt x="32453" y="11001"/>
                  </a:lnTo>
                  <a:lnTo>
                    <a:pt x="32790" y="11843"/>
                  </a:lnTo>
                  <a:lnTo>
                    <a:pt x="33043" y="12644"/>
                  </a:lnTo>
                  <a:lnTo>
                    <a:pt x="33296" y="13487"/>
                  </a:lnTo>
                  <a:lnTo>
                    <a:pt x="33464" y="14330"/>
                  </a:lnTo>
                  <a:lnTo>
                    <a:pt x="33633" y="15215"/>
                  </a:lnTo>
                  <a:lnTo>
                    <a:pt x="33801" y="16058"/>
                  </a:lnTo>
                  <a:lnTo>
                    <a:pt x="33886" y="16943"/>
                  </a:lnTo>
                  <a:lnTo>
                    <a:pt x="33928" y="17828"/>
                  </a:lnTo>
                  <a:lnTo>
                    <a:pt x="33970" y="18713"/>
                  </a:lnTo>
                </a:path>
              </a:pathLst>
            </a:custGeom>
            <a:no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4" name="Google Shape;1654;p162"/>
            <p:cNvSpPr/>
            <p:nvPr/>
          </p:nvSpPr>
          <p:spPr>
            <a:xfrm>
              <a:off x="689746" y="-827805"/>
              <a:ext cx="1807543" cy="2228411"/>
            </a:xfrm>
            <a:custGeom>
              <a:avLst/>
              <a:gdLst/>
              <a:ahLst/>
              <a:cxnLst/>
              <a:rect l="l" t="t" r="r" b="b"/>
              <a:pathLst>
                <a:path w="19726" h="24319" fill="none" extrusionOk="0">
                  <a:moveTo>
                    <a:pt x="1" y="24318"/>
                  </a:moveTo>
                  <a:lnTo>
                    <a:pt x="7840" y="24318"/>
                  </a:lnTo>
                  <a:lnTo>
                    <a:pt x="7840" y="24318"/>
                  </a:lnTo>
                  <a:lnTo>
                    <a:pt x="8641" y="24318"/>
                  </a:lnTo>
                  <a:lnTo>
                    <a:pt x="9399" y="24234"/>
                  </a:lnTo>
                  <a:lnTo>
                    <a:pt x="10116" y="24150"/>
                  </a:lnTo>
                  <a:lnTo>
                    <a:pt x="10832" y="24023"/>
                  </a:lnTo>
                  <a:lnTo>
                    <a:pt x="11507" y="23897"/>
                  </a:lnTo>
                  <a:lnTo>
                    <a:pt x="12139" y="23686"/>
                  </a:lnTo>
                  <a:lnTo>
                    <a:pt x="12771" y="23475"/>
                  </a:lnTo>
                  <a:lnTo>
                    <a:pt x="13361" y="23264"/>
                  </a:lnTo>
                  <a:lnTo>
                    <a:pt x="13909" y="22969"/>
                  </a:lnTo>
                  <a:lnTo>
                    <a:pt x="14457" y="22674"/>
                  </a:lnTo>
                  <a:lnTo>
                    <a:pt x="14963" y="22337"/>
                  </a:lnTo>
                  <a:lnTo>
                    <a:pt x="15426" y="22000"/>
                  </a:lnTo>
                  <a:lnTo>
                    <a:pt x="15890" y="21621"/>
                  </a:lnTo>
                  <a:lnTo>
                    <a:pt x="16311" y="21241"/>
                  </a:lnTo>
                  <a:lnTo>
                    <a:pt x="16733" y="20820"/>
                  </a:lnTo>
                  <a:lnTo>
                    <a:pt x="17070" y="20399"/>
                  </a:lnTo>
                  <a:lnTo>
                    <a:pt x="17449" y="19935"/>
                  </a:lnTo>
                  <a:lnTo>
                    <a:pt x="17744" y="19471"/>
                  </a:lnTo>
                  <a:lnTo>
                    <a:pt x="18039" y="19008"/>
                  </a:lnTo>
                  <a:lnTo>
                    <a:pt x="18334" y="18502"/>
                  </a:lnTo>
                  <a:lnTo>
                    <a:pt x="18587" y="17996"/>
                  </a:lnTo>
                  <a:lnTo>
                    <a:pt x="18798" y="17491"/>
                  </a:lnTo>
                  <a:lnTo>
                    <a:pt x="19009" y="16943"/>
                  </a:lnTo>
                  <a:lnTo>
                    <a:pt x="19177" y="16395"/>
                  </a:lnTo>
                  <a:lnTo>
                    <a:pt x="19430" y="15299"/>
                  </a:lnTo>
                  <a:lnTo>
                    <a:pt x="19641" y="14161"/>
                  </a:lnTo>
                  <a:lnTo>
                    <a:pt x="19725" y="12981"/>
                  </a:lnTo>
                  <a:lnTo>
                    <a:pt x="19725" y="11843"/>
                  </a:lnTo>
                  <a:lnTo>
                    <a:pt x="19725" y="11843"/>
                  </a:lnTo>
                  <a:lnTo>
                    <a:pt x="19683" y="10705"/>
                  </a:lnTo>
                  <a:lnTo>
                    <a:pt x="19514" y="9609"/>
                  </a:lnTo>
                  <a:lnTo>
                    <a:pt x="19304" y="8556"/>
                  </a:lnTo>
                  <a:lnTo>
                    <a:pt x="18967" y="7460"/>
                  </a:lnTo>
                  <a:lnTo>
                    <a:pt x="18587" y="6448"/>
                  </a:lnTo>
                  <a:lnTo>
                    <a:pt x="18334" y="5943"/>
                  </a:lnTo>
                  <a:lnTo>
                    <a:pt x="18082" y="5479"/>
                  </a:lnTo>
                  <a:lnTo>
                    <a:pt x="17786" y="5015"/>
                  </a:lnTo>
                  <a:lnTo>
                    <a:pt x="17491" y="4552"/>
                  </a:lnTo>
                  <a:lnTo>
                    <a:pt x="17154" y="4088"/>
                  </a:lnTo>
                  <a:lnTo>
                    <a:pt x="16817" y="3667"/>
                  </a:lnTo>
                  <a:lnTo>
                    <a:pt x="16438" y="3288"/>
                  </a:lnTo>
                  <a:lnTo>
                    <a:pt x="16059" y="2866"/>
                  </a:lnTo>
                  <a:lnTo>
                    <a:pt x="15637" y="2529"/>
                  </a:lnTo>
                  <a:lnTo>
                    <a:pt x="15173" y="2150"/>
                  </a:lnTo>
                  <a:lnTo>
                    <a:pt x="14710" y="1855"/>
                  </a:lnTo>
                  <a:lnTo>
                    <a:pt x="14204" y="1517"/>
                  </a:lnTo>
                  <a:lnTo>
                    <a:pt x="13698" y="1265"/>
                  </a:lnTo>
                  <a:lnTo>
                    <a:pt x="13150" y="1012"/>
                  </a:lnTo>
                  <a:lnTo>
                    <a:pt x="12603" y="759"/>
                  </a:lnTo>
                  <a:lnTo>
                    <a:pt x="11970" y="548"/>
                  </a:lnTo>
                  <a:lnTo>
                    <a:pt x="11380" y="379"/>
                  </a:lnTo>
                  <a:lnTo>
                    <a:pt x="10706" y="253"/>
                  </a:lnTo>
                  <a:lnTo>
                    <a:pt x="10032" y="127"/>
                  </a:lnTo>
                  <a:lnTo>
                    <a:pt x="9315" y="42"/>
                  </a:lnTo>
                  <a:lnTo>
                    <a:pt x="8599" y="0"/>
                  </a:lnTo>
                  <a:lnTo>
                    <a:pt x="7840" y="0"/>
                  </a:lnTo>
                  <a:lnTo>
                    <a:pt x="1" y="0"/>
                  </a:lnTo>
                  <a:lnTo>
                    <a:pt x="1" y="24318"/>
                  </a:lnTo>
                </a:path>
              </a:pathLst>
            </a:custGeom>
            <a:no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5" name="Google Shape;1655;p162"/>
            <p:cNvSpPr/>
            <p:nvPr/>
          </p:nvSpPr>
          <p:spPr>
            <a:xfrm>
              <a:off x="3786987" y="-1453468"/>
              <a:ext cx="652790" cy="3487350"/>
            </a:xfrm>
            <a:custGeom>
              <a:avLst/>
              <a:gdLst/>
              <a:ahLst/>
              <a:cxnLst/>
              <a:rect l="l" t="t" r="r" b="b"/>
              <a:pathLst>
                <a:path w="7124" h="38058" extrusionOk="0">
                  <a:moveTo>
                    <a:pt x="1" y="1"/>
                  </a:moveTo>
                  <a:lnTo>
                    <a:pt x="1" y="19050"/>
                  </a:lnTo>
                  <a:lnTo>
                    <a:pt x="1" y="38058"/>
                  </a:lnTo>
                  <a:lnTo>
                    <a:pt x="7124" y="38058"/>
                  </a:lnTo>
                  <a:lnTo>
                    <a:pt x="7124" y="19050"/>
                  </a:lnTo>
                  <a:lnTo>
                    <a:pt x="7124"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6" name="Google Shape;1656;p162"/>
            <p:cNvSpPr/>
            <p:nvPr/>
          </p:nvSpPr>
          <p:spPr>
            <a:xfrm>
              <a:off x="5073036" y="-1453468"/>
              <a:ext cx="2869563" cy="3487350"/>
            </a:xfrm>
            <a:custGeom>
              <a:avLst/>
              <a:gdLst/>
              <a:ahLst/>
              <a:cxnLst/>
              <a:rect l="l" t="t" r="r" b="b"/>
              <a:pathLst>
                <a:path w="31316" h="38058" extrusionOk="0">
                  <a:moveTo>
                    <a:pt x="1" y="1"/>
                  </a:moveTo>
                  <a:lnTo>
                    <a:pt x="1" y="6533"/>
                  </a:lnTo>
                  <a:lnTo>
                    <a:pt x="12054" y="6533"/>
                  </a:lnTo>
                  <a:lnTo>
                    <a:pt x="12054" y="38058"/>
                  </a:lnTo>
                  <a:lnTo>
                    <a:pt x="19219" y="38058"/>
                  </a:lnTo>
                  <a:lnTo>
                    <a:pt x="19219" y="6533"/>
                  </a:lnTo>
                  <a:lnTo>
                    <a:pt x="31315" y="6533"/>
                  </a:lnTo>
                  <a:lnTo>
                    <a:pt x="31315"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7" name="Google Shape;1657;p162"/>
            <p:cNvSpPr/>
            <p:nvPr/>
          </p:nvSpPr>
          <p:spPr>
            <a:xfrm>
              <a:off x="8575838" y="-1453468"/>
              <a:ext cx="2610702" cy="3487350"/>
            </a:xfrm>
            <a:custGeom>
              <a:avLst/>
              <a:gdLst/>
              <a:ahLst/>
              <a:cxnLst/>
              <a:rect l="l" t="t" r="r" b="b"/>
              <a:pathLst>
                <a:path w="28491" h="38058" extrusionOk="0">
                  <a:moveTo>
                    <a:pt x="0" y="1"/>
                  </a:moveTo>
                  <a:lnTo>
                    <a:pt x="0" y="38058"/>
                  </a:lnTo>
                  <a:lnTo>
                    <a:pt x="28491" y="38058"/>
                  </a:lnTo>
                  <a:lnTo>
                    <a:pt x="28491" y="30978"/>
                  </a:lnTo>
                  <a:lnTo>
                    <a:pt x="7123" y="30978"/>
                  </a:lnTo>
                  <a:lnTo>
                    <a:pt x="7123" y="22422"/>
                  </a:lnTo>
                  <a:lnTo>
                    <a:pt x="27732" y="22422"/>
                  </a:lnTo>
                  <a:lnTo>
                    <a:pt x="27732" y="15721"/>
                  </a:lnTo>
                  <a:lnTo>
                    <a:pt x="7123" y="15721"/>
                  </a:lnTo>
                  <a:lnTo>
                    <a:pt x="7123" y="6955"/>
                  </a:lnTo>
                  <a:lnTo>
                    <a:pt x="28491" y="6955"/>
                  </a:lnTo>
                  <a:lnTo>
                    <a:pt x="28491"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8" name="Google Shape;1658;p162"/>
            <p:cNvSpPr/>
            <p:nvPr/>
          </p:nvSpPr>
          <p:spPr>
            <a:xfrm>
              <a:off x="11819780" y="-1522925"/>
              <a:ext cx="3170759" cy="3637902"/>
            </a:xfrm>
            <a:custGeom>
              <a:avLst/>
              <a:gdLst/>
              <a:ahLst/>
              <a:cxnLst/>
              <a:rect l="l" t="t" r="r" b="b"/>
              <a:pathLst>
                <a:path w="34603" h="39701" extrusionOk="0">
                  <a:moveTo>
                    <a:pt x="20146" y="0"/>
                  </a:moveTo>
                  <a:lnTo>
                    <a:pt x="18882" y="42"/>
                  </a:lnTo>
                  <a:lnTo>
                    <a:pt x="17660" y="126"/>
                  </a:lnTo>
                  <a:lnTo>
                    <a:pt x="16480" y="253"/>
                  </a:lnTo>
                  <a:lnTo>
                    <a:pt x="15342" y="464"/>
                  </a:lnTo>
                  <a:lnTo>
                    <a:pt x="14246" y="716"/>
                  </a:lnTo>
                  <a:lnTo>
                    <a:pt x="13192" y="1011"/>
                  </a:lnTo>
                  <a:lnTo>
                    <a:pt x="12181" y="1349"/>
                  </a:lnTo>
                  <a:lnTo>
                    <a:pt x="11212" y="1770"/>
                  </a:lnTo>
                  <a:lnTo>
                    <a:pt x="10284" y="2192"/>
                  </a:lnTo>
                  <a:lnTo>
                    <a:pt x="9399" y="2655"/>
                  </a:lnTo>
                  <a:lnTo>
                    <a:pt x="8556" y="3161"/>
                  </a:lnTo>
                  <a:lnTo>
                    <a:pt x="7713" y="3751"/>
                  </a:lnTo>
                  <a:lnTo>
                    <a:pt x="6955" y="4341"/>
                  </a:lnTo>
                  <a:lnTo>
                    <a:pt x="6238" y="4973"/>
                  </a:lnTo>
                  <a:lnTo>
                    <a:pt x="5564" y="5605"/>
                  </a:lnTo>
                  <a:lnTo>
                    <a:pt x="4890" y="6322"/>
                  </a:lnTo>
                  <a:lnTo>
                    <a:pt x="4300" y="7038"/>
                  </a:lnTo>
                  <a:lnTo>
                    <a:pt x="3752" y="7797"/>
                  </a:lnTo>
                  <a:lnTo>
                    <a:pt x="3204" y="8556"/>
                  </a:lnTo>
                  <a:lnTo>
                    <a:pt x="2740" y="9356"/>
                  </a:lnTo>
                  <a:lnTo>
                    <a:pt x="2277" y="10157"/>
                  </a:lnTo>
                  <a:lnTo>
                    <a:pt x="1897" y="11000"/>
                  </a:lnTo>
                  <a:lnTo>
                    <a:pt x="1518" y="11885"/>
                  </a:lnTo>
                  <a:lnTo>
                    <a:pt x="1181" y="12728"/>
                  </a:lnTo>
                  <a:lnTo>
                    <a:pt x="928" y="13613"/>
                  </a:lnTo>
                  <a:lnTo>
                    <a:pt x="675" y="14540"/>
                  </a:lnTo>
                  <a:lnTo>
                    <a:pt x="464" y="15425"/>
                  </a:lnTo>
                  <a:lnTo>
                    <a:pt x="296" y="16352"/>
                  </a:lnTo>
                  <a:lnTo>
                    <a:pt x="169" y="17280"/>
                  </a:lnTo>
                  <a:lnTo>
                    <a:pt x="85" y="18207"/>
                  </a:lnTo>
                  <a:lnTo>
                    <a:pt x="1" y="19134"/>
                  </a:lnTo>
                  <a:lnTo>
                    <a:pt x="1" y="20061"/>
                  </a:lnTo>
                  <a:lnTo>
                    <a:pt x="43" y="20988"/>
                  </a:lnTo>
                  <a:lnTo>
                    <a:pt x="85" y="21916"/>
                  </a:lnTo>
                  <a:lnTo>
                    <a:pt x="169" y="22843"/>
                  </a:lnTo>
                  <a:lnTo>
                    <a:pt x="296" y="23728"/>
                  </a:lnTo>
                  <a:lnTo>
                    <a:pt x="464" y="24655"/>
                  </a:lnTo>
                  <a:lnTo>
                    <a:pt x="675" y="25540"/>
                  </a:lnTo>
                  <a:lnTo>
                    <a:pt x="928" y="26425"/>
                  </a:lnTo>
                  <a:lnTo>
                    <a:pt x="1181" y="27310"/>
                  </a:lnTo>
                  <a:lnTo>
                    <a:pt x="1518" y="28153"/>
                  </a:lnTo>
                  <a:lnTo>
                    <a:pt x="1855" y="28996"/>
                  </a:lnTo>
                  <a:lnTo>
                    <a:pt x="2234" y="29839"/>
                  </a:lnTo>
                  <a:lnTo>
                    <a:pt x="2698" y="30598"/>
                  </a:lnTo>
                  <a:lnTo>
                    <a:pt x="3162" y="31398"/>
                  </a:lnTo>
                  <a:lnTo>
                    <a:pt x="3667" y="32157"/>
                  </a:lnTo>
                  <a:lnTo>
                    <a:pt x="4215" y="32873"/>
                  </a:lnTo>
                  <a:lnTo>
                    <a:pt x="4805" y="33590"/>
                  </a:lnTo>
                  <a:lnTo>
                    <a:pt x="5438" y="34264"/>
                  </a:lnTo>
                  <a:lnTo>
                    <a:pt x="6112" y="34896"/>
                  </a:lnTo>
                  <a:lnTo>
                    <a:pt x="6828" y="35529"/>
                  </a:lnTo>
                  <a:lnTo>
                    <a:pt x="7587" y="36076"/>
                  </a:lnTo>
                  <a:lnTo>
                    <a:pt x="8388" y="36624"/>
                  </a:lnTo>
                  <a:lnTo>
                    <a:pt x="9231" y="37130"/>
                  </a:lnTo>
                  <a:lnTo>
                    <a:pt x="10116" y="37594"/>
                  </a:lnTo>
                  <a:lnTo>
                    <a:pt x="11043" y="38015"/>
                  </a:lnTo>
                  <a:lnTo>
                    <a:pt x="12054" y="38394"/>
                  </a:lnTo>
                  <a:lnTo>
                    <a:pt x="13066" y="38732"/>
                  </a:lnTo>
                  <a:lnTo>
                    <a:pt x="14120" y="39027"/>
                  </a:lnTo>
                  <a:lnTo>
                    <a:pt x="15258" y="39237"/>
                  </a:lnTo>
                  <a:lnTo>
                    <a:pt x="16396" y="39448"/>
                  </a:lnTo>
                  <a:lnTo>
                    <a:pt x="17618" y="39575"/>
                  </a:lnTo>
                  <a:lnTo>
                    <a:pt x="18882" y="39659"/>
                  </a:lnTo>
                  <a:lnTo>
                    <a:pt x="20146" y="39701"/>
                  </a:lnTo>
                  <a:lnTo>
                    <a:pt x="21200" y="39659"/>
                  </a:lnTo>
                  <a:lnTo>
                    <a:pt x="22212" y="39617"/>
                  </a:lnTo>
                  <a:lnTo>
                    <a:pt x="23223" y="39490"/>
                  </a:lnTo>
                  <a:lnTo>
                    <a:pt x="24193" y="39322"/>
                  </a:lnTo>
                  <a:lnTo>
                    <a:pt x="25162" y="39153"/>
                  </a:lnTo>
                  <a:lnTo>
                    <a:pt x="26131" y="38900"/>
                  </a:lnTo>
                  <a:lnTo>
                    <a:pt x="27058" y="38647"/>
                  </a:lnTo>
                  <a:lnTo>
                    <a:pt x="27986" y="38310"/>
                  </a:lnTo>
                  <a:lnTo>
                    <a:pt x="28871" y="37931"/>
                  </a:lnTo>
                  <a:lnTo>
                    <a:pt x="29756" y="37509"/>
                  </a:lnTo>
                  <a:lnTo>
                    <a:pt x="30641" y="37046"/>
                  </a:lnTo>
                  <a:lnTo>
                    <a:pt x="31484" y="36540"/>
                  </a:lnTo>
                  <a:lnTo>
                    <a:pt x="32285" y="35992"/>
                  </a:lnTo>
                  <a:lnTo>
                    <a:pt x="33085" y="35402"/>
                  </a:lnTo>
                  <a:lnTo>
                    <a:pt x="33886" y="34728"/>
                  </a:lnTo>
                  <a:lnTo>
                    <a:pt x="34603" y="34011"/>
                  </a:lnTo>
                  <a:lnTo>
                    <a:pt x="29714" y="29080"/>
                  </a:lnTo>
                  <a:lnTo>
                    <a:pt x="29250" y="29544"/>
                  </a:lnTo>
                  <a:lnTo>
                    <a:pt x="28744" y="29965"/>
                  </a:lnTo>
                  <a:lnTo>
                    <a:pt x="28196" y="30387"/>
                  </a:lnTo>
                  <a:lnTo>
                    <a:pt x="27648" y="30724"/>
                  </a:lnTo>
                  <a:lnTo>
                    <a:pt x="27058" y="31103"/>
                  </a:lnTo>
                  <a:lnTo>
                    <a:pt x="26468" y="31398"/>
                  </a:lnTo>
                  <a:lnTo>
                    <a:pt x="25878" y="31693"/>
                  </a:lnTo>
                  <a:lnTo>
                    <a:pt x="25246" y="31946"/>
                  </a:lnTo>
                  <a:lnTo>
                    <a:pt x="24614" y="32199"/>
                  </a:lnTo>
                  <a:lnTo>
                    <a:pt x="23982" y="32368"/>
                  </a:lnTo>
                  <a:lnTo>
                    <a:pt x="23350" y="32536"/>
                  </a:lnTo>
                  <a:lnTo>
                    <a:pt x="22717" y="32705"/>
                  </a:lnTo>
                  <a:lnTo>
                    <a:pt x="22085" y="32789"/>
                  </a:lnTo>
                  <a:lnTo>
                    <a:pt x="21411" y="32873"/>
                  </a:lnTo>
                  <a:lnTo>
                    <a:pt x="20779" y="32916"/>
                  </a:lnTo>
                  <a:lnTo>
                    <a:pt x="20146" y="32958"/>
                  </a:lnTo>
                  <a:lnTo>
                    <a:pt x="19304" y="32916"/>
                  </a:lnTo>
                  <a:lnTo>
                    <a:pt x="18461" y="32873"/>
                  </a:lnTo>
                  <a:lnTo>
                    <a:pt x="17660" y="32789"/>
                  </a:lnTo>
                  <a:lnTo>
                    <a:pt x="16901" y="32663"/>
                  </a:lnTo>
                  <a:lnTo>
                    <a:pt x="16185" y="32494"/>
                  </a:lnTo>
                  <a:lnTo>
                    <a:pt x="15468" y="32283"/>
                  </a:lnTo>
                  <a:lnTo>
                    <a:pt x="14794" y="32073"/>
                  </a:lnTo>
                  <a:lnTo>
                    <a:pt x="14162" y="31820"/>
                  </a:lnTo>
                  <a:lnTo>
                    <a:pt x="13572" y="31525"/>
                  </a:lnTo>
                  <a:lnTo>
                    <a:pt x="12982" y="31230"/>
                  </a:lnTo>
                  <a:lnTo>
                    <a:pt x="12434" y="30893"/>
                  </a:lnTo>
                  <a:lnTo>
                    <a:pt x="11886" y="30513"/>
                  </a:lnTo>
                  <a:lnTo>
                    <a:pt x="11422" y="30134"/>
                  </a:lnTo>
                  <a:lnTo>
                    <a:pt x="10959" y="29755"/>
                  </a:lnTo>
                  <a:lnTo>
                    <a:pt x="10537" y="29333"/>
                  </a:lnTo>
                  <a:lnTo>
                    <a:pt x="10116" y="28870"/>
                  </a:lnTo>
                  <a:lnTo>
                    <a:pt x="9736" y="28406"/>
                  </a:lnTo>
                  <a:lnTo>
                    <a:pt x="9399" y="27942"/>
                  </a:lnTo>
                  <a:lnTo>
                    <a:pt x="9062" y="27437"/>
                  </a:lnTo>
                  <a:lnTo>
                    <a:pt x="8767" y="26931"/>
                  </a:lnTo>
                  <a:lnTo>
                    <a:pt x="8472" y="26383"/>
                  </a:lnTo>
                  <a:lnTo>
                    <a:pt x="8219" y="25835"/>
                  </a:lnTo>
                  <a:lnTo>
                    <a:pt x="8008" y="25287"/>
                  </a:lnTo>
                  <a:lnTo>
                    <a:pt x="7798" y="24739"/>
                  </a:lnTo>
                  <a:lnTo>
                    <a:pt x="7503" y="23601"/>
                  </a:lnTo>
                  <a:lnTo>
                    <a:pt x="7250" y="22421"/>
                  </a:lnTo>
                  <a:lnTo>
                    <a:pt x="7123" y="21241"/>
                  </a:lnTo>
                  <a:lnTo>
                    <a:pt x="7081" y="20061"/>
                  </a:lnTo>
                  <a:lnTo>
                    <a:pt x="7123" y="18881"/>
                  </a:lnTo>
                  <a:lnTo>
                    <a:pt x="7250" y="17659"/>
                  </a:lnTo>
                  <a:lnTo>
                    <a:pt x="7461" y="16479"/>
                  </a:lnTo>
                  <a:lnTo>
                    <a:pt x="7629" y="15889"/>
                  </a:lnTo>
                  <a:lnTo>
                    <a:pt x="7798" y="15341"/>
                  </a:lnTo>
                  <a:lnTo>
                    <a:pt x="8008" y="14751"/>
                  </a:lnTo>
                  <a:lnTo>
                    <a:pt x="8219" y="14203"/>
                  </a:lnTo>
                  <a:lnTo>
                    <a:pt x="8472" y="13655"/>
                  </a:lnTo>
                  <a:lnTo>
                    <a:pt x="8767" y="13107"/>
                  </a:lnTo>
                  <a:lnTo>
                    <a:pt x="9062" y="12559"/>
                  </a:lnTo>
                  <a:lnTo>
                    <a:pt x="9399" y="12054"/>
                  </a:lnTo>
                  <a:lnTo>
                    <a:pt x="9779" y="11548"/>
                  </a:lnTo>
                  <a:lnTo>
                    <a:pt x="10158" y="11084"/>
                  </a:lnTo>
                  <a:lnTo>
                    <a:pt x="10579" y="10621"/>
                  </a:lnTo>
                  <a:lnTo>
                    <a:pt x="11001" y="10199"/>
                  </a:lnTo>
                  <a:lnTo>
                    <a:pt x="11464" y="9778"/>
                  </a:lnTo>
                  <a:lnTo>
                    <a:pt x="11970" y="9356"/>
                  </a:lnTo>
                  <a:lnTo>
                    <a:pt x="12476" y="8977"/>
                  </a:lnTo>
                  <a:lnTo>
                    <a:pt x="13066" y="8640"/>
                  </a:lnTo>
                  <a:lnTo>
                    <a:pt x="13614" y="8303"/>
                  </a:lnTo>
                  <a:lnTo>
                    <a:pt x="14246" y="8050"/>
                  </a:lnTo>
                  <a:lnTo>
                    <a:pt x="14878" y="7755"/>
                  </a:lnTo>
                  <a:lnTo>
                    <a:pt x="15553" y="7544"/>
                  </a:lnTo>
                  <a:lnTo>
                    <a:pt x="16227" y="7333"/>
                  </a:lnTo>
                  <a:lnTo>
                    <a:pt x="16986" y="7165"/>
                  </a:lnTo>
                  <a:lnTo>
                    <a:pt x="17702" y="7038"/>
                  </a:lnTo>
                  <a:lnTo>
                    <a:pt x="18503" y="6954"/>
                  </a:lnTo>
                  <a:lnTo>
                    <a:pt x="19304" y="6870"/>
                  </a:lnTo>
                  <a:lnTo>
                    <a:pt x="20779" y="6870"/>
                  </a:lnTo>
                  <a:lnTo>
                    <a:pt x="21411" y="6912"/>
                  </a:lnTo>
                  <a:lnTo>
                    <a:pt x="22043" y="6996"/>
                  </a:lnTo>
                  <a:lnTo>
                    <a:pt x="22633" y="7080"/>
                  </a:lnTo>
                  <a:lnTo>
                    <a:pt x="23265" y="7207"/>
                  </a:lnTo>
                  <a:lnTo>
                    <a:pt x="23855" y="7333"/>
                  </a:lnTo>
                  <a:lnTo>
                    <a:pt x="24488" y="7544"/>
                  </a:lnTo>
                  <a:lnTo>
                    <a:pt x="25078" y="7755"/>
                  </a:lnTo>
                  <a:lnTo>
                    <a:pt x="25668" y="7965"/>
                  </a:lnTo>
                  <a:lnTo>
                    <a:pt x="26216" y="8218"/>
                  </a:lnTo>
                  <a:lnTo>
                    <a:pt x="26763" y="8513"/>
                  </a:lnTo>
                  <a:lnTo>
                    <a:pt x="27311" y="8851"/>
                  </a:lnTo>
                  <a:lnTo>
                    <a:pt x="27859" y="9188"/>
                  </a:lnTo>
                  <a:lnTo>
                    <a:pt x="28365" y="9609"/>
                  </a:lnTo>
                  <a:lnTo>
                    <a:pt x="28871" y="9988"/>
                  </a:lnTo>
                  <a:lnTo>
                    <a:pt x="29334" y="10452"/>
                  </a:lnTo>
                  <a:lnTo>
                    <a:pt x="34139" y="5816"/>
                  </a:lnTo>
                  <a:lnTo>
                    <a:pt x="33380" y="5142"/>
                  </a:lnTo>
                  <a:lnTo>
                    <a:pt x="32622" y="4467"/>
                  </a:lnTo>
                  <a:lnTo>
                    <a:pt x="31821" y="3877"/>
                  </a:lnTo>
                  <a:lnTo>
                    <a:pt x="31020" y="3287"/>
                  </a:lnTo>
                  <a:lnTo>
                    <a:pt x="30219" y="2782"/>
                  </a:lnTo>
                  <a:lnTo>
                    <a:pt x="29334" y="2276"/>
                  </a:lnTo>
                  <a:lnTo>
                    <a:pt x="28491" y="1854"/>
                  </a:lnTo>
                  <a:lnTo>
                    <a:pt x="27606" y="1475"/>
                  </a:lnTo>
                  <a:lnTo>
                    <a:pt x="26721" y="1138"/>
                  </a:lnTo>
                  <a:lnTo>
                    <a:pt x="25836" y="843"/>
                  </a:lnTo>
                  <a:lnTo>
                    <a:pt x="24909" y="590"/>
                  </a:lnTo>
                  <a:lnTo>
                    <a:pt x="23982" y="379"/>
                  </a:lnTo>
                  <a:lnTo>
                    <a:pt x="23055" y="211"/>
                  </a:lnTo>
                  <a:lnTo>
                    <a:pt x="22085" y="126"/>
                  </a:lnTo>
                  <a:lnTo>
                    <a:pt x="21116" y="42"/>
                  </a:lnTo>
                  <a:lnTo>
                    <a:pt x="20146" y="0"/>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sp>
          <p:nvSpPr>
            <p:cNvPr id="1659" name="Google Shape;1659;p162"/>
            <p:cNvSpPr/>
            <p:nvPr/>
          </p:nvSpPr>
          <p:spPr>
            <a:xfrm>
              <a:off x="15627624" y="-1445771"/>
              <a:ext cx="3023964" cy="3483593"/>
            </a:xfrm>
            <a:custGeom>
              <a:avLst/>
              <a:gdLst/>
              <a:ahLst/>
              <a:cxnLst/>
              <a:rect l="l" t="t" r="r" b="b"/>
              <a:pathLst>
                <a:path w="33001" h="38017" extrusionOk="0">
                  <a:moveTo>
                    <a:pt x="1" y="1"/>
                  </a:moveTo>
                  <a:lnTo>
                    <a:pt x="1" y="38016"/>
                  </a:lnTo>
                  <a:lnTo>
                    <a:pt x="7166" y="38016"/>
                  </a:lnTo>
                  <a:lnTo>
                    <a:pt x="7166" y="22633"/>
                  </a:lnTo>
                  <a:lnTo>
                    <a:pt x="25878" y="22633"/>
                  </a:lnTo>
                  <a:lnTo>
                    <a:pt x="25878" y="38016"/>
                  </a:lnTo>
                  <a:lnTo>
                    <a:pt x="33001" y="38016"/>
                  </a:lnTo>
                  <a:lnTo>
                    <a:pt x="33001" y="1"/>
                  </a:lnTo>
                  <a:lnTo>
                    <a:pt x="25878" y="1"/>
                  </a:lnTo>
                  <a:lnTo>
                    <a:pt x="25878" y="16016"/>
                  </a:lnTo>
                  <a:lnTo>
                    <a:pt x="7166" y="16016"/>
                  </a:lnTo>
                  <a:lnTo>
                    <a:pt x="7166" y="1"/>
                  </a:lnTo>
                  <a:close/>
                </a:path>
              </a:pathLst>
            </a:custGeom>
            <a:solidFill>
              <a:srgbClr val="36B673"/>
            </a:solidFill>
            <a:ln>
              <a:noFill/>
            </a:ln>
          </p:spPr>
          <p:txBody>
            <a:bodyPr spcFirstLastPara="1" wrap="square" lIns="64950" tIns="64950" rIns="64950" bIns="6495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3"/>
        <p:cNvGrpSpPr/>
        <p:nvPr/>
      </p:nvGrpSpPr>
      <p:grpSpPr>
        <a:xfrm>
          <a:off x="0" y="0"/>
          <a:ext cx="0" cy="0"/>
          <a:chOff x="0" y="0"/>
          <a:chExt cx="0" cy="0"/>
        </a:xfrm>
      </p:grpSpPr>
      <p:sp>
        <p:nvSpPr>
          <p:cNvPr id="1664" name="Google Shape;1664;p163"/>
          <p:cNvSpPr txBox="1"/>
          <p:nvPr/>
        </p:nvSpPr>
        <p:spPr>
          <a:xfrm>
            <a:off x="2350" y="-1"/>
            <a:ext cx="9144000" cy="10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FFFFF"/>
                </a:solidFill>
                <a:latin typeface="Montserrat"/>
                <a:ea typeface="Montserrat"/>
                <a:cs typeface="Montserrat"/>
                <a:sym typeface="Montserrat"/>
              </a:rPr>
              <a:t>MEDITECH and AI:</a:t>
            </a:r>
            <a:endParaRPr sz="3000">
              <a:solidFill>
                <a:srgbClr val="FFFFFF"/>
              </a:solidFill>
              <a:latin typeface="Caveat SemiBold"/>
              <a:ea typeface="Caveat SemiBold"/>
              <a:cs typeface="Caveat SemiBold"/>
              <a:sym typeface="Caveat SemiBold"/>
            </a:endParaRPr>
          </a:p>
        </p:txBody>
      </p:sp>
      <p:sp>
        <p:nvSpPr>
          <p:cNvPr id="1665" name="Google Shape;1665;p163"/>
          <p:cNvSpPr txBox="1"/>
          <p:nvPr/>
        </p:nvSpPr>
        <p:spPr>
          <a:xfrm>
            <a:off x="3681400" y="656729"/>
            <a:ext cx="1781100" cy="59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a:solidFill>
                  <a:srgbClr val="36B673"/>
                </a:solidFill>
                <a:latin typeface="Caveat SemiBold"/>
                <a:ea typeface="Caveat SemiBold"/>
                <a:cs typeface="Caveat SemiBold"/>
                <a:sym typeface="Caveat SemiBold"/>
              </a:rPr>
              <a:t>Our Mission</a:t>
            </a:r>
            <a:endParaRPr sz="3000">
              <a:solidFill>
                <a:srgbClr val="36B673"/>
              </a:solidFill>
              <a:latin typeface="Caveat SemiBold"/>
              <a:ea typeface="Caveat SemiBold"/>
              <a:cs typeface="Caveat SemiBold"/>
              <a:sym typeface="Caveat SemiBold"/>
            </a:endParaRPr>
          </a:p>
          <a:p>
            <a:pPr marL="0" lvl="0" indent="0" algn="l" rtl="0">
              <a:spcBef>
                <a:spcPts val="0"/>
              </a:spcBef>
              <a:spcAft>
                <a:spcPts val="0"/>
              </a:spcAft>
              <a:buNone/>
            </a:pPr>
            <a:endParaRPr sz="1800">
              <a:solidFill>
                <a:srgbClr val="36B673"/>
              </a:solidFill>
            </a:endParaRPr>
          </a:p>
        </p:txBody>
      </p:sp>
      <p:sp>
        <p:nvSpPr>
          <p:cNvPr id="1666" name="Google Shape;1666;p163"/>
          <p:cNvSpPr txBox="1">
            <a:spLocks noGrp="1"/>
          </p:cNvSpPr>
          <p:nvPr>
            <p:ph type="body" idx="4294967295"/>
          </p:nvPr>
        </p:nvSpPr>
        <p:spPr>
          <a:xfrm>
            <a:off x="690200" y="1460950"/>
            <a:ext cx="3615000" cy="26583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500">
                <a:solidFill>
                  <a:srgbClr val="FFFFFF"/>
                </a:solidFill>
                <a:latin typeface="Montserrat"/>
                <a:ea typeface="Montserrat"/>
                <a:cs typeface="Montserrat"/>
                <a:sym typeface="Montserrat"/>
              </a:rPr>
              <a:t>MEDITECH’s mission is to provide technology that enables healthcare organi</a:t>
            </a:r>
            <a:r>
              <a:rPr lang="en" sz="1500">
                <a:solidFill>
                  <a:srgbClr val="FFFFFF"/>
                </a:solidFill>
              </a:rPr>
              <a:t>s</a:t>
            </a:r>
            <a:r>
              <a:rPr lang="en" sz="1500">
                <a:solidFill>
                  <a:srgbClr val="FFFFFF"/>
                </a:solidFill>
                <a:latin typeface="Montserrat"/>
                <a:ea typeface="Montserrat"/>
                <a:cs typeface="Montserrat"/>
                <a:sym typeface="Montserrat"/>
              </a:rPr>
              <a:t>ations to deliver </a:t>
            </a:r>
            <a:r>
              <a:rPr lang="en" sz="1500" b="1">
                <a:solidFill>
                  <a:srgbClr val="FFFFFF"/>
                </a:solidFill>
                <a:latin typeface="Montserrat"/>
                <a:ea typeface="Montserrat"/>
                <a:cs typeface="Montserrat"/>
                <a:sym typeface="Montserrat"/>
              </a:rPr>
              <a:t>safe</a:t>
            </a:r>
            <a:r>
              <a:rPr lang="en" sz="1500">
                <a:solidFill>
                  <a:srgbClr val="FFFFFF"/>
                </a:solidFill>
                <a:latin typeface="Montserrat"/>
                <a:ea typeface="Montserrat"/>
                <a:cs typeface="Montserrat"/>
                <a:sym typeface="Montserrat"/>
              </a:rPr>
              <a:t>, </a:t>
            </a:r>
            <a:r>
              <a:rPr lang="en" sz="1500" b="1">
                <a:solidFill>
                  <a:srgbClr val="FFFFFF"/>
                </a:solidFill>
                <a:latin typeface="Montserrat"/>
                <a:ea typeface="Montserrat"/>
                <a:cs typeface="Montserrat"/>
                <a:sym typeface="Montserrat"/>
              </a:rPr>
              <a:t>efficient</a:t>
            </a:r>
            <a:r>
              <a:rPr lang="en" sz="1500">
                <a:solidFill>
                  <a:srgbClr val="FFFFFF"/>
                </a:solidFill>
                <a:latin typeface="Montserrat"/>
                <a:ea typeface="Montserrat"/>
                <a:cs typeface="Montserrat"/>
                <a:sym typeface="Montserrat"/>
              </a:rPr>
              <a:t>, and </a:t>
            </a:r>
            <a:r>
              <a:rPr lang="en" sz="1500" b="1">
                <a:solidFill>
                  <a:srgbClr val="FFFFFF"/>
                </a:solidFill>
                <a:latin typeface="Montserrat"/>
                <a:ea typeface="Montserrat"/>
                <a:cs typeface="Montserrat"/>
                <a:sym typeface="Montserrat"/>
              </a:rPr>
              <a:t>impactful care</a:t>
            </a:r>
            <a:r>
              <a:rPr lang="en" sz="1500">
                <a:solidFill>
                  <a:srgbClr val="FFFFFF"/>
                </a:solidFill>
                <a:latin typeface="Montserrat"/>
                <a:ea typeface="Montserrat"/>
                <a:cs typeface="Montserrat"/>
                <a:sym typeface="Montserrat"/>
              </a:rPr>
              <a:t>; our approach to incorporating AI into EHR solutions is thoughtful, deliberate, and driven by an understanding that it should safely </a:t>
            </a:r>
            <a:r>
              <a:rPr lang="en" sz="1500" b="1">
                <a:solidFill>
                  <a:srgbClr val="FFFFFF"/>
                </a:solidFill>
                <a:latin typeface="Montserrat"/>
                <a:ea typeface="Montserrat"/>
                <a:cs typeface="Montserrat"/>
                <a:sym typeface="Montserrat"/>
              </a:rPr>
              <a:t>enhance the experience</a:t>
            </a:r>
            <a:r>
              <a:rPr lang="en" sz="1500">
                <a:solidFill>
                  <a:srgbClr val="FFFFFF"/>
                </a:solidFill>
                <a:latin typeface="Montserrat"/>
                <a:ea typeface="Montserrat"/>
                <a:cs typeface="Montserrat"/>
                <a:sym typeface="Montserrat"/>
              </a:rPr>
              <a:t> for </a:t>
            </a:r>
            <a:r>
              <a:rPr lang="en" sz="1500" b="1">
                <a:solidFill>
                  <a:srgbClr val="FFFFFF"/>
                </a:solidFill>
                <a:latin typeface="Montserrat"/>
                <a:ea typeface="Montserrat"/>
                <a:cs typeface="Montserrat"/>
                <a:sym typeface="Montserrat"/>
              </a:rPr>
              <a:t>patients, care teams, and healthcare organi</a:t>
            </a:r>
            <a:r>
              <a:rPr lang="en" sz="1500" b="1">
                <a:solidFill>
                  <a:srgbClr val="FFFFFF"/>
                </a:solidFill>
              </a:rPr>
              <a:t>s</a:t>
            </a:r>
            <a:r>
              <a:rPr lang="en" sz="1500" b="1">
                <a:solidFill>
                  <a:srgbClr val="FFFFFF"/>
                </a:solidFill>
                <a:latin typeface="Montserrat"/>
                <a:ea typeface="Montserrat"/>
                <a:cs typeface="Montserrat"/>
                <a:sym typeface="Montserrat"/>
              </a:rPr>
              <a:t>ations</a:t>
            </a:r>
            <a:r>
              <a:rPr lang="en" sz="1500">
                <a:solidFill>
                  <a:srgbClr val="FFFFFF"/>
                </a:solidFill>
                <a:latin typeface="Montserrat"/>
                <a:ea typeface="Montserrat"/>
                <a:cs typeface="Montserrat"/>
                <a:sym typeface="Montserrat"/>
              </a:rPr>
              <a:t>.</a:t>
            </a:r>
            <a:endParaRPr sz="1500">
              <a:solidFill>
                <a:srgbClr val="FFFF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0"/>
        <p:cNvGrpSpPr/>
        <p:nvPr/>
      </p:nvGrpSpPr>
      <p:grpSpPr>
        <a:xfrm>
          <a:off x="0" y="0"/>
          <a:ext cx="0" cy="0"/>
          <a:chOff x="0" y="0"/>
          <a:chExt cx="0" cy="0"/>
        </a:xfrm>
      </p:grpSpPr>
      <p:sp>
        <p:nvSpPr>
          <p:cNvPr id="1671" name="Google Shape;1671;p164"/>
          <p:cNvSpPr/>
          <p:nvPr/>
        </p:nvSpPr>
        <p:spPr>
          <a:xfrm>
            <a:off x="1762" y="7338"/>
            <a:ext cx="3048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72" name="Google Shape;1672;p164"/>
          <p:cNvSpPr txBox="1"/>
          <p:nvPr/>
        </p:nvSpPr>
        <p:spPr>
          <a:xfrm>
            <a:off x="3989858" y="2337559"/>
            <a:ext cx="1209300" cy="337200"/>
          </a:xfrm>
          <a:prstGeom prst="rect">
            <a:avLst/>
          </a:prstGeom>
          <a:noFill/>
          <a:ln>
            <a:noFill/>
          </a:ln>
        </p:spPr>
        <p:txBody>
          <a:bodyPr spcFirstLastPara="1" wrap="square" lIns="74825" tIns="74825" rIns="74825" bIns="74825" anchor="t" anchorCtr="0">
            <a:noAutofit/>
          </a:bodyPr>
          <a:lstStyle/>
          <a:p>
            <a:pPr marL="0" lvl="0" indent="0" algn="ctr" rtl="0">
              <a:spcBef>
                <a:spcPts val="0"/>
              </a:spcBef>
              <a:spcAft>
                <a:spcPts val="0"/>
              </a:spcAft>
              <a:buNone/>
            </a:pPr>
            <a:r>
              <a:rPr lang="en" sz="2400">
                <a:solidFill>
                  <a:schemeClr val="lt1"/>
                </a:solidFill>
                <a:latin typeface="Caveat Medium"/>
                <a:ea typeface="Caveat Medium"/>
                <a:cs typeface="Caveat Medium"/>
                <a:sym typeface="Caveat Medium"/>
              </a:rPr>
              <a:t>Clinicians</a:t>
            </a:r>
            <a:endParaRPr sz="2400">
              <a:solidFill>
                <a:schemeClr val="lt1"/>
              </a:solidFill>
              <a:latin typeface="Caveat Medium"/>
              <a:ea typeface="Caveat Medium"/>
              <a:cs typeface="Caveat Medium"/>
              <a:sym typeface="Caveat Medium"/>
            </a:endParaRPr>
          </a:p>
        </p:txBody>
      </p:sp>
      <p:grpSp>
        <p:nvGrpSpPr>
          <p:cNvPr id="1673" name="Google Shape;1673;p164"/>
          <p:cNvGrpSpPr/>
          <p:nvPr/>
        </p:nvGrpSpPr>
        <p:grpSpPr>
          <a:xfrm>
            <a:off x="4295483" y="1834338"/>
            <a:ext cx="598311" cy="598311"/>
            <a:chOff x="4408295" y="1946699"/>
            <a:chExt cx="372408" cy="372408"/>
          </a:xfrm>
        </p:grpSpPr>
        <p:sp>
          <p:nvSpPr>
            <p:cNvPr id="1674" name="Google Shape;1674;p164"/>
            <p:cNvSpPr/>
            <p:nvPr/>
          </p:nvSpPr>
          <p:spPr>
            <a:xfrm>
              <a:off x="4408295" y="1946699"/>
              <a:ext cx="372408" cy="372408"/>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675" name="Google Shape;1675;p164"/>
            <p:cNvSpPr/>
            <p:nvPr/>
          </p:nvSpPr>
          <p:spPr>
            <a:xfrm>
              <a:off x="4447763" y="1986222"/>
              <a:ext cx="293361" cy="293361"/>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sp>
        <p:nvSpPr>
          <p:cNvPr id="1676" name="Google Shape;1676;p164"/>
          <p:cNvSpPr txBox="1"/>
          <p:nvPr/>
        </p:nvSpPr>
        <p:spPr>
          <a:xfrm>
            <a:off x="3989858" y="910063"/>
            <a:ext cx="1209300" cy="337200"/>
          </a:xfrm>
          <a:prstGeom prst="rect">
            <a:avLst/>
          </a:prstGeom>
          <a:noFill/>
          <a:ln>
            <a:noFill/>
          </a:ln>
        </p:spPr>
        <p:txBody>
          <a:bodyPr spcFirstLastPara="1" wrap="square" lIns="74825" tIns="74825" rIns="74825" bIns="74825" anchor="t" anchorCtr="0">
            <a:noAutofit/>
          </a:bodyPr>
          <a:lstStyle/>
          <a:p>
            <a:pPr marL="0" lvl="0" indent="0" algn="ctr" rtl="0">
              <a:spcBef>
                <a:spcPts val="0"/>
              </a:spcBef>
              <a:spcAft>
                <a:spcPts val="0"/>
              </a:spcAft>
              <a:buNone/>
            </a:pPr>
            <a:r>
              <a:rPr lang="en" sz="2400">
                <a:solidFill>
                  <a:schemeClr val="lt1"/>
                </a:solidFill>
                <a:latin typeface="Caveat Medium"/>
                <a:ea typeface="Caveat Medium"/>
                <a:cs typeface="Caveat Medium"/>
                <a:sym typeface="Caveat Medium"/>
              </a:rPr>
              <a:t>Patient</a:t>
            </a:r>
            <a:endParaRPr sz="2400">
              <a:solidFill>
                <a:schemeClr val="lt1"/>
              </a:solidFill>
              <a:latin typeface="Caveat Medium"/>
              <a:ea typeface="Caveat Medium"/>
              <a:cs typeface="Caveat Medium"/>
              <a:sym typeface="Caveat Medium"/>
            </a:endParaRPr>
          </a:p>
        </p:txBody>
      </p:sp>
      <p:grpSp>
        <p:nvGrpSpPr>
          <p:cNvPr id="1677" name="Google Shape;1677;p164"/>
          <p:cNvGrpSpPr/>
          <p:nvPr/>
        </p:nvGrpSpPr>
        <p:grpSpPr>
          <a:xfrm>
            <a:off x="4295483" y="410984"/>
            <a:ext cx="598311" cy="598311"/>
            <a:chOff x="4408295" y="518020"/>
            <a:chExt cx="372408" cy="372408"/>
          </a:xfrm>
        </p:grpSpPr>
        <p:sp>
          <p:nvSpPr>
            <p:cNvPr id="1678" name="Google Shape;1678;p164"/>
            <p:cNvSpPr/>
            <p:nvPr/>
          </p:nvSpPr>
          <p:spPr>
            <a:xfrm>
              <a:off x="4408295" y="518020"/>
              <a:ext cx="372408" cy="372408"/>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679" name="Google Shape;1679;p164"/>
            <p:cNvSpPr/>
            <p:nvPr/>
          </p:nvSpPr>
          <p:spPr>
            <a:xfrm>
              <a:off x="4447763" y="557544"/>
              <a:ext cx="293361" cy="293361"/>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sp>
        <p:nvSpPr>
          <p:cNvPr id="1680" name="Google Shape;1680;p164"/>
          <p:cNvSpPr txBox="1"/>
          <p:nvPr/>
        </p:nvSpPr>
        <p:spPr>
          <a:xfrm>
            <a:off x="43743" y="721441"/>
            <a:ext cx="2964000" cy="466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7500" b="1">
                <a:solidFill>
                  <a:srgbClr val="0A5D63"/>
                </a:solidFill>
                <a:latin typeface="Caveat"/>
                <a:ea typeface="Caveat"/>
                <a:cs typeface="Caveat"/>
                <a:sym typeface="Caveat"/>
              </a:rPr>
              <a:t>AI</a:t>
            </a:r>
            <a:endParaRPr sz="7500" b="1">
              <a:solidFill>
                <a:srgbClr val="0A5D63"/>
              </a:solidFill>
              <a:latin typeface="Caveat"/>
              <a:ea typeface="Caveat"/>
              <a:cs typeface="Caveat"/>
              <a:sym typeface="Caveat"/>
            </a:endParaRPr>
          </a:p>
        </p:txBody>
      </p:sp>
      <p:sp>
        <p:nvSpPr>
          <p:cNvPr id="1681" name="Google Shape;1681;p164"/>
          <p:cNvSpPr/>
          <p:nvPr/>
        </p:nvSpPr>
        <p:spPr>
          <a:xfrm rot="1476960">
            <a:off x="2799119" y="3464200"/>
            <a:ext cx="1466117" cy="592366"/>
          </a:xfrm>
          <a:custGeom>
            <a:avLst/>
            <a:gdLst/>
            <a:ahLst/>
            <a:cxnLst/>
            <a:rect l="l" t="t" r="r" b="b"/>
            <a:pathLst>
              <a:path w="32436" h="13106" extrusionOk="0">
                <a:moveTo>
                  <a:pt x="4828" y="6196"/>
                </a:moveTo>
                <a:lnTo>
                  <a:pt x="4878" y="6206"/>
                </a:lnTo>
                <a:lnTo>
                  <a:pt x="4909" y="6216"/>
                </a:lnTo>
                <a:lnTo>
                  <a:pt x="4909" y="6236"/>
                </a:lnTo>
                <a:lnTo>
                  <a:pt x="4899" y="6246"/>
                </a:lnTo>
                <a:lnTo>
                  <a:pt x="4858" y="6276"/>
                </a:lnTo>
                <a:lnTo>
                  <a:pt x="4818" y="6276"/>
                </a:lnTo>
                <a:lnTo>
                  <a:pt x="4798" y="6266"/>
                </a:lnTo>
                <a:lnTo>
                  <a:pt x="4788" y="6246"/>
                </a:lnTo>
                <a:lnTo>
                  <a:pt x="4778" y="6236"/>
                </a:lnTo>
                <a:lnTo>
                  <a:pt x="4788" y="6216"/>
                </a:lnTo>
                <a:lnTo>
                  <a:pt x="4808" y="6206"/>
                </a:lnTo>
                <a:lnTo>
                  <a:pt x="4828" y="6196"/>
                </a:lnTo>
                <a:close/>
                <a:moveTo>
                  <a:pt x="4637" y="6196"/>
                </a:moveTo>
                <a:lnTo>
                  <a:pt x="4687" y="6206"/>
                </a:lnTo>
                <a:lnTo>
                  <a:pt x="4707" y="6216"/>
                </a:lnTo>
                <a:lnTo>
                  <a:pt x="4677" y="6317"/>
                </a:lnTo>
                <a:lnTo>
                  <a:pt x="4657" y="6347"/>
                </a:lnTo>
                <a:lnTo>
                  <a:pt x="4637" y="6377"/>
                </a:lnTo>
                <a:lnTo>
                  <a:pt x="4617" y="6397"/>
                </a:lnTo>
                <a:lnTo>
                  <a:pt x="4557" y="6397"/>
                </a:lnTo>
                <a:lnTo>
                  <a:pt x="4546" y="6377"/>
                </a:lnTo>
                <a:lnTo>
                  <a:pt x="4536" y="6347"/>
                </a:lnTo>
                <a:lnTo>
                  <a:pt x="4546" y="6296"/>
                </a:lnTo>
                <a:lnTo>
                  <a:pt x="4557" y="6266"/>
                </a:lnTo>
                <a:lnTo>
                  <a:pt x="4587" y="6226"/>
                </a:lnTo>
                <a:lnTo>
                  <a:pt x="4607" y="6206"/>
                </a:lnTo>
                <a:lnTo>
                  <a:pt x="4637" y="6196"/>
                </a:lnTo>
                <a:close/>
                <a:moveTo>
                  <a:pt x="5502" y="6327"/>
                </a:moveTo>
                <a:lnTo>
                  <a:pt x="5603" y="6337"/>
                </a:lnTo>
                <a:lnTo>
                  <a:pt x="5713" y="6347"/>
                </a:lnTo>
                <a:lnTo>
                  <a:pt x="5944" y="6397"/>
                </a:lnTo>
                <a:lnTo>
                  <a:pt x="6045" y="6427"/>
                </a:lnTo>
                <a:lnTo>
                  <a:pt x="6126" y="6457"/>
                </a:lnTo>
                <a:lnTo>
                  <a:pt x="6176" y="6498"/>
                </a:lnTo>
                <a:lnTo>
                  <a:pt x="6206" y="6538"/>
                </a:lnTo>
                <a:lnTo>
                  <a:pt x="6216" y="6558"/>
                </a:lnTo>
                <a:lnTo>
                  <a:pt x="6206" y="6578"/>
                </a:lnTo>
                <a:lnTo>
                  <a:pt x="6186" y="6618"/>
                </a:lnTo>
                <a:lnTo>
                  <a:pt x="6136" y="6628"/>
                </a:lnTo>
                <a:lnTo>
                  <a:pt x="6045" y="6628"/>
                </a:lnTo>
                <a:lnTo>
                  <a:pt x="5773" y="6618"/>
                </a:lnTo>
                <a:lnTo>
                  <a:pt x="5592" y="6608"/>
                </a:lnTo>
                <a:lnTo>
                  <a:pt x="5462" y="6588"/>
                </a:lnTo>
                <a:lnTo>
                  <a:pt x="5371" y="6558"/>
                </a:lnTo>
                <a:lnTo>
                  <a:pt x="5351" y="6538"/>
                </a:lnTo>
                <a:lnTo>
                  <a:pt x="5331" y="6518"/>
                </a:lnTo>
                <a:lnTo>
                  <a:pt x="5291" y="6487"/>
                </a:lnTo>
                <a:lnTo>
                  <a:pt x="5251" y="6467"/>
                </a:lnTo>
                <a:lnTo>
                  <a:pt x="5190" y="6467"/>
                </a:lnTo>
                <a:lnTo>
                  <a:pt x="5120" y="6477"/>
                </a:lnTo>
                <a:lnTo>
                  <a:pt x="5049" y="6487"/>
                </a:lnTo>
                <a:lnTo>
                  <a:pt x="4999" y="6477"/>
                </a:lnTo>
                <a:lnTo>
                  <a:pt x="4969" y="6467"/>
                </a:lnTo>
                <a:lnTo>
                  <a:pt x="4949" y="6437"/>
                </a:lnTo>
                <a:lnTo>
                  <a:pt x="4949" y="6407"/>
                </a:lnTo>
                <a:lnTo>
                  <a:pt x="4949" y="6397"/>
                </a:lnTo>
                <a:lnTo>
                  <a:pt x="4969" y="6387"/>
                </a:lnTo>
                <a:lnTo>
                  <a:pt x="5019" y="6377"/>
                </a:lnTo>
                <a:lnTo>
                  <a:pt x="5180" y="6377"/>
                </a:lnTo>
                <a:lnTo>
                  <a:pt x="5261" y="6367"/>
                </a:lnTo>
                <a:lnTo>
                  <a:pt x="5321" y="6357"/>
                </a:lnTo>
                <a:lnTo>
                  <a:pt x="5371" y="6337"/>
                </a:lnTo>
                <a:lnTo>
                  <a:pt x="5421" y="6327"/>
                </a:lnTo>
                <a:close/>
                <a:moveTo>
                  <a:pt x="6447" y="6477"/>
                </a:moveTo>
                <a:lnTo>
                  <a:pt x="6478" y="6487"/>
                </a:lnTo>
                <a:lnTo>
                  <a:pt x="6518" y="6508"/>
                </a:lnTo>
                <a:lnTo>
                  <a:pt x="6548" y="6528"/>
                </a:lnTo>
                <a:lnTo>
                  <a:pt x="6558" y="6538"/>
                </a:lnTo>
                <a:lnTo>
                  <a:pt x="6548" y="6548"/>
                </a:lnTo>
                <a:lnTo>
                  <a:pt x="6528" y="6548"/>
                </a:lnTo>
                <a:lnTo>
                  <a:pt x="6498" y="6558"/>
                </a:lnTo>
                <a:lnTo>
                  <a:pt x="6478" y="6578"/>
                </a:lnTo>
                <a:lnTo>
                  <a:pt x="6467" y="6598"/>
                </a:lnTo>
                <a:lnTo>
                  <a:pt x="6467" y="6628"/>
                </a:lnTo>
                <a:lnTo>
                  <a:pt x="6457" y="6658"/>
                </a:lnTo>
                <a:lnTo>
                  <a:pt x="6447" y="6679"/>
                </a:lnTo>
                <a:lnTo>
                  <a:pt x="6437" y="6699"/>
                </a:lnTo>
                <a:lnTo>
                  <a:pt x="6397" y="6699"/>
                </a:lnTo>
                <a:lnTo>
                  <a:pt x="6367" y="6679"/>
                </a:lnTo>
                <a:lnTo>
                  <a:pt x="6357" y="6658"/>
                </a:lnTo>
                <a:lnTo>
                  <a:pt x="6347" y="6628"/>
                </a:lnTo>
                <a:lnTo>
                  <a:pt x="6347" y="6588"/>
                </a:lnTo>
                <a:lnTo>
                  <a:pt x="6347" y="6558"/>
                </a:lnTo>
                <a:lnTo>
                  <a:pt x="6357" y="6528"/>
                </a:lnTo>
                <a:lnTo>
                  <a:pt x="6377" y="6508"/>
                </a:lnTo>
                <a:lnTo>
                  <a:pt x="6407" y="6487"/>
                </a:lnTo>
                <a:lnTo>
                  <a:pt x="6447" y="6477"/>
                </a:lnTo>
                <a:close/>
                <a:moveTo>
                  <a:pt x="6840" y="6618"/>
                </a:moveTo>
                <a:lnTo>
                  <a:pt x="6860" y="6628"/>
                </a:lnTo>
                <a:lnTo>
                  <a:pt x="6890" y="6648"/>
                </a:lnTo>
                <a:lnTo>
                  <a:pt x="6910" y="6679"/>
                </a:lnTo>
                <a:lnTo>
                  <a:pt x="6920" y="6709"/>
                </a:lnTo>
                <a:lnTo>
                  <a:pt x="6910" y="6729"/>
                </a:lnTo>
                <a:lnTo>
                  <a:pt x="6890" y="6749"/>
                </a:lnTo>
                <a:lnTo>
                  <a:pt x="6860" y="6769"/>
                </a:lnTo>
                <a:lnTo>
                  <a:pt x="6819" y="6779"/>
                </a:lnTo>
                <a:lnTo>
                  <a:pt x="6779" y="6769"/>
                </a:lnTo>
                <a:lnTo>
                  <a:pt x="6659" y="6759"/>
                </a:lnTo>
                <a:lnTo>
                  <a:pt x="6648" y="6749"/>
                </a:lnTo>
                <a:lnTo>
                  <a:pt x="6628" y="6729"/>
                </a:lnTo>
                <a:lnTo>
                  <a:pt x="6618" y="6699"/>
                </a:lnTo>
                <a:lnTo>
                  <a:pt x="6618" y="6669"/>
                </a:lnTo>
                <a:lnTo>
                  <a:pt x="6618" y="6628"/>
                </a:lnTo>
                <a:lnTo>
                  <a:pt x="6628" y="6618"/>
                </a:lnTo>
                <a:lnTo>
                  <a:pt x="6638" y="6618"/>
                </a:lnTo>
                <a:lnTo>
                  <a:pt x="6648" y="6638"/>
                </a:lnTo>
                <a:lnTo>
                  <a:pt x="6659" y="6669"/>
                </a:lnTo>
                <a:lnTo>
                  <a:pt x="6679" y="6679"/>
                </a:lnTo>
                <a:lnTo>
                  <a:pt x="6709" y="6669"/>
                </a:lnTo>
                <a:lnTo>
                  <a:pt x="6739" y="6648"/>
                </a:lnTo>
                <a:lnTo>
                  <a:pt x="6769" y="6628"/>
                </a:lnTo>
                <a:lnTo>
                  <a:pt x="6809" y="6618"/>
                </a:lnTo>
                <a:close/>
                <a:moveTo>
                  <a:pt x="7745" y="6739"/>
                </a:moveTo>
                <a:lnTo>
                  <a:pt x="7896" y="6749"/>
                </a:lnTo>
                <a:lnTo>
                  <a:pt x="7986" y="6769"/>
                </a:lnTo>
                <a:lnTo>
                  <a:pt x="8067" y="6789"/>
                </a:lnTo>
                <a:lnTo>
                  <a:pt x="8127" y="6819"/>
                </a:lnTo>
                <a:lnTo>
                  <a:pt x="8147" y="6829"/>
                </a:lnTo>
                <a:lnTo>
                  <a:pt x="8157" y="6839"/>
                </a:lnTo>
                <a:lnTo>
                  <a:pt x="8157" y="6860"/>
                </a:lnTo>
                <a:lnTo>
                  <a:pt x="8137" y="6880"/>
                </a:lnTo>
                <a:lnTo>
                  <a:pt x="8046" y="6880"/>
                </a:lnTo>
                <a:lnTo>
                  <a:pt x="7896" y="6860"/>
                </a:lnTo>
                <a:lnTo>
                  <a:pt x="7705" y="6819"/>
                </a:lnTo>
                <a:lnTo>
                  <a:pt x="7654" y="6799"/>
                </a:lnTo>
                <a:lnTo>
                  <a:pt x="7624" y="6779"/>
                </a:lnTo>
                <a:lnTo>
                  <a:pt x="7624" y="6769"/>
                </a:lnTo>
                <a:lnTo>
                  <a:pt x="7644" y="6759"/>
                </a:lnTo>
                <a:lnTo>
                  <a:pt x="7684" y="6749"/>
                </a:lnTo>
                <a:lnTo>
                  <a:pt x="7745" y="6739"/>
                </a:lnTo>
                <a:close/>
                <a:moveTo>
                  <a:pt x="8720" y="6900"/>
                </a:moveTo>
                <a:lnTo>
                  <a:pt x="8791" y="6910"/>
                </a:lnTo>
                <a:lnTo>
                  <a:pt x="8811" y="6910"/>
                </a:lnTo>
                <a:lnTo>
                  <a:pt x="8821" y="6920"/>
                </a:lnTo>
                <a:lnTo>
                  <a:pt x="8811" y="6930"/>
                </a:lnTo>
                <a:lnTo>
                  <a:pt x="8791" y="6940"/>
                </a:lnTo>
                <a:lnTo>
                  <a:pt x="8720" y="6970"/>
                </a:lnTo>
                <a:lnTo>
                  <a:pt x="8650" y="6970"/>
                </a:lnTo>
                <a:lnTo>
                  <a:pt x="8630" y="6960"/>
                </a:lnTo>
                <a:lnTo>
                  <a:pt x="8620" y="6950"/>
                </a:lnTo>
                <a:lnTo>
                  <a:pt x="8630" y="6930"/>
                </a:lnTo>
                <a:lnTo>
                  <a:pt x="8650" y="6920"/>
                </a:lnTo>
                <a:lnTo>
                  <a:pt x="8680" y="6910"/>
                </a:lnTo>
                <a:lnTo>
                  <a:pt x="8720" y="6900"/>
                </a:lnTo>
                <a:close/>
                <a:moveTo>
                  <a:pt x="11365" y="7121"/>
                </a:moveTo>
                <a:lnTo>
                  <a:pt x="11416" y="7131"/>
                </a:lnTo>
                <a:lnTo>
                  <a:pt x="11446" y="7141"/>
                </a:lnTo>
                <a:lnTo>
                  <a:pt x="11476" y="7161"/>
                </a:lnTo>
                <a:lnTo>
                  <a:pt x="11476" y="7171"/>
                </a:lnTo>
                <a:lnTo>
                  <a:pt x="11466" y="7191"/>
                </a:lnTo>
                <a:lnTo>
                  <a:pt x="11426" y="7202"/>
                </a:lnTo>
                <a:lnTo>
                  <a:pt x="11375" y="7212"/>
                </a:lnTo>
                <a:lnTo>
                  <a:pt x="11215" y="7222"/>
                </a:lnTo>
                <a:lnTo>
                  <a:pt x="11194" y="7222"/>
                </a:lnTo>
                <a:lnTo>
                  <a:pt x="11174" y="7212"/>
                </a:lnTo>
                <a:lnTo>
                  <a:pt x="11154" y="7191"/>
                </a:lnTo>
                <a:lnTo>
                  <a:pt x="11144" y="7171"/>
                </a:lnTo>
                <a:lnTo>
                  <a:pt x="11144" y="7161"/>
                </a:lnTo>
                <a:lnTo>
                  <a:pt x="11144" y="7151"/>
                </a:lnTo>
                <a:lnTo>
                  <a:pt x="11184" y="7141"/>
                </a:lnTo>
                <a:lnTo>
                  <a:pt x="11235" y="7121"/>
                </a:lnTo>
                <a:close/>
                <a:moveTo>
                  <a:pt x="12019" y="7061"/>
                </a:moveTo>
                <a:lnTo>
                  <a:pt x="12059" y="7081"/>
                </a:lnTo>
                <a:lnTo>
                  <a:pt x="12090" y="7111"/>
                </a:lnTo>
                <a:lnTo>
                  <a:pt x="12160" y="7171"/>
                </a:lnTo>
                <a:lnTo>
                  <a:pt x="12190" y="7202"/>
                </a:lnTo>
                <a:lnTo>
                  <a:pt x="12230" y="7212"/>
                </a:lnTo>
                <a:lnTo>
                  <a:pt x="12261" y="7232"/>
                </a:lnTo>
                <a:lnTo>
                  <a:pt x="12271" y="7242"/>
                </a:lnTo>
                <a:lnTo>
                  <a:pt x="12261" y="7242"/>
                </a:lnTo>
                <a:lnTo>
                  <a:pt x="12240" y="7262"/>
                </a:lnTo>
                <a:lnTo>
                  <a:pt x="12200" y="7272"/>
                </a:lnTo>
                <a:lnTo>
                  <a:pt x="12079" y="7282"/>
                </a:lnTo>
                <a:lnTo>
                  <a:pt x="12009" y="7282"/>
                </a:lnTo>
                <a:lnTo>
                  <a:pt x="11949" y="7272"/>
                </a:lnTo>
                <a:lnTo>
                  <a:pt x="11878" y="7262"/>
                </a:lnTo>
                <a:lnTo>
                  <a:pt x="11828" y="7242"/>
                </a:lnTo>
                <a:lnTo>
                  <a:pt x="11798" y="7222"/>
                </a:lnTo>
                <a:lnTo>
                  <a:pt x="11788" y="7202"/>
                </a:lnTo>
                <a:lnTo>
                  <a:pt x="11788" y="7171"/>
                </a:lnTo>
                <a:lnTo>
                  <a:pt x="11808" y="7151"/>
                </a:lnTo>
                <a:lnTo>
                  <a:pt x="11848" y="7121"/>
                </a:lnTo>
                <a:lnTo>
                  <a:pt x="11898" y="7091"/>
                </a:lnTo>
                <a:lnTo>
                  <a:pt x="11969" y="7071"/>
                </a:lnTo>
                <a:lnTo>
                  <a:pt x="12019" y="7061"/>
                </a:lnTo>
                <a:close/>
                <a:moveTo>
                  <a:pt x="12753" y="7232"/>
                </a:moveTo>
                <a:lnTo>
                  <a:pt x="12773" y="7242"/>
                </a:lnTo>
                <a:lnTo>
                  <a:pt x="12783" y="7262"/>
                </a:lnTo>
                <a:lnTo>
                  <a:pt x="12773" y="7272"/>
                </a:lnTo>
                <a:lnTo>
                  <a:pt x="12753" y="7292"/>
                </a:lnTo>
                <a:lnTo>
                  <a:pt x="12713" y="7302"/>
                </a:lnTo>
                <a:lnTo>
                  <a:pt x="12613" y="7302"/>
                </a:lnTo>
                <a:lnTo>
                  <a:pt x="12582" y="7292"/>
                </a:lnTo>
                <a:lnTo>
                  <a:pt x="12582" y="7282"/>
                </a:lnTo>
                <a:lnTo>
                  <a:pt x="12582" y="7272"/>
                </a:lnTo>
                <a:lnTo>
                  <a:pt x="12613" y="7262"/>
                </a:lnTo>
                <a:lnTo>
                  <a:pt x="12683" y="7242"/>
                </a:lnTo>
                <a:lnTo>
                  <a:pt x="12713" y="7232"/>
                </a:lnTo>
                <a:close/>
                <a:moveTo>
                  <a:pt x="13407" y="7202"/>
                </a:moveTo>
                <a:lnTo>
                  <a:pt x="13437" y="7212"/>
                </a:lnTo>
                <a:lnTo>
                  <a:pt x="13467" y="7222"/>
                </a:lnTo>
                <a:lnTo>
                  <a:pt x="13488" y="7232"/>
                </a:lnTo>
                <a:lnTo>
                  <a:pt x="13508" y="7252"/>
                </a:lnTo>
                <a:lnTo>
                  <a:pt x="13508" y="7272"/>
                </a:lnTo>
                <a:lnTo>
                  <a:pt x="13498" y="7292"/>
                </a:lnTo>
                <a:lnTo>
                  <a:pt x="13467" y="7302"/>
                </a:lnTo>
                <a:lnTo>
                  <a:pt x="13397" y="7302"/>
                </a:lnTo>
                <a:lnTo>
                  <a:pt x="13357" y="7292"/>
                </a:lnTo>
                <a:lnTo>
                  <a:pt x="13337" y="7272"/>
                </a:lnTo>
                <a:lnTo>
                  <a:pt x="13327" y="7252"/>
                </a:lnTo>
                <a:lnTo>
                  <a:pt x="13337" y="7232"/>
                </a:lnTo>
                <a:lnTo>
                  <a:pt x="13357" y="7222"/>
                </a:lnTo>
                <a:lnTo>
                  <a:pt x="13377" y="7212"/>
                </a:lnTo>
                <a:lnTo>
                  <a:pt x="13407" y="7202"/>
                </a:lnTo>
                <a:close/>
                <a:moveTo>
                  <a:pt x="14081" y="7161"/>
                </a:moveTo>
                <a:lnTo>
                  <a:pt x="14111" y="7171"/>
                </a:lnTo>
                <a:lnTo>
                  <a:pt x="14141" y="7202"/>
                </a:lnTo>
                <a:lnTo>
                  <a:pt x="14161" y="7222"/>
                </a:lnTo>
                <a:lnTo>
                  <a:pt x="14171" y="7252"/>
                </a:lnTo>
                <a:lnTo>
                  <a:pt x="14181" y="7272"/>
                </a:lnTo>
                <a:lnTo>
                  <a:pt x="14171" y="7292"/>
                </a:lnTo>
                <a:lnTo>
                  <a:pt x="14151" y="7302"/>
                </a:lnTo>
                <a:lnTo>
                  <a:pt x="14131" y="7292"/>
                </a:lnTo>
                <a:lnTo>
                  <a:pt x="14101" y="7282"/>
                </a:lnTo>
                <a:lnTo>
                  <a:pt x="14081" y="7262"/>
                </a:lnTo>
                <a:lnTo>
                  <a:pt x="14061" y="7232"/>
                </a:lnTo>
                <a:lnTo>
                  <a:pt x="14041" y="7202"/>
                </a:lnTo>
                <a:lnTo>
                  <a:pt x="14041" y="7181"/>
                </a:lnTo>
                <a:lnTo>
                  <a:pt x="14041" y="7161"/>
                </a:lnTo>
                <a:close/>
                <a:moveTo>
                  <a:pt x="17661" y="0"/>
                </a:moveTo>
                <a:lnTo>
                  <a:pt x="17591" y="21"/>
                </a:lnTo>
                <a:lnTo>
                  <a:pt x="17551" y="41"/>
                </a:lnTo>
                <a:lnTo>
                  <a:pt x="17541" y="61"/>
                </a:lnTo>
                <a:lnTo>
                  <a:pt x="17541" y="91"/>
                </a:lnTo>
                <a:lnTo>
                  <a:pt x="17541" y="131"/>
                </a:lnTo>
                <a:lnTo>
                  <a:pt x="17551" y="151"/>
                </a:lnTo>
                <a:lnTo>
                  <a:pt x="17561" y="171"/>
                </a:lnTo>
                <a:lnTo>
                  <a:pt x="17601" y="222"/>
                </a:lnTo>
                <a:lnTo>
                  <a:pt x="17621" y="232"/>
                </a:lnTo>
                <a:lnTo>
                  <a:pt x="17621" y="252"/>
                </a:lnTo>
                <a:lnTo>
                  <a:pt x="17621" y="262"/>
                </a:lnTo>
                <a:lnTo>
                  <a:pt x="17611" y="272"/>
                </a:lnTo>
                <a:lnTo>
                  <a:pt x="17581" y="292"/>
                </a:lnTo>
                <a:lnTo>
                  <a:pt x="17521" y="312"/>
                </a:lnTo>
                <a:lnTo>
                  <a:pt x="17360" y="312"/>
                </a:lnTo>
                <a:lnTo>
                  <a:pt x="17259" y="282"/>
                </a:lnTo>
                <a:lnTo>
                  <a:pt x="17138" y="242"/>
                </a:lnTo>
                <a:lnTo>
                  <a:pt x="17038" y="212"/>
                </a:lnTo>
                <a:lnTo>
                  <a:pt x="16897" y="182"/>
                </a:lnTo>
                <a:lnTo>
                  <a:pt x="16736" y="151"/>
                </a:lnTo>
                <a:lnTo>
                  <a:pt x="16565" y="131"/>
                </a:lnTo>
                <a:lnTo>
                  <a:pt x="15871" y="51"/>
                </a:lnTo>
                <a:lnTo>
                  <a:pt x="15519" y="182"/>
                </a:lnTo>
                <a:lnTo>
                  <a:pt x="15489" y="232"/>
                </a:lnTo>
                <a:lnTo>
                  <a:pt x="15459" y="282"/>
                </a:lnTo>
                <a:lnTo>
                  <a:pt x="15439" y="302"/>
                </a:lnTo>
                <a:lnTo>
                  <a:pt x="15419" y="302"/>
                </a:lnTo>
                <a:lnTo>
                  <a:pt x="15408" y="292"/>
                </a:lnTo>
                <a:lnTo>
                  <a:pt x="15388" y="292"/>
                </a:lnTo>
                <a:lnTo>
                  <a:pt x="15398" y="353"/>
                </a:lnTo>
                <a:lnTo>
                  <a:pt x="15429" y="423"/>
                </a:lnTo>
                <a:lnTo>
                  <a:pt x="15439" y="483"/>
                </a:lnTo>
                <a:lnTo>
                  <a:pt x="15449" y="503"/>
                </a:lnTo>
                <a:lnTo>
                  <a:pt x="15479" y="554"/>
                </a:lnTo>
                <a:lnTo>
                  <a:pt x="15569" y="674"/>
                </a:lnTo>
                <a:lnTo>
                  <a:pt x="15640" y="725"/>
                </a:lnTo>
                <a:lnTo>
                  <a:pt x="15730" y="795"/>
                </a:lnTo>
                <a:lnTo>
                  <a:pt x="15851" y="855"/>
                </a:lnTo>
                <a:lnTo>
                  <a:pt x="16002" y="936"/>
                </a:lnTo>
                <a:lnTo>
                  <a:pt x="16193" y="1016"/>
                </a:lnTo>
                <a:lnTo>
                  <a:pt x="16414" y="1117"/>
                </a:lnTo>
                <a:lnTo>
                  <a:pt x="16987" y="1338"/>
                </a:lnTo>
                <a:lnTo>
                  <a:pt x="17521" y="1539"/>
                </a:lnTo>
                <a:lnTo>
                  <a:pt x="17873" y="1690"/>
                </a:lnTo>
                <a:lnTo>
                  <a:pt x="18184" y="1811"/>
                </a:lnTo>
                <a:lnTo>
                  <a:pt x="18587" y="1972"/>
                </a:lnTo>
                <a:lnTo>
                  <a:pt x="18959" y="2102"/>
                </a:lnTo>
                <a:lnTo>
                  <a:pt x="19180" y="2173"/>
                </a:lnTo>
                <a:lnTo>
                  <a:pt x="19321" y="2223"/>
                </a:lnTo>
                <a:lnTo>
                  <a:pt x="19482" y="2294"/>
                </a:lnTo>
                <a:lnTo>
                  <a:pt x="19552" y="2324"/>
                </a:lnTo>
                <a:lnTo>
                  <a:pt x="19622" y="2354"/>
                </a:lnTo>
                <a:lnTo>
                  <a:pt x="19673" y="2364"/>
                </a:lnTo>
                <a:lnTo>
                  <a:pt x="19703" y="2364"/>
                </a:lnTo>
                <a:lnTo>
                  <a:pt x="19743" y="2374"/>
                </a:lnTo>
                <a:lnTo>
                  <a:pt x="19854" y="2404"/>
                </a:lnTo>
                <a:lnTo>
                  <a:pt x="20226" y="2555"/>
                </a:lnTo>
                <a:lnTo>
                  <a:pt x="20759" y="2766"/>
                </a:lnTo>
                <a:lnTo>
                  <a:pt x="21352" y="3028"/>
                </a:lnTo>
                <a:lnTo>
                  <a:pt x="21513" y="3098"/>
                </a:lnTo>
                <a:lnTo>
                  <a:pt x="21684" y="3159"/>
                </a:lnTo>
                <a:lnTo>
                  <a:pt x="21865" y="3219"/>
                </a:lnTo>
                <a:lnTo>
                  <a:pt x="22016" y="3259"/>
                </a:lnTo>
                <a:lnTo>
                  <a:pt x="22167" y="3309"/>
                </a:lnTo>
                <a:lnTo>
                  <a:pt x="22338" y="3360"/>
                </a:lnTo>
                <a:lnTo>
                  <a:pt x="22519" y="3430"/>
                </a:lnTo>
                <a:lnTo>
                  <a:pt x="22660" y="3490"/>
                </a:lnTo>
                <a:lnTo>
                  <a:pt x="22951" y="3611"/>
                </a:lnTo>
                <a:lnTo>
                  <a:pt x="23092" y="3651"/>
                </a:lnTo>
                <a:lnTo>
                  <a:pt x="23203" y="3692"/>
                </a:lnTo>
                <a:lnTo>
                  <a:pt x="23414" y="3752"/>
                </a:lnTo>
                <a:lnTo>
                  <a:pt x="23585" y="3812"/>
                </a:lnTo>
                <a:lnTo>
                  <a:pt x="23776" y="3893"/>
                </a:lnTo>
                <a:lnTo>
                  <a:pt x="24018" y="3973"/>
                </a:lnTo>
                <a:lnTo>
                  <a:pt x="24289" y="4064"/>
                </a:lnTo>
                <a:lnTo>
                  <a:pt x="24581" y="4144"/>
                </a:lnTo>
                <a:lnTo>
                  <a:pt x="24903" y="4235"/>
                </a:lnTo>
                <a:lnTo>
                  <a:pt x="25224" y="4335"/>
                </a:lnTo>
                <a:lnTo>
                  <a:pt x="25496" y="4426"/>
                </a:lnTo>
                <a:lnTo>
                  <a:pt x="25717" y="4516"/>
                </a:lnTo>
                <a:lnTo>
                  <a:pt x="25768" y="4536"/>
                </a:lnTo>
                <a:lnTo>
                  <a:pt x="25808" y="4567"/>
                </a:lnTo>
                <a:lnTo>
                  <a:pt x="25828" y="4587"/>
                </a:lnTo>
                <a:lnTo>
                  <a:pt x="25828" y="4607"/>
                </a:lnTo>
                <a:lnTo>
                  <a:pt x="25808" y="4617"/>
                </a:lnTo>
                <a:lnTo>
                  <a:pt x="25768" y="4637"/>
                </a:lnTo>
                <a:lnTo>
                  <a:pt x="25627" y="4657"/>
                </a:lnTo>
                <a:lnTo>
                  <a:pt x="25566" y="4677"/>
                </a:lnTo>
                <a:lnTo>
                  <a:pt x="25526" y="4687"/>
                </a:lnTo>
                <a:lnTo>
                  <a:pt x="25476" y="4717"/>
                </a:lnTo>
                <a:lnTo>
                  <a:pt x="25446" y="4738"/>
                </a:lnTo>
                <a:lnTo>
                  <a:pt x="25436" y="4758"/>
                </a:lnTo>
                <a:lnTo>
                  <a:pt x="25426" y="4778"/>
                </a:lnTo>
                <a:lnTo>
                  <a:pt x="25446" y="4788"/>
                </a:lnTo>
                <a:lnTo>
                  <a:pt x="25476" y="4798"/>
                </a:lnTo>
                <a:lnTo>
                  <a:pt x="25516" y="4798"/>
                </a:lnTo>
                <a:lnTo>
                  <a:pt x="25536" y="4808"/>
                </a:lnTo>
                <a:lnTo>
                  <a:pt x="25546" y="4828"/>
                </a:lnTo>
                <a:lnTo>
                  <a:pt x="25536" y="4848"/>
                </a:lnTo>
                <a:lnTo>
                  <a:pt x="25516" y="4868"/>
                </a:lnTo>
                <a:lnTo>
                  <a:pt x="25476" y="4878"/>
                </a:lnTo>
                <a:lnTo>
                  <a:pt x="25436" y="4888"/>
                </a:lnTo>
                <a:lnTo>
                  <a:pt x="25385" y="4898"/>
                </a:lnTo>
                <a:lnTo>
                  <a:pt x="25325" y="4888"/>
                </a:lnTo>
                <a:lnTo>
                  <a:pt x="25295" y="4878"/>
                </a:lnTo>
                <a:lnTo>
                  <a:pt x="25285" y="4868"/>
                </a:lnTo>
                <a:lnTo>
                  <a:pt x="25295" y="4838"/>
                </a:lnTo>
                <a:lnTo>
                  <a:pt x="25305" y="4818"/>
                </a:lnTo>
                <a:lnTo>
                  <a:pt x="25285" y="4798"/>
                </a:lnTo>
                <a:lnTo>
                  <a:pt x="25255" y="4798"/>
                </a:lnTo>
                <a:lnTo>
                  <a:pt x="25204" y="4808"/>
                </a:lnTo>
                <a:lnTo>
                  <a:pt x="24812" y="4898"/>
                </a:lnTo>
                <a:lnTo>
                  <a:pt x="24591" y="4949"/>
                </a:lnTo>
                <a:lnTo>
                  <a:pt x="24460" y="4979"/>
                </a:lnTo>
                <a:lnTo>
                  <a:pt x="24400" y="4989"/>
                </a:lnTo>
                <a:lnTo>
                  <a:pt x="24370" y="4999"/>
                </a:lnTo>
                <a:lnTo>
                  <a:pt x="24360" y="4999"/>
                </a:lnTo>
                <a:lnTo>
                  <a:pt x="24339" y="5019"/>
                </a:lnTo>
                <a:lnTo>
                  <a:pt x="24289" y="5069"/>
                </a:lnTo>
                <a:lnTo>
                  <a:pt x="24259" y="5100"/>
                </a:lnTo>
                <a:lnTo>
                  <a:pt x="24209" y="5130"/>
                </a:lnTo>
                <a:lnTo>
                  <a:pt x="24148" y="5140"/>
                </a:lnTo>
                <a:lnTo>
                  <a:pt x="24018" y="5140"/>
                </a:lnTo>
                <a:lnTo>
                  <a:pt x="23947" y="5150"/>
                </a:lnTo>
                <a:lnTo>
                  <a:pt x="23877" y="5170"/>
                </a:lnTo>
                <a:lnTo>
                  <a:pt x="23806" y="5190"/>
                </a:lnTo>
                <a:lnTo>
                  <a:pt x="23746" y="5220"/>
                </a:lnTo>
                <a:lnTo>
                  <a:pt x="23706" y="5250"/>
                </a:lnTo>
                <a:lnTo>
                  <a:pt x="23666" y="5281"/>
                </a:lnTo>
                <a:lnTo>
                  <a:pt x="23656" y="5311"/>
                </a:lnTo>
                <a:lnTo>
                  <a:pt x="23656" y="5321"/>
                </a:lnTo>
                <a:lnTo>
                  <a:pt x="23635" y="5321"/>
                </a:lnTo>
                <a:lnTo>
                  <a:pt x="23585" y="5331"/>
                </a:lnTo>
                <a:lnTo>
                  <a:pt x="23424" y="5331"/>
                </a:lnTo>
                <a:lnTo>
                  <a:pt x="23263" y="5321"/>
                </a:lnTo>
                <a:lnTo>
                  <a:pt x="23303" y="5341"/>
                </a:lnTo>
                <a:lnTo>
                  <a:pt x="23354" y="5361"/>
                </a:lnTo>
                <a:lnTo>
                  <a:pt x="23374" y="5381"/>
                </a:lnTo>
                <a:lnTo>
                  <a:pt x="23374" y="5391"/>
                </a:lnTo>
                <a:lnTo>
                  <a:pt x="23354" y="5391"/>
                </a:lnTo>
                <a:lnTo>
                  <a:pt x="23273" y="5411"/>
                </a:lnTo>
                <a:lnTo>
                  <a:pt x="23163" y="5431"/>
                </a:lnTo>
                <a:lnTo>
                  <a:pt x="23112" y="5442"/>
                </a:lnTo>
                <a:lnTo>
                  <a:pt x="23082" y="5442"/>
                </a:lnTo>
                <a:lnTo>
                  <a:pt x="23062" y="5421"/>
                </a:lnTo>
                <a:lnTo>
                  <a:pt x="23062" y="5391"/>
                </a:lnTo>
                <a:lnTo>
                  <a:pt x="23062" y="5381"/>
                </a:lnTo>
                <a:lnTo>
                  <a:pt x="23062" y="5361"/>
                </a:lnTo>
                <a:lnTo>
                  <a:pt x="23022" y="5351"/>
                </a:lnTo>
                <a:lnTo>
                  <a:pt x="22962" y="5341"/>
                </a:lnTo>
                <a:lnTo>
                  <a:pt x="22791" y="5341"/>
                </a:lnTo>
                <a:lnTo>
                  <a:pt x="22680" y="5361"/>
                </a:lnTo>
                <a:lnTo>
                  <a:pt x="22559" y="5381"/>
                </a:lnTo>
                <a:lnTo>
                  <a:pt x="22429" y="5411"/>
                </a:lnTo>
                <a:lnTo>
                  <a:pt x="22207" y="5452"/>
                </a:lnTo>
                <a:lnTo>
                  <a:pt x="21916" y="5502"/>
                </a:lnTo>
                <a:lnTo>
                  <a:pt x="21564" y="5552"/>
                </a:lnTo>
                <a:lnTo>
                  <a:pt x="21121" y="5592"/>
                </a:lnTo>
                <a:lnTo>
                  <a:pt x="20910" y="5623"/>
                </a:lnTo>
                <a:lnTo>
                  <a:pt x="20679" y="5663"/>
                </a:lnTo>
                <a:lnTo>
                  <a:pt x="20467" y="5703"/>
                </a:lnTo>
                <a:lnTo>
                  <a:pt x="20306" y="5743"/>
                </a:lnTo>
                <a:lnTo>
                  <a:pt x="20145" y="5794"/>
                </a:lnTo>
                <a:lnTo>
                  <a:pt x="19975" y="5824"/>
                </a:lnTo>
                <a:lnTo>
                  <a:pt x="19804" y="5844"/>
                </a:lnTo>
                <a:lnTo>
                  <a:pt x="19633" y="5854"/>
                </a:lnTo>
                <a:lnTo>
                  <a:pt x="19472" y="5854"/>
                </a:lnTo>
                <a:lnTo>
                  <a:pt x="19311" y="5864"/>
                </a:lnTo>
                <a:lnTo>
                  <a:pt x="19160" y="5884"/>
                </a:lnTo>
                <a:lnTo>
                  <a:pt x="19049" y="5904"/>
                </a:lnTo>
                <a:lnTo>
                  <a:pt x="18929" y="5924"/>
                </a:lnTo>
                <a:lnTo>
                  <a:pt x="18768" y="5944"/>
                </a:lnTo>
                <a:lnTo>
                  <a:pt x="18597" y="5954"/>
                </a:lnTo>
                <a:lnTo>
                  <a:pt x="18416" y="5954"/>
                </a:lnTo>
                <a:lnTo>
                  <a:pt x="18255" y="5965"/>
                </a:lnTo>
                <a:lnTo>
                  <a:pt x="18104" y="5975"/>
                </a:lnTo>
                <a:lnTo>
                  <a:pt x="17993" y="5995"/>
                </a:lnTo>
                <a:lnTo>
                  <a:pt x="17923" y="6005"/>
                </a:lnTo>
                <a:lnTo>
                  <a:pt x="17852" y="6035"/>
                </a:lnTo>
                <a:lnTo>
                  <a:pt x="17732" y="6045"/>
                </a:lnTo>
                <a:lnTo>
                  <a:pt x="17571" y="6065"/>
                </a:lnTo>
                <a:lnTo>
                  <a:pt x="17400" y="6075"/>
                </a:lnTo>
                <a:lnTo>
                  <a:pt x="16947" y="6105"/>
                </a:lnTo>
                <a:lnTo>
                  <a:pt x="16464" y="6146"/>
                </a:lnTo>
                <a:lnTo>
                  <a:pt x="16123" y="6176"/>
                </a:lnTo>
                <a:lnTo>
                  <a:pt x="15710" y="6196"/>
                </a:lnTo>
                <a:lnTo>
                  <a:pt x="14815" y="6226"/>
                </a:lnTo>
                <a:lnTo>
                  <a:pt x="14393" y="6236"/>
                </a:lnTo>
                <a:lnTo>
                  <a:pt x="14051" y="6236"/>
                </a:lnTo>
                <a:lnTo>
                  <a:pt x="13809" y="6226"/>
                </a:lnTo>
                <a:lnTo>
                  <a:pt x="13739" y="6216"/>
                </a:lnTo>
                <a:lnTo>
                  <a:pt x="13709" y="6206"/>
                </a:lnTo>
                <a:lnTo>
                  <a:pt x="13689" y="6196"/>
                </a:lnTo>
                <a:lnTo>
                  <a:pt x="13638" y="6186"/>
                </a:lnTo>
                <a:lnTo>
                  <a:pt x="13457" y="6166"/>
                </a:lnTo>
                <a:lnTo>
                  <a:pt x="13176" y="6156"/>
                </a:lnTo>
                <a:lnTo>
                  <a:pt x="12824" y="6156"/>
                </a:lnTo>
                <a:lnTo>
                  <a:pt x="12210" y="6146"/>
                </a:lnTo>
                <a:lnTo>
                  <a:pt x="12019" y="6135"/>
                </a:lnTo>
                <a:lnTo>
                  <a:pt x="11939" y="6135"/>
                </a:lnTo>
                <a:lnTo>
                  <a:pt x="11858" y="6115"/>
                </a:lnTo>
                <a:lnTo>
                  <a:pt x="11687" y="6105"/>
                </a:lnTo>
                <a:lnTo>
                  <a:pt x="11124" y="6075"/>
                </a:lnTo>
                <a:lnTo>
                  <a:pt x="10470" y="6035"/>
                </a:lnTo>
                <a:lnTo>
                  <a:pt x="10179" y="6015"/>
                </a:lnTo>
                <a:lnTo>
                  <a:pt x="9967" y="5995"/>
                </a:lnTo>
                <a:lnTo>
                  <a:pt x="9344" y="5924"/>
                </a:lnTo>
                <a:lnTo>
                  <a:pt x="8539" y="5824"/>
                </a:lnTo>
                <a:lnTo>
                  <a:pt x="7503" y="5693"/>
                </a:lnTo>
                <a:lnTo>
                  <a:pt x="7061" y="5653"/>
                </a:lnTo>
                <a:lnTo>
                  <a:pt x="6739" y="5623"/>
                </a:lnTo>
                <a:lnTo>
                  <a:pt x="6638" y="5612"/>
                </a:lnTo>
                <a:lnTo>
                  <a:pt x="6558" y="5592"/>
                </a:lnTo>
                <a:lnTo>
                  <a:pt x="6488" y="5572"/>
                </a:lnTo>
                <a:lnTo>
                  <a:pt x="6447" y="5552"/>
                </a:lnTo>
                <a:lnTo>
                  <a:pt x="6407" y="5532"/>
                </a:lnTo>
                <a:lnTo>
                  <a:pt x="6357" y="5512"/>
                </a:lnTo>
                <a:lnTo>
                  <a:pt x="6286" y="5502"/>
                </a:lnTo>
                <a:lnTo>
                  <a:pt x="6216" y="5492"/>
                </a:lnTo>
                <a:lnTo>
                  <a:pt x="6105" y="5492"/>
                </a:lnTo>
                <a:lnTo>
                  <a:pt x="5985" y="5472"/>
                </a:lnTo>
                <a:lnTo>
                  <a:pt x="5723" y="5421"/>
                </a:lnTo>
                <a:lnTo>
                  <a:pt x="5613" y="5391"/>
                </a:lnTo>
                <a:lnTo>
                  <a:pt x="5522" y="5371"/>
                </a:lnTo>
                <a:lnTo>
                  <a:pt x="5452" y="5341"/>
                </a:lnTo>
                <a:lnTo>
                  <a:pt x="5432" y="5321"/>
                </a:lnTo>
                <a:lnTo>
                  <a:pt x="5421" y="5311"/>
                </a:lnTo>
                <a:lnTo>
                  <a:pt x="5411" y="5301"/>
                </a:lnTo>
                <a:lnTo>
                  <a:pt x="5401" y="5291"/>
                </a:lnTo>
                <a:lnTo>
                  <a:pt x="5361" y="5281"/>
                </a:lnTo>
                <a:lnTo>
                  <a:pt x="5291" y="5291"/>
                </a:lnTo>
                <a:lnTo>
                  <a:pt x="5190" y="5311"/>
                </a:lnTo>
                <a:lnTo>
                  <a:pt x="5090" y="5321"/>
                </a:lnTo>
                <a:lnTo>
                  <a:pt x="4989" y="5331"/>
                </a:lnTo>
                <a:lnTo>
                  <a:pt x="4888" y="5321"/>
                </a:lnTo>
                <a:lnTo>
                  <a:pt x="4788" y="5301"/>
                </a:lnTo>
                <a:lnTo>
                  <a:pt x="4697" y="5271"/>
                </a:lnTo>
                <a:lnTo>
                  <a:pt x="4567" y="5250"/>
                </a:lnTo>
                <a:lnTo>
                  <a:pt x="4245" y="5200"/>
                </a:lnTo>
                <a:lnTo>
                  <a:pt x="3832" y="5160"/>
                </a:lnTo>
                <a:lnTo>
                  <a:pt x="3360" y="5120"/>
                </a:lnTo>
                <a:lnTo>
                  <a:pt x="3199" y="5100"/>
                </a:lnTo>
                <a:lnTo>
                  <a:pt x="3038" y="5079"/>
                </a:lnTo>
                <a:lnTo>
                  <a:pt x="2897" y="5049"/>
                </a:lnTo>
                <a:lnTo>
                  <a:pt x="2807" y="5019"/>
                </a:lnTo>
                <a:lnTo>
                  <a:pt x="2686" y="4979"/>
                </a:lnTo>
                <a:lnTo>
                  <a:pt x="2535" y="4949"/>
                </a:lnTo>
                <a:lnTo>
                  <a:pt x="2334" y="4908"/>
                </a:lnTo>
                <a:lnTo>
                  <a:pt x="2072" y="4868"/>
                </a:lnTo>
                <a:lnTo>
                  <a:pt x="2012" y="4878"/>
                </a:lnTo>
                <a:lnTo>
                  <a:pt x="1922" y="4898"/>
                </a:lnTo>
                <a:lnTo>
                  <a:pt x="1891" y="4908"/>
                </a:lnTo>
                <a:lnTo>
                  <a:pt x="1871" y="4898"/>
                </a:lnTo>
                <a:lnTo>
                  <a:pt x="1861" y="4878"/>
                </a:lnTo>
                <a:lnTo>
                  <a:pt x="1841" y="4858"/>
                </a:lnTo>
                <a:lnTo>
                  <a:pt x="1821" y="4848"/>
                </a:lnTo>
                <a:lnTo>
                  <a:pt x="1801" y="4838"/>
                </a:lnTo>
                <a:lnTo>
                  <a:pt x="1751" y="4838"/>
                </a:lnTo>
                <a:lnTo>
                  <a:pt x="1720" y="4848"/>
                </a:lnTo>
                <a:lnTo>
                  <a:pt x="1710" y="4868"/>
                </a:lnTo>
                <a:lnTo>
                  <a:pt x="1720" y="4878"/>
                </a:lnTo>
                <a:lnTo>
                  <a:pt x="1720" y="4908"/>
                </a:lnTo>
                <a:lnTo>
                  <a:pt x="1700" y="4929"/>
                </a:lnTo>
                <a:lnTo>
                  <a:pt x="1660" y="4949"/>
                </a:lnTo>
                <a:lnTo>
                  <a:pt x="1600" y="4959"/>
                </a:lnTo>
                <a:lnTo>
                  <a:pt x="1479" y="4959"/>
                </a:lnTo>
                <a:lnTo>
                  <a:pt x="1449" y="4929"/>
                </a:lnTo>
                <a:lnTo>
                  <a:pt x="1429" y="4888"/>
                </a:lnTo>
                <a:lnTo>
                  <a:pt x="1409" y="4848"/>
                </a:lnTo>
                <a:lnTo>
                  <a:pt x="1378" y="4818"/>
                </a:lnTo>
                <a:lnTo>
                  <a:pt x="1308" y="4798"/>
                </a:lnTo>
                <a:lnTo>
                  <a:pt x="1157" y="4798"/>
                </a:lnTo>
                <a:lnTo>
                  <a:pt x="1107" y="4808"/>
                </a:lnTo>
                <a:lnTo>
                  <a:pt x="1077" y="4818"/>
                </a:lnTo>
                <a:lnTo>
                  <a:pt x="1067" y="4828"/>
                </a:lnTo>
                <a:lnTo>
                  <a:pt x="1067" y="4838"/>
                </a:lnTo>
                <a:lnTo>
                  <a:pt x="1067" y="4848"/>
                </a:lnTo>
                <a:lnTo>
                  <a:pt x="1026" y="4848"/>
                </a:lnTo>
                <a:lnTo>
                  <a:pt x="896" y="4808"/>
                </a:lnTo>
                <a:lnTo>
                  <a:pt x="765" y="4768"/>
                </a:lnTo>
                <a:lnTo>
                  <a:pt x="715" y="4738"/>
                </a:lnTo>
                <a:lnTo>
                  <a:pt x="695" y="4717"/>
                </a:lnTo>
                <a:lnTo>
                  <a:pt x="695" y="4687"/>
                </a:lnTo>
                <a:lnTo>
                  <a:pt x="674" y="4657"/>
                </a:lnTo>
                <a:lnTo>
                  <a:pt x="654" y="4647"/>
                </a:lnTo>
                <a:lnTo>
                  <a:pt x="624" y="4647"/>
                </a:lnTo>
                <a:lnTo>
                  <a:pt x="594" y="4657"/>
                </a:lnTo>
                <a:lnTo>
                  <a:pt x="564" y="4677"/>
                </a:lnTo>
                <a:lnTo>
                  <a:pt x="544" y="4707"/>
                </a:lnTo>
                <a:lnTo>
                  <a:pt x="524" y="4748"/>
                </a:lnTo>
                <a:lnTo>
                  <a:pt x="503" y="4788"/>
                </a:lnTo>
                <a:lnTo>
                  <a:pt x="483" y="4808"/>
                </a:lnTo>
                <a:lnTo>
                  <a:pt x="463" y="4818"/>
                </a:lnTo>
                <a:lnTo>
                  <a:pt x="433" y="4808"/>
                </a:lnTo>
                <a:lnTo>
                  <a:pt x="383" y="4788"/>
                </a:lnTo>
                <a:lnTo>
                  <a:pt x="322" y="4778"/>
                </a:lnTo>
                <a:lnTo>
                  <a:pt x="182" y="4758"/>
                </a:lnTo>
                <a:lnTo>
                  <a:pt x="111" y="4758"/>
                </a:lnTo>
                <a:lnTo>
                  <a:pt x="51" y="4768"/>
                </a:lnTo>
                <a:lnTo>
                  <a:pt x="11" y="4778"/>
                </a:lnTo>
                <a:lnTo>
                  <a:pt x="1" y="4778"/>
                </a:lnTo>
                <a:lnTo>
                  <a:pt x="1" y="4788"/>
                </a:lnTo>
                <a:lnTo>
                  <a:pt x="11" y="4818"/>
                </a:lnTo>
                <a:lnTo>
                  <a:pt x="51" y="4838"/>
                </a:lnTo>
                <a:lnTo>
                  <a:pt x="101" y="4858"/>
                </a:lnTo>
                <a:lnTo>
                  <a:pt x="172" y="4878"/>
                </a:lnTo>
                <a:lnTo>
                  <a:pt x="262" y="4898"/>
                </a:lnTo>
                <a:lnTo>
                  <a:pt x="312" y="4908"/>
                </a:lnTo>
                <a:lnTo>
                  <a:pt x="312" y="4929"/>
                </a:lnTo>
                <a:lnTo>
                  <a:pt x="302" y="4939"/>
                </a:lnTo>
                <a:lnTo>
                  <a:pt x="262" y="4979"/>
                </a:lnTo>
                <a:lnTo>
                  <a:pt x="222" y="5009"/>
                </a:lnTo>
                <a:lnTo>
                  <a:pt x="202" y="5039"/>
                </a:lnTo>
                <a:lnTo>
                  <a:pt x="212" y="5069"/>
                </a:lnTo>
                <a:lnTo>
                  <a:pt x="242" y="5100"/>
                </a:lnTo>
                <a:lnTo>
                  <a:pt x="302" y="5130"/>
                </a:lnTo>
                <a:lnTo>
                  <a:pt x="373" y="5150"/>
                </a:lnTo>
                <a:lnTo>
                  <a:pt x="614" y="5190"/>
                </a:lnTo>
                <a:lnTo>
                  <a:pt x="755" y="5220"/>
                </a:lnTo>
                <a:lnTo>
                  <a:pt x="876" y="5240"/>
                </a:lnTo>
                <a:lnTo>
                  <a:pt x="976" y="5271"/>
                </a:lnTo>
                <a:lnTo>
                  <a:pt x="1026" y="5301"/>
                </a:lnTo>
                <a:lnTo>
                  <a:pt x="1067" y="5321"/>
                </a:lnTo>
                <a:lnTo>
                  <a:pt x="1127" y="5331"/>
                </a:lnTo>
                <a:lnTo>
                  <a:pt x="1197" y="5341"/>
                </a:lnTo>
                <a:lnTo>
                  <a:pt x="1338" y="5341"/>
                </a:lnTo>
                <a:lnTo>
                  <a:pt x="1409" y="5351"/>
                </a:lnTo>
                <a:lnTo>
                  <a:pt x="1469" y="5371"/>
                </a:lnTo>
                <a:lnTo>
                  <a:pt x="1519" y="5411"/>
                </a:lnTo>
                <a:lnTo>
                  <a:pt x="1570" y="5442"/>
                </a:lnTo>
                <a:lnTo>
                  <a:pt x="1620" y="5472"/>
                </a:lnTo>
                <a:lnTo>
                  <a:pt x="1670" y="5492"/>
                </a:lnTo>
                <a:lnTo>
                  <a:pt x="1720" y="5502"/>
                </a:lnTo>
                <a:lnTo>
                  <a:pt x="1801" y="5502"/>
                </a:lnTo>
                <a:lnTo>
                  <a:pt x="1871" y="5512"/>
                </a:lnTo>
                <a:lnTo>
                  <a:pt x="1932" y="5532"/>
                </a:lnTo>
                <a:lnTo>
                  <a:pt x="1982" y="5552"/>
                </a:lnTo>
                <a:lnTo>
                  <a:pt x="2022" y="5582"/>
                </a:lnTo>
                <a:lnTo>
                  <a:pt x="2062" y="5633"/>
                </a:lnTo>
                <a:lnTo>
                  <a:pt x="2092" y="5683"/>
                </a:lnTo>
                <a:lnTo>
                  <a:pt x="2123" y="5743"/>
                </a:lnTo>
                <a:lnTo>
                  <a:pt x="2173" y="5854"/>
                </a:lnTo>
                <a:lnTo>
                  <a:pt x="2193" y="5874"/>
                </a:lnTo>
                <a:lnTo>
                  <a:pt x="2203" y="5864"/>
                </a:lnTo>
                <a:lnTo>
                  <a:pt x="2203" y="5854"/>
                </a:lnTo>
                <a:lnTo>
                  <a:pt x="2223" y="5834"/>
                </a:lnTo>
                <a:lnTo>
                  <a:pt x="2274" y="5814"/>
                </a:lnTo>
                <a:lnTo>
                  <a:pt x="2354" y="5804"/>
                </a:lnTo>
                <a:lnTo>
                  <a:pt x="2465" y="5783"/>
                </a:lnTo>
                <a:lnTo>
                  <a:pt x="2605" y="5773"/>
                </a:lnTo>
                <a:lnTo>
                  <a:pt x="2666" y="5763"/>
                </a:lnTo>
                <a:lnTo>
                  <a:pt x="2676" y="5753"/>
                </a:lnTo>
                <a:lnTo>
                  <a:pt x="2666" y="5743"/>
                </a:lnTo>
                <a:lnTo>
                  <a:pt x="2605" y="5713"/>
                </a:lnTo>
                <a:lnTo>
                  <a:pt x="2535" y="5683"/>
                </a:lnTo>
                <a:lnTo>
                  <a:pt x="2515" y="5663"/>
                </a:lnTo>
                <a:lnTo>
                  <a:pt x="2525" y="5653"/>
                </a:lnTo>
                <a:lnTo>
                  <a:pt x="2656" y="5653"/>
                </a:lnTo>
                <a:lnTo>
                  <a:pt x="2766" y="5673"/>
                </a:lnTo>
                <a:lnTo>
                  <a:pt x="3028" y="5723"/>
                </a:lnTo>
                <a:lnTo>
                  <a:pt x="3279" y="5783"/>
                </a:lnTo>
                <a:lnTo>
                  <a:pt x="3360" y="5814"/>
                </a:lnTo>
                <a:lnTo>
                  <a:pt x="3400" y="5834"/>
                </a:lnTo>
                <a:lnTo>
                  <a:pt x="3410" y="5844"/>
                </a:lnTo>
                <a:lnTo>
                  <a:pt x="3108" y="5844"/>
                </a:lnTo>
                <a:lnTo>
                  <a:pt x="3048" y="5854"/>
                </a:lnTo>
                <a:lnTo>
                  <a:pt x="3018" y="5864"/>
                </a:lnTo>
                <a:lnTo>
                  <a:pt x="3028" y="5874"/>
                </a:lnTo>
                <a:lnTo>
                  <a:pt x="3058" y="5904"/>
                </a:lnTo>
                <a:lnTo>
                  <a:pt x="3108" y="5924"/>
                </a:lnTo>
                <a:lnTo>
                  <a:pt x="3159" y="5934"/>
                </a:lnTo>
                <a:lnTo>
                  <a:pt x="3289" y="5954"/>
                </a:lnTo>
                <a:lnTo>
                  <a:pt x="3350" y="5965"/>
                </a:lnTo>
                <a:lnTo>
                  <a:pt x="3410" y="5975"/>
                </a:lnTo>
                <a:lnTo>
                  <a:pt x="3460" y="5995"/>
                </a:lnTo>
                <a:lnTo>
                  <a:pt x="3490" y="6015"/>
                </a:lnTo>
                <a:lnTo>
                  <a:pt x="3541" y="6035"/>
                </a:lnTo>
                <a:lnTo>
                  <a:pt x="3631" y="6055"/>
                </a:lnTo>
                <a:lnTo>
                  <a:pt x="3732" y="6065"/>
                </a:lnTo>
                <a:lnTo>
                  <a:pt x="3973" y="6065"/>
                </a:lnTo>
                <a:lnTo>
                  <a:pt x="4074" y="6075"/>
                </a:lnTo>
                <a:lnTo>
                  <a:pt x="4134" y="6095"/>
                </a:lnTo>
                <a:lnTo>
                  <a:pt x="4154" y="6095"/>
                </a:lnTo>
                <a:lnTo>
                  <a:pt x="4154" y="6105"/>
                </a:lnTo>
                <a:lnTo>
                  <a:pt x="4154" y="6125"/>
                </a:lnTo>
                <a:lnTo>
                  <a:pt x="4134" y="6135"/>
                </a:lnTo>
                <a:lnTo>
                  <a:pt x="4114" y="6146"/>
                </a:lnTo>
                <a:lnTo>
                  <a:pt x="4084" y="6146"/>
                </a:lnTo>
                <a:lnTo>
                  <a:pt x="4054" y="6156"/>
                </a:lnTo>
                <a:lnTo>
                  <a:pt x="4034" y="6176"/>
                </a:lnTo>
                <a:lnTo>
                  <a:pt x="4013" y="6196"/>
                </a:lnTo>
                <a:lnTo>
                  <a:pt x="4003" y="6226"/>
                </a:lnTo>
                <a:lnTo>
                  <a:pt x="3993" y="6256"/>
                </a:lnTo>
                <a:lnTo>
                  <a:pt x="3963" y="6286"/>
                </a:lnTo>
                <a:lnTo>
                  <a:pt x="3923" y="6306"/>
                </a:lnTo>
                <a:lnTo>
                  <a:pt x="3873" y="6327"/>
                </a:lnTo>
                <a:lnTo>
                  <a:pt x="3722" y="6357"/>
                </a:lnTo>
                <a:lnTo>
                  <a:pt x="3571" y="6407"/>
                </a:lnTo>
                <a:lnTo>
                  <a:pt x="3480" y="6427"/>
                </a:lnTo>
                <a:lnTo>
                  <a:pt x="3390" y="6427"/>
                </a:lnTo>
                <a:lnTo>
                  <a:pt x="3370" y="6407"/>
                </a:lnTo>
                <a:lnTo>
                  <a:pt x="3319" y="6357"/>
                </a:lnTo>
                <a:lnTo>
                  <a:pt x="3259" y="6296"/>
                </a:lnTo>
                <a:lnTo>
                  <a:pt x="3239" y="6286"/>
                </a:lnTo>
                <a:lnTo>
                  <a:pt x="3209" y="6276"/>
                </a:lnTo>
                <a:lnTo>
                  <a:pt x="3138" y="6276"/>
                </a:lnTo>
                <a:lnTo>
                  <a:pt x="3038" y="6306"/>
                </a:lnTo>
                <a:lnTo>
                  <a:pt x="2967" y="6327"/>
                </a:lnTo>
                <a:lnTo>
                  <a:pt x="2917" y="6357"/>
                </a:lnTo>
                <a:lnTo>
                  <a:pt x="2887" y="6387"/>
                </a:lnTo>
                <a:lnTo>
                  <a:pt x="2877" y="6397"/>
                </a:lnTo>
                <a:lnTo>
                  <a:pt x="2887" y="6407"/>
                </a:lnTo>
                <a:lnTo>
                  <a:pt x="2887" y="6417"/>
                </a:lnTo>
                <a:lnTo>
                  <a:pt x="2877" y="6427"/>
                </a:lnTo>
                <a:lnTo>
                  <a:pt x="2817" y="6437"/>
                </a:lnTo>
                <a:lnTo>
                  <a:pt x="2726" y="6437"/>
                </a:lnTo>
                <a:lnTo>
                  <a:pt x="2626" y="6427"/>
                </a:lnTo>
                <a:lnTo>
                  <a:pt x="2515" y="6407"/>
                </a:lnTo>
                <a:lnTo>
                  <a:pt x="2404" y="6387"/>
                </a:lnTo>
                <a:lnTo>
                  <a:pt x="2324" y="6367"/>
                </a:lnTo>
                <a:lnTo>
                  <a:pt x="2274" y="6337"/>
                </a:lnTo>
                <a:lnTo>
                  <a:pt x="2274" y="6327"/>
                </a:lnTo>
                <a:lnTo>
                  <a:pt x="2274" y="6317"/>
                </a:lnTo>
                <a:lnTo>
                  <a:pt x="2294" y="6306"/>
                </a:lnTo>
                <a:lnTo>
                  <a:pt x="2354" y="6306"/>
                </a:lnTo>
                <a:lnTo>
                  <a:pt x="2455" y="6317"/>
                </a:lnTo>
                <a:lnTo>
                  <a:pt x="2555" y="6327"/>
                </a:lnTo>
                <a:lnTo>
                  <a:pt x="2646" y="6327"/>
                </a:lnTo>
                <a:lnTo>
                  <a:pt x="2706" y="6317"/>
                </a:lnTo>
                <a:lnTo>
                  <a:pt x="2746" y="6306"/>
                </a:lnTo>
                <a:lnTo>
                  <a:pt x="2766" y="6286"/>
                </a:lnTo>
                <a:lnTo>
                  <a:pt x="2766" y="6276"/>
                </a:lnTo>
                <a:lnTo>
                  <a:pt x="2756" y="6266"/>
                </a:lnTo>
                <a:lnTo>
                  <a:pt x="2716" y="6236"/>
                </a:lnTo>
                <a:lnTo>
                  <a:pt x="2646" y="6206"/>
                </a:lnTo>
                <a:lnTo>
                  <a:pt x="2565" y="6176"/>
                </a:lnTo>
                <a:lnTo>
                  <a:pt x="2485" y="6166"/>
                </a:lnTo>
                <a:lnTo>
                  <a:pt x="2404" y="6156"/>
                </a:lnTo>
                <a:lnTo>
                  <a:pt x="2284" y="6156"/>
                </a:lnTo>
                <a:lnTo>
                  <a:pt x="2243" y="6176"/>
                </a:lnTo>
                <a:lnTo>
                  <a:pt x="2213" y="6196"/>
                </a:lnTo>
                <a:lnTo>
                  <a:pt x="2203" y="6226"/>
                </a:lnTo>
                <a:lnTo>
                  <a:pt x="2193" y="6256"/>
                </a:lnTo>
                <a:lnTo>
                  <a:pt x="2173" y="6276"/>
                </a:lnTo>
                <a:lnTo>
                  <a:pt x="2133" y="6296"/>
                </a:lnTo>
                <a:lnTo>
                  <a:pt x="2082" y="6296"/>
                </a:lnTo>
                <a:lnTo>
                  <a:pt x="2032" y="6306"/>
                </a:lnTo>
                <a:lnTo>
                  <a:pt x="1972" y="6327"/>
                </a:lnTo>
                <a:lnTo>
                  <a:pt x="1922" y="6347"/>
                </a:lnTo>
                <a:lnTo>
                  <a:pt x="1871" y="6377"/>
                </a:lnTo>
                <a:lnTo>
                  <a:pt x="1791" y="6427"/>
                </a:lnTo>
                <a:lnTo>
                  <a:pt x="1761" y="6437"/>
                </a:lnTo>
                <a:lnTo>
                  <a:pt x="1740" y="6447"/>
                </a:lnTo>
                <a:lnTo>
                  <a:pt x="1720" y="6437"/>
                </a:lnTo>
                <a:lnTo>
                  <a:pt x="1710" y="6417"/>
                </a:lnTo>
                <a:lnTo>
                  <a:pt x="1700" y="6337"/>
                </a:lnTo>
                <a:lnTo>
                  <a:pt x="1690" y="6236"/>
                </a:lnTo>
                <a:lnTo>
                  <a:pt x="1670" y="6196"/>
                </a:lnTo>
                <a:lnTo>
                  <a:pt x="1650" y="6156"/>
                </a:lnTo>
                <a:lnTo>
                  <a:pt x="1630" y="6125"/>
                </a:lnTo>
                <a:lnTo>
                  <a:pt x="1600" y="6115"/>
                </a:lnTo>
                <a:lnTo>
                  <a:pt x="1559" y="6105"/>
                </a:lnTo>
                <a:lnTo>
                  <a:pt x="1529" y="6115"/>
                </a:lnTo>
                <a:lnTo>
                  <a:pt x="1499" y="6135"/>
                </a:lnTo>
                <a:lnTo>
                  <a:pt x="1469" y="6166"/>
                </a:lnTo>
                <a:lnTo>
                  <a:pt x="1459" y="6206"/>
                </a:lnTo>
                <a:lnTo>
                  <a:pt x="1449" y="6246"/>
                </a:lnTo>
                <a:lnTo>
                  <a:pt x="1439" y="6296"/>
                </a:lnTo>
                <a:lnTo>
                  <a:pt x="1429" y="6327"/>
                </a:lnTo>
                <a:lnTo>
                  <a:pt x="1388" y="6347"/>
                </a:lnTo>
                <a:lnTo>
                  <a:pt x="1288" y="6347"/>
                </a:lnTo>
                <a:lnTo>
                  <a:pt x="1258" y="6337"/>
                </a:lnTo>
                <a:lnTo>
                  <a:pt x="1268" y="6327"/>
                </a:lnTo>
                <a:lnTo>
                  <a:pt x="1298" y="6306"/>
                </a:lnTo>
                <a:lnTo>
                  <a:pt x="1328" y="6276"/>
                </a:lnTo>
                <a:lnTo>
                  <a:pt x="1348" y="6256"/>
                </a:lnTo>
                <a:lnTo>
                  <a:pt x="1338" y="6226"/>
                </a:lnTo>
                <a:lnTo>
                  <a:pt x="1318" y="6196"/>
                </a:lnTo>
                <a:lnTo>
                  <a:pt x="1288" y="6176"/>
                </a:lnTo>
                <a:lnTo>
                  <a:pt x="1258" y="6176"/>
                </a:lnTo>
                <a:lnTo>
                  <a:pt x="1238" y="6186"/>
                </a:lnTo>
                <a:lnTo>
                  <a:pt x="1228" y="6206"/>
                </a:lnTo>
                <a:lnTo>
                  <a:pt x="1207" y="6246"/>
                </a:lnTo>
                <a:lnTo>
                  <a:pt x="1207" y="6286"/>
                </a:lnTo>
                <a:lnTo>
                  <a:pt x="1197" y="6347"/>
                </a:lnTo>
                <a:lnTo>
                  <a:pt x="1207" y="6407"/>
                </a:lnTo>
                <a:lnTo>
                  <a:pt x="1228" y="6467"/>
                </a:lnTo>
                <a:lnTo>
                  <a:pt x="1238" y="6487"/>
                </a:lnTo>
                <a:lnTo>
                  <a:pt x="1258" y="6508"/>
                </a:lnTo>
                <a:lnTo>
                  <a:pt x="1288" y="6508"/>
                </a:lnTo>
                <a:lnTo>
                  <a:pt x="1328" y="6518"/>
                </a:lnTo>
                <a:lnTo>
                  <a:pt x="1439" y="6508"/>
                </a:lnTo>
                <a:lnTo>
                  <a:pt x="1539" y="6518"/>
                </a:lnTo>
                <a:lnTo>
                  <a:pt x="1640" y="6528"/>
                </a:lnTo>
                <a:lnTo>
                  <a:pt x="1730" y="6548"/>
                </a:lnTo>
                <a:lnTo>
                  <a:pt x="1811" y="6588"/>
                </a:lnTo>
                <a:lnTo>
                  <a:pt x="1901" y="6618"/>
                </a:lnTo>
                <a:lnTo>
                  <a:pt x="2032" y="6658"/>
                </a:lnTo>
                <a:lnTo>
                  <a:pt x="2183" y="6699"/>
                </a:lnTo>
                <a:lnTo>
                  <a:pt x="2324" y="6729"/>
                </a:lnTo>
                <a:lnTo>
                  <a:pt x="2706" y="6809"/>
                </a:lnTo>
                <a:lnTo>
                  <a:pt x="2847" y="6839"/>
                </a:lnTo>
                <a:lnTo>
                  <a:pt x="2947" y="6870"/>
                </a:lnTo>
                <a:lnTo>
                  <a:pt x="3008" y="6900"/>
                </a:lnTo>
                <a:lnTo>
                  <a:pt x="3048" y="6930"/>
                </a:lnTo>
                <a:lnTo>
                  <a:pt x="3058" y="6960"/>
                </a:lnTo>
                <a:lnTo>
                  <a:pt x="3048" y="6980"/>
                </a:lnTo>
                <a:lnTo>
                  <a:pt x="3028" y="7010"/>
                </a:lnTo>
                <a:lnTo>
                  <a:pt x="3018" y="7031"/>
                </a:lnTo>
                <a:lnTo>
                  <a:pt x="3028" y="7051"/>
                </a:lnTo>
                <a:lnTo>
                  <a:pt x="3058" y="7071"/>
                </a:lnTo>
                <a:lnTo>
                  <a:pt x="3098" y="7081"/>
                </a:lnTo>
                <a:lnTo>
                  <a:pt x="3169" y="7091"/>
                </a:lnTo>
                <a:lnTo>
                  <a:pt x="3390" y="7121"/>
                </a:lnTo>
                <a:lnTo>
                  <a:pt x="3501" y="7141"/>
                </a:lnTo>
                <a:lnTo>
                  <a:pt x="3621" y="7161"/>
                </a:lnTo>
                <a:lnTo>
                  <a:pt x="3732" y="7202"/>
                </a:lnTo>
                <a:lnTo>
                  <a:pt x="3812" y="7232"/>
                </a:lnTo>
                <a:lnTo>
                  <a:pt x="3953" y="7292"/>
                </a:lnTo>
                <a:lnTo>
                  <a:pt x="4124" y="7342"/>
                </a:lnTo>
                <a:lnTo>
                  <a:pt x="4386" y="7403"/>
                </a:lnTo>
                <a:lnTo>
                  <a:pt x="4788" y="7473"/>
                </a:lnTo>
                <a:lnTo>
                  <a:pt x="5049" y="7523"/>
                </a:lnTo>
                <a:lnTo>
                  <a:pt x="5140" y="7544"/>
                </a:lnTo>
                <a:lnTo>
                  <a:pt x="5180" y="7564"/>
                </a:lnTo>
                <a:lnTo>
                  <a:pt x="5240" y="7574"/>
                </a:lnTo>
                <a:lnTo>
                  <a:pt x="5341" y="7594"/>
                </a:lnTo>
                <a:lnTo>
                  <a:pt x="5653" y="7634"/>
                </a:lnTo>
                <a:lnTo>
                  <a:pt x="5965" y="7664"/>
                </a:lnTo>
                <a:lnTo>
                  <a:pt x="6216" y="7664"/>
                </a:lnTo>
                <a:lnTo>
                  <a:pt x="6307" y="7684"/>
                </a:lnTo>
                <a:lnTo>
                  <a:pt x="6568" y="7725"/>
                </a:lnTo>
                <a:lnTo>
                  <a:pt x="6980" y="7815"/>
                </a:lnTo>
                <a:lnTo>
                  <a:pt x="7353" y="7865"/>
                </a:lnTo>
                <a:lnTo>
                  <a:pt x="7644" y="7896"/>
                </a:lnTo>
                <a:lnTo>
                  <a:pt x="7755" y="7896"/>
                </a:lnTo>
                <a:lnTo>
                  <a:pt x="7835" y="7885"/>
                </a:lnTo>
                <a:lnTo>
                  <a:pt x="7906" y="7875"/>
                </a:lnTo>
                <a:lnTo>
                  <a:pt x="7996" y="7875"/>
                </a:lnTo>
                <a:lnTo>
                  <a:pt x="8077" y="7885"/>
                </a:lnTo>
                <a:lnTo>
                  <a:pt x="8137" y="7906"/>
                </a:lnTo>
                <a:lnTo>
                  <a:pt x="8288" y="7946"/>
                </a:lnTo>
                <a:lnTo>
                  <a:pt x="8519" y="7976"/>
                </a:lnTo>
                <a:lnTo>
                  <a:pt x="8791" y="8006"/>
                </a:lnTo>
                <a:lnTo>
                  <a:pt x="9092" y="8026"/>
                </a:lnTo>
                <a:lnTo>
                  <a:pt x="9183" y="8036"/>
                </a:lnTo>
                <a:lnTo>
                  <a:pt x="9273" y="8056"/>
                </a:lnTo>
                <a:lnTo>
                  <a:pt x="9354" y="8077"/>
                </a:lnTo>
                <a:lnTo>
                  <a:pt x="9424" y="8097"/>
                </a:lnTo>
                <a:lnTo>
                  <a:pt x="9485" y="8107"/>
                </a:lnTo>
                <a:lnTo>
                  <a:pt x="9575" y="8137"/>
                </a:lnTo>
                <a:lnTo>
                  <a:pt x="9857" y="8177"/>
                </a:lnTo>
                <a:lnTo>
                  <a:pt x="10289" y="8237"/>
                </a:lnTo>
                <a:lnTo>
                  <a:pt x="10903" y="8308"/>
                </a:lnTo>
                <a:lnTo>
                  <a:pt x="11335" y="8338"/>
                </a:lnTo>
                <a:lnTo>
                  <a:pt x="12019" y="8378"/>
                </a:lnTo>
                <a:lnTo>
                  <a:pt x="12975" y="8398"/>
                </a:lnTo>
                <a:lnTo>
                  <a:pt x="14181" y="8429"/>
                </a:lnTo>
                <a:lnTo>
                  <a:pt x="14654" y="8439"/>
                </a:lnTo>
                <a:lnTo>
                  <a:pt x="15147" y="8429"/>
                </a:lnTo>
                <a:lnTo>
                  <a:pt x="15680" y="8408"/>
                </a:lnTo>
                <a:lnTo>
                  <a:pt x="16263" y="8378"/>
                </a:lnTo>
                <a:lnTo>
                  <a:pt x="16887" y="8338"/>
                </a:lnTo>
                <a:lnTo>
                  <a:pt x="17581" y="8288"/>
                </a:lnTo>
                <a:lnTo>
                  <a:pt x="18345" y="8217"/>
                </a:lnTo>
                <a:lnTo>
                  <a:pt x="19190" y="8137"/>
                </a:lnTo>
                <a:lnTo>
                  <a:pt x="19743" y="8077"/>
                </a:lnTo>
                <a:lnTo>
                  <a:pt x="19914" y="8046"/>
                </a:lnTo>
                <a:lnTo>
                  <a:pt x="19995" y="8036"/>
                </a:lnTo>
                <a:lnTo>
                  <a:pt x="20065" y="8016"/>
                </a:lnTo>
                <a:lnTo>
                  <a:pt x="20246" y="7996"/>
                </a:lnTo>
                <a:lnTo>
                  <a:pt x="20809" y="7926"/>
                </a:lnTo>
                <a:lnTo>
                  <a:pt x="21161" y="7885"/>
                </a:lnTo>
                <a:lnTo>
                  <a:pt x="21574" y="7835"/>
                </a:lnTo>
                <a:lnTo>
                  <a:pt x="21986" y="7775"/>
                </a:lnTo>
                <a:lnTo>
                  <a:pt x="22338" y="7714"/>
                </a:lnTo>
                <a:lnTo>
                  <a:pt x="22640" y="7664"/>
                </a:lnTo>
                <a:lnTo>
                  <a:pt x="22881" y="7624"/>
                </a:lnTo>
                <a:lnTo>
                  <a:pt x="23042" y="7604"/>
                </a:lnTo>
                <a:lnTo>
                  <a:pt x="23092" y="7604"/>
                </a:lnTo>
                <a:lnTo>
                  <a:pt x="23102" y="7614"/>
                </a:lnTo>
                <a:lnTo>
                  <a:pt x="23092" y="7634"/>
                </a:lnTo>
                <a:lnTo>
                  <a:pt x="23062" y="7664"/>
                </a:lnTo>
                <a:lnTo>
                  <a:pt x="22962" y="7725"/>
                </a:lnTo>
                <a:lnTo>
                  <a:pt x="22861" y="7795"/>
                </a:lnTo>
                <a:lnTo>
                  <a:pt x="22700" y="7936"/>
                </a:lnTo>
                <a:lnTo>
                  <a:pt x="22499" y="8107"/>
                </a:lnTo>
                <a:lnTo>
                  <a:pt x="22278" y="8318"/>
                </a:lnTo>
                <a:lnTo>
                  <a:pt x="21865" y="8700"/>
                </a:lnTo>
                <a:lnTo>
                  <a:pt x="21634" y="8901"/>
                </a:lnTo>
                <a:lnTo>
                  <a:pt x="21523" y="9002"/>
                </a:lnTo>
                <a:lnTo>
                  <a:pt x="21403" y="9123"/>
                </a:lnTo>
                <a:lnTo>
                  <a:pt x="20870" y="9706"/>
                </a:lnTo>
                <a:lnTo>
                  <a:pt x="20518" y="10078"/>
                </a:lnTo>
                <a:lnTo>
                  <a:pt x="20266" y="10390"/>
                </a:lnTo>
                <a:lnTo>
                  <a:pt x="20176" y="10490"/>
                </a:lnTo>
                <a:lnTo>
                  <a:pt x="20075" y="10601"/>
                </a:lnTo>
                <a:lnTo>
                  <a:pt x="19985" y="10691"/>
                </a:lnTo>
                <a:lnTo>
                  <a:pt x="19904" y="10762"/>
                </a:lnTo>
                <a:lnTo>
                  <a:pt x="19834" y="10822"/>
                </a:lnTo>
                <a:lnTo>
                  <a:pt x="19783" y="10883"/>
                </a:lnTo>
                <a:lnTo>
                  <a:pt x="19753" y="10953"/>
                </a:lnTo>
                <a:lnTo>
                  <a:pt x="19743" y="11023"/>
                </a:lnTo>
                <a:lnTo>
                  <a:pt x="19753" y="11094"/>
                </a:lnTo>
                <a:lnTo>
                  <a:pt x="19773" y="11174"/>
                </a:lnTo>
                <a:lnTo>
                  <a:pt x="19793" y="11255"/>
                </a:lnTo>
                <a:lnTo>
                  <a:pt x="19824" y="11335"/>
                </a:lnTo>
                <a:lnTo>
                  <a:pt x="19854" y="11406"/>
                </a:lnTo>
                <a:lnTo>
                  <a:pt x="19894" y="11466"/>
                </a:lnTo>
                <a:lnTo>
                  <a:pt x="19924" y="11496"/>
                </a:lnTo>
                <a:lnTo>
                  <a:pt x="19954" y="11516"/>
                </a:lnTo>
                <a:lnTo>
                  <a:pt x="19975" y="11516"/>
                </a:lnTo>
                <a:lnTo>
                  <a:pt x="19985" y="11526"/>
                </a:lnTo>
                <a:lnTo>
                  <a:pt x="19995" y="11546"/>
                </a:lnTo>
                <a:lnTo>
                  <a:pt x="19995" y="11566"/>
                </a:lnTo>
                <a:lnTo>
                  <a:pt x="20015" y="11607"/>
                </a:lnTo>
                <a:lnTo>
                  <a:pt x="20045" y="11667"/>
                </a:lnTo>
                <a:lnTo>
                  <a:pt x="20166" y="11838"/>
                </a:lnTo>
                <a:lnTo>
                  <a:pt x="20236" y="11939"/>
                </a:lnTo>
                <a:lnTo>
                  <a:pt x="20296" y="12049"/>
                </a:lnTo>
                <a:lnTo>
                  <a:pt x="20347" y="12160"/>
                </a:lnTo>
                <a:lnTo>
                  <a:pt x="20377" y="12250"/>
                </a:lnTo>
                <a:lnTo>
                  <a:pt x="20407" y="12361"/>
                </a:lnTo>
                <a:lnTo>
                  <a:pt x="20447" y="12492"/>
                </a:lnTo>
                <a:lnTo>
                  <a:pt x="20518" y="12622"/>
                </a:lnTo>
                <a:lnTo>
                  <a:pt x="20588" y="12753"/>
                </a:lnTo>
                <a:lnTo>
                  <a:pt x="20658" y="12884"/>
                </a:lnTo>
                <a:lnTo>
                  <a:pt x="20739" y="12985"/>
                </a:lnTo>
                <a:lnTo>
                  <a:pt x="20799" y="13055"/>
                </a:lnTo>
                <a:lnTo>
                  <a:pt x="20829" y="13085"/>
                </a:lnTo>
                <a:lnTo>
                  <a:pt x="20860" y="13095"/>
                </a:lnTo>
                <a:lnTo>
                  <a:pt x="20900" y="13105"/>
                </a:lnTo>
                <a:lnTo>
                  <a:pt x="20940" y="13105"/>
                </a:lnTo>
                <a:lnTo>
                  <a:pt x="20980" y="13095"/>
                </a:lnTo>
                <a:lnTo>
                  <a:pt x="21020" y="13065"/>
                </a:lnTo>
                <a:lnTo>
                  <a:pt x="21061" y="13025"/>
                </a:lnTo>
                <a:lnTo>
                  <a:pt x="21111" y="12974"/>
                </a:lnTo>
                <a:lnTo>
                  <a:pt x="21212" y="12824"/>
                </a:lnTo>
                <a:lnTo>
                  <a:pt x="21272" y="12733"/>
                </a:lnTo>
                <a:lnTo>
                  <a:pt x="21352" y="12622"/>
                </a:lnTo>
                <a:lnTo>
                  <a:pt x="21584" y="12341"/>
                </a:lnTo>
                <a:lnTo>
                  <a:pt x="21875" y="11999"/>
                </a:lnTo>
                <a:lnTo>
                  <a:pt x="22217" y="11627"/>
                </a:lnTo>
                <a:lnTo>
                  <a:pt x="22589" y="11235"/>
                </a:lnTo>
                <a:lnTo>
                  <a:pt x="22962" y="10852"/>
                </a:lnTo>
                <a:lnTo>
                  <a:pt x="23324" y="10500"/>
                </a:lnTo>
                <a:lnTo>
                  <a:pt x="23656" y="10189"/>
                </a:lnTo>
                <a:lnTo>
                  <a:pt x="24038" y="9847"/>
                </a:lnTo>
                <a:lnTo>
                  <a:pt x="24430" y="9505"/>
                </a:lnTo>
                <a:lnTo>
                  <a:pt x="24822" y="9173"/>
                </a:lnTo>
                <a:lnTo>
                  <a:pt x="25214" y="8861"/>
                </a:lnTo>
                <a:lnTo>
                  <a:pt x="25587" y="8559"/>
                </a:lnTo>
                <a:lnTo>
                  <a:pt x="25939" y="8288"/>
                </a:lnTo>
                <a:lnTo>
                  <a:pt x="26270" y="8036"/>
                </a:lnTo>
                <a:lnTo>
                  <a:pt x="26562" y="7825"/>
                </a:lnTo>
                <a:lnTo>
                  <a:pt x="27155" y="7413"/>
                </a:lnTo>
                <a:lnTo>
                  <a:pt x="27568" y="7101"/>
                </a:lnTo>
                <a:lnTo>
                  <a:pt x="27719" y="7000"/>
                </a:lnTo>
                <a:lnTo>
                  <a:pt x="27769" y="6960"/>
                </a:lnTo>
                <a:lnTo>
                  <a:pt x="27799" y="6950"/>
                </a:lnTo>
                <a:lnTo>
                  <a:pt x="27839" y="6940"/>
                </a:lnTo>
                <a:lnTo>
                  <a:pt x="27910" y="6900"/>
                </a:lnTo>
                <a:lnTo>
                  <a:pt x="28091" y="6789"/>
                </a:lnTo>
                <a:lnTo>
                  <a:pt x="28262" y="6679"/>
                </a:lnTo>
                <a:lnTo>
                  <a:pt x="28453" y="6558"/>
                </a:lnTo>
                <a:lnTo>
                  <a:pt x="28885" y="6327"/>
                </a:lnTo>
                <a:lnTo>
                  <a:pt x="29368" y="6085"/>
                </a:lnTo>
                <a:lnTo>
                  <a:pt x="29881" y="5844"/>
                </a:lnTo>
                <a:lnTo>
                  <a:pt x="30394" y="5612"/>
                </a:lnTo>
                <a:lnTo>
                  <a:pt x="30907" y="5411"/>
                </a:lnTo>
                <a:lnTo>
                  <a:pt x="31370" y="5240"/>
                </a:lnTo>
                <a:lnTo>
                  <a:pt x="31591" y="5180"/>
                </a:lnTo>
                <a:lnTo>
                  <a:pt x="31792" y="5120"/>
                </a:lnTo>
                <a:lnTo>
                  <a:pt x="31913" y="5079"/>
                </a:lnTo>
                <a:lnTo>
                  <a:pt x="32023" y="5029"/>
                </a:lnTo>
                <a:lnTo>
                  <a:pt x="32134" y="4979"/>
                </a:lnTo>
                <a:lnTo>
                  <a:pt x="32204" y="4939"/>
                </a:lnTo>
                <a:lnTo>
                  <a:pt x="32275" y="4878"/>
                </a:lnTo>
                <a:lnTo>
                  <a:pt x="32295" y="4848"/>
                </a:lnTo>
                <a:lnTo>
                  <a:pt x="32315" y="4808"/>
                </a:lnTo>
                <a:lnTo>
                  <a:pt x="32315" y="4778"/>
                </a:lnTo>
                <a:lnTo>
                  <a:pt x="32325" y="4727"/>
                </a:lnTo>
                <a:lnTo>
                  <a:pt x="32305" y="4597"/>
                </a:lnTo>
                <a:lnTo>
                  <a:pt x="32305" y="4546"/>
                </a:lnTo>
                <a:lnTo>
                  <a:pt x="32325" y="4496"/>
                </a:lnTo>
                <a:lnTo>
                  <a:pt x="32375" y="4396"/>
                </a:lnTo>
                <a:lnTo>
                  <a:pt x="32426" y="4295"/>
                </a:lnTo>
                <a:lnTo>
                  <a:pt x="32436" y="4255"/>
                </a:lnTo>
                <a:lnTo>
                  <a:pt x="32436" y="4215"/>
                </a:lnTo>
                <a:lnTo>
                  <a:pt x="32415" y="4084"/>
                </a:lnTo>
                <a:lnTo>
                  <a:pt x="32385" y="4003"/>
                </a:lnTo>
                <a:lnTo>
                  <a:pt x="32345" y="3893"/>
                </a:lnTo>
                <a:lnTo>
                  <a:pt x="32285" y="3702"/>
                </a:lnTo>
                <a:lnTo>
                  <a:pt x="32244" y="3581"/>
                </a:lnTo>
                <a:lnTo>
                  <a:pt x="32204" y="3460"/>
                </a:lnTo>
                <a:lnTo>
                  <a:pt x="32124" y="3269"/>
                </a:lnTo>
                <a:lnTo>
                  <a:pt x="32033" y="3108"/>
                </a:lnTo>
                <a:lnTo>
                  <a:pt x="31943" y="2998"/>
                </a:lnTo>
                <a:lnTo>
                  <a:pt x="31872" y="2927"/>
                </a:lnTo>
                <a:lnTo>
                  <a:pt x="31842" y="2907"/>
                </a:lnTo>
                <a:lnTo>
                  <a:pt x="31802" y="2897"/>
                </a:lnTo>
                <a:lnTo>
                  <a:pt x="31752" y="2887"/>
                </a:lnTo>
                <a:lnTo>
                  <a:pt x="31530" y="2887"/>
                </a:lnTo>
                <a:lnTo>
                  <a:pt x="31370" y="2897"/>
                </a:lnTo>
                <a:lnTo>
                  <a:pt x="31168" y="2927"/>
                </a:lnTo>
                <a:lnTo>
                  <a:pt x="30937" y="2967"/>
                </a:lnTo>
                <a:lnTo>
                  <a:pt x="30716" y="3008"/>
                </a:lnTo>
                <a:lnTo>
                  <a:pt x="30595" y="3028"/>
                </a:lnTo>
                <a:lnTo>
                  <a:pt x="30404" y="3038"/>
                </a:lnTo>
                <a:lnTo>
                  <a:pt x="30163" y="3058"/>
                </a:lnTo>
                <a:lnTo>
                  <a:pt x="29881" y="3068"/>
                </a:lnTo>
                <a:lnTo>
                  <a:pt x="29549" y="3068"/>
                </a:lnTo>
                <a:lnTo>
                  <a:pt x="29197" y="3048"/>
                </a:lnTo>
                <a:lnTo>
                  <a:pt x="28815" y="3018"/>
                </a:lnTo>
                <a:lnTo>
                  <a:pt x="28423" y="2977"/>
                </a:lnTo>
                <a:lnTo>
                  <a:pt x="27990" y="2907"/>
                </a:lnTo>
                <a:lnTo>
                  <a:pt x="27548" y="2827"/>
                </a:lnTo>
                <a:lnTo>
                  <a:pt x="27135" y="2726"/>
                </a:lnTo>
                <a:lnTo>
                  <a:pt x="26753" y="2636"/>
                </a:lnTo>
                <a:lnTo>
                  <a:pt x="26110" y="2465"/>
                </a:lnTo>
                <a:lnTo>
                  <a:pt x="25737" y="2364"/>
                </a:lnTo>
                <a:lnTo>
                  <a:pt x="25184" y="2243"/>
                </a:lnTo>
                <a:lnTo>
                  <a:pt x="24963" y="2183"/>
                </a:lnTo>
                <a:lnTo>
                  <a:pt x="24712" y="2092"/>
                </a:lnTo>
                <a:lnTo>
                  <a:pt x="24128" y="1861"/>
                </a:lnTo>
                <a:lnTo>
                  <a:pt x="23877" y="1771"/>
                </a:lnTo>
                <a:lnTo>
                  <a:pt x="23485" y="1640"/>
                </a:lnTo>
                <a:lnTo>
                  <a:pt x="23082" y="1519"/>
                </a:lnTo>
                <a:lnTo>
                  <a:pt x="22921" y="1489"/>
                </a:lnTo>
                <a:lnTo>
                  <a:pt x="22831" y="1479"/>
                </a:lnTo>
                <a:lnTo>
                  <a:pt x="22781" y="1469"/>
                </a:lnTo>
                <a:lnTo>
                  <a:pt x="22720" y="1459"/>
                </a:lnTo>
                <a:lnTo>
                  <a:pt x="22539" y="1409"/>
                </a:lnTo>
                <a:lnTo>
                  <a:pt x="22036" y="1238"/>
                </a:lnTo>
                <a:lnTo>
                  <a:pt x="21533" y="1077"/>
                </a:lnTo>
                <a:lnTo>
                  <a:pt x="21352" y="1016"/>
                </a:lnTo>
                <a:lnTo>
                  <a:pt x="21262" y="996"/>
                </a:lnTo>
                <a:lnTo>
                  <a:pt x="21212" y="996"/>
                </a:lnTo>
                <a:lnTo>
                  <a:pt x="21141" y="986"/>
                </a:lnTo>
                <a:lnTo>
                  <a:pt x="20980" y="926"/>
                </a:lnTo>
                <a:lnTo>
                  <a:pt x="20799" y="855"/>
                </a:lnTo>
                <a:lnTo>
                  <a:pt x="20608" y="775"/>
                </a:lnTo>
                <a:lnTo>
                  <a:pt x="20427" y="694"/>
                </a:lnTo>
                <a:lnTo>
                  <a:pt x="20266" y="634"/>
                </a:lnTo>
                <a:lnTo>
                  <a:pt x="20135" y="594"/>
                </a:lnTo>
                <a:lnTo>
                  <a:pt x="20065" y="594"/>
                </a:lnTo>
                <a:lnTo>
                  <a:pt x="20045" y="604"/>
                </a:lnTo>
                <a:lnTo>
                  <a:pt x="20015" y="604"/>
                </a:lnTo>
                <a:lnTo>
                  <a:pt x="19914" y="584"/>
                </a:lnTo>
                <a:lnTo>
                  <a:pt x="19773" y="544"/>
                </a:lnTo>
                <a:lnTo>
                  <a:pt x="19612" y="483"/>
                </a:lnTo>
                <a:lnTo>
                  <a:pt x="19311" y="393"/>
                </a:lnTo>
                <a:lnTo>
                  <a:pt x="18848" y="252"/>
                </a:lnTo>
                <a:lnTo>
                  <a:pt x="18335" y="111"/>
                </a:lnTo>
                <a:lnTo>
                  <a:pt x="18094" y="61"/>
                </a:lnTo>
                <a:lnTo>
                  <a:pt x="17893" y="21"/>
                </a:lnTo>
                <a:lnTo>
                  <a:pt x="17752" y="11"/>
                </a:lnTo>
                <a:lnTo>
                  <a:pt x="17661" y="0"/>
                </a:lnTo>
                <a:close/>
              </a:path>
            </a:pathLst>
          </a:custGeom>
          <a:solidFill>
            <a:srgbClr val="09C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64"/>
          <p:cNvSpPr/>
          <p:nvPr/>
        </p:nvSpPr>
        <p:spPr>
          <a:xfrm rot="8790309" flipH="1">
            <a:off x="2791536" y="734164"/>
            <a:ext cx="1511561" cy="610784"/>
          </a:xfrm>
          <a:custGeom>
            <a:avLst/>
            <a:gdLst/>
            <a:ahLst/>
            <a:cxnLst/>
            <a:rect l="l" t="t" r="r" b="b"/>
            <a:pathLst>
              <a:path w="32436" h="13106" extrusionOk="0">
                <a:moveTo>
                  <a:pt x="4828" y="6196"/>
                </a:moveTo>
                <a:lnTo>
                  <a:pt x="4878" y="6206"/>
                </a:lnTo>
                <a:lnTo>
                  <a:pt x="4909" y="6216"/>
                </a:lnTo>
                <a:lnTo>
                  <a:pt x="4909" y="6236"/>
                </a:lnTo>
                <a:lnTo>
                  <a:pt x="4899" y="6246"/>
                </a:lnTo>
                <a:lnTo>
                  <a:pt x="4858" y="6276"/>
                </a:lnTo>
                <a:lnTo>
                  <a:pt x="4818" y="6276"/>
                </a:lnTo>
                <a:lnTo>
                  <a:pt x="4798" y="6266"/>
                </a:lnTo>
                <a:lnTo>
                  <a:pt x="4788" y="6246"/>
                </a:lnTo>
                <a:lnTo>
                  <a:pt x="4778" y="6236"/>
                </a:lnTo>
                <a:lnTo>
                  <a:pt x="4788" y="6216"/>
                </a:lnTo>
                <a:lnTo>
                  <a:pt x="4808" y="6206"/>
                </a:lnTo>
                <a:lnTo>
                  <a:pt x="4828" y="6196"/>
                </a:lnTo>
                <a:close/>
                <a:moveTo>
                  <a:pt x="4637" y="6196"/>
                </a:moveTo>
                <a:lnTo>
                  <a:pt x="4687" y="6206"/>
                </a:lnTo>
                <a:lnTo>
                  <a:pt x="4707" y="6216"/>
                </a:lnTo>
                <a:lnTo>
                  <a:pt x="4677" y="6317"/>
                </a:lnTo>
                <a:lnTo>
                  <a:pt x="4657" y="6347"/>
                </a:lnTo>
                <a:lnTo>
                  <a:pt x="4637" y="6377"/>
                </a:lnTo>
                <a:lnTo>
                  <a:pt x="4617" y="6397"/>
                </a:lnTo>
                <a:lnTo>
                  <a:pt x="4557" y="6397"/>
                </a:lnTo>
                <a:lnTo>
                  <a:pt x="4546" y="6377"/>
                </a:lnTo>
                <a:lnTo>
                  <a:pt x="4536" y="6347"/>
                </a:lnTo>
                <a:lnTo>
                  <a:pt x="4546" y="6296"/>
                </a:lnTo>
                <a:lnTo>
                  <a:pt x="4557" y="6266"/>
                </a:lnTo>
                <a:lnTo>
                  <a:pt x="4587" y="6226"/>
                </a:lnTo>
                <a:lnTo>
                  <a:pt x="4607" y="6206"/>
                </a:lnTo>
                <a:lnTo>
                  <a:pt x="4637" y="6196"/>
                </a:lnTo>
                <a:close/>
                <a:moveTo>
                  <a:pt x="5502" y="6327"/>
                </a:moveTo>
                <a:lnTo>
                  <a:pt x="5603" y="6337"/>
                </a:lnTo>
                <a:lnTo>
                  <a:pt x="5713" y="6347"/>
                </a:lnTo>
                <a:lnTo>
                  <a:pt x="5944" y="6397"/>
                </a:lnTo>
                <a:lnTo>
                  <a:pt x="6045" y="6427"/>
                </a:lnTo>
                <a:lnTo>
                  <a:pt x="6126" y="6457"/>
                </a:lnTo>
                <a:lnTo>
                  <a:pt x="6176" y="6498"/>
                </a:lnTo>
                <a:lnTo>
                  <a:pt x="6206" y="6538"/>
                </a:lnTo>
                <a:lnTo>
                  <a:pt x="6216" y="6558"/>
                </a:lnTo>
                <a:lnTo>
                  <a:pt x="6206" y="6578"/>
                </a:lnTo>
                <a:lnTo>
                  <a:pt x="6186" y="6618"/>
                </a:lnTo>
                <a:lnTo>
                  <a:pt x="6136" y="6628"/>
                </a:lnTo>
                <a:lnTo>
                  <a:pt x="6045" y="6628"/>
                </a:lnTo>
                <a:lnTo>
                  <a:pt x="5773" y="6618"/>
                </a:lnTo>
                <a:lnTo>
                  <a:pt x="5592" y="6608"/>
                </a:lnTo>
                <a:lnTo>
                  <a:pt x="5462" y="6588"/>
                </a:lnTo>
                <a:lnTo>
                  <a:pt x="5371" y="6558"/>
                </a:lnTo>
                <a:lnTo>
                  <a:pt x="5351" y="6538"/>
                </a:lnTo>
                <a:lnTo>
                  <a:pt x="5331" y="6518"/>
                </a:lnTo>
                <a:lnTo>
                  <a:pt x="5291" y="6487"/>
                </a:lnTo>
                <a:lnTo>
                  <a:pt x="5251" y="6467"/>
                </a:lnTo>
                <a:lnTo>
                  <a:pt x="5190" y="6467"/>
                </a:lnTo>
                <a:lnTo>
                  <a:pt x="5120" y="6477"/>
                </a:lnTo>
                <a:lnTo>
                  <a:pt x="5049" y="6487"/>
                </a:lnTo>
                <a:lnTo>
                  <a:pt x="4999" y="6477"/>
                </a:lnTo>
                <a:lnTo>
                  <a:pt x="4969" y="6467"/>
                </a:lnTo>
                <a:lnTo>
                  <a:pt x="4949" y="6437"/>
                </a:lnTo>
                <a:lnTo>
                  <a:pt x="4949" y="6407"/>
                </a:lnTo>
                <a:lnTo>
                  <a:pt x="4949" y="6397"/>
                </a:lnTo>
                <a:lnTo>
                  <a:pt x="4969" y="6387"/>
                </a:lnTo>
                <a:lnTo>
                  <a:pt x="5019" y="6377"/>
                </a:lnTo>
                <a:lnTo>
                  <a:pt x="5180" y="6377"/>
                </a:lnTo>
                <a:lnTo>
                  <a:pt x="5261" y="6367"/>
                </a:lnTo>
                <a:lnTo>
                  <a:pt x="5321" y="6357"/>
                </a:lnTo>
                <a:lnTo>
                  <a:pt x="5371" y="6337"/>
                </a:lnTo>
                <a:lnTo>
                  <a:pt x="5421" y="6327"/>
                </a:lnTo>
                <a:close/>
                <a:moveTo>
                  <a:pt x="6447" y="6477"/>
                </a:moveTo>
                <a:lnTo>
                  <a:pt x="6478" y="6487"/>
                </a:lnTo>
                <a:lnTo>
                  <a:pt x="6518" y="6508"/>
                </a:lnTo>
                <a:lnTo>
                  <a:pt x="6548" y="6528"/>
                </a:lnTo>
                <a:lnTo>
                  <a:pt x="6558" y="6538"/>
                </a:lnTo>
                <a:lnTo>
                  <a:pt x="6548" y="6548"/>
                </a:lnTo>
                <a:lnTo>
                  <a:pt x="6528" y="6548"/>
                </a:lnTo>
                <a:lnTo>
                  <a:pt x="6498" y="6558"/>
                </a:lnTo>
                <a:lnTo>
                  <a:pt x="6478" y="6578"/>
                </a:lnTo>
                <a:lnTo>
                  <a:pt x="6467" y="6598"/>
                </a:lnTo>
                <a:lnTo>
                  <a:pt x="6467" y="6628"/>
                </a:lnTo>
                <a:lnTo>
                  <a:pt x="6457" y="6658"/>
                </a:lnTo>
                <a:lnTo>
                  <a:pt x="6447" y="6679"/>
                </a:lnTo>
                <a:lnTo>
                  <a:pt x="6437" y="6699"/>
                </a:lnTo>
                <a:lnTo>
                  <a:pt x="6397" y="6699"/>
                </a:lnTo>
                <a:lnTo>
                  <a:pt x="6367" y="6679"/>
                </a:lnTo>
                <a:lnTo>
                  <a:pt x="6357" y="6658"/>
                </a:lnTo>
                <a:lnTo>
                  <a:pt x="6347" y="6628"/>
                </a:lnTo>
                <a:lnTo>
                  <a:pt x="6347" y="6588"/>
                </a:lnTo>
                <a:lnTo>
                  <a:pt x="6347" y="6558"/>
                </a:lnTo>
                <a:lnTo>
                  <a:pt x="6357" y="6528"/>
                </a:lnTo>
                <a:lnTo>
                  <a:pt x="6377" y="6508"/>
                </a:lnTo>
                <a:lnTo>
                  <a:pt x="6407" y="6487"/>
                </a:lnTo>
                <a:lnTo>
                  <a:pt x="6447" y="6477"/>
                </a:lnTo>
                <a:close/>
                <a:moveTo>
                  <a:pt x="6840" y="6618"/>
                </a:moveTo>
                <a:lnTo>
                  <a:pt x="6860" y="6628"/>
                </a:lnTo>
                <a:lnTo>
                  <a:pt x="6890" y="6648"/>
                </a:lnTo>
                <a:lnTo>
                  <a:pt x="6910" y="6679"/>
                </a:lnTo>
                <a:lnTo>
                  <a:pt x="6920" y="6709"/>
                </a:lnTo>
                <a:lnTo>
                  <a:pt x="6910" y="6729"/>
                </a:lnTo>
                <a:lnTo>
                  <a:pt x="6890" y="6749"/>
                </a:lnTo>
                <a:lnTo>
                  <a:pt x="6860" y="6769"/>
                </a:lnTo>
                <a:lnTo>
                  <a:pt x="6819" y="6779"/>
                </a:lnTo>
                <a:lnTo>
                  <a:pt x="6779" y="6769"/>
                </a:lnTo>
                <a:lnTo>
                  <a:pt x="6659" y="6759"/>
                </a:lnTo>
                <a:lnTo>
                  <a:pt x="6648" y="6749"/>
                </a:lnTo>
                <a:lnTo>
                  <a:pt x="6628" y="6729"/>
                </a:lnTo>
                <a:lnTo>
                  <a:pt x="6618" y="6699"/>
                </a:lnTo>
                <a:lnTo>
                  <a:pt x="6618" y="6669"/>
                </a:lnTo>
                <a:lnTo>
                  <a:pt x="6618" y="6628"/>
                </a:lnTo>
                <a:lnTo>
                  <a:pt x="6628" y="6618"/>
                </a:lnTo>
                <a:lnTo>
                  <a:pt x="6638" y="6618"/>
                </a:lnTo>
                <a:lnTo>
                  <a:pt x="6648" y="6638"/>
                </a:lnTo>
                <a:lnTo>
                  <a:pt x="6659" y="6669"/>
                </a:lnTo>
                <a:lnTo>
                  <a:pt x="6679" y="6679"/>
                </a:lnTo>
                <a:lnTo>
                  <a:pt x="6709" y="6669"/>
                </a:lnTo>
                <a:lnTo>
                  <a:pt x="6739" y="6648"/>
                </a:lnTo>
                <a:lnTo>
                  <a:pt x="6769" y="6628"/>
                </a:lnTo>
                <a:lnTo>
                  <a:pt x="6809" y="6618"/>
                </a:lnTo>
                <a:close/>
                <a:moveTo>
                  <a:pt x="7745" y="6739"/>
                </a:moveTo>
                <a:lnTo>
                  <a:pt x="7896" y="6749"/>
                </a:lnTo>
                <a:lnTo>
                  <a:pt x="7986" y="6769"/>
                </a:lnTo>
                <a:lnTo>
                  <a:pt x="8067" y="6789"/>
                </a:lnTo>
                <a:lnTo>
                  <a:pt x="8127" y="6819"/>
                </a:lnTo>
                <a:lnTo>
                  <a:pt x="8147" y="6829"/>
                </a:lnTo>
                <a:lnTo>
                  <a:pt x="8157" y="6839"/>
                </a:lnTo>
                <a:lnTo>
                  <a:pt x="8157" y="6860"/>
                </a:lnTo>
                <a:lnTo>
                  <a:pt x="8137" y="6880"/>
                </a:lnTo>
                <a:lnTo>
                  <a:pt x="8046" y="6880"/>
                </a:lnTo>
                <a:lnTo>
                  <a:pt x="7896" y="6860"/>
                </a:lnTo>
                <a:lnTo>
                  <a:pt x="7705" y="6819"/>
                </a:lnTo>
                <a:lnTo>
                  <a:pt x="7654" y="6799"/>
                </a:lnTo>
                <a:lnTo>
                  <a:pt x="7624" y="6779"/>
                </a:lnTo>
                <a:lnTo>
                  <a:pt x="7624" y="6769"/>
                </a:lnTo>
                <a:lnTo>
                  <a:pt x="7644" y="6759"/>
                </a:lnTo>
                <a:lnTo>
                  <a:pt x="7684" y="6749"/>
                </a:lnTo>
                <a:lnTo>
                  <a:pt x="7745" y="6739"/>
                </a:lnTo>
                <a:close/>
                <a:moveTo>
                  <a:pt x="8720" y="6900"/>
                </a:moveTo>
                <a:lnTo>
                  <a:pt x="8791" y="6910"/>
                </a:lnTo>
                <a:lnTo>
                  <a:pt x="8811" y="6910"/>
                </a:lnTo>
                <a:lnTo>
                  <a:pt x="8821" y="6920"/>
                </a:lnTo>
                <a:lnTo>
                  <a:pt x="8811" y="6930"/>
                </a:lnTo>
                <a:lnTo>
                  <a:pt x="8791" y="6940"/>
                </a:lnTo>
                <a:lnTo>
                  <a:pt x="8720" y="6970"/>
                </a:lnTo>
                <a:lnTo>
                  <a:pt x="8650" y="6970"/>
                </a:lnTo>
                <a:lnTo>
                  <a:pt x="8630" y="6960"/>
                </a:lnTo>
                <a:lnTo>
                  <a:pt x="8620" y="6950"/>
                </a:lnTo>
                <a:lnTo>
                  <a:pt x="8630" y="6930"/>
                </a:lnTo>
                <a:lnTo>
                  <a:pt x="8650" y="6920"/>
                </a:lnTo>
                <a:lnTo>
                  <a:pt x="8680" y="6910"/>
                </a:lnTo>
                <a:lnTo>
                  <a:pt x="8720" y="6900"/>
                </a:lnTo>
                <a:close/>
                <a:moveTo>
                  <a:pt x="11365" y="7121"/>
                </a:moveTo>
                <a:lnTo>
                  <a:pt x="11416" y="7131"/>
                </a:lnTo>
                <a:lnTo>
                  <a:pt x="11446" y="7141"/>
                </a:lnTo>
                <a:lnTo>
                  <a:pt x="11476" y="7161"/>
                </a:lnTo>
                <a:lnTo>
                  <a:pt x="11476" y="7171"/>
                </a:lnTo>
                <a:lnTo>
                  <a:pt x="11466" y="7191"/>
                </a:lnTo>
                <a:lnTo>
                  <a:pt x="11426" y="7202"/>
                </a:lnTo>
                <a:lnTo>
                  <a:pt x="11375" y="7212"/>
                </a:lnTo>
                <a:lnTo>
                  <a:pt x="11215" y="7222"/>
                </a:lnTo>
                <a:lnTo>
                  <a:pt x="11194" y="7222"/>
                </a:lnTo>
                <a:lnTo>
                  <a:pt x="11174" y="7212"/>
                </a:lnTo>
                <a:lnTo>
                  <a:pt x="11154" y="7191"/>
                </a:lnTo>
                <a:lnTo>
                  <a:pt x="11144" y="7171"/>
                </a:lnTo>
                <a:lnTo>
                  <a:pt x="11144" y="7161"/>
                </a:lnTo>
                <a:lnTo>
                  <a:pt x="11144" y="7151"/>
                </a:lnTo>
                <a:lnTo>
                  <a:pt x="11184" y="7141"/>
                </a:lnTo>
                <a:lnTo>
                  <a:pt x="11235" y="7121"/>
                </a:lnTo>
                <a:close/>
                <a:moveTo>
                  <a:pt x="12019" y="7061"/>
                </a:moveTo>
                <a:lnTo>
                  <a:pt x="12059" y="7081"/>
                </a:lnTo>
                <a:lnTo>
                  <a:pt x="12090" y="7111"/>
                </a:lnTo>
                <a:lnTo>
                  <a:pt x="12160" y="7171"/>
                </a:lnTo>
                <a:lnTo>
                  <a:pt x="12190" y="7202"/>
                </a:lnTo>
                <a:lnTo>
                  <a:pt x="12230" y="7212"/>
                </a:lnTo>
                <a:lnTo>
                  <a:pt x="12261" y="7232"/>
                </a:lnTo>
                <a:lnTo>
                  <a:pt x="12271" y="7242"/>
                </a:lnTo>
                <a:lnTo>
                  <a:pt x="12261" y="7242"/>
                </a:lnTo>
                <a:lnTo>
                  <a:pt x="12240" y="7262"/>
                </a:lnTo>
                <a:lnTo>
                  <a:pt x="12200" y="7272"/>
                </a:lnTo>
                <a:lnTo>
                  <a:pt x="12079" y="7282"/>
                </a:lnTo>
                <a:lnTo>
                  <a:pt x="12009" y="7282"/>
                </a:lnTo>
                <a:lnTo>
                  <a:pt x="11949" y="7272"/>
                </a:lnTo>
                <a:lnTo>
                  <a:pt x="11878" y="7262"/>
                </a:lnTo>
                <a:lnTo>
                  <a:pt x="11828" y="7242"/>
                </a:lnTo>
                <a:lnTo>
                  <a:pt x="11798" y="7222"/>
                </a:lnTo>
                <a:lnTo>
                  <a:pt x="11788" y="7202"/>
                </a:lnTo>
                <a:lnTo>
                  <a:pt x="11788" y="7171"/>
                </a:lnTo>
                <a:lnTo>
                  <a:pt x="11808" y="7151"/>
                </a:lnTo>
                <a:lnTo>
                  <a:pt x="11848" y="7121"/>
                </a:lnTo>
                <a:lnTo>
                  <a:pt x="11898" y="7091"/>
                </a:lnTo>
                <a:lnTo>
                  <a:pt x="11969" y="7071"/>
                </a:lnTo>
                <a:lnTo>
                  <a:pt x="12019" y="7061"/>
                </a:lnTo>
                <a:close/>
                <a:moveTo>
                  <a:pt x="12753" y="7232"/>
                </a:moveTo>
                <a:lnTo>
                  <a:pt x="12773" y="7242"/>
                </a:lnTo>
                <a:lnTo>
                  <a:pt x="12783" y="7262"/>
                </a:lnTo>
                <a:lnTo>
                  <a:pt x="12773" y="7272"/>
                </a:lnTo>
                <a:lnTo>
                  <a:pt x="12753" y="7292"/>
                </a:lnTo>
                <a:lnTo>
                  <a:pt x="12713" y="7302"/>
                </a:lnTo>
                <a:lnTo>
                  <a:pt x="12613" y="7302"/>
                </a:lnTo>
                <a:lnTo>
                  <a:pt x="12582" y="7292"/>
                </a:lnTo>
                <a:lnTo>
                  <a:pt x="12582" y="7282"/>
                </a:lnTo>
                <a:lnTo>
                  <a:pt x="12582" y="7272"/>
                </a:lnTo>
                <a:lnTo>
                  <a:pt x="12613" y="7262"/>
                </a:lnTo>
                <a:lnTo>
                  <a:pt x="12683" y="7242"/>
                </a:lnTo>
                <a:lnTo>
                  <a:pt x="12713" y="7232"/>
                </a:lnTo>
                <a:close/>
                <a:moveTo>
                  <a:pt x="13407" y="7202"/>
                </a:moveTo>
                <a:lnTo>
                  <a:pt x="13437" y="7212"/>
                </a:lnTo>
                <a:lnTo>
                  <a:pt x="13467" y="7222"/>
                </a:lnTo>
                <a:lnTo>
                  <a:pt x="13488" y="7232"/>
                </a:lnTo>
                <a:lnTo>
                  <a:pt x="13508" y="7252"/>
                </a:lnTo>
                <a:lnTo>
                  <a:pt x="13508" y="7272"/>
                </a:lnTo>
                <a:lnTo>
                  <a:pt x="13498" y="7292"/>
                </a:lnTo>
                <a:lnTo>
                  <a:pt x="13467" y="7302"/>
                </a:lnTo>
                <a:lnTo>
                  <a:pt x="13397" y="7302"/>
                </a:lnTo>
                <a:lnTo>
                  <a:pt x="13357" y="7292"/>
                </a:lnTo>
                <a:lnTo>
                  <a:pt x="13337" y="7272"/>
                </a:lnTo>
                <a:lnTo>
                  <a:pt x="13327" y="7252"/>
                </a:lnTo>
                <a:lnTo>
                  <a:pt x="13337" y="7232"/>
                </a:lnTo>
                <a:lnTo>
                  <a:pt x="13357" y="7222"/>
                </a:lnTo>
                <a:lnTo>
                  <a:pt x="13377" y="7212"/>
                </a:lnTo>
                <a:lnTo>
                  <a:pt x="13407" y="7202"/>
                </a:lnTo>
                <a:close/>
                <a:moveTo>
                  <a:pt x="14081" y="7161"/>
                </a:moveTo>
                <a:lnTo>
                  <a:pt x="14111" y="7171"/>
                </a:lnTo>
                <a:lnTo>
                  <a:pt x="14141" y="7202"/>
                </a:lnTo>
                <a:lnTo>
                  <a:pt x="14161" y="7222"/>
                </a:lnTo>
                <a:lnTo>
                  <a:pt x="14171" y="7252"/>
                </a:lnTo>
                <a:lnTo>
                  <a:pt x="14181" y="7272"/>
                </a:lnTo>
                <a:lnTo>
                  <a:pt x="14171" y="7292"/>
                </a:lnTo>
                <a:lnTo>
                  <a:pt x="14151" y="7302"/>
                </a:lnTo>
                <a:lnTo>
                  <a:pt x="14131" y="7292"/>
                </a:lnTo>
                <a:lnTo>
                  <a:pt x="14101" y="7282"/>
                </a:lnTo>
                <a:lnTo>
                  <a:pt x="14081" y="7262"/>
                </a:lnTo>
                <a:lnTo>
                  <a:pt x="14061" y="7232"/>
                </a:lnTo>
                <a:lnTo>
                  <a:pt x="14041" y="7202"/>
                </a:lnTo>
                <a:lnTo>
                  <a:pt x="14041" y="7181"/>
                </a:lnTo>
                <a:lnTo>
                  <a:pt x="14041" y="7161"/>
                </a:lnTo>
                <a:close/>
                <a:moveTo>
                  <a:pt x="17661" y="0"/>
                </a:moveTo>
                <a:lnTo>
                  <a:pt x="17591" y="21"/>
                </a:lnTo>
                <a:lnTo>
                  <a:pt x="17551" y="41"/>
                </a:lnTo>
                <a:lnTo>
                  <a:pt x="17541" y="61"/>
                </a:lnTo>
                <a:lnTo>
                  <a:pt x="17541" y="91"/>
                </a:lnTo>
                <a:lnTo>
                  <a:pt x="17541" y="131"/>
                </a:lnTo>
                <a:lnTo>
                  <a:pt x="17551" y="151"/>
                </a:lnTo>
                <a:lnTo>
                  <a:pt x="17561" y="171"/>
                </a:lnTo>
                <a:lnTo>
                  <a:pt x="17601" y="222"/>
                </a:lnTo>
                <a:lnTo>
                  <a:pt x="17621" y="232"/>
                </a:lnTo>
                <a:lnTo>
                  <a:pt x="17621" y="252"/>
                </a:lnTo>
                <a:lnTo>
                  <a:pt x="17621" y="262"/>
                </a:lnTo>
                <a:lnTo>
                  <a:pt x="17611" y="272"/>
                </a:lnTo>
                <a:lnTo>
                  <a:pt x="17581" y="292"/>
                </a:lnTo>
                <a:lnTo>
                  <a:pt x="17521" y="312"/>
                </a:lnTo>
                <a:lnTo>
                  <a:pt x="17360" y="312"/>
                </a:lnTo>
                <a:lnTo>
                  <a:pt x="17259" y="282"/>
                </a:lnTo>
                <a:lnTo>
                  <a:pt x="17138" y="242"/>
                </a:lnTo>
                <a:lnTo>
                  <a:pt x="17038" y="212"/>
                </a:lnTo>
                <a:lnTo>
                  <a:pt x="16897" y="182"/>
                </a:lnTo>
                <a:lnTo>
                  <a:pt x="16736" y="151"/>
                </a:lnTo>
                <a:lnTo>
                  <a:pt x="16565" y="131"/>
                </a:lnTo>
                <a:lnTo>
                  <a:pt x="15871" y="51"/>
                </a:lnTo>
                <a:lnTo>
                  <a:pt x="15519" y="182"/>
                </a:lnTo>
                <a:lnTo>
                  <a:pt x="15489" y="232"/>
                </a:lnTo>
                <a:lnTo>
                  <a:pt x="15459" y="282"/>
                </a:lnTo>
                <a:lnTo>
                  <a:pt x="15439" y="302"/>
                </a:lnTo>
                <a:lnTo>
                  <a:pt x="15419" y="302"/>
                </a:lnTo>
                <a:lnTo>
                  <a:pt x="15408" y="292"/>
                </a:lnTo>
                <a:lnTo>
                  <a:pt x="15388" y="292"/>
                </a:lnTo>
                <a:lnTo>
                  <a:pt x="15398" y="353"/>
                </a:lnTo>
                <a:lnTo>
                  <a:pt x="15429" y="423"/>
                </a:lnTo>
                <a:lnTo>
                  <a:pt x="15439" y="483"/>
                </a:lnTo>
                <a:lnTo>
                  <a:pt x="15449" y="503"/>
                </a:lnTo>
                <a:lnTo>
                  <a:pt x="15479" y="554"/>
                </a:lnTo>
                <a:lnTo>
                  <a:pt x="15569" y="674"/>
                </a:lnTo>
                <a:lnTo>
                  <a:pt x="15640" y="725"/>
                </a:lnTo>
                <a:lnTo>
                  <a:pt x="15730" y="795"/>
                </a:lnTo>
                <a:lnTo>
                  <a:pt x="15851" y="855"/>
                </a:lnTo>
                <a:lnTo>
                  <a:pt x="16002" y="936"/>
                </a:lnTo>
                <a:lnTo>
                  <a:pt x="16193" y="1016"/>
                </a:lnTo>
                <a:lnTo>
                  <a:pt x="16414" y="1117"/>
                </a:lnTo>
                <a:lnTo>
                  <a:pt x="16987" y="1338"/>
                </a:lnTo>
                <a:lnTo>
                  <a:pt x="17521" y="1539"/>
                </a:lnTo>
                <a:lnTo>
                  <a:pt x="17873" y="1690"/>
                </a:lnTo>
                <a:lnTo>
                  <a:pt x="18184" y="1811"/>
                </a:lnTo>
                <a:lnTo>
                  <a:pt x="18587" y="1972"/>
                </a:lnTo>
                <a:lnTo>
                  <a:pt x="18959" y="2102"/>
                </a:lnTo>
                <a:lnTo>
                  <a:pt x="19180" y="2173"/>
                </a:lnTo>
                <a:lnTo>
                  <a:pt x="19321" y="2223"/>
                </a:lnTo>
                <a:lnTo>
                  <a:pt x="19482" y="2294"/>
                </a:lnTo>
                <a:lnTo>
                  <a:pt x="19552" y="2324"/>
                </a:lnTo>
                <a:lnTo>
                  <a:pt x="19622" y="2354"/>
                </a:lnTo>
                <a:lnTo>
                  <a:pt x="19673" y="2364"/>
                </a:lnTo>
                <a:lnTo>
                  <a:pt x="19703" y="2364"/>
                </a:lnTo>
                <a:lnTo>
                  <a:pt x="19743" y="2374"/>
                </a:lnTo>
                <a:lnTo>
                  <a:pt x="19854" y="2404"/>
                </a:lnTo>
                <a:lnTo>
                  <a:pt x="20226" y="2555"/>
                </a:lnTo>
                <a:lnTo>
                  <a:pt x="20759" y="2766"/>
                </a:lnTo>
                <a:lnTo>
                  <a:pt x="21352" y="3028"/>
                </a:lnTo>
                <a:lnTo>
                  <a:pt x="21513" y="3098"/>
                </a:lnTo>
                <a:lnTo>
                  <a:pt x="21684" y="3159"/>
                </a:lnTo>
                <a:lnTo>
                  <a:pt x="21865" y="3219"/>
                </a:lnTo>
                <a:lnTo>
                  <a:pt x="22016" y="3259"/>
                </a:lnTo>
                <a:lnTo>
                  <a:pt x="22167" y="3309"/>
                </a:lnTo>
                <a:lnTo>
                  <a:pt x="22338" y="3360"/>
                </a:lnTo>
                <a:lnTo>
                  <a:pt x="22519" y="3430"/>
                </a:lnTo>
                <a:lnTo>
                  <a:pt x="22660" y="3490"/>
                </a:lnTo>
                <a:lnTo>
                  <a:pt x="22951" y="3611"/>
                </a:lnTo>
                <a:lnTo>
                  <a:pt x="23092" y="3651"/>
                </a:lnTo>
                <a:lnTo>
                  <a:pt x="23203" y="3692"/>
                </a:lnTo>
                <a:lnTo>
                  <a:pt x="23414" y="3752"/>
                </a:lnTo>
                <a:lnTo>
                  <a:pt x="23585" y="3812"/>
                </a:lnTo>
                <a:lnTo>
                  <a:pt x="23776" y="3893"/>
                </a:lnTo>
                <a:lnTo>
                  <a:pt x="24018" y="3973"/>
                </a:lnTo>
                <a:lnTo>
                  <a:pt x="24289" y="4064"/>
                </a:lnTo>
                <a:lnTo>
                  <a:pt x="24581" y="4144"/>
                </a:lnTo>
                <a:lnTo>
                  <a:pt x="24903" y="4235"/>
                </a:lnTo>
                <a:lnTo>
                  <a:pt x="25224" y="4335"/>
                </a:lnTo>
                <a:lnTo>
                  <a:pt x="25496" y="4426"/>
                </a:lnTo>
                <a:lnTo>
                  <a:pt x="25717" y="4516"/>
                </a:lnTo>
                <a:lnTo>
                  <a:pt x="25768" y="4536"/>
                </a:lnTo>
                <a:lnTo>
                  <a:pt x="25808" y="4567"/>
                </a:lnTo>
                <a:lnTo>
                  <a:pt x="25828" y="4587"/>
                </a:lnTo>
                <a:lnTo>
                  <a:pt x="25828" y="4607"/>
                </a:lnTo>
                <a:lnTo>
                  <a:pt x="25808" y="4617"/>
                </a:lnTo>
                <a:lnTo>
                  <a:pt x="25768" y="4637"/>
                </a:lnTo>
                <a:lnTo>
                  <a:pt x="25627" y="4657"/>
                </a:lnTo>
                <a:lnTo>
                  <a:pt x="25566" y="4677"/>
                </a:lnTo>
                <a:lnTo>
                  <a:pt x="25526" y="4687"/>
                </a:lnTo>
                <a:lnTo>
                  <a:pt x="25476" y="4717"/>
                </a:lnTo>
                <a:lnTo>
                  <a:pt x="25446" y="4738"/>
                </a:lnTo>
                <a:lnTo>
                  <a:pt x="25436" y="4758"/>
                </a:lnTo>
                <a:lnTo>
                  <a:pt x="25426" y="4778"/>
                </a:lnTo>
                <a:lnTo>
                  <a:pt x="25446" y="4788"/>
                </a:lnTo>
                <a:lnTo>
                  <a:pt x="25476" y="4798"/>
                </a:lnTo>
                <a:lnTo>
                  <a:pt x="25516" y="4798"/>
                </a:lnTo>
                <a:lnTo>
                  <a:pt x="25536" y="4808"/>
                </a:lnTo>
                <a:lnTo>
                  <a:pt x="25546" y="4828"/>
                </a:lnTo>
                <a:lnTo>
                  <a:pt x="25536" y="4848"/>
                </a:lnTo>
                <a:lnTo>
                  <a:pt x="25516" y="4868"/>
                </a:lnTo>
                <a:lnTo>
                  <a:pt x="25476" y="4878"/>
                </a:lnTo>
                <a:lnTo>
                  <a:pt x="25436" y="4888"/>
                </a:lnTo>
                <a:lnTo>
                  <a:pt x="25385" y="4898"/>
                </a:lnTo>
                <a:lnTo>
                  <a:pt x="25325" y="4888"/>
                </a:lnTo>
                <a:lnTo>
                  <a:pt x="25295" y="4878"/>
                </a:lnTo>
                <a:lnTo>
                  <a:pt x="25285" y="4868"/>
                </a:lnTo>
                <a:lnTo>
                  <a:pt x="25295" y="4838"/>
                </a:lnTo>
                <a:lnTo>
                  <a:pt x="25305" y="4818"/>
                </a:lnTo>
                <a:lnTo>
                  <a:pt x="25285" y="4798"/>
                </a:lnTo>
                <a:lnTo>
                  <a:pt x="25255" y="4798"/>
                </a:lnTo>
                <a:lnTo>
                  <a:pt x="25204" y="4808"/>
                </a:lnTo>
                <a:lnTo>
                  <a:pt x="24812" y="4898"/>
                </a:lnTo>
                <a:lnTo>
                  <a:pt x="24591" y="4949"/>
                </a:lnTo>
                <a:lnTo>
                  <a:pt x="24460" y="4979"/>
                </a:lnTo>
                <a:lnTo>
                  <a:pt x="24400" y="4989"/>
                </a:lnTo>
                <a:lnTo>
                  <a:pt x="24370" y="4999"/>
                </a:lnTo>
                <a:lnTo>
                  <a:pt x="24360" y="4999"/>
                </a:lnTo>
                <a:lnTo>
                  <a:pt x="24339" y="5019"/>
                </a:lnTo>
                <a:lnTo>
                  <a:pt x="24289" y="5069"/>
                </a:lnTo>
                <a:lnTo>
                  <a:pt x="24259" y="5100"/>
                </a:lnTo>
                <a:lnTo>
                  <a:pt x="24209" y="5130"/>
                </a:lnTo>
                <a:lnTo>
                  <a:pt x="24148" y="5140"/>
                </a:lnTo>
                <a:lnTo>
                  <a:pt x="24018" y="5140"/>
                </a:lnTo>
                <a:lnTo>
                  <a:pt x="23947" y="5150"/>
                </a:lnTo>
                <a:lnTo>
                  <a:pt x="23877" y="5170"/>
                </a:lnTo>
                <a:lnTo>
                  <a:pt x="23806" y="5190"/>
                </a:lnTo>
                <a:lnTo>
                  <a:pt x="23746" y="5220"/>
                </a:lnTo>
                <a:lnTo>
                  <a:pt x="23706" y="5250"/>
                </a:lnTo>
                <a:lnTo>
                  <a:pt x="23666" y="5281"/>
                </a:lnTo>
                <a:lnTo>
                  <a:pt x="23656" y="5311"/>
                </a:lnTo>
                <a:lnTo>
                  <a:pt x="23656" y="5321"/>
                </a:lnTo>
                <a:lnTo>
                  <a:pt x="23635" y="5321"/>
                </a:lnTo>
                <a:lnTo>
                  <a:pt x="23585" y="5331"/>
                </a:lnTo>
                <a:lnTo>
                  <a:pt x="23424" y="5331"/>
                </a:lnTo>
                <a:lnTo>
                  <a:pt x="23263" y="5321"/>
                </a:lnTo>
                <a:lnTo>
                  <a:pt x="23303" y="5341"/>
                </a:lnTo>
                <a:lnTo>
                  <a:pt x="23354" y="5361"/>
                </a:lnTo>
                <a:lnTo>
                  <a:pt x="23374" y="5381"/>
                </a:lnTo>
                <a:lnTo>
                  <a:pt x="23374" y="5391"/>
                </a:lnTo>
                <a:lnTo>
                  <a:pt x="23354" y="5391"/>
                </a:lnTo>
                <a:lnTo>
                  <a:pt x="23273" y="5411"/>
                </a:lnTo>
                <a:lnTo>
                  <a:pt x="23163" y="5431"/>
                </a:lnTo>
                <a:lnTo>
                  <a:pt x="23112" y="5442"/>
                </a:lnTo>
                <a:lnTo>
                  <a:pt x="23082" y="5442"/>
                </a:lnTo>
                <a:lnTo>
                  <a:pt x="23062" y="5421"/>
                </a:lnTo>
                <a:lnTo>
                  <a:pt x="23062" y="5391"/>
                </a:lnTo>
                <a:lnTo>
                  <a:pt x="23062" y="5381"/>
                </a:lnTo>
                <a:lnTo>
                  <a:pt x="23062" y="5361"/>
                </a:lnTo>
                <a:lnTo>
                  <a:pt x="23022" y="5351"/>
                </a:lnTo>
                <a:lnTo>
                  <a:pt x="22962" y="5341"/>
                </a:lnTo>
                <a:lnTo>
                  <a:pt x="22791" y="5341"/>
                </a:lnTo>
                <a:lnTo>
                  <a:pt x="22680" y="5361"/>
                </a:lnTo>
                <a:lnTo>
                  <a:pt x="22559" y="5381"/>
                </a:lnTo>
                <a:lnTo>
                  <a:pt x="22429" y="5411"/>
                </a:lnTo>
                <a:lnTo>
                  <a:pt x="22207" y="5452"/>
                </a:lnTo>
                <a:lnTo>
                  <a:pt x="21916" y="5502"/>
                </a:lnTo>
                <a:lnTo>
                  <a:pt x="21564" y="5552"/>
                </a:lnTo>
                <a:lnTo>
                  <a:pt x="21121" y="5592"/>
                </a:lnTo>
                <a:lnTo>
                  <a:pt x="20910" y="5623"/>
                </a:lnTo>
                <a:lnTo>
                  <a:pt x="20679" y="5663"/>
                </a:lnTo>
                <a:lnTo>
                  <a:pt x="20467" y="5703"/>
                </a:lnTo>
                <a:lnTo>
                  <a:pt x="20306" y="5743"/>
                </a:lnTo>
                <a:lnTo>
                  <a:pt x="20145" y="5794"/>
                </a:lnTo>
                <a:lnTo>
                  <a:pt x="19975" y="5824"/>
                </a:lnTo>
                <a:lnTo>
                  <a:pt x="19804" y="5844"/>
                </a:lnTo>
                <a:lnTo>
                  <a:pt x="19633" y="5854"/>
                </a:lnTo>
                <a:lnTo>
                  <a:pt x="19472" y="5854"/>
                </a:lnTo>
                <a:lnTo>
                  <a:pt x="19311" y="5864"/>
                </a:lnTo>
                <a:lnTo>
                  <a:pt x="19160" y="5884"/>
                </a:lnTo>
                <a:lnTo>
                  <a:pt x="19049" y="5904"/>
                </a:lnTo>
                <a:lnTo>
                  <a:pt x="18929" y="5924"/>
                </a:lnTo>
                <a:lnTo>
                  <a:pt x="18768" y="5944"/>
                </a:lnTo>
                <a:lnTo>
                  <a:pt x="18597" y="5954"/>
                </a:lnTo>
                <a:lnTo>
                  <a:pt x="18416" y="5954"/>
                </a:lnTo>
                <a:lnTo>
                  <a:pt x="18255" y="5965"/>
                </a:lnTo>
                <a:lnTo>
                  <a:pt x="18104" y="5975"/>
                </a:lnTo>
                <a:lnTo>
                  <a:pt x="17993" y="5995"/>
                </a:lnTo>
                <a:lnTo>
                  <a:pt x="17923" y="6005"/>
                </a:lnTo>
                <a:lnTo>
                  <a:pt x="17852" y="6035"/>
                </a:lnTo>
                <a:lnTo>
                  <a:pt x="17732" y="6045"/>
                </a:lnTo>
                <a:lnTo>
                  <a:pt x="17571" y="6065"/>
                </a:lnTo>
                <a:lnTo>
                  <a:pt x="17400" y="6075"/>
                </a:lnTo>
                <a:lnTo>
                  <a:pt x="16947" y="6105"/>
                </a:lnTo>
                <a:lnTo>
                  <a:pt x="16464" y="6146"/>
                </a:lnTo>
                <a:lnTo>
                  <a:pt x="16123" y="6176"/>
                </a:lnTo>
                <a:lnTo>
                  <a:pt x="15710" y="6196"/>
                </a:lnTo>
                <a:lnTo>
                  <a:pt x="14815" y="6226"/>
                </a:lnTo>
                <a:lnTo>
                  <a:pt x="14393" y="6236"/>
                </a:lnTo>
                <a:lnTo>
                  <a:pt x="14051" y="6236"/>
                </a:lnTo>
                <a:lnTo>
                  <a:pt x="13809" y="6226"/>
                </a:lnTo>
                <a:lnTo>
                  <a:pt x="13739" y="6216"/>
                </a:lnTo>
                <a:lnTo>
                  <a:pt x="13709" y="6206"/>
                </a:lnTo>
                <a:lnTo>
                  <a:pt x="13689" y="6196"/>
                </a:lnTo>
                <a:lnTo>
                  <a:pt x="13638" y="6186"/>
                </a:lnTo>
                <a:lnTo>
                  <a:pt x="13457" y="6166"/>
                </a:lnTo>
                <a:lnTo>
                  <a:pt x="13176" y="6156"/>
                </a:lnTo>
                <a:lnTo>
                  <a:pt x="12824" y="6156"/>
                </a:lnTo>
                <a:lnTo>
                  <a:pt x="12210" y="6146"/>
                </a:lnTo>
                <a:lnTo>
                  <a:pt x="12019" y="6135"/>
                </a:lnTo>
                <a:lnTo>
                  <a:pt x="11939" y="6135"/>
                </a:lnTo>
                <a:lnTo>
                  <a:pt x="11858" y="6115"/>
                </a:lnTo>
                <a:lnTo>
                  <a:pt x="11687" y="6105"/>
                </a:lnTo>
                <a:lnTo>
                  <a:pt x="11124" y="6075"/>
                </a:lnTo>
                <a:lnTo>
                  <a:pt x="10470" y="6035"/>
                </a:lnTo>
                <a:lnTo>
                  <a:pt x="10179" y="6015"/>
                </a:lnTo>
                <a:lnTo>
                  <a:pt x="9967" y="5995"/>
                </a:lnTo>
                <a:lnTo>
                  <a:pt x="9344" y="5924"/>
                </a:lnTo>
                <a:lnTo>
                  <a:pt x="8539" y="5824"/>
                </a:lnTo>
                <a:lnTo>
                  <a:pt x="7503" y="5693"/>
                </a:lnTo>
                <a:lnTo>
                  <a:pt x="7061" y="5653"/>
                </a:lnTo>
                <a:lnTo>
                  <a:pt x="6739" y="5623"/>
                </a:lnTo>
                <a:lnTo>
                  <a:pt x="6638" y="5612"/>
                </a:lnTo>
                <a:lnTo>
                  <a:pt x="6558" y="5592"/>
                </a:lnTo>
                <a:lnTo>
                  <a:pt x="6488" y="5572"/>
                </a:lnTo>
                <a:lnTo>
                  <a:pt x="6447" y="5552"/>
                </a:lnTo>
                <a:lnTo>
                  <a:pt x="6407" y="5532"/>
                </a:lnTo>
                <a:lnTo>
                  <a:pt x="6357" y="5512"/>
                </a:lnTo>
                <a:lnTo>
                  <a:pt x="6286" y="5502"/>
                </a:lnTo>
                <a:lnTo>
                  <a:pt x="6216" y="5492"/>
                </a:lnTo>
                <a:lnTo>
                  <a:pt x="6105" y="5492"/>
                </a:lnTo>
                <a:lnTo>
                  <a:pt x="5985" y="5472"/>
                </a:lnTo>
                <a:lnTo>
                  <a:pt x="5723" y="5421"/>
                </a:lnTo>
                <a:lnTo>
                  <a:pt x="5613" y="5391"/>
                </a:lnTo>
                <a:lnTo>
                  <a:pt x="5522" y="5371"/>
                </a:lnTo>
                <a:lnTo>
                  <a:pt x="5452" y="5341"/>
                </a:lnTo>
                <a:lnTo>
                  <a:pt x="5432" y="5321"/>
                </a:lnTo>
                <a:lnTo>
                  <a:pt x="5421" y="5311"/>
                </a:lnTo>
                <a:lnTo>
                  <a:pt x="5411" y="5301"/>
                </a:lnTo>
                <a:lnTo>
                  <a:pt x="5401" y="5291"/>
                </a:lnTo>
                <a:lnTo>
                  <a:pt x="5361" y="5281"/>
                </a:lnTo>
                <a:lnTo>
                  <a:pt x="5291" y="5291"/>
                </a:lnTo>
                <a:lnTo>
                  <a:pt x="5190" y="5311"/>
                </a:lnTo>
                <a:lnTo>
                  <a:pt x="5090" y="5321"/>
                </a:lnTo>
                <a:lnTo>
                  <a:pt x="4989" y="5331"/>
                </a:lnTo>
                <a:lnTo>
                  <a:pt x="4888" y="5321"/>
                </a:lnTo>
                <a:lnTo>
                  <a:pt x="4788" y="5301"/>
                </a:lnTo>
                <a:lnTo>
                  <a:pt x="4697" y="5271"/>
                </a:lnTo>
                <a:lnTo>
                  <a:pt x="4567" y="5250"/>
                </a:lnTo>
                <a:lnTo>
                  <a:pt x="4245" y="5200"/>
                </a:lnTo>
                <a:lnTo>
                  <a:pt x="3832" y="5160"/>
                </a:lnTo>
                <a:lnTo>
                  <a:pt x="3360" y="5120"/>
                </a:lnTo>
                <a:lnTo>
                  <a:pt x="3199" y="5100"/>
                </a:lnTo>
                <a:lnTo>
                  <a:pt x="3038" y="5079"/>
                </a:lnTo>
                <a:lnTo>
                  <a:pt x="2897" y="5049"/>
                </a:lnTo>
                <a:lnTo>
                  <a:pt x="2807" y="5019"/>
                </a:lnTo>
                <a:lnTo>
                  <a:pt x="2686" y="4979"/>
                </a:lnTo>
                <a:lnTo>
                  <a:pt x="2535" y="4949"/>
                </a:lnTo>
                <a:lnTo>
                  <a:pt x="2334" y="4908"/>
                </a:lnTo>
                <a:lnTo>
                  <a:pt x="2072" y="4868"/>
                </a:lnTo>
                <a:lnTo>
                  <a:pt x="2012" y="4878"/>
                </a:lnTo>
                <a:lnTo>
                  <a:pt x="1922" y="4898"/>
                </a:lnTo>
                <a:lnTo>
                  <a:pt x="1891" y="4908"/>
                </a:lnTo>
                <a:lnTo>
                  <a:pt x="1871" y="4898"/>
                </a:lnTo>
                <a:lnTo>
                  <a:pt x="1861" y="4878"/>
                </a:lnTo>
                <a:lnTo>
                  <a:pt x="1841" y="4858"/>
                </a:lnTo>
                <a:lnTo>
                  <a:pt x="1821" y="4848"/>
                </a:lnTo>
                <a:lnTo>
                  <a:pt x="1801" y="4838"/>
                </a:lnTo>
                <a:lnTo>
                  <a:pt x="1751" y="4838"/>
                </a:lnTo>
                <a:lnTo>
                  <a:pt x="1720" y="4848"/>
                </a:lnTo>
                <a:lnTo>
                  <a:pt x="1710" y="4868"/>
                </a:lnTo>
                <a:lnTo>
                  <a:pt x="1720" y="4878"/>
                </a:lnTo>
                <a:lnTo>
                  <a:pt x="1720" y="4908"/>
                </a:lnTo>
                <a:lnTo>
                  <a:pt x="1700" y="4929"/>
                </a:lnTo>
                <a:lnTo>
                  <a:pt x="1660" y="4949"/>
                </a:lnTo>
                <a:lnTo>
                  <a:pt x="1600" y="4959"/>
                </a:lnTo>
                <a:lnTo>
                  <a:pt x="1479" y="4959"/>
                </a:lnTo>
                <a:lnTo>
                  <a:pt x="1449" y="4929"/>
                </a:lnTo>
                <a:lnTo>
                  <a:pt x="1429" y="4888"/>
                </a:lnTo>
                <a:lnTo>
                  <a:pt x="1409" y="4848"/>
                </a:lnTo>
                <a:lnTo>
                  <a:pt x="1378" y="4818"/>
                </a:lnTo>
                <a:lnTo>
                  <a:pt x="1308" y="4798"/>
                </a:lnTo>
                <a:lnTo>
                  <a:pt x="1157" y="4798"/>
                </a:lnTo>
                <a:lnTo>
                  <a:pt x="1107" y="4808"/>
                </a:lnTo>
                <a:lnTo>
                  <a:pt x="1077" y="4818"/>
                </a:lnTo>
                <a:lnTo>
                  <a:pt x="1067" y="4828"/>
                </a:lnTo>
                <a:lnTo>
                  <a:pt x="1067" y="4838"/>
                </a:lnTo>
                <a:lnTo>
                  <a:pt x="1067" y="4848"/>
                </a:lnTo>
                <a:lnTo>
                  <a:pt x="1026" y="4848"/>
                </a:lnTo>
                <a:lnTo>
                  <a:pt x="896" y="4808"/>
                </a:lnTo>
                <a:lnTo>
                  <a:pt x="765" y="4768"/>
                </a:lnTo>
                <a:lnTo>
                  <a:pt x="715" y="4738"/>
                </a:lnTo>
                <a:lnTo>
                  <a:pt x="695" y="4717"/>
                </a:lnTo>
                <a:lnTo>
                  <a:pt x="695" y="4687"/>
                </a:lnTo>
                <a:lnTo>
                  <a:pt x="674" y="4657"/>
                </a:lnTo>
                <a:lnTo>
                  <a:pt x="654" y="4647"/>
                </a:lnTo>
                <a:lnTo>
                  <a:pt x="624" y="4647"/>
                </a:lnTo>
                <a:lnTo>
                  <a:pt x="594" y="4657"/>
                </a:lnTo>
                <a:lnTo>
                  <a:pt x="564" y="4677"/>
                </a:lnTo>
                <a:lnTo>
                  <a:pt x="544" y="4707"/>
                </a:lnTo>
                <a:lnTo>
                  <a:pt x="524" y="4748"/>
                </a:lnTo>
                <a:lnTo>
                  <a:pt x="503" y="4788"/>
                </a:lnTo>
                <a:lnTo>
                  <a:pt x="483" y="4808"/>
                </a:lnTo>
                <a:lnTo>
                  <a:pt x="463" y="4818"/>
                </a:lnTo>
                <a:lnTo>
                  <a:pt x="433" y="4808"/>
                </a:lnTo>
                <a:lnTo>
                  <a:pt x="383" y="4788"/>
                </a:lnTo>
                <a:lnTo>
                  <a:pt x="322" y="4778"/>
                </a:lnTo>
                <a:lnTo>
                  <a:pt x="182" y="4758"/>
                </a:lnTo>
                <a:lnTo>
                  <a:pt x="111" y="4758"/>
                </a:lnTo>
                <a:lnTo>
                  <a:pt x="51" y="4768"/>
                </a:lnTo>
                <a:lnTo>
                  <a:pt x="11" y="4778"/>
                </a:lnTo>
                <a:lnTo>
                  <a:pt x="1" y="4778"/>
                </a:lnTo>
                <a:lnTo>
                  <a:pt x="1" y="4788"/>
                </a:lnTo>
                <a:lnTo>
                  <a:pt x="11" y="4818"/>
                </a:lnTo>
                <a:lnTo>
                  <a:pt x="51" y="4838"/>
                </a:lnTo>
                <a:lnTo>
                  <a:pt x="101" y="4858"/>
                </a:lnTo>
                <a:lnTo>
                  <a:pt x="172" y="4878"/>
                </a:lnTo>
                <a:lnTo>
                  <a:pt x="262" y="4898"/>
                </a:lnTo>
                <a:lnTo>
                  <a:pt x="312" y="4908"/>
                </a:lnTo>
                <a:lnTo>
                  <a:pt x="312" y="4929"/>
                </a:lnTo>
                <a:lnTo>
                  <a:pt x="302" y="4939"/>
                </a:lnTo>
                <a:lnTo>
                  <a:pt x="262" y="4979"/>
                </a:lnTo>
                <a:lnTo>
                  <a:pt x="222" y="5009"/>
                </a:lnTo>
                <a:lnTo>
                  <a:pt x="202" y="5039"/>
                </a:lnTo>
                <a:lnTo>
                  <a:pt x="212" y="5069"/>
                </a:lnTo>
                <a:lnTo>
                  <a:pt x="242" y="5100"/>
                </a:lnTo>
                <a:lnTo>
                  <a:pt x="302" y="5130"/>
                </a:lnTo>
                <a:lnTo>
                  <a:pt x="373" y="5150"/>
                </a:lnTo>
                <a:lnTo>
                  <a:pt x="614" y="5190"/>
                </a:lnTo>
                <a:lnTo>
                  <a:pt x="755" y="5220"/>
                </a:lnTo>
                <a:lnTo>
                  <a:pt x="876" y="5240"/>
                </a:lnTo>
                <a:lnTo>
                  <a:pt x="976" y="5271"/>
                </a:lnTo>
                <a:lnTo>
                  <a:pt x="1026" y="5301"/>
                </a:lnTo>
                <a:lnTo>
                  <a:pt x="1067" y="5321"/>
                </a:lnTo>
                <a:lnTo>
                  <a:pt x="1127" y="5331"/>
                </a:lnTo>
                <a:lnTo>
                  <a:pt x="1197" y="5341"/>
                </a:lnTo>
                <a:lnTo>
                  <a:pt x="1338" y="5341"/>
                </a:lnTo>
                <a:lnTo>
                  <a:pt x="1409" y="5351"/>
                </a:lnTo>
                <a:lnTo>
                  <a:pt x="1469" y="5371"/>
                </a:lnTo>
                <a:lnTo>
                  <a:pt x="1519" y="5411"/>
                </a:lnTo>
                <a:lnTo>
                  <a:pt x="1570" y="5442"/>
                </a:lnTo>
                <a:lnTo>
                  <a:pt x="1620" y="5472"/>
                </a:lnTo>
                <a:lnTo>
                  <a:pt x="1670" y="5492"/>
                </a:lnTo>
                <a:lnTo>
                  <a:pt x="1720" y="5502"/>
                </a:lnTo>
                <a:lnTo>
                  <a:pt x="1801" y="5502"/>
                </a:lnTo>
                <a:lnTo>
                  <a:pt x="1871" y="5512"/>
                </a:lnTo>
                <a:lnTo>
                  <a:pt x="1932" y="5532"/>
                </a:lnTo>
                <a:lnTo>
                  <a:pt x="1982" y="5552"/>
                </a:lnTo>
                <a:lnTo>
                  <a:pt x="2022" y="5582"/>
                </a:lnTo>
                <a:lnTo>
                  <a:pt x="2062" y="5633"/>
                </a:lnTo>
                <a:lnTo>
                  <a:pt x="2092" y="5683"/>
                </a:lnTo>
                <a:lnTo>
                  <a:pt x="2123" y="5743"/>
                </a:lnTo>
                <a:lnTo>
                  <a:pt x="2173" y="5854"/>
                </a:lnTo>
                <a:lnTo>
                  <a:pt x="2193" y="5874"/>
                </a:lnTo>
                <a:lnTo>
                  <a:pt x="2203" y="5864"/>
                </a:lnTo>
                <a:lnTo>
                  <a:pt x="2203" y="5854"/>
                </a:lnTo>
                <a:lnTo>
                  <a:pt x="2223" y="5834"/>
                </a:lnTo>
                <a:lnTo>
                  <a:pt x="2274" y="5814"/>
                </a:lnTo>
                <a:lnTo>
                  <a:pt x="2354" y="5804"/>
                </a:lnTo>
                <a:lnTo>
                  <a:pt x="2465" y="5783"/>
                </a:lnTo>
                <a:lnTo>
                  <a:pt x="2605" y="5773"/>
                </a:lnTo>
                <a:lnTo>
                  <a:pt x="2666" y="5763"/>
                </a:lnTo>
                <a:lnTo>
                  <a:pt x="2676" y="5753"/>
                </a:lnTo>
                <a:lnTo>
                  <a:pt x="2666" y="5743"/>
                </a:lnTo>
                <a:lnTo>
                  <a:pt x="2605" y="5713"/>
                </a:lnTo>
                <a:lnTo>
                  <a:pt x="2535" y="5683"/>
                </a:lnTo>
                <a:lnTo>
                  <a:pt x="2515" y="5663"/>
                </a:lnTo>
                <a:lnTo>
                  <a:pt x="2525" y="5653"/>
                </a:lnTo>
                <a:lnTo>
                  <a:pt x="2656" y="5653"/>
                </a:lnTo>
                <a:lnTo>
                  <a:pt x="2766" y="5673"/>
                </a:lnTo>
                <a:lnTo>
                  <a:pt x="3028" y="5723"/>
                </a:lnTo>
                <a:lnTo>
                  <a:pt x="3279" y="5783"/>
                </a:lnTo>
                <a:lnTo>
                  <a:pt x="3360" y="5814"/>
                </a:lnTo>
                <a:lnTo>
                  <a:pt x="3400" y="5834"/>
                </a:lnTo>
                <a:lnTo>
                  <a:pt x="3410" y="5844"/>
                </a:lnTo>
                <a:lnTo>
                  <a:pt x="3108" y="5844"/>
                </a:lnTo>
                <a:lnTo>
                  <a:pt x="3048" y="5854"/>
                </a:lnTo>
                <a:lnTo>
                  <a:pt x="3018" y="5864"/>
                </a:lnTo>
                <a:lnTo>
                  <a:pt x="3028" y="5874"/>
                </a:lnTo>
                <a:lnTo>
                  <a:pt x="3058" y="5904"/>
                </a:lnTo>
                <a:lnTo>
                  <a:pt x="3108" y="5924"/>
                </a:lnTo>
                <a:lnTo>
                  <a:pt x="3159" y="5934"/>
                </a:lnTo>
                <a:lnTo>
                  <a:pt x="3289" y="5954"/>
                </a:lnTo>
                <a:lnTo>
                  <a:pt x="3350" y="5965"/>
                </a:lnTo>
                <a:lnTo>
                  <a:pt x="3410" y="5975"/>
                </a:lnTo>
                <a:lnTo>
                  <a:pt x="3460" y="5995"/>
                </a:lnTo>
                <a:lnTo>
                  <a:pt x="3490" y="6015"/>
                </a:lnTo>
                <a:lnTo>
                  <a:pt x="3541" y="6035"/>
                </a:lnTo>
                <a:lnTo>
                  <a:pt x="3631" y="6055"/>
                </a:lnTo>
                <a:lnTo>
                  <a:pt x="3732" y="6065"/>
                </a:lnTo>
                <a:lnTo>
                  <a:pt x="3973" y="6065"/>
                </a:lnTo>
                <a:lnTo>
                  <a:pt x="4074" y="6075"/>
                </a:lnTo>
                <a:lnTo>
                  <a:pt x="4134" y="6095"/>
                </a:lnTo>
                <a:lnTo>
                  <a:pt x="4154" y="6095"/>
                </a:lnTo>
                <a:lnTo>
                  <a:pt x="4154" y="6105"/>
                </a:lnTo>
                <a:lnTo>
                  <a:pt x="4154" y="6125"/>
                </a:lnTo>
                <a:lnTo>
                  <a:pt x="4134" y="6135"/>
                </a:lnTo>
                <a:lnTo>
                  <a:pt x="4114" y="6146"/>
                </a:lnTo>
                <a:lnTo>
                  <a:pt x="4084" y="6146"/>
                </a:lnTo>
                <a:lnTo>
                  <a:pt x="4054" y="6156"/>
                </a:lnTo>
                <a:lnTo>
                  <a:pt x="4034" y="6176"/>
                </a:lnTo>
                <a:lnTo>
                  <a:pt x="4013" y="6196"/>
                </a:lnTo>
                <a:lnTo>
                  <a:pt x="4003" y="6226"/>
                </a:lnTo>
                <a:lnTo>
                  <a:pt x="3993" y="6256"/>
                </a:lnTo>
                <a:lnTo>
                  <a:pt x="3963" y="6286"/>
                </a:lnTo>
                <a:lnTo>
                  <a:pt x="3923" y="6306"/>
                </a:lnTo>
                <a:lnTo>
                  <a:pt x="3873" y="6327"/>
                </a:lnTo>
                <a:lnTo>
                  <a:pt x="3722" y="6357"/>
                </a:lnTo>
                <a:lnTo>
                  <a:pt x="3571" y="6407"/>
                </a:lnTo>
                <a:lnTo>
                  <a:pt x="3480" y="6427"/>
                </a:lnTo>
                <a:lnTo>
                  <a:pt x="3390" y="6427"/>
                </a:lnTo>
                <a:lnTo>
                  <a:pt x="3370" y="6407"/>
                </a:lnTo>
                <a:lnTo>
                  <a:pt x="3319" y="6357"/>
                </a:lnTo>
                <a:lnTo>
                  <a:pt x="3259" y="6296"/>
                </a:lnTo>
                <a:lnTo>
                  <a:pt x="3239" y="6286"/>
                </a:lnTo>
                <a:lnTo>
                  <a:pt x="3209" y="6276"/>
                </a:lnTo>
                <a:lnTo>
                  <a:pt x="3138" y="6276"/>
                </a:lnTo>
                <a:lnTo>
                  <a:pt x="3038" y="6306"/>
                </a:lnTo>
                <a:lnTo>
                  <a:pt x="2967" y="6327"/>
                </a:lnTo>
                <a:lnTo>
                  <a:pt x="2917" y="6357"/>
                </a:lnTo>
                <a:lnTo>
                  <a:pt x="2887" y="6387"/>
                </a:lnTo>
                <a:lnTo>
                  <a:pt x="2877" y="6397"/>
                </a:lnTo>
                <a:lnTo>
                  <a:pt x="2887" y="6407"/>
                </a:lnTo>
                <a:lnTo>
                  <a:pt x="2887" y="6417"/>
                </a:lnTo>
                <a:lnTo>
                  <a:pt x="2877" y="6427"/>
                </a:lnTo>
                <a:lnTo>
                  <a:pt x="2817" y="6437"/>
                </a:lnTo>
                <a:lnTo>
                  <a:pt x="2726" y="6437"/>
                </a:lnTo>
                <a:lnTo>
                  <a:pt x="2626" y="6427"/>
                </a:lnTo>
                <a:lnTo>
                  <a:pt x="2515" y="6407"/>
                </a:lnTo>
                <a:lnTo>
                  <a:pt x="2404" y="6387"/>
                </a:lnTo>
                <a:lnTo>
                  <a:pt x="2324" y="6367"/>
                </a:lnTo>
                <a:lnTo>
                  <a:pt x="2274" y="6337"/>
                </a:lnTo>
                <a:lnTo>
                  <a:pt x="2274" y="6327"/>
                </a:lnTo>
                <a:lnTo>
                  <a:pt x="2274" y="6317"/>
                </a:lnTo>
                <a:lnTo>
                  <a:pt x="2294" y="6306"/>
                </a:lnTo>
                <a:lnTo>
                  <a:pt x="2354" y="6306"/>
                </a:lnTo>
                <a:lnTo>
                  <a:pt x="2455" y="6317"/>
                </a:lnTo>
                <a:lnTo>
                  <a:pt x="2555" y="6327"/>
                </a:lnTo>
                <a:lnTo>
                  <a:pt x="2646" y="6327"/>
                </a:lnTo>
                <a:lnTo>
                  <a:pt x="2706" y="6317"/>
                </a:lnTo>
                <a:lnTo>
                  <a:pt x="2746" y="6306"/>
                </a:lnTo>
                <a:lnTo>
                  <a:pt x="2766" y="6286"/>
                </a:lnTo>
                <a:lnTo>
                  <a:pt x="2766" y="6276"/>
                </a:lnTo>
                <a:lnTo>
                  <a:pt x="2756" y="6266"/>
                </a:lnTo>
                <a:lnTo>
                  <a:pt x="2716" y="6236"/>
                </a:lnTo>
                <a:lnTo>
                  <a:pt x="2646" y="6206"/>
                </a:lnTo>
                <a:lnTo>
                  <a:pt x="2565" y="6176"/>
                </a:lnTo>
                <a:lnTo>
                  <a:pt x="2485" y="6166"/>
                </a:lnTo>
                <a:lnTo>
                  <a:pt x="2404" y="6156"/>
                </a:lnTo>
                <a:lnTo>
                  <a:pt x="2284" y="6156"/>
                </a:lnTo>
                <a:lnTo>
                  <a:pt x="2243" y="6176"/>
                </a:lnTo>
                <a:lnTo>
                  <a:pt x="2213" y="6196"/>
                </a:lnTo>
                <a:lnTo>
                  <a:pt x="2203" y="6226"/>
                </a:lnTo>
                <a:lnTo>
                  <a:pt x="2193" y="6256"/>
                </a:lnTo>
                <a:lnTo>
                  <a:pt x="2173" y="6276"/>
                </a:lnTo>
                <a:lnTo>
                  <a:pt x="2133" y="6296"/>
                </a:lnTo>
                <a:lnTo>
                  <a:pt x="2082" y="6296"/>
                </a:lnTo>
                <a:lnTo>
                  <a:pt x="2032" y="6306"/>
                </a:lnTo>
                <a:lnTo>
                  <a:pt x="1972" y="6327"/>
                </a:lnTo>
                <a:lnTo>
                  <a:pt x="1922" y="6347"/>
                </a:lnTo>
                <a:lnTo>
                  <a:pt x="1871" y="6377"/>
                </a:lnTo>
                <a:lnTo>
                  <a:pt x="1791" y="6427"/>
                </a:lnTo>
                <a:lnTo>
                  <a:pt x="1761" y="6437"/>
                </a:lnTo>
                <a:lnTo>
                  <a:pt x="1740" y="6447"/>
                </a:lnTo>
                <a:lnTo>
                  <a:pt x="1720" y="6437"/>
                </a:lnTo>
                <a:lnTo>
                  <a:pt x="1710" y="6417"/>
                </a:lnTo>
                <a:lnTo>
                  <a:pt x="1700" y="6337"/>
                </a:lnTo>
                <a:lnTo>
                  <a:pt x="1690" y="6236"/>
                </a:lnTo>
                <a:lnTo>
                  <a:pt x="1670" y="6196"/>
                </a:lnTo>
                <a:lnTo>
                  <a:pt x="1650" y="6156"/>
                </a:lnTo>
                <a:lnTo>
                  <a:pt x="1630" y="6125"/>
                </a:lnTo>
                <a:lnTo>
                  <a:pt x="1600" y="6115"/>
                </a:lnTo>
                <a:lnTo>
                  <a:pt x="1559" y="6105"/>
                </a:lnTo>
                <a:lnTo>
                  <a:pt x="1529" y="6115"/>
                </a:lnTo>
                <a:lnTo>
                  <a:pt x="1499" y="6135"/>
                </a:lnTo>
                <a:lnTo>
                  <a:pt x="1469" y="6166"/>
                </a:lnTo>
                <a:lnTo>
                  <a:pt x="1459" y="6206"/>
                </a:lnTo>
                <a:lnTo>
                  <a:pt x="1449" y="6246"/>
                </a:lnTo>
                <a:lnTo>
                  <a:pt x="1439" y="6296"/>
                </a:lnTo>
                <a:lnTo>
                  <a:pt x="1429" y="6327"/>
                </a:lnTo>
                <a:lnTo>
                  <a:pt x="1388" y="6347"/>
                </a:lnTo>
                <a:lnTo>
                  <a:pt x="1288" y="6347"/>
                </a:lnTo>
                <a:lnTo>
                  <a:pt x="1258" y="6337"/>
                </a:lnTo>
                <a:lnTo>
                  <a:pt x="1268" y="6327"/>
                </a:lnTo>
                <a:lnTo>
                  <a:pt x="1298" y="6306"/>
                </a:lnTo>
                <a:lnTo>
                  <a:pt x="1328" y="6276"/>
                </a:lnTo>
                <a:lnTo>
                  <a:pt x="1348" y="6256"/>
                </a:lnTo>
                <a:lnTo>
                  <a:pt x="1338" y="6226"/>
                </a:lnTo>
                <a:lnTo>
                  <a:pt x="1318" y="6196"/>
                </a:lnTo>
                <a:lnTo>
                  <a:pt x="1288" y="6176"/>
                </a:lnTo>
                <a:lnTo>
                  <a:pt x="1258" y="6176"/>
                </a:lnTo>
                <a:lnTo>
                  <a:pt x="1238" y="6186"/>
                </a:lnTo>
                <a:lnTo>
                  <a:pt x="1228" y="6206"/>
                </a:lnTo>
                <a:lnTo>
                  <a:pt x="1207" y="6246"/>
                </a:lnTo>
                <a:lnTo>
                  <a:pt x="1207" y="6286"/>
                </a:lnTo>
                <a:lnTo>
                  <a:pt x="1197" y="6347"/>
                </a:lnTo>
                <a:lnTo>
                  <a:pt x="1207" y="6407"/>
                </a:lnTo>
                <a:lnTo>
                  <a:pt x="1228" y="6467"/>
                </a:lnTo>
                <a:lnTo>
                  <a:pt x="1238" y="6487"/>
                </a:lnTo>
                <a:lnTo>
                  <a:pt x="1258" y="6508"/>
                </a:lnTo>
                <a:lnTo>
                  <a:pt x="1288" y="6508"/>
                </a:lnTo>
                <a:lnTo>
                  <a:pt x="1328" y="6518"/>
                </a:lnTo>
                <a:lnTo>
                  <a:pt x="1439" y="6508"/>
                </a:lnTo>
                <a:lnTo>
                  <a:pt x="1539" y="6518"/>
                </a:lnTo>
                <a:lnTo>
                  <a:pt x="1640" y="6528"/>
                </a:lnTo>
                <a:lnTo>
                  <a:pt x="1730" y="6548"/>
                </a:lnTo>
                <a:lnTo>
                  <a:pt x="1811" y="6588"/>
                </a:lnTo>
                <a:lnTo>
                  <a:pt x="1901" y="6618"/>
                </a:lnTo>
                <a:lnTo>
                  <a:pt x="2032" y="6658"/>
                </a:lnTo>
                <a:lnTo>
                  <a:pt x="2183" y="6699"/>
                </a:lnTo>
                <a:lnTo>
                  <a:pt x="2324" y="6729"/>
                </a:lnTo>
                <a:lnTo>
                  <a:pt x="2706" y="6809"/>
                </a:lnTo>
                <a:lnTo>
                  <a:pt x="2847" y="6839"/>
                </a:lnTo>
                <a:lnTo>
                  <a:pt x="2947" y="6870"/>
                </a:lnTo>
                <a:lnTo>
                  <a:pt x="3008" y="6900"/>
                </a:lnTo>
                <a:lnTo>
                  <a:pt x="3048" y="6930"/>
                </a:lnTo>
                <a:lnTo>
                  <a:pt x="3058" y="6960"/>
                </a:lnTo>
                <a:lnTo>
                  <a:pt x="3048" y="6980"/>
                </a:lnTo>
                <a:lnTo>
                  <a:pt x="3028" y="7010"/>
                </a:lnTo>
                <a:lnTo>
                  <a:pt x="3018" y="7031"/>
                </a:lnTo>
                <a:lnTo>
                  <a:pt x="3028" y="7051"/>
                </a:lnTo>
                <a:lnTo>
                  <a:pt x="3058" y="7071"/>
                </a:lnTo>
                <a:lnTo>
                  <a:pt x="3098" y="7081"/>
                </a:lnTo>
                <a:lnTo>
                  <a:pt x="3169" y="7091"/>
                </a:lnTo>
                <a:lnTo>
                  <a:pt x="3390" y="7121"/>
                </a:lnTo>
                <a:lnTo>
                  <a:pt x="3501" y="7141"/>
                </a:lnTo>
                <a:lnTo>
                  <a:pt x="3621" y="7161"/>
                </a:lnTo>
                <a:lnTo>
                  <a:pt x="3732" y="7202"/>
                </a:lnTo>
                <a:lnTo>
                  <a:pt x="3812" y="7232"/>
                </a:lnTo>
                <a:lnTo>
                  <a:pt x="3953" y="7292"/>
                </a:lnTo>
                <a:lnTo>
                  <a:pt x="4124" y="7342"/>
                </a:lnTo>
                <a:lnTo>
                  <a:pt x="4386" y="7403"/>
                </a:lnTo>
                <a:lnTo>
                  <a:pt x="4788" y="7473"/>
                </a:lnTo>
                <a:lnTo>
                  <a:pt x="5049" y="7523"/>
                </a:lnTo>
                <a:lnTo>
                  <a:pt x="5140" y="7544"/>
                </a:lnTo>
                <a:lnTo>
                  <a:pt x="5180" y="7564"/>
                </a:lnTo>
                <a:lnTo>
                  <a:pt x="5240" y="7574"/>
                </a:lnTo>
                <a:lnTo>
                  <a:pt x="5341" y="7594"/>
                </a:lnTo>
                <a:lnTo>
                  <a:pt x="5653" y="7634"/>
                </a:lnTo>
                <a:lnTo>
                  <a:pt x="5965" y="7664"/>
                </a:lnTo>
                <a:lnTo>
                  <a:pt x="6216" y="7664"/>
                </a:lnTo>
                <a:lnTo>
                  <a:pt x="6307" y="7684"/>
                </a:lnTo>
                <a:lnTo>
                  <a:pt x="6568" y="7725"/>
                </a:lnTo>
                <a:lnTo>
                  <a:pt x="6980" y="7815"/>
                </a:lnTo>
                <a:lnTo>
                  <a:pt x="7353" y="7865"/>
                </a:lnTo>
                <a:lnTo>
                  <a:pt x="7644" y="7896"/>
                </a:lnTo>
                <a:lnTo>
                  <a:pt x="7755" y="7896"/>
                </a:lnTo>
                <a:lnTo>
                  <a:pt x="7835" y="7885"/>
                </a:lnTo>
                <a:lnTo>
                  <a:pt x="7906" y="7875"/>
                </a:lnTo>
                <a:lnTo>
                  <a:pt x="7996" y="7875"/>
                </a:lnTo>
                <a:lnTo>
                  <a:pt x="8077" y="7885"/>
                </a:lnTo>
                <a:lnTo>
                  <a:pt x="8137" y="7906"/>
                </a:lnTo>
                <a:lnTo>
                  <a:pt x="8288" y="7946"/>
                </a:lnTo>
                <a:lnTo>
                  <a:pt x="8519" y="7976"/>
                </a:lnTo>
                <a:lnTo>
                  <a:pt x="8791" y="8006"/>
                </a:lnTo>
                <a:lnTo>
                  <a:pt x="9092" y="8026"/>
                </a:lnTo>
                <a:lnTo>
                  <a:pt x="9183" y="8036"/>
                </a:lnTo>
                <a:lnTo>
                  <a:pt x="9273" y="8056"/>
                </a:lnTo>
                <a:lnTo>
                  <a:pt x="9354" y="8077"/>
                </a:lnTo>
                <a:lnTo>
                  <a:pt x="9424" y="8097"/>
                </a:lnTo>
                <a:lnTo>
                  <a:pt x="9485" y="8107"/>
                </a:lnTo>
                <a:lnTo>
                  <a:pt x="9575" y="8137"/>
                </a:lnTo>
                <a:lnTo>
                  <a:pt x="9857" y="8177"/>
                </a:lnTo>
                <a:lnTo>
                  <a:pt x="10289" y="8237"/>
                </a:lnTo>
                <a:lnTo>
                  <a:pt x="10903" y="8308"/>
                </a:lnTo>
                <a:lnTo>
                  <a:pt x="11335" y="8338"/>
                </a:lnTo>
                <a:lnTo>
                  <a:pt x="12019" y="8378"/>
                </a:lnTo>
                <a:lnTo>
                  <a:pt x="12975" y="8398"/>
                </a:lnTo>
                <a:lnTo>
                  <a:pt x="14181" y="8429"/>
                </a:lnTo>
                <a:lnTo>
                  <a:pt x="14654" y="8439"/>
                </a:lnTo>
                <a:lnTo>
                  <a:pt x="15147" y="8429"/>
                </a:lnTo>
                <a:lnTo>
                  <a:pt x="15680" y="8408"/>
                </a:lnTo>
                <a:lnTo>
                  <a:pt x="16263" y="8378"/>
                </a:lnTo>
                <a:lnTo>
                  <a:pt x="16887" y="8338"/>
                </a:lnTo>
                <a:lnTo>
                  <a:pt x="17581" y="8288"/>
                </a:lnTo>
                <a:lnTo>
                  <a:pt x="18345" y="8217"/>
                </a:lnTo>
                <a:lnTo>
                  <a:pt x="19190" y="8137"/>
                </a:lnTo>
                <a:lnTo>
                  <a:pt x="19743" y="8077"/>
                </a:lnTo>
                <a:lnTo>
                  <a:pt x="19914" y="8046"/>
                </a:lnTo>
                <a:lnTo>
                  <a:pt x="19995" y="8036"/>
                </a:lnTo>
                <a:lnTo>
                  <a:pt x="20065" y="8016"/>
                </a:lnTo>
                <a:lnTo>
                  <a:pt x="20246" y="7996"/>
                </a:lnTo>
                <a:lnTo>
                  <a:pt x="20809" y="7926"/>
                </a:lnTo>
                <a:lnTo>
                  <a:pt x="21161" y="7885"/>
                </a:lnTo>
                <a:lnTo>
                  <a:pt x="21574" y="7835"/>
                </a:lnTo>
                <a:lnTo>
                  <a:pt x="21986" y="7775"/>
                </a:lnTo>
                <a:lnTo>
                  <a:pt x="22338" y="7714"/>
                </a:lnTo>
                <a:lnTo>
                  <a:pt x="22640" y="7664"/>
                </a:lnTo>
                <a:lnTo>
                  <a:pt x="22881" y="7624"/>
                </a:lnTo>
                <a:lnTo>
                  <a:pt x="23042" y="7604"/>
                </a:lnTo>
                <a:lnTo>
                  <a:pt x="23092" y="7604"/>
                </a:lnTo>
                <a:lnTo>
                  <a:pt x="23102" y="7614"/>
                </a:lnTo>
                <a:lnTo>
                  <a:pt x="23092" y="7634"/>
                </a:lnTo>
                <a:lnTo>
                  <a:pt x="23062" y="7664"/>
                </a:lnTo>
                <a:lnTo>
                  <a:pt x="22962" y="7725"/>
                </a:lnTo>
                <a:lnTo>
                  <a:pt x="22861" y="7795"/>
                </a:lnTo>
                <a:lnTo>
                  <a:pt x="22700" y="7936"/>
                </a:lnTo>
                <a:lnTo>
                  <a:pt x="22499" y="8107"/>
                </a:lnTo>
                <a:lnTo>
                  <a:pt x="22278" y="8318"/>
                </a:lnTo>
                <a:lnTo>
                  <a:pt x="21865" y="8700"/>
                </a:lnTo>
                <a:lnTo>
                  <a:pt x="21634" y="8901"/>
                </a:lnTo>
                <a:lnTo>
                  <a:pt x="21523" y="9002"/>
                </a:lnTo>
                <a:lnTo>
                  <a:pt x="21403" y="9123"/>
                </a:lnTo>
                <a:lnTo>
                  <a:pt x="20870" y="9706"/>
                </a:lnTo>
                <a:lnTo>
                  <a:pt x="20518" y="10078"/>
                </a:lnTo>
                <a:lnTo>
                  <a:pt x="20266" y="10390"/>
                </a:lnTo>
                <a:lnTo>
                  <a:pt x="20176" y="10490"/>
                </a:lnTo>
                <a:lnTo>
                  <a:pt x="20075" y="10601"/>
                </a:lnTo>
                <a:lnTo>
                  <a:pt x="19985" y="10691"/>
                </a:lnTo>
                <a:lnTo>
                  <a:pt x="19904" y="10762"/>
                </a:lnTo>
                <a:lnTo>
                  <a:pt x="19834" y="10822"/>
                </a:lnTo>
                <a:lnTo>
                  <a:pt x="19783" y="10883"/>
                </a:lnTo>
                <a:lnTo>
                  <a:pt x="19753" y="10953"/>
                </a:lnTo>
                <a:lnTo>
                  <a:pt x="19743" y="11023"/>
                </a:lnTo>
                <a:lnTo>
                  <a:pt x="19753" y="11094"/>
                </a:lnTo>
                <a:lnTo>
                  <a:pt x="19773" y="11174"/>
                </a:lnTo>
                <a:lnTo>
                  <a:pt x="19793" y="11255"/>
                </a:lnTo>
                <a:lnTo>
                  <a:pt x="19824" y="11335"/>
                </a:lnTo>
                <a:lnTo>
                  <a:pt x="19854" y="11406"/>
                </a:lnTo>
                <a:lnTo>
                  <a:pt x="19894" y="11466"/>
                </a:lnTo>
                <a:lnTo>
                  <a:pt x="19924" y="11496"/>
                </a:lnTo>
                <a:lnTo>
                  <a:pt x="19954" y="11516"/>
                </a:lnTo>
                <a:lnTo>
                  <a:pt x="19975" y="11516"/>
                </a:lnTo>
                <a:lnTo>
                  <a:pt x="19985" y="11526"/>
                </a:lnTo>
                <a:lnTo>
                  <a:pt x="19995" y="11546"/>
                </a:lnTo>
                <a:lnTo>
                  <a:pt x="19995" y="11566"/>
                </a:lnTo>
                <a:lnTo>
                  <a:pt x="20015" y="11607"/>
                </a:lnTo>
                <a:lnTo>
                  <a:pt x="20045" y="11667"/>
                </a:lnTo>
                <a:lnTo>
                  <a:pt x="20166" y="11838"/>
                </a:lnTo>
                <a:lnTo>
                  <a:pt x="20236" y="11939"/>
                </a:lnTo>
                <a:lnTo>
                  <a:pt x="20296" y="12049"/>
                </a:lnTo>
                <a:lnTo>
                  <a:pt x="20347" y="12160"/>
                </a:lnTo>
                <a:lnTo>
                  <a:pt x="20377" y="12250"/>
                </a:lnTo>
                <a:lnTo>
                  <a:pt x="20407" y="12361"/>
                </a:lnTo>
                <a:lnTo>
                  <a:pt x="20447" y="12492"/>
                </a:lnTo>
                <a:lnTo>
                  <a:pt x="20518" y="12622"/>
                </a:lnTo>
                <a:lnTo>
                  <a:pt x="20588" y="12753"/>
                </a:lnTo>
                <a:lnTo>
                  <a:pt x="20658" y="12884"/>
                </a:lnTo>
                <a:lnTo>
                  <a:pt x="20739" y="12985"/>
                </a:lnTo>
                <a:lnTo>
                  <a:pt x="20799" y="13055"/>
                </a:lnTo>
                <a:lnTo>
                  <a:pt x="20829" y="13085"/>
                </a:lnTo>
                <a:lnTo>
                  <a:pt x="20860" y="13095"/>
                </a:lnTo>
                <a:lnTo>
                  <a:pt x="20900" y="13105"/>
                </a:lnTo>
                <a:lnTo>
                  <a:pt x="20940" y="13105"/>
                </a:lnTo>
                <a:lnTo>
                  <a:pt x="20980" y="13095"/>
                </a:lnTo>
                <a:lnTo>
                  <a:pt x="21020" y="13065"/>
                </a:lnTo>
                <a:lnTo>
                  <a:pt x="21061" y="13025"/>
                </a:lnTo>
                <a:lnTo>
                  <a:pt x="21111" y="12974"/>
                </a:lnTo>
                <a:lnTo>
                  <a:pt x="21212" y="12824"/>
                </a:lnTo>
                <a:lnTo>
                  <a:pt x="21272" y="12733"/>
                </a:lnTo>
                <a:lnTo>
                  <a:pt x="21352" y="12622"/>
                </a:lnTo>
                <a:lnTo>
                  <a:pt x="21584" y="12341"/>
                </a:lnTo>
                <a:lnTo>
                  <a:pt x="21875" y="11999"/>
                </a:lnTo>
                <a:lnTo>
                  <a:pt x="22217" y="11627"/>
                </a:lnTo>
                <a:lnTo>
                  <a:pt x="22589" y="11235"/>
                </a:lnTo>
                <a:lnTo>
                  <a:pt x="22962" y="10852"/>
                </a:lnTo>
                <a:lnTo>
                  <a:pt x="23324" y="10500"/>
                </a:lnTo>
                <a:lnTo>
                  <a:pt x="23656" y="10189"/>
                </a:lnTo>
                <a:lnTo>
                  <a:pt x="24038" y="9847"/>
                </a:lnTo>
                <a:lnTo>
                  <a:pt x="24430" y="9505"/>
                </a:lnTo>
                <a:lnTo>
                  <a:pt x="24822" y="9173"/>
                </a:lnTo>
                <a:lnTo>
                  <a:pt x="25214" y="8861"/>
                </a:lnTo>
                <a:lnTo>
                  <a:pt x="25587" y="8559"/>
                </a:lnTo>
                <a:lnTo>
                  <a:pt x="25939" y="8288"/>
                </a:lnTo>
                <a:lnTo>
                  <a:pt x="26270" y="8036"/>
                </a:lnTo>
                <a:lnTo>
                  <a:pt x="26562" y="7825"/>
                </a:lnTo>
                <a:lnTo>
                  <a:pt x="27155" y="7413"/>
                </a:lnTo>
                <a:lnTo>
                  <a:pt x="27568" y="7101"/>
                </a:lnTo>
                <a:lnTo>
                  <a:pt x="27719" y="7000"/>
                </a:lnTo>
                <a:lnTo>
                  <a:pt x="27769" y="6960"/>
                </a:lnTo>
                <a:lnTo>
                  <a:pt x="27799" y="6950"/>
                </a:lnTo>
                <a:lnTo>
                  <a:pt x="27839" y="6940"/>
                </a:lnTo>
                <a:lnTo>
                  <a:pt x="27910" y="6900"/>
                </a:lnTo>
                <a:lnTo>
                  <a:pt x="28091" y="6789"/>
                </a:lnTo>
                <a:lnTo>
                  <a:pt x="28262" y="6679"/>
                </a:lnTo>
                <a:lnTo>
                  <a:pt x="28453" y="6558"/>
                </a:lnTo>
                <a:lnTo>
                  <a:pt x="28885" y="6327"/>
                </a:lnTo>
                <a:lnTo>
                  <a:pt x="29368" y="6085"/>
                </a:lnTo>
                <a:lnTo>
                  <a:pt x="29881" y="5844"/>
                </a:lnTo>
                <a:lnTo>
                  <a:pt x="30394" y="5612"/>
                </a:lnTo>
                <a:lnTo>
                  <a:pt x="30907" y="5411"/>
                </a:lnTo>
                <a:lnTo>
                  <a:pt x="31370" y="5240"/>
                </a:lnTo>
                <a:lnTo>
                  <a:pt x="31591" y="5180"/>
                </a:lnTo>
                <a:lnTo>
                  <a:pt x="31792" y="5120"/>
                </a:lnTo>
                <a:lnTo>
                  <a:pt x="31913" y="5079"/>
                </a:lnTo>
                <a:lnTo>
                  <a:pt x="32023" y="5029"/>
                </a:lnTo>
                <a:lnTo>
                  <a:pt x="32134" y="4979"/>
                </a:lnTo>
                <a:lnTo>
                  <a:pt x="32204" y="4939"/>
                </a:lnTo>
                <a:lnTo>
                  <a:pt x="32275" y="4878"/>
                </a:lnTo>
                <a:lnTo>
                  <a:pt x="32295" y="4848"/>
                </a:lnTo>
                <a:lnTo>
                  <a:pt x="32315" y="4808"/>
                </a:lnTo>
                <a:lnTo>
                  <a:pt x="32315" y="4778"/>
                </a:lnTo>
                <a:lnTo>
                  <a:pt x="32325" y="4727"/>
                </a:lnTo>
                <a:lnTo>
                  <a:pt x="32305" y="4597"/>
                </a:lnTo>
                <a:lnTo>
                  <a:pt x="32305" y="4546"/>
                </a:lnTo>
                <a:lnTo>
                  <a:pt x="32325" y="4496"/>
                </a:lnTo>
                <a:lnTo>
                  <a:pt x="32375" y="4396"/>
                </a:lnTo>
                <a:lnTo>
                  <a:pt x="32426" y="4295"/>
                </a:lnTo>
                <a:lnTo>
                  <a:pt x="32436" y="4255"/>
                </a:lnTo>
                <a:lnTo>
                  <a:pt x="32436" y="4215"/>
                </a:lnTo>
                <a:lnTo>
                  <a:pt x="32415" y="4084"/>
                </a:lnTo>
                <a:lnTo>
                  <a:pt x="32385" y="4003"/>
                </a:lnTo>
                <a:lnTo>
                  <a:pt x="32345" y="3893"/>
                </a:lnTo>
                <a:lnTo>
                  <a:pt x="32285" y="3702"/>
                </a:lnTo>
                <a:lnTo>
                  <a:pt x="32244" y="3581"/>
                </a:lnTo>
                <a:lnTo>
                  <a:pt x="32204" y="3460"/>
                </a:lnTo>
                <a:lnTo>
                  <a:pt x="32124" y="3269"/>
                </a:lnTo>
                <a:lnTo>
                  <a:pt x="32033" y="3108"/>
                </a:lnTo>
                <a:lnTo>
                  <a:pt x="31943" y="2998"/>
                </a:lnTo>
                <a:lnTo>
                  <a:pt x="31872" y="2927"/>
                </a:lnTo>
                <a:lnTo>
                  <a:pt x="31842" y="2907"/>
                </a:lnTo>
                <a:lnTo>
                  <a:pt x="31802" y="2897"/>
                </a:lnTo>
                <a:lnTo>
                  <a:pt x="31752" y="2887"/>
                </a:lnTo>
                <a:lnTo>
                  <a:pt x="31530" y="2887"/>
                </a:lnTo>
                <a:lnTo>
                  <a:pt x="31370" y="2897"/>
                </a:lnTo>
                <a:lnTo>
                  <a:pt x="31168" y="2927"/>
                </a:lnTo>
                <a:lnTo>
                  <a:pt x="30937" y="2967"/>
                </a:lnTo>
                <a:lnTo>
                  <a:pt x="30716" y="3008"/>
                </a:lnTo>
                <a:lnTo>
                  <a:pt x="30595" y="3028"/>
                </a:lnTo>
                <a:lnTo>
                  <a:pt x="30404" y="3038"/>
                </a:lnTo>
                <a:lnTo>
                  <a:pt x="30163" y="3058"/>
                </a:lnTo>
                <a:lnTo>
                  <a:pt x="29881" y="3068"/>
                </a:lnTo>
                <a:lnTo>
                  <a:pt x="29549" y="3068"/>
                </a:lnTo>
                <a:lnTo>
                  <a:pt x="29197" y="3048"/>
                </a:lnTo>
                <a:lnTo>
                  <a:pt x="28815" y="3018"/>
                </a:lnTo>
                <a:lnTo>
                  <a:pt x="28423" y="2977"/>
                </a:lnTo>
                <a:lnTo>
                  <a:pt x="27990" y="2907"/>
                </a:lnTo>
                <a:lnTo>
                  <a:pt x="27548" y="2827"/>
                </a:lnTo>
                <a:lnTo>
                  <a:pt x="27135" y="2726"/>
                </a:lnTo>
                <a:lnTo>
                  <a:pt x="26753" y="2636"/>
                </a:lnTo>
                <a:lnTo>
                  <a:pt x="26110" y="2465"/>
                </a:lnTo>
                <a:lnTo>
                  <a:pt x="25737" y="2364"/>
                </a:lnTo>
                <a:lnTo>
                  <a:pt x="25184" y="2243"/>
                </a:lnTo>
                <a:lnTo>
                  <a:pt x="24963" y="2183"/>
                </a:lnTo>
                <a:lnTo>
                  <a:pt x="24712" y="2092"/>
                </a:lnTo>
                <a:lnTo>
                  <a:pt x="24128" y="1861"/>
                </a:lnTo>
                <a:lnTo>
                  <a:pt x="23877" y="1771"/>
                </a:lnTo>
                <a:lnTo>
                  <a:pt x="23485" y="1640"/>
                </a:lnTo>
                <a:lnTo>
                  <a:pt x="23082" y="1519"/>
                </a:lnTo>
                <a:lnTo>
                  <a:pt x="22921" y="1489"/>
                </a:lnTo>
                <a:lnTo>
                  <a:pt x="22831" y="1479"/>
                </a:lnTo>
                <a:lnTo>
                  <a:pt x="22781" y="1469"/>
                </a:lnTo>
                <a:lnTo>
                  <a:pt x="22720" y="1459"/>
                </a:lnTo>
                <a:lnTo>
                  <a:pt x="22539" y="1409"/>
                </a:lnTo>
                <a:lnTo>
                  <a:pt x="22036" y="1238"/>
                </a:lnTo>
                <a:lnTo>
                  <a:pt x="21533" y="1077"/>
                </a:lnTo>
                <a:lnTo>
                  <a:pt x="21352" y="1016"/>
                </a:lnTo>
                <a:lnTo>
                  <a:pt x="21262" y="996"/>
                </a:lnTo>
                <a:lnTo>
                  <a:pt x="21212" y="996"/>
                </a:lnTo>
                <a:lnTo>
                  <a:pt x="21141" y="986"/>
                </a:lnTo>
                <a:lnTo>
                  <a:pt x="20980" y="926"/>
                </a:lnTo>
                <a:lnTo>
                  <a:pt x="20799" y="855"/>
                </a:lnTo>
                <a:lnTo>
                  <a:pt x="20608" y="775"/>
                </a:lnTo>
                <a:lnTo>
                  <a:pt x="20427" y="694"/>
                </a:lnTo>
                <a:lnTo>
                  <a:pt x="20266" y="634"/>
                </a:lnTo>
                <a:lnTo>
                  <a:pt x="20135" y="594"/>
                </a:lnTo>
                <a:lnTo>
                  <a:pt x="20065" y="594"/>
                </a:lnTo>
                <a:lnTo>
                  <a:pt x="20045" y="604"/>
                </a:lnTo>
                <a:lnTo>
                  <a:pt x="20015" y="604"/>
                </a:lnTo>
                <a:lnTo>
                  <a:pt x="19914" y="584"/>
                </a:lnTo>
                <a:lnTo>
                  <a:pt x="19773" y="544"/>
                </a:lnTo>
                <a:lnTo>
                  <a:pt x="19612" y="483"/>
                </a:lnTo>
                <a:lnTo>
                  <a:pt x="19311" y="393"/>
                </a:lnTo>
                <a:lnTo>
                  <a:pt x="18848" y="252"/>
                </a:lnTo>
                <a:lnTo>
                  <a:pt x="18335" y="111"/>
                </a:lnTo>
                <a:lnTo>
                  <a:pt x="18094" y="61"/>
                </a:lnTo>
                <a:lnTo>
                  <a:pt x="17893" y="21"/>
                </a:lnTo>
                <a:lnTo>
                  <a:pt x="17752" y="11"/>
                </a:lnTo>
                <a:lnTo>
                  <a:pt x="17661" y="0"/>
                </a:lnTo>
                <a:close/>
              </a:path>
            </a:pathLst>
          </a:custGeom>
          <a:solidFill>
            <a:srgbClr val="09C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64"/>
          <p:cNvSpPr/>
          <p:nvPr/>
        </p:nvSpPr>
        <p:spPr>
          <a:xfrm rot="9857057" flipH="1">
            <a:off x="2865212" y="1942287"/>
            <a:ext cx="1361556" cy="550083"/>
          </a:xfrm>
          <a:custGeom>
            <a:avLst/>
            <a:gdLst/>
            <a:ahLst/>
            <a:cxnLst/>
            <a:rect l="l" t="t" r="r" b="b"/>
            <a:pathLst>
              <a:path w="32436" h="13106" extrusionOk="0">
                <a:moveTo>
                  <a:pt x="4828" y="6196"/>
                </a:moveTo>
                <a:lnTo>
                  <a:pt x="4878" y="6206"/>
                </a:lnTo>
                <a:lnTo>
                  <a:pt x="4909" y="6216"/>
                </a:lnTo>
                <a:lnTo>
                  <a:pt x="4909" y="6236"/>
                </a:lnTo>
                <a:lnTo>
                  <a:pt x="4899" y="6246"/>
                </a:lnTo>
                <a:lnTo>
                  <a:pt x="4858" y="6276"/>
                </a:lnTo>
                <a:lnTo>
                  <a:pt x="4818" y="6276"/>
                </a:lnTo>
                <a:lnTo>
                  <a:pt x="4798" y="6266"/>
                </a:lnTo>
                <a:lnTo>
                  <a:pt x="4788" y="6246"/>
                </a:lnTo>
                <a:lnTo>
                  <a:pt x="4778" y="6236"/>
                </a:lnTo>
                <a:lnTo>
                  <a:pt x="4788" y="6216"/>
                </a:lnTo>
                <a:lnTo>
                  <a:pt x="4808" y="6206"/>
                </a:lnTo>
                <a:lnTo>
                  <a:pt x="4828" y="6196"/>
                </a:lnTo>
                <a:close/>
                <a:moveTo>
                  <a:pt x="4637" y="6196"/>
                </a:moveTo>
                <a:lnTo>
                  <a:pt x="4687" y="6206"/>
                </a:lnTo>
                <a:lnTo>
                  <a:pt x="4707" y="6216"/>
                </a:lnTo>
                <a:lnTo>
                  <a:pt x="4677" y="6317"/>
                </a:lnTo>
                <a:lnTo>
                  <a:pt x="4657" y="6347"/>
                </a:lnTo>
                <a:lnTo>
                  <a:pt x="4637" y="6377"/>
                </a:lnTo>
                <a:lnTo>
                  <a:pt x="4617" y="6397"/>
                </a:lnTo>
                <a:lnTo>
                  <a:pt x="4557" y="6397"/>
                </a:lnTo>
                <a:lnTo>
                  <a:pt x="4546" y="6377"/>
                </a:lnTo>
                <a:lnTo>
                  <a:pt x="4536" y="6347"/>
                </a:lnTo>
                <a:lnTo>
                  <a:pt x="4546" y="6296"/>
                </a:lnTo>
                <a:lnTo>
                  <a:pt x="4557" y="6266"/>
                </a:lnTo>
                <a:lnTo>
                  <a:pt x="4587" y="6226"/>
                </a:lnTo>
                <a:lnTo>
                  <a:pt x="4607" y="6206"/>
                </a:lnTo>
                <a:lnTo>
                  <a:pt x="4637" y="6196"/>
                </a:lnTo>
                <a:close/>
                <a:moveTo>
                  <a:pt x="5502" y="6327"/>
                </a:moveTo>
                <a:lnTo>
                  <a:pt x="5603" y="6337"/>
                </a:lnTo>
                <a:lnTo>
                  <a:pt x="5713" y="6347"/>
                </a:lnTo>
                <a:lnTo>
                  <a:pt x="5944" y="6397"/>
                </a:lnTo>
                <a:lnTo>
                  <a:pt x="6045" y="6427"/>
                </a:lnTo>
                <a:lnTo>
                  <a:pt x="6126" y="6457"/>
                </a:lnTo>
                <a:lnTo>
                  <a:pt x="6176" y="6498"/>
                </a:lnTo>
                <a:lnTo>
                  <a:pt x="6206" y="6538"/>
                </a:lnTo>
                <a:lnTo>
                  <a:pt x="6216" y="6558"/>
                </a:lnTo>
                <a:lnTo>
                  <a:pt x="6206" y="6578"/>
                </a:lnTo>
                <a:lnTo>
                  <a:pt x="6186" y="6618"/>
                </a:lnTo>
                <a:lnTo>
                  <a:pt x="6136" y="6628"/>
                </a:lnTo>
                <a:lnTo>
                  <a:pt x="6045" y="6628"/>
                </a:lnTo>
                <a:lnTo>
                  <a:pt x="5773" y="6618"/>
                </a:lnTo>
                <a:lnTo>
                  <a:pt x="5592" y="6608"/>
                </a:lnTo>
                <a:lnTo>
                  <a:pt x="5462" y="6588"/>
                </a:lnTo>
                <a:lnTo>
                  <a:pt x="5371" y="6558"/>
                </a:lnTo>
                <a:lnTo>
                  <a:pt x="5351" y="6538"/>
                </a:lnTo>
                <a:lnTo>
                  <a:pt x="5331" y="6518"/>
                </a:lnTo>
                <a:lnTo>
                  <a:pt x="5291" y="6487"/>
                </a:lnTo>
                <a:lnTo>
                  <a:pt x="5251" y="6467"/>
                </a:lnTo>
                <a:lnTo>
                  <a:pt x="5190" y="6467"/>
                </a:lnTo>
                <a:lnTo>
                  <a:pt x="5120" y="6477"/>
                </a:lnTo>
                <a:lnTo>
                  <a:pt x="5049" y="6487"/>
                </a:lnTo>
                <a:lnTo>
                  <a:pt x="4999" y="6477"/>
                </a:lnTo>
                <a:lnTo>
                  <a:pt x="4969" y="6467"/>
                </a:lnTo>
                <a:lnTo>
                  <a:pt x="4949" y="6437"/>
                </a:lnTo>
                <a:lnTo>
                  <a:pt x="4949" y="6407"/>
                </a:lnTo>
                <a:lnTo>
                  <a:pt x="4949" y="6397"/>
                </a:lnTo>
                <a:lnTo>
                  <a:pt x="4969" y="6387"/>
                </a:lnTo>
                <a:lnTo>
                  <a:pt x="5019" y="6377"/>
                </a:lnTo>
                <a:lnTo>
                  <a:pt x="5180" y="6377"/>
                </a:lnTo>
                <a:lnTo>
                  <a:pt x="5261" y="6367"/>
                </a:lnTo>
                <a:lnTo>
                  <a:pt x="5321" y="6357"/>
                </a:lnTo>
                <a:lnTo>
                  <a:pt x="5371" y="6337"/>
                </a:lnTo>
                <a:lnTo>
                  <a:pt x="5421" y="6327"/>
                </a:lnTo>
                <a:close/>
                <a:moveTo>
                  <a:pt x="6447" y="6477"/>
                </a:moveTo>
                <a:lnTo>
                  <a:pt x="6478" y="6487"/>
                </a:lnTo>
                <a:lnTo>
                  <a:pt x="6518" y="6508"/>
                </a:lnTo>
                <a:lnTo>
                  <a:pt x="6548" y="6528"/>
                </a:lnTo>
                <a:lnTo>
                  <a:pt x="6558" y="6538"/>
                </a:lnTo>
                <a:lnTo>
                  <a:pt x="6548" y="6548"/>
                </a:lnTo>
                <a:lnTo>
                  <a:pt x="6528" y="6548"/>
                </a:lnTo>
                <a:lnTo>
                  <a:pt x="6498" y="6558"/>
                </a:lnTo>
                <a:lnTo>
                  <a:pt x="6478" y="6578"/>
                </a:lnTo>
                <a:lnTo>
                  <a:pt x="6467" y="6598"/>
                </a:lnTo>
                <a:lnTo>
                  <a:pt x="6467" y="6628"/>
                </a:lnTo>
                <a:lnTo>
                  <a:pt x="6457" y="6658"/>
                </a:lnTo>
                <a:lnTo>
                  <a:pt x="6447" y="6679"/>
                </a:lnTo>
                <a:lnTo>
                  <a:pt x="6437" y="6699"/>
                </a:lnTo>
                <a:lnTo>
                  <a:pt x="6397" y="6699"/>
                </a:lnTo>
                <a:lnTo>
                  <a:pt x="6367" y="6679"/>
                </a:lnTo>
                <a:lnTo>
                  <a:pt x="6357" y="6658"/>
                </a:lnTo>
                <a:lnTo>
                  <a:pt x="6347" y="6628"/>
                </a:lnTo>
                <a:lnTo>
                  <a:pt x="6347" y="6588"/>
                </a:lnTo>
                <a:lnTo>
                  <a:pt x="6347" y="6558"/>
                </a:lnTo>
                <a:lnTo>
                  <a:pt x="6357" y="6528"/>
                </a:lnTo>
                <a:lnTo>
                  <a:pt x="6377" y="6508"/>
                </a:lnTo>
                <a:lnTo>
                  <a:pt x="6407" y="6487"/>
                </a:lnTo>
                <a:lnTo>
                  <a:pt x="6447" y="6477"/>
                </a:lnTo>
                <a:close/>
                <a:moveTo>
                  <a:pt x="6840" y="6618"/>
                </a:moveTo>
                <a:lnTo>
                  <a:pt x="6860" y="6628"/>
                </a:lnTo>
                <a:lnTo>
                  <a:pt x="6890" y="6648"/>
                </a:lnTo>
                <a:lnTo>
                  <a:pt x="6910" y="6679"/>
                </a:lnTo>
                <a:lnTo>
                  <a:pt x="6920" y="6709"/>
                </a:lnTo>
                <a:lnTo>
                  <a:pt x="6910" y="6729"/>
                </a:lnTo>
                <a:lnTo>
                  <a:pt x="6890" y="6749"/>
                </a:lnTo>
                <a:lnTo>
                  <a:pt x="6860" y="6769"/>
                </a:lnTo>
                <a:lnTo>
                  <a:pt x="6819" y="6779"/>
                </a:lnTo>
                <a:lnTo>
                  <a:pt x="6779" y="6769"/>
                </a:lnTo>
                <a:lnTo>
                  <a:pt x="6659" y="6759"/>
                </a:lnTo>
                <a:lnTo>
                  <a:pt x="6648" y="6749"/>
                </a:lnTo>
                <a:lnTo>
                  <a:pt x="6628" y="6729"/>
                </a:lnTo>
                <a:lnTo>
                  <a:pt x="6618" y="6699"/>
                </a:lnTo>
                <a:lnTo>
                  <a:pt x="6618" y="6669"/>
                </a:lnTo>
                <a:lnTo>
                  <a:pt x="6618" y="6628"/>
                </a:lnTo>
                <a:lnTo>
                  <a:pt x="6628" y="6618"/>
                </a:lnTo>
                <a:lnTo>
                  <a:pt x="6638" y="6618"/>
                </a:lnTo>
                <a:lnTo>
                  <a:pt x="6648" y="6638"/>
                </a:lnTo>
                <a:lnTo>
                  <a:pt x="6659" y="6669"/>
                </a:lnTo>
                <a:lnTo>
                  <a:pt x="6679" y="6679"/>
                </a:lnTo>
                <a:lnTo>
                  <a:pt x="6709" y="6669"/>
                </a:lnTo>
                <a:lnTo>
                  <a:pt x="6739" y="6648"/>
                </a:lnTo>
                <a:lnTo>
                  <a:pt x="6769" y="6628"/>
                </a:lnTo>
                <a:lnTo>
                  <a:pt x="6809" y="6618"/>
                </a:lnTo>
                <a:close/>
                <a:moveTo>
                  <a:pt x="7745" y="6739"/>
                </a:moveTo>
                <a:lnTo>
                  <a:pt x="7896" y="6749"/>
                </a:lnTo>
                <a:lnTo>
                  <a:pt x="7986" y="6769"/>
                </a:lnTo>
                <a:lnTo>
                  <a:pt x="8067" y="6789"/>
                </a:lnTo>
                <a:lnTo>
                  <a:pt x="8127" y="6819"/>
                </a:lnTo>
                <a:lnTo>
                  <a:pt x="8147" y="6829"/>
                </a:lnTo>
                <a:lnTo>
                  <a:pt x="8157" y="6839"/>
                </a:lnTo>
                <a:lnTo>
                  <a:pt x="8157" y="6860"/>
                </a:lnTo>
                <a:lnTo>
                  <a:pt x="8137" y="6880"/>
                </a:lnTo>
                <a:lnTo>
                  <a:pt x="8046" y="6880"/>
                </a:lnTo>
                <a:lnTo>
                  <a:pt x="7896" y="6860"/>
                </a:lnTo>
                <a:lnTo>
                  <a:pt x="7705" y="6819"/>
                </a:lnTo>
                <a:lnTo>
                  <a:pt x="7654" y="6799"/>
                </a:lnTo>
                <a:lnTo>
                  <a:pt x="7624" y="6779"/>
                </a:lnTo>
                <a:lnTo>
                  <a:pt x="7624" y="6769"/>
                </a:lnTo>
                <a:lnTo>
                  <a:pt x="7644" y="6759"/>
                </a:lnTo>
                <a:lnTo>
                  <a:pt x="7684" y="6749"/>
                </a:lnTo>
                <a:lnTo>
                  <a:pt x="7745" y="6739"/>
                </a:lnTo>
                <a:close/>
                <a:moveTo>
                  <a:pt x="8720" y="6900"/>
                </a:moveTo>
                <a:lnTo>
                  <a:pt x="8791" y="6910"/>
                </a:lnTo>
                <a:lnTo>
                  <a:pt x="8811" y="6910"/>
                </a:lnTo>
                <a:lnTo>
                  <a:pt x="8821" y="6920"/>
                </a:lnTo>
                <a:lnTo>
                  <a:pt x="8811" y="6930"/>
                </a:lnTo>
                <a:lnTo>
                  <a:pt x="8791" y="6940"/>
                </a:lnTo>
                <a:lnTo>
                  <a:pt x="8720" y="6970"/>
                </a:lnTo>
                <a:lnTo>
                  <a:pt x="8650" y="6970"/>
                </a:lnTo>
                <a:lnTo>
                  <a:pt x="8630" y="6960"/>
                </a:lnTo>
                <a:lnTo>
                  <a:pt x="8620" y="6950"/>
                </a:lnTo>
                <a:lnTo>
                  <a:pt x="8630" y="6930"/>
                </a:lnTo>
                <a:lnTo>
                  <a:pt x="8650" y="6920"/>
                </a:lnTo>
                <a:lnTo>
                  <a:pt x="8680" y="6910"/>
                </a:lnTo>
                <a:lnTo>
                  <a:pt x="8720" y="6900"/>
                </a:lnTo>
                <a:close/>
                <a:moveTo>
                  <a:pt x="11365" y="7121"/>
                </a:moveTo>
                <a:lnTo>
                  <a:pt x="11416" y="7131"/>
                </a:lnTo>
                <a:lnTo>
                  <a:pt x="11446" y="7141"/>
                </a:lnTo>
                <a:lnTo>
                  <a:pt x="11476" y="7161"/>
                </a:lnTo>
                <a:lnTo>
                  <a:pt x="11476" y="7171"/>
                </a:lnTo>
                <a:lnTo>
                  <a:pt x="11466" y="7191"/>
                </a:lnTo>
                <a:lnTo>
                  <a:pt x="11426" y="7202"/>
                </a:lnTo>
                <a:lnTo>
                  <a:pt x="11375" y="7212"/>
                </a:lnTo>
                <a:lnTo>
                  <a:pt x="11215" y="7222"/>
                </a:lnTo>
                <a:lnTo>
                  <a:pt x="11194" y="7222"/>
                </a:lnTo>
                <a:lnTo>
                  <a:pt x="11174" y="7212"/>
                </a:lnTo>
                <a:lnTo>
                  <a:pt x="11154" y="7191"/>
                </a:lnTo>
                <a:lnTo>
                  <a:pt x="11144" y="7171"/>
                </a:lnTo>
                <a:lnTo>
                  <a:pt x="11144" y="7161"/>
                </a:lnTo>
                <a:lnTo>
                  <a:pt x="11144" y="7151"/>
                </a:lnTo>
                <a:lnTo>
                  <a:pt x="11184" y="7141"/>
                </a:lnTo>
                <a:lnTo>
                  <a:pt x="11235" y="7121"/>
                </a:lnTo>
                <a:close/>
                <a:moveTo>
                  <a:pt x="12019" y="7061"/>
                </a:moveTo>
                <a:lnTo>
                  <a:pt x="12059" y="7081"/>
                </a:lnTo>
                <a:lnTo>
                  <a:pt x="12090" y="7111"/>
                </a:lnTo>
                <a:lnTo>
                  <a:pt x="12160" y="7171"/>
                </a:lnTo>
                <a:lnTo>
                  <a:pt x="12190" y="7202"/>
                </a:lnTo>
                <a:lnTo>
                  <a:pt x="12230" y="7212"/>
                </a:lnTo>
                <a:lnTo>
                  <a:pt x="12261" y="7232"/>
                </a:lnTo>
                <a:lnTo>
                  <a:pt x="12271" y="7242"/>
                </a:lnTo>
                <a:lnTo>
                  <a:pt x="12261" y="7242"/>
                </a:lnTo>
                <a:lnTo>
                  <a:pt x="12240" y="7262"/>
                </a:lnTo>
                <a:lnTo>
                  <a:pt x="12200" y="7272"/>
                </a:lnTo>
                <a:lnTo>
                  <a:pt x="12079" y="7282"/>
                </a:lnTo>
                <a:lnTo>
                  <a:pt x="12009" y="7282"/>
                </a:lnTo>
                <a:lnTo>
                  <a:pt x="11949" y="7272"/>
                </a:lnTo>
                <a:lnTo>
                  <a:pt x="11878" y="7262"/>
                </a:lnTo>
                <a:lnTo>
                  <a:pt x="11828" y="7242"/>
                </a:lnTo>
                <a:lnTo>
                  <a:pt x="11798" y="7222"/>
                </a:lnTo>
                <a:lnTo>
                  <a:pt x="11788" y="7202"/>
                </a:lnTo>
                <a:lnTo>
                  <a:pt x="11788" y="7171"/>
                </a:lnTo>
                <a:lnTo>
                  <a:pt x="11808" y="7151"/>
                </a:lnTo>
                <a:lnTo>
                  <a:pt x="11848" y="7121"/>
                </a:lnTo>
                <a:lnTo>
                  <a:pt x="11898" y="7091"/>
                </a:lnTo>
                <a:lnTo>
                  <a:pt x="11969" y="7071"/>
                </a:lnTo>
                <a:lnTo>
                  <a:pt x="12019" y="7061"/>
                </a:lnTo>
                <a:close/>
                <a:moveTo>
                  <a:pt x="12753" y="7232"/>
                </a:moveTo>
                <a:lnTo>
                  <a:pt x="12773" y="7242"/>
                </a:lnTo>
                <a:lnTo>
                  <a:pt x="12783" y="7262"/>
                </a:lnTo>
                <a:lnTo>
                  <a:pt x="12773" y="7272"/>
                </a:lnTo>
                <a:lnTo>
                  <a:pt x="12753" y="7292"/>
                </a:lnTo>
                <a:lnTo>
                  <a:pt x="12713" y="7302"/>
                </a:lnTo>
                <a:lnTo>
                  <a:pt x="12613" y="7302"/>
                </a:lnTo>
                <a:lnTo>
                  <a:pt x="12582" y="7292"/>
                </a:lnTo>
                <a:lnTo>
                  <a:pt x="12582" y="7282"/>
                </a:lnTo>
                <a:lnTo>
                  <a:pt x="12582" y="7272"/>
                </a:lnTo>
                <a:lnTo>
                  <a:pt x="12613" y="7262"/>
                </a:lnTo>
                <a:lnTo>
                  <a:pt x="12683" y="7242"/>
                </a:lnTo>
                <a:lnTo>
                  <a:pt x="12713" y="7232"/>
                </a:lnTo>
                <a:close/>
                <a:moveTo>
                  <a:pt x="13407" y="7202"/>
                </a:moveTo>
                <a:lnTo>
                  <a:pt x="13437" y="7212"/>
                </a:lnTo>
                <a:lnTo>
                  <a:pt x="13467" y="7222"/>
                </a:lnTo>
                <a:lnTo>
                  <a:pt x="13488" y="7232"/>
                </a:lnTo>
                <a:lnTo>
                  <a:pt x="13508" y="7252"/>
                </a:lnTo>
                <a:lnTo>
                  <a:pt x="13508" y="7272"/>
                </a:lnTo>
                <a:lnTo>
                  <a:pt x="13498" y="7292"/>
                </a:lnTo>
                <a:lnTo>
                  <a:pt x="13467" y="7302"/>
                </a:lnTo>
                <a:lnTo>
                  <a:pt x="13397" y="7302"/>
                </a:lnTo>
                <a:lnTo>
                  <a:pt x="13357" y="7292"/>
                </a:lnTo>
                <a:lnTo>
                  <a:pt x="13337" y="7272"/>
                </a:lnTo>
                <a:lnTo>
                  <a:pt x="13327" y="7252"/>
                </a:lnTo>
                <a:lnTo>
                  <a:pt x="13337" y="7232"/>
                </a:lnTo>
                <a:lnTo>
                  <a:pt x="13357" y="7222"/>
                </a:lnTo>
                <a:lnTo>
                  <a:pt x="13377" y="7212"/>
                </a:lnTo>
                <a:lnTo>
                  <a:pt x="13407" y="7202"/>
                </a:lnTo>
                <a:close/>
                <a:moveTo>
                  <a:pt x="14081" y="7161"/>
                </a:moveTo>
                <a:lnTo>
                  <a:pt x="14111" y="7171"/>
                </a:lnTo>
                <a:lnTo>
                  <a:pt x="14141" y="7202"/>
                </a:lnTo>
                <a:lnTo>
                  <a:pt x="14161" y="7222"/>
                </a:lnTo>
                <a:lnTo>
                  <a:pt x="14171" y="7252"/>
                </a:lnTo>
                <a:lnTo>
                  <a:pt x="14181" y="7272"/>
                </a:lnTo>
                <a:lnTo>
                  <a:pt x="14171" y="7292"/>
                </a:lnTo>
                <a:lnTo>
                  <a:pt x="14151" y="7302"/>
                </a:lnTo>
                <a:lnTo>
                  <a:pt x="14131" y="7292"/>
                </a:lnTo>
                <a:lnTo>
                  <a:pt x="14101" y="7282"/>
                </a:lnTo>
                <a:lnTo>
                  <a:pt x="14081" y="7262"/>
                </a:lnTo>
                <a:lnTo>
                  <a:pt x="14061" y="7232"/>
                </a:lnTo>
                <a:lnTo>
                  <a:pt x="14041" y="7202"/>
                </a:lnTo>
                <a:lnTo>
                  <a:pt x="14041" y="7181"/>
                </a:lnTo>
                <a:lnTo>
                  <a:pt x="14041" y="7161"/>
                </a:lnTo>
                <a:close/>
                <a:moveTo>
                  <a:pt x="17661" y="0"/>
                </a:moveTo>
                <a:lnTo>
                  <a:pt x="17591" y="21"/>
                </a:lnTo>
                <a:lnTo>
                  <a:pt x="17551" y="41"/>
                </a:lnTo>
                <a:lnTo>
                  <a:pt x="17541" y="61"/>
                </a:lnTo>
                <a:lnTo>
                  <a:pt x="17541" y="91"/>
                </a:lnTo>
                <a:lnTo>
                  <a:pt x="17541" y="131"/>
                </a:lnTo>
                <a:lnTo>
                  <a:pt x="17551" y="151"/>
                </a:lnTo>
                <a:lnTo>
                  <a:pt x="17561" y="171"/>
                </a:lnTo>
                <a:lnTo>
                  <a:pt x="17601" y="222"/>
                </a:lnTo>
                <a:lnTo>
                  <a:pt x="17621" y="232"/>
                </a:lnTo>
                <a:lnTo>
                  <a:pt x="17621" y="252"/>
                </a:lnTo>
                <a:lnTo>
                  <a:pt x="17621" y="262"/>
                </a:lnTo>
                <a:lnTo>
                  <a:pt x="17611" y="272"/>
                </a:lnTo>
                <a:lnTo>
                  <a:pt x="17581" y="292"/>
                </a:lnTo>
                <a:lnTo>
                  <a:pt x="17521" y="312"/>
                </a:lnTo>
                <a:lnTo>
                  <a:pt x="17360" y="312"/>
                </a:lnTo>
                <a:lnTo>
                  <a:pt x="17259" y="282"/>
                </a:lnTo>
                <a:lnTo>
                  <a:pt x="17138" y="242"/>
                </a:lnTo>
                <a:lnTo>
                  <a:pt x="17038" y="212"/>
                </a:lnTo>
                <a:lnTo>
                  <a:pt x="16897" y="182"/>
                </a:lnTo>
                <a:lnTo>
                  <a:pt x="16736" y="151"/>
                </a:lnTo>
                <a:lnTo>
                  <a:pt x="16565" y="131"/>
                </a:lnTo>
                <a:lnTo>
                  <a:pt x="15871" y="51"/>
                </a:lnTo>
                <a:lnTo>
                  <a:pt x="15519" y="182"/>
                </a:lnTo>
                <a:lnTo>
                  <a:pt x="15489" y="232"/>
                </a:lnTo>
                <a:lnTo>
                  <a:pt x="15459" y="282"/>
                </a:lnTo>
                <a:lnTo>
                  <a:pt x="15439" y="302"/>
                </a:lnTo>
                <a:lnTo>
                  <a:pt x="15419" y="302"/>
                </a:lnTo>
                <a:lnTo>
                  <a:pt x="15408" y="292"/>
                </a:lnTo>
                <a:lnTo>
                  <a:pt x="15388" y="292"/>
                </a:lnTo>
                <a:lnTo>
                  <a:pt x="15398" y="353"/>
                </a:lnTo>
                <a:lnTo>
                  <a:pt x="15429" y="423"/>
                </a:lnTo>
                <a:lnTo>
                  <a:pt x="15439" y="483"/>
                </a:lnTo>
                <a:lnTo>
                  <a:pt x="15449" y="503"/>
                </a:lnTo>
                <a:lnTo>
                  <a:pt x="15479" y="554"/>
                </a:lnTo>
                <a:lnTo>
                  <a:pt x="15569" y="674"/>
                </a:lnTo>
                <a:lnTo>
                  <a:pt x="15640" y="725"/>
                </a:lnTo>
                <a:lnTo>
                  <a:pt x="15730" y="795"/>
                </a:lnTo>
                <a:lnTo>
                  <a:pt x="15851" y="855"/>
                </a:lnTo>
                <a:lnTo>
                  <a:pt x="16002" y="936"/>
                </a:lnTo>
                <a:lnTo>
                  <a:pt x="16193" y="1016"/>
                </a:lnTo>
                <a:lnTo>
                  <a:pt x="16414" y="1117"/>
                </a:lnTo>
                <a:lnTo>
                  <a:pt x="16987" y="1338"/>
                </a:lnTo>
                <a:lnTo>
                  <a:pt x="17521" y="1539"/>
                </a:lnTo>
                <a:lnTo>
                  <a:pt x="17873" y="1690"/>
                </a:lnTo>
                <a:lnTo>
                  <a:pt x="18184" y="1811"/>
                </a:lnTo>
                <a:lnTo>
                  <a:pt x="18587" y="1972"/>
                </a:lnTo>
                <a:lnTo>
                  <a:pt x="18959" y="2102"/>
                </a:lnTo>
                <a:lnTo>
                  <a:pt x="19180" y="2173"/>
                </a:lnTo>
                <a:lnTo>
                  <a:pt x="19321" y="2223"/>
                </a:lnTo>
                <a:lnTo>
                  <a:pt x="19482" y="2294"/>
                </a:lnTo>
                <a:lnTo>
                  <a:pt x="19552" y="2324"/>
                </a:lnTo>
                <a:lnTo>
                  <a:pt x="19622" y="2354"/>
                </a:lnTo>
                <a:lnTo>
                  <a:pt x="19673" y="2364"/>
                </a:lnTo>
                <a:lnTo>
                  <a:pt x="19703" y="2364"/>
                </a:lnTo>
                <a:lnTo>
                  <a:pt x="19743" y="2374"/>
                </a:lnTo>
                <a:lnTo>
                  <a:pt x="19854" y="2404"/>
                </a:lnTo>
                <a:lnTo>
                  <a:pt x="20226" y="2555"/>
                </a:lnTo>
                <a:lnTo>
                  <a:pt x="20759" y="2766"/>
                </a:lnTo>
                <a:lnTo>
                  <a:pt x="21352" y="3028"/>
                </a:lnTo>
                <a:lnTo>
                  <a:pt x="21513" y="3098"/>
                </a:lnTo>
                <a:lnTo>
                  <a:pt x="21684" y="3159"/>
                </a:lnTo>
                <a:lnTo>
                  <a:pt x="21865" y="3219"/>
                </a:lnTo>
                <a:lnTo>
                  <a:pt x="22016" y="3259"/>
                </a:lnTo>
                <a:lnTo>
                  <a:pt x="22167" y="3309"/>
                </a:lnTo>
                <a:lnTo>
                  <a:pt x="22338" y="3360"/>
                </a:lnTo>
                <a:lnTo>
                  <a:pt x="22519" y="3430"/>
                </a:lnTo>
                <a:lnTo>
                  <a:pt x="22660" y="3490"/>
                </a:lnTo>
                <a:lnTo>
                  <a:pt x="22951" y="3611"/>
                </a:lnTo>
                <a:lnTo>
                  <a:pt x="23092" y="3651"/>
                </a:lnTo>
                <a:lnTo>
                  <a:pt x="23203" y="3692"/>
                </a:lnTo>
                <a:lnTo>
                  <a:pt x="23414" y="3752"/>
                </a:lnTo>
                <a:lnTo>
                  <a:pt x="23585" y="3812"/>
                </a:lnTo>
                <a:lnTo>
                  <a:pt x="23776" y="3893"/>
                </a:lnTo>
                <a:lnTo>
                  <a:pt x="24018" y="3973"/>
                </a:lnTo>
                <a:lnTo>
                  <a:pt x="24289" y="4064"/>
                </a:lnTo>
                <a:lnTo>
                  <a:pt x="24581" y="4144"/>
                </a:lnTo>
                <a:lnTo>
                  <a:pt x="24903" y="4235"/>
                </a:lnTo>
                <a:lnTo>
                  <a:pt x="25224" y="4335"/>
                </a:lnTo>
                <a:lnTo>
                  <a:pt x="25496" y="4426"/>
                </a:lnTo>
                <a:lnTo>
                  <a:pt x="25717" y="4516"/>
                </a:lnTo>
                <a:lnTo>
                  <a:pt x="25768" y="4536"/>
                </a:lnTo>
                <a:lnTo>
                  <a:pt x="25808" y="4567"/>
                </a:lnTo>
                <a:lnTo>
                  <a:pt x="25828" y="4587"/>
                </a:lnTo>
                <a:lnTo>
                  <a:pt x="25828" y="4607"/>
                </a:lnTo>
                <a:lnTo>
                  <a:pt x="25808" y="4617"/>
                </a:lnTo>
                <a:lnTo>
                  <a:pt x="25768" y="4637"/>
                </a:lnTo>
                <a:lnTo>
                  <a:pt x="25627" y="4657"/>
                </a:lnTo>
                <a:lnTo>
                  <a:pt x="25566" y="4677"/>
                </a:lnTo>
                <a:lnTo>
                  <a:pt x="25526" y="4687"/>
                </a:lnTo>
                <a:lnTo>
                  <a:pt x="25476" y="4717"/>
                </a:lnTo>
                <a:lnTo>
                  <a:pt x="25446" y="4738"/>
                </a:lnTo>
                <a:lnTo>
                  <a:pt x="25436" y="4758"/>
                </a:lnTo>
                <a:lnTo>
                  <a:pt x="25426" y="4778"/>
                </a:lnTo>
                <a:lnTo>
                  <a:pt x="25446" y="4788"/>
                </a:lnTo>
                <a:lnTo>
                  <a:pt x="25476" y="4798"/>
                </a:lnTo>
                <a:lnTo>
                  <a:pt x="25516" y="4798"/>
                </a:lnTo>
                <a:lnTo>
                  <a:pt x="25536" y="4808"/>
                </a:lnTo>
                <a:lnTo>
                  <a:pt x="25546" y="4828"/>
                </a:lnTo>
                <a:lnTo>
                  <a:pt x="25536" y="4848"/>
                </a:lnTo>
                <a:lnTo>
                  <a:pt x="25516" y="4868"/>
                </a:lnTo>
                <a:lnTo>
                  <a:pt x="25476" y="4878"/>
                </a:lnTo>
                <a:lnTo>
                  <a:pt x="25436" y="4888"/>
                </a:lnTo>
                <a:lnTo>
                  <a:pt x="25385" y="4898"/>
                </a:lnTo>
                <a:lnTo>
                  <a:pt x="25325" y="4888"/>
                </a:lnTo>
                <a:lnTo>
                  <a:pt x="25295" y="4878"/>
                </a:lnTo>
                <a:lnTo>
                  <a:pt x="25285" y="4868"/>
                </a:lnTo>
                <a:lnTo>
                  <a:pt x="25295" y="4838"/>
                </a:lnTo>
                <a:lnTo>
                  <a:pt x="25305" y="4818"/>
                </a:lnTo>
                <a:lnTo>
                  <a:pt x="25285" y="4798"/>
                </a:lnTo>
                <a:lnTo>
                  <a:pt x="25255" y="4798"/>
                </a:lnTo>
                <a:lnTo>
                  <a:pt x="25204" y="4808"/>
                </a:lnTo>
                <a:lnTo>
                  <a:pt x="24812" y="4898"/>
                </a:lnTo>
                <a:lnTo>
                  <a:pt x="24591" y="4949"/>
                </a:lnTo>
                <a:lnTo>
                  <a:pt x="24460" y="4979"/>
                </a:lnTo>
                <a:lnTo>
                  <a:pt x="24400" y="4989"/>
                </a:lnTo>
                <a:lnTo>
                  <a:pt x="24370" y="4999"/>
                </a:lnTo>
                <a:lnTo>
                  <a:pt x="24360" y="4999"/>
                </a:lnTo>
                <a:lnTo>
                  <a:pt x="24339" y="5019"/>
                </a:lnTo>
                <a:lnTo>
                  <a:pt x="24289" y="5069"/>
                </a:lnTo>
                <a:lnTo>
                  <a:pt x="24259" y="5100"/>
                </a:lnTo>
                <a:lnTo>
                  <a:pt x="24209" y="5130"/>
                </a:lnTo>
                <a:lnTo>
                  <a:pt x="24148" y="5140"/>
                </a:lnTo>
                <a:lnTo>
                  <a:pt x="24018" y="5140"/>
                </a:lnTo>
                <a:lnTo>
                  <a:pt x="23947" y="5150"/>
                </a:lnTo>
                <a:lnTo>
                  <a:pt x="23877" y="5170"/>
                </a:lnTo>
                <a:lnTo>
                  <a:pt x="23806" y="5190"/>
                </a:lnTo>
                <a:lnTo>
                  <a:pt x="23746" y="5220"/>
                </a:lnTo>
                <a:lnTo>
                  <a:pt x="23706" y="5250"/>
                </a:lnTo>
                <a:lnTo>
                  <a:pt x="23666" y="5281"/>
                </a:lnTo>
                <a:lnTo>
                  <a:pt x="23656" y="5311"/>
                </a:lnTo>
                <a:lnTo>
                  <a:pt x="23656" y="5321"/>
                </a:lnTo>
                <a:lnTo>
                  <a:pt x="23635" y="5321"/>
                </a:lnTo>
                <a:lnTo>
                  <a:pt x="23585" y="5331"/>
                </a:lnTo>
                <a:lnTo>
                  <a:pt x="23424" y="5331"/>
                </a:lnTo>
                <a:lnTo>
                  <a:pt x="23263" y="5321"/>
                </a:lnTo>
                <a:lnTo>
                  <a:pt x="23303" y="5341"/>
                </a:lnTo>
                <a:lnTo>
                  <a:pt x="23354" y="5361"/>
                </a:lnTo>
                <a:lnTo>
                  <a:pt x="23374" y="5381"/>
                </a:lnTo>
                <a:lnTo>
                  <a:pt x="23374" y="5391"/>
                </a:lnTo>
                <a:lnTo>
                  <a:pt x="23354" y="5391"/>
                </a:lnTo>
                <a:lnTo>
                  <a:pt x="23273" y="5411"/>
                </a:lnTo>
                <a:lnTo>
                  <a:pt x="23163" y="5431"/>
                </a:lnTo>
                <a:lnTo>
                  <a:pt x="23112" y="5442"/>
                </a:lnTo>
                <a:lnTo>
                  <a:pt x="23082" y="5442"/>
                </a:lnTo>
                <a:lnTo>
                  <a:pt x="23062" y="5421"/>
                </a:lnTo>
                <a:lnTo>
                  <a:pt x="23062" y="5391"/>
                </a:lnTo>
                <a:lnTo>
                  <a:pt x="23062" y="5381"/>
                </a:lnTo>
                <a:lnTo>
                  <a:pt x="23062" y="5361"/>
                </a:lnTo>
                <a:lnTo>
                  <a:pt x="23022" y="5351"/>
                </a:lnTo>
                <a:lnTo>
                  <a:pt x="22962" y="5341"/>
                </a:lnTo>
                <a:lnTo>
                  <a:pt x="22791" y="5341"/>
                </a:lnTo>
                <a:lnTo>
                  <a:pt x="22680" y="5361"/>
                </a:lnTo>
                <a:lnTo>
                  <a:pt x="22559" y="5381"/>
                </a:lnTo>
                <a:lnTo>
                  <a:pt x="22429" y="5411"/>
                </a:lnTo>
                <a:lnTo>
                  <a:pt x="22207" y="5452"/>
                </a:lnTo>
                <a:lnTo>
                  <a:pt x="21916" y="5502"/>
                </a:lnTo>
                <a:lnTo>
                  <a:pt x="21564" y="5552"/>
                </a:lnTo>
                <a:lnTo>
                  <a:pt x="21121" y="5592"/>
                </a:lnTo>
                <a:lnTo>
                  <a:pt x="20910" y="5623"/>
                </a:lnTo>
                <a:lnTo>
                  <a:pt x="20679" y="5663"/>
                </a:lnTo>
                <a:lnTo>
                  <a:pt x="20467" y="5703"/>
                </a:lnTo>
                <a:lnTo>
                  <a:pt x="20306" y="5743"/>
                </a:lnTo>
                <a:lnTo>
                  <a:pt x="20145" y="5794"/>
                </a:lnTo>
                <a:lnTo>
                  <a:pt x="19975" y="5824"/>
                </a:lnTo>
                <a:lnTo>
                  <a:pt x="19804" y="5844"/>
                </a:lnTo>
                <a:lnTo>
                  <a:pt x="19633" y="5854"/>
                </a:lnTo>
                <a:lnTo>
                  <a:pt x="19472" y="5854"/>
                </a:lnTo>
                <a:lnTo>
                  <a:pt x="19311" y="5864"/>
                </a:lnTo>
                <a:lnTo>
                  <a:pt x="19160" y="5884"/>
                </a:lnTo>
                <a:lnTo>
                  <a:pt x="19049" y="5904"/>
                </a:lnTo>
                <a:lnTo>
                  <a:pt x="18929" y="5924"/>
                </a:lnTo>
                <a:lnTo>
                  <a:pt x="18768" y="5944"/>
                </a:lnTo>
                <a:lnTo>
                  <a:pt x="18597" y="5954"/>
                </a:lnTo>
                <a:lnTo>
                  <a:pt x="18416" y="5954"/>
                </a:lnTo>
                <a:lnTo>
                  <a:pt x="18255" y="5965"/>
                </a:lnTo>
                <a:lnTo>
                  <a:pt x="18104" y="5975"/>
                </a:lnTo>
                <a:lnTo>
                  <a:pt x="17993" y="5995"/>
                </a:lnTo>
                <a:lnTo>
                  <a:pt x="17923" y="6005"/>
                </a:lnTo>
                <a:lnTo>
                  <a:pt x="17852" y="6035"/>
                </a:lnTo>
                <a:lnTo>
                  <a:pt x="17732" y="6045"/>
                </a:lnTo>
                <a:lnTo>
                  <a:pt x="17571" y="6065"/>
                </a:lnTo>
                <a:lnTo>
                  <a:pt x="17400" y="6075"/>
                </a:lnTo>
                <a:lnTo>
                  <a:pt x="16947" y="6105"/>
                </a:lnTo>
                <a:lnTo>
                  <a:pt x="16464" y="6146"/>
                </a:lnTo>
                <a:lnTo>
                  <a:pt x="16123" y="6176"/>
                </a:lnTo>
                <a:lnTo>
                  <a:pt x="15710" y="6196"/>
                </a:lnTo>
                <a:lnTo>
                  <a:pt x="14815" y="6226"/>
                </a:lnTo>
                <a:lnTo>
                  <a:pt x="14393" y="6236"/>
                </a:lnTo>
                <a:lnTo>
                  <a:pt x="14051" y="6236"/>
                </a:lnTo>
                <a:lnTo>
                  <a:pt x="13809" y="6226"/>
                </a:lnTo>
                <a:lnTo>
                  <a:pt x="13739" y="6216"/>
                </a:lnTo>
                <a:lnTo>
                  <a:pt x="13709" y="6206"/>
                </a:lnTo>
                <a:lnTo>
                  <a:pt x="13689" y="6196"/>
                </a:lnTo>
                <a:lnTo>
                  <a:pt x="13638" y="6186"/>
                </a:lnTo>
                <a:lnTo>
                  <a:pt x="13457" y="6166"/>
                </a:lnTo>
                <a:lnTo>
                  <a:pt x="13176" y="6156"/>
                </a:lnTo>
                <a:lnTo>
                  <a:pt x="12824" y="6156"/>
                </a:lnTo>
                <a:lnTo>
                  <a:pt x="12210" y="6146"/>
                </a:lnTo>
                <a:lnTo>
                  <a:pt x="12019" y="6135"/>
                </a:lnTo>
                <a:lnTo>
                  <a:pt x="11939" y="6135"/>
                </a:lnTo>
                <a:lnTo>
                  <a:pt x="11858" y="6115"/>
                </a:lnTo>
                <a:lnTo>
                  <a:pt x="11687" y="6105"/>
                </a:lnTo>
                <a:lnTo>
                  <a:pt x="11124" y="6075"/>
                </a:lnTo>
                <a:lnTo>
                  <a:pt x="10470" y="6035"/>
                </a:lnTo>
                <a:lnTo>
                  <a:pt x="10179" y="6015"/>
                </a:lnTo>
                <a:lnTo>
                  <a:pt x="9967" y="5995"/>
                </a:lnTo>
                <a:lnTo>
                  <a:pt x="9344" y="5924"/>
                </a:lnTo>
                <a:lnTo>
                  <a:pt x="8539" y="5824"/>
                </a:lnTo>
                <a:lnTo>
                  <a:pt x="7503" y="5693"/>
                </a:lnTo>
                <a:lnTo>
                  <a:pt x="7061" y="5653"/>
                </a:lnTo>
                <a:lnTo>
                  <a:pt x="6739" y="5623"/>
                </a:lnTo>
                <a:lnTo>
                  <a:pt x="6638" y="5612"/>
                </a:lnTo>
                <a:lnTo>
                  <a:pt x="6558" y="5592"/>
                </a:lnTo>
                <a:lnTo>
                  <a:pt x="6488" y="5572"/>
                </a:lnTo>
                <a:lnTo>
                  <a:pt x="6447" y="5552"/>
                </a:lnTo>
                <a:lnTo>
                  <a:pt x="6407" y="5532"/>
                </a:lnTo>
                <a:lnTo>
                  <a:pt x="6357" y="5512"/>
                </a:lnTo>
                <a:lnTo>
                  <a:pt x="6286" y="5502"/>
                </a:lnTo>
                <a:lnTo>
                  <a:pt x="6216" y="5492"/>
                </a:lnTo>
                <a:lnTo>
                  <a:pt x="6105" y="5492"/>
                </a:lnTo>
                <a:lnTo>
                  <a:pt x="5985" y="5472"/>
                </a:lnTo>
                <a:lnTo>
                  <a:pt x="5723" y="5421"/>
                </a:lnTo>
                <a:lnTo>
                  <a:pt x="5613" y="5391"/>
                </a:lnTo>
                <a:lnTo>
                  <a:pt x="5522" y="5371"/>
                </a:lnTo>
                <a:lnTo>
                  <a:pt x="5452" y="5341"/>
                </a:lnTo>
                <a:lnTo>
                  <a:pt x="5432" y="5321"/>
                </a:lnTo>
                <a:lnTo>
                  <a:pt x="5421" y="5311"/>
                </a:lnTo>
                <a:lnTo>
                  <a:pt x="5411" y="5301"/>
                </a:lnTo>
                <a:lnTo>
                  <a:pt x="5401" y="5291"/>
                </a:lnTo>
                <a:lnTo>
                  <a:pt x="5361" y="5281"/>
                </a:lnTo>
                <a:lnTo>
                  <a:pt x="5291" y="5291"/>
                </a:lnTo>
                <a:lnTo>
                  <a:pt x="5190" y="5311"/>
                </a:lnTo>
                <a:lnTo>
                  <a:pt x="5090" y="5321"/>
                </a:lnTo>
                <a:lnTo>
                  <a:pt x="4989" y="5331"/>
                </a:lnTo>
                <a:lnTo>
                  <a:pt x="4888" y="5321"/>
                </a:lnTo>
                <a:lnTo>
                  <a:pt x="4788" y="5301"/>
                </a:lnTo>
                <a:lnTo>
                  <a:pt x="4697" y="5271"/>
                </a:lnTo>
                <a:lnTo>
                  <a:pt x="4567" y="5250"/>
                </a:lnTo>
                <a:lnTo>
                  <a:pt x="4245" y="5200"/>
                </a:lnTo>
                <a:lnTo>
                  <a:pt x="3832" y="5160"/>
                </a:lnTo>
                <a:lnTo>
                  <a:pt x="3360" y="5120"/>
                </a:lnTo>
                <a:lnTo>
                  <a:pt x="3199" y="5100"/>
                </a:lnTo>
                <a:lnTo>
                  <a:pt x="3038" y="5079"/>
                </a:lnTo>
                <a:lnTo>
                  <a:pt x="2897" y="5049"/>
                </a:lnTo>
                <a:lnTo>
                  <a:pt x="2807" y="5019"/>
                </a:lnTo>
                <a:lnTo>
                  <a:pt x="2686" y="4979"/>
                </a:lnTo>
                <a:lnTo>
                  <a:pt x="2535" y="4949"/>
                </a:lnTo>
                <a:lnTo>
                  <a:pt x="2334" y="4908"/>
                </a:lnTo>
                <a:lnTo>
                  <a:pt x="2072" y="4868"/>
                </a:lnTo>
                <a:lnTo>
                  <a:pt x="2012" y="4878"/>
                </a:lnTo>
                <a:lnTo>
                  <a:pt x="1922" y="4898"/>
                </a:lnTo>
                <a:lnTo>
                  <a:pt x="1891" y="4908"/>
                </a:lnTo>
                <a:lnTo>
                  <a:pt x="1871" y="4898"/>
                </a:lnTo>
                <a:lnTo>
                  <a:pt x="1861" y="4878"/>
                </a:lnTo>
                <a:lnTo>
                  <a:pt x="1841" y="4858"/>
                </a:lnTo>
                <a:lnTo>
                  <a:pt x="1821" y="4848"/>
                </a:lnTo>
                <a:lnTo>
                  <a:pt x="1801" y="4838"/>
                </a:lnTo>
                <a:lnTo>
                  <a:pt x="1751" y="4838"/>
                </a:lnTo>
                <a:lnTo>
                  <a:pt x="1720" y="4848"/>
                </a:lnTo>
                <a:lnTo>
                  <a:pt x="1710" y="4868"/>
                </a:lnTo>
                <a:lnTo>
                  <a:pt x="1720" y="4878"/>
                </a:lnTo>
                <a:lnTo>
                  <a:pt x="1720" y="4908"/>
                </a:lnTo>
                <a:lnTo>
                  <a:pt x="1700" y="4929"/>
                </a:lnTo>
                <a:lnTo>
                  <a:pt x="1660" y="4949"/>
                </a:lnTo>
                <a:lnTo>
                  <a:pt x="1600" y="4959"/>
                </a:lnTo>
                <a:lnTo>
                  <a:pt x="1479" y="4959"/>
                </a:lnTo>
                <a:lnTo>
                  <a:pt x="1449" y="4929"/>
                </a:lnTo>
                <a:lnTo>
                  <a:pt x="1429" y="4888"/>
                </a:lnTo>
                <a:lnTo>
                  <a:pt x="1409" y="4848"/>
                </a:lnTo>
                <a:lnTo>
                  <a:pt x="1378" y="4818"/>
                </a:lnTo>
                <a:lnTo>
                  <a:pt x="1308" y="4798"/>
                </a:lnTo>
                <a:lnTo>
                  <a:pt x="1157" y="4798"/>
                </a:lnTo>
                <a:lnTo>
                  <a:pt x="1107" y="4808"/>
                </a:lnTo>
                <a:lnTo>
                  <a:pt x="1077" y="4818"/>
                </a:lnTo>
                <a:lnTo>
                  <a:pt x="1067" y="4828"/>
                </a:lnTo>
                <a:lnTo>
                  <a:pt x="1067" y="4838"/>
                </a:lnTo>
                <a:lnTo>
                  <a:pt x="1067" y="4848"/>
                </a:lnTo>
                <a:lnTo>
                  <a:pt x="1026" y="4848"/>
                </a:lnTo>
                <a:lnTo>
                  <a:pt x="896" y="4808"/>
                </a:lnTo>
                <a:lnTo>
                  <a:pt x="765" y="4768"/>
                </a:lnTo>
                <a:lnTo>
                  <a:pt x="715" y="4738"/>
                </a:lnTo>
                <a:lnTo>
                  <a:pt x="695" y="4717"/>
                </a:lnTo>
                <a:lnTo>
                  <a:pt x="695" y="4687"/>
                </a:lnTo>
                <a:lnTo>
                  <a:pt x="674" y="4657"/>
                </a:lnTo>
                <a:lnTo>
                  <a:pt x="654" y="4647"/>
                </a:lnTo>
                <a:lnTo>
                  <a:pt x="624" y="4647"/>
                </a:lnTo>
                <a:lnTo>
                  <a:pt x="594" y="4657"/>
                </a:lnTo>
                <a:lnTo>
                  <a:pt x="564" y="4677"/>
                </a:lnTo>
                <a:lnTo>
                  <a:pt x="544" y="4707"/>
                </a:lnTo>
                <a:lnTo>
                  <a:pt x="524" y="4748"/>
                </a:lnTo>
                <a:lnTo>
                  <a:pt x="503" y="4788"/>
                </a:lnTo>
                <a:lnTo>
                  <a:pt x="483" y="4808"/>
                </a:lnTo>
                <a:lnTo>
                  <a:pt x="463" y="4818"/>
                </a:lnTo>
                <a:lnTo>
                  <a:pt x="433" y="4808"/>
                </a:lnTo>
                <a:lnTo>
                  <a:pt x="383" y="4788"/>
                </a:lnTo>
                <a:lnTo>
                  <a:pt x="322" y="4778"/>
                </a:lnTo>
                <a:lnTo>
                  <a:pt x="182" y="4758"/>
                </a:lnTo>
                <a:lnTo>
                  <a:pt x="111" y="4758"/>
                </a:lnTo>
                <a:lnTo>
                  <a:pt x="51" y="4768"/>
                </a:lnTo>
                <a:lnTo>
                  <a:pt x="11" y="4778"/>
                </a:lnTo>
                <a:lnTo>
                  <a:pt x="1" y="4778"/>
                </a:lnTo>
                <a:lnTo>
                  <a:pt x="1" y="4788"/>
                </a:lnTo>
                <a:lnTo>
                  <a:pt x="11" y="4818"/>
                </a:lnTo>
                <a:lnTo>
                  <a:pt x="51" y="4838"/>
                </a:lnTo>
                <a:lnTo>
                  <a:pt x="101" y="4858"/>
                </a:lnTo>
                <a:lnTo>
                  <a:pt x="172" y="4878"/>
                </a:lnTo>
                <a:lnTo>
                  <a:pt x="262" y="4898"/>
                </a:lnTo>
                <a:lnTo>
                  <a:pt x="312" y="4908"/>
                </a:lnTo>
                <a:lnTo>
                  <a:pt x="312" y="4929"/>
                </a:lnTo>
                <a:lnTo>
                  <a:pt x="302" y="4939"/>
                </a:lnTo>
                <a:lnTo>
                  <a:pt x="262" y="4979"/>
                </a:lnTo>
                <a:lnTo>
                  <a:pt x="222" y="5009"/>
                </a:lnTo>
                <a:lnTo>
                  <a:pt x="202" y="5039"/>
                </a:lnTo>
                <a:lnTo>
                  <a:pt x="212" y="5069"/>
                </a:lnTo>
                <a:lnTo>
                  <a:pt x="242" y="5100"/>
                </a:lnTo>
                <a:lnTo>
                  <a:pt x="302" y="5130"/>
                </a:lnTo>
                <a:lnTo>
                  <a:pt x="373" y="5150"/>
                </a:lnTo>
                <a:lnTo>
                  <a:pt x="614" y="5190"/>
                </a:lnTo>
                <a:lnTo>
                  <a:pt x="755" y="5220"/>
                </a:lnTo>
                <a:lnTo>
                  <a:pt x="876" y="5240"/>
                </a:lnTo>
                <a:lnTo>
                  <a:pt x="976" y="5271"/>
                </a:lnTo>
                <a:lnTo>
                  <a:pt x="1026" y="5301"/>
                </a:lnTo>
                <a:lnTo>
                  <a:pt x="1067" y="5321"/>
                </a:lnTo>
                <a:lnTo>
                  <a:pt x="1127" y="5331"/>
                </a:lnTo>
                <a:lnTo>
                  <a:pt x="1197" y="5341"/>
                </a:lnTo>
                <a:lnTo>
                  <a:pt x="1338" y="5341"/>
                </a:lnTo>
                <a:lnTo>
                  <a:pt x="1409" y="5351"/>
                </a:lnTo>
                <a:lnTo>
                  <a:pt x="1469" y="5371"/>
                </a:lnTo>
                <a:lnTo>
                  <a:pt x="1519" y="5411"/>
                </a:lnTo>
                <a:lnTo>
                  <a:pt x="1570" y="5442"/>
                </a:lnTo>
                <a:lnTo>
                  <a:pt x="1620" y="5472"/>
                </a:lnTo>
                <a:lnTo>
                  <a:pt x="1670" y="5492"/>
                </a:lnTo>
                <a:lnTo>
                  <a:pt x="1720" y="5502"/>
                </a:lnTo>
                <a:lnTo>
                  <a:pt x="1801" y="5502"/>
                </a:lnTo>
                <a:lnTo>
                  <a:pt x="1871" y="5512"/>
                </a:lnTo>
                <a:lnTo>
                  <a:pt x="1932" y="5532"/>
                </a:lnTo>
                <a:lnTo>
                  <a:pt x="1982" y="5552"/>
                </a:lnTo>
                <a:lnTo>
                  <a:pt x="2022" y="5582"/>
                </a:lnTo>
                <a:lnTo>
                  <a:pt x="2062" y="5633"/>
                </a:lnTo>
                <a:lnTo>
                  <a:pt x="2092" y="5683"/>
                </a:lnTo>
                <a:lnTo>
                  <a:pt x="2123" y="5743"/>
                </a:lnTo>
                <a:lnTo>
                  <a:pt x="2173" y="5854"/>
                </a:lnTo>
                <a:lnTo>
                  <a:pt x="2193" y="5874"/>
                </a:lnTo>
                <a:lnTo>
                  <a:pt x="2203" y="5864"/>
                </a:lnTo>
                <a:lnTo>
                  <a:pt x="2203" y="5854"/>
                </a:lnTo>
                <a:lnTo>
                  <a:pt x="2223" y="5834"/>
                </a:lnTo>
                <a:lnTo>
                  <a:pt x="2274" y="5814"/>
                </a:lnTo>
                <a:lnTo>
                  <a:pt x="2354" y="5804"/>
                </a:lnTo>
                <a:lnTo>
                  <a:pt x="2465" y="5783"/>
                </a:lnTo>
                <a:lnTo>
                  <a:pt x="2605" y="5773"/>
                </a:lnTo>
                <a:lnTo>
                  <a:pt x="2666" y="5763"/>
                </a:lnTo>
                <a:lnTo>
                  <a:pt x="2676" y="5753"/>
                </a:lnTo>
                <a:lnTo>
                  <a:pt x="2666" y="5743"/>
                </a:lnTo>
                <a:lnTo>
                  <a:pt x="2605" y="5713"/>
                </a:lnTo>
                <a:lnTo>
                  <a:pt x="2535" y="5683"/>
                </a:lnTo>
                <a:lnTo>
                  <a:pt x="2515" y="5663"/>
                </a:lnTo>
                <a:lnTo>
                  <a:pt x="2525" y="5653"/>
                </a:lnTo>
                <a:lnTo>
                  <a:pt x="2656" y="5653"/>
                </a:lnTo>
                <a:lnTo>
                  <a:pt x="2766" y="5673"/>
                </a:lnTo>
                <a:lnTo>
                  <a:pt x="3028" y="5723"/>
                </a:lnTo>
                <a:lnTo>
                  <a:pt x="3279" y="5783"/>
                </a:lnTo>
                <a:lnTo>
                  <a:pt x="3360" y="5814"/>
                </a:lnTo>
                <a:lnTo>
                  <a:pt x="3400" y="5834"/>
                </a:lnTo>
                <a:lnTo>
                  <a:pt x="3410" y="5844"/>
                </a:lnTo>
                <a:lnTo>
                  <a:pt x="3108" y="5844"/>
                </a:lnTo>
                <a:lnTo>
                  <a:pt x="3048" y="5854"/>
                </a:lnTo>
                <a:lnTo>
                  <a:pt x="3018" y="5864"/>
                </a:lnTo>
                <a:lnTo>
                  <a:pt x="3028" y="5874"/>
                </a:lnTo>
                <a:lnTo>
                  <a:pt x="3058" y="5904"/>
                </a:lnTo>
                <a:lnTo>
                  <a:pt x="3108" y="5924"/>
                </a:lnTo>
                <a:lnTo>
                  <a:pt x="3159" y="5934"/>
                </a:lnTo>
                <a:lnTo>
                  <a:pt x="3289" y="5954"/>
                </a:lnTo>
                <a:lnTo>
                  <a:pt x="3350" y="5965"/>
                </a:lnTo>
                <a:lnTo>
                  <a:pt x="3410" y="5975"/>
                </a:lnTo>
                <a:lnTo>
                  <a:pt x="3460" y="5995"/>
                </a:lnTo>
                <a:lnTo>
                  <a:pt x="3490" y="6015"/>
                </a:lnTo>
                <a:lnTo>
                  <a:pt x="3541" y="6035"/>
                </a:lnTo>
                <a:lnTo>
                  <a:pt x="3631" y="6055"/>
                </a:lnTo>
                <a:lnTo>
                  <a:pt x="3732" y="6065"/>
                </a:lnTo>
                <a:lnTo>
                  <a:pt x="3973" y="6065"/>
                </a:lnTo>
                <a:lnTo>
                  <a:pt x="4074" y="6075"/>
                </a:lnTo>
                <a:lnTo>
                  <a:pt x="4134" y="6095"/>
                </a:lnTo>
                <a:lnTo>
                  <a:pt x="4154" y="6095"/>
                </a:lnTo>
                <a:lnTo>
                  <a:pt x="4154" y="6105"/>
                </a:lnTo>
                <a:lnTo>
                  <a:pt x="4154" y="6125"/>
                </a:lnTo>
                <a:lnTo>
                  <a:pt x="4134" y="6135"/>
                </a:lnTo>
                <a:lnTo>
                  <a:pt x="4114" y="6146"/>
                </a:lnTo>
                <a:lnTo>
                  <a:pt x="4084" y="6146"/>
                </a:lnTo>
                <a:lnTo>
                  <a:pt x="4054" y="6156"/>
                </a:lnTo>
                <a:lnTo>
                  <a:pt x="4034" y="6176"/>
                </a:lnTo>
                <a:lnTo>
                  <a:pt x="4013" y="6196"/>
                </a:lnTo>
                <a:lnTo>
                  <a:pt x="4003" y="6226"/>
                </a:lnTo>
                <a:lnTo>
                  <a:pt x="3993" y="6256"/>
                </a:lnTo>
                <a:lnTo>
                  <a:pt x="3963" y="6286"/>
                </a:lnTo>
                <a:lnTo>
                  <a:pt x="3923" y="6306"/>
                </a:lnTo>
                <a:lnTo>
                  <a:pt x="3873" y="6327"/>
                </a:lnTo>
                <a:lnTo>
                  <a:pt x="3722" y="6357"/>
                </a:lnTo>
                <a:lnTo>
                  <a:pt x="3571" y="6407"/>
                </a:lnTo>
                <a:lnTo>
                  <a:pt x="3480" y="6427"/>
                </a:lnTo>
                <a:lnTo>
                  <a:pt x="3390" y="6427"/>
                </a:lnTo>
                <a:lnTo>
                  <a:pt x="3370" y="6407"/>
                </a:lnTo>
                <a:lnTo>
                  <a:pt x="3319" y="6357"/>
                </a:lnTo>
                <a:lnTo>
                  <a:pt x="3259" y="6296"/>
                </a:lnTo>
                <a:lnTo>
                  <a:pt x="3239" y="6286"/>
                </a:lnTo>
                <a:lnTo>
                  <a:pt x="3209" y="6276"/>
                </a:lnTo>
                <a:lnTo>
                  <a:pt x="3138" y="6276"/>
                </a:lnTo>
                <a:lnTo>
                  <a:pt x="3038" y="6306"/>
                </a:lnTo>
                <a:lnTo>
                  <a:pt x="2967" y="6327"/>
                </a:lnTo>
                <a:lnTo>
                  <a:pt x="2917" y="6357"/>
                </a:lnTo>
                <a:lnTo>
                  <a:pt x="2887" y="6387"/>
                </a:lnTo>
                <a:lnTo>
                  <a:pt x="2877" y="6397"/>
                </a:lnTo>
                <a:lnTo>
                  <a:pt x="2887" y="6407"/>
                </a:lnTo>
                <a:lnTo>
                  <a:pt x="2887" y="6417"/>
                </a:lnTo>
                <a:lnTo>
                  <a:pt x="2877" y="6427"/>
                </a:lnTo>
                <a:lnTo>
                  <a:pt x="2817" y="6437"/>
                </a:lnTo>
                <a:lnTo>
                  <a:pt x="2726" y="6437"/>
                </a:lnTo>
                <a:lnTo>
                  <a:pt x="2626" y="6427"/>
                </a:lnTo>
                <a:lnTo>
                  <a:pt x="2515" y="6407"/>
                </a:lnTo>
                <a:lnTo>
                  <a:pt x="2404" y="6387"/>
                </a:lnTo>
                <a:lnTo>
                  <a:pt x="2324" y="6367"/>
                </a:lnTo>
                <a:lnTo>
                  <a:pt x="2274" y="6337"/>
                </a:lnTo>
                <a:lnTo>
                  <a:pt x="2274" y="6327"/>
                </a:lnTo>
                <a:lnTo>
                  <a:pt x="2274" y="6317"/>
                </a:lnTo>
                <a:lnTo>
                  <a:pt x="2294" y="6306"/>
                </a:lnTo>
                <a:lnTo>
                  <a:pt x="2354" y="6306"/>
                </a:lnTo>
                <a:lnTo>
                  <a:pt x="2455" y="6317"/>
                </a:lnTo>
                <a:lnTo>
                  <a:pt x="2555" y="6327"/>
                </a:lnTo>
                <a:lnTo>
                  <a:pt x="2646" y="6327"/>
                </a:lnTo>
                <a:lnTo>
                  <a:pt x="2706" y="6317"/>
                </a:lnTo>
                <a:lnTo>
                  <a:pt x="2746" y="6306"/>
                </a:lnTo>
                <a:lnTo>
                  <a:pt x="2766" y="6286"/>
                </a:lnTo>
                <a:lnTo>
                  <a:pt x="2766" y="6276"/>
                </a:lnTo>
                <a:lnTo>
                  <a:pt x="2756" y="6266"/>
                </a:lnTo>
                <a:lnTo>
                  <a:pt x="2716" y="6236"/>
                </a:lnTo>
                <a:lnTo>
                  <a:pt x="2646" y="6206"/>
                </a:lnTo>
                <a:lnTo>
                  <a:pt x="2565" y="6176"/>
                </a:lnTo>
                <a:lnTo>
                  <a:pt x="2485" y="6166"/>
                </a:lnTo>
                <a:lnTo>
                  <a:pt x="2404" y="6156"/>
                </a:lnTo>
                <a:lnTo>
                  <a:pt x="2284" y="6156"/>
                </a:lnTo>
                <a:lnTo>
                  <a:pt x="2243" y="6176"/>
                </a:lnTo>
                <a:lnTo>
                  <a:pt x="2213" y="6196"/>
                </a:lnTo>
                <a:lnTo>
                  <a:pt x="2203" y="6226"/>
                </a:lnTo>
                <a:lnTo>
                  <a:pt x="2193" y="6256"/>
                </a:lnTo>
                <a:lnTo>
                  <a:pt x="2173" y="6276"/>
                </a:lnTo>
                <a:lnTo>
                  <a:pt x="2133" y="6296"/>
                </a:lnTo>
                <a:lnTo>
                  <a:pt x="2082" y="6296"/>
                </a:lnTo>
                <a:lnTo>
                  <a:pt x="2032" y="6306"/>
                </a:lnTo>
                <a:lnTo>
                  <a:pt x="1972" y="6327"/>
                </a:lnTo>
                <a:lnTo>
                  <a:pt x="1922" y="6347"/>
                </a:lnTo>
                <a:lnTo>
                  <a:pt x="1871" y="6377"/>
                </a:lnTo>
                <a:lnTo>
                  <a:pt x="1791" y="6427"/>
                </a:lnTo>
                <a:lnTo>
                  <a:pt x="1761" y="6437"/>
                </a:lnTo>
                <a:lnTo>
                  <a:pt x="1740" y="6447"/>
                </a:lnTo>
                <a:lnTo>
                  <a:pt x="1720" y="6437"/>
                </a:lnTo>
                <a:lnTo>
                  <a:pt x="1710" y="6417"/>
                </a:lnTo>
                <a:lnTo>
                  <a:pt x="1700" y="6337"/>
                </a:lnTo>
                <a:lnTo>
                  <a:pt x="1690" y="6236"/>
                </a:lnTo>
                <a:lnTo>
                  <a:pt x="1670" y="6196"/>
                </a:lnTo>
                <a:lnTo>
                  <a:pt x="1650" y="6156"/>
                </a:lnTo>
                <a:lnTo>
                  <a:pt x="1630" y="6125"/>
                </a:lnTo>
                <a:lnTo>
                  <a:pt x="1600" y="6115"/>
                </a:lnTo>
                <a:lnTo>
                  <a:pt x="1559" y="6105"/>
                </a:lnTo>
                <a:lnTo>
                  <a:pt x="1529" y="6115"/>
                </a:lnTo>
                <a:lnTo>
                  <a:pt x="1499" y="6135"/>
                </a:lnTo>
                <a:lnTo>
                  <a:pt x="1469" y="6166"/>
                </a:lnTo>
                <a:lnTo>
                  <a:pt x="1459" y="6206"/>
                </a:lnTo>
                <a:lnTo>
                  <a:pt x="1449" y="6246"/>
                </a:lnTo>
                <a:lnTo>
                  <a:pt x="1439" y="6296"/>
                </a:lnTo>
                <a:lnTo>
                  <a:pt x="1429" y="6327"/>
                </a:lnTo>
                <a:lnTo>
                  <a:pt x="1388" y="6347"/>
                </a:lnTo>
                <a:lnTo>
                  <a:pt x="1288" y="6347"/>
                </a:lnTo>
                <a:lnTo>
                  <a:pt x="1258" y="6337"/>
                </a:lnTo>
                <a:lnTo>
                  <a:pt x="1268" y="6327"/>
                </a:lnTo>
                <a:lnTo>
                  <a:pt x="1298" y="6306"/>
                </a:lnTo>
                <a:lnTo>
                  <a:pt x="1328" y="6276"/>
                </a:lnTo>
                <a:lnTo>
                  <a:pt x="1348" y="6256"/>
                </a:lnTo>
                <a:lnTo>
                  <a:pt x="1338" y="6226"/>
                </a:lnTo>
                <a:lnTo>
                  <a:pt x="1318" y="6196"/>
                </a:lnTo>
                <a:lnTo>
                  <a:pt x="1288" y="6176"/>
                </a:lnTo>
                <a:lnTo>
                  <a:pt x="1258" y="6176"/>
                </a:lnTo>
                <a:lnTo>
                  <a:pt x="1238" y="6186"/>
                </a:lnTo>
                <a:lnTo>
                  <a:pt x="1228" y="6206"/>
                </a:lnTo>
                <a:lnTo>
                  <a:pt x="1207" y="6246"/>
                </a:lnTo>
                <a:lnTo>
                  <a:pt x="1207" y="6286"/>
                </a:lnTo>
                <a:lnTo>
                  <a:pt x="1197" y="6347"/>
                </a:lnTo>
                <a:lnTo>
                  <a:pt x="1207" y="6407"/>
                </a:lnTo>
                <a:lnTo>
                  <a:pt x="1228" y="6467"/>
                </a:lnTo>
                <a:lnTo>
                  <a:pt x="1238" y="6487"/>
                </a:lnTo>
                <a:lnTo>
                  <a:pt x="1258" y="6508"/>
                </a:lnTo>
                <a:lnTo>
                  <a:pt x="1288" y="6508"/>
                </a:lnTo>
                <a:lnTo>
                  <a:pt x="1328" y="6518"/>
                </a:lnTo>
                <a:lnTo>
                  <a:pt x="1439" y="6508"/>
                </a:lnTo>
                <a:lnTo>
                  <a:pt x="1539" y="6518"/>
                </a:lnTo>
                <a:lnTo>
                  <a:pt x="1640" y="6528"/>
                </a:lnTo>
                <a:lnTo>
                  <a:pt x="1730" y="6548"/>
                </a:lnTo>
                <a:lnTo>
                  <a:pt x="1811" y="6588"/>
                </a:lnTo>
                <a:lnTo>
                  <a:pt x="1901" y="6618"/>
                </a:lnTo>
                <a:lnTo>
                  <a:pt x="2032" y="6658"/>
                </a:lnTo>
                <a:lnTo>
                  <a:pt x="2183" y="6699"/>
                </a:lnTo>
                <a:lnTo>
                  <a:pt x="2324" y="6729"/>
                </a:lnTo>
                <a:lnTo>
                  <a:pt x="2706" y="6809"/>
                </a:lnTo>
                <a:lnTo>
                  <a:pt x="2847" y="6839"/>
                </a:lnTo>
                <a:lnTo>
                  <a:pt x="2947" y="6870"/>
                </a:lnTo>
                <a:lnTo>
                  <a:pt x="3008" y="6900"/>
                </a:lnTo>
                <a:lnTo>
                  <a:pt x="3048" y="6930"/>
                </a:lnTo>
                <a:lnTo>
                  <a:pt x="3058" y="6960"/>
                </a:lnTo>
                <a:lnTo>
                  <a:pt x="3048" y="6980"/>
                </a:lnTo>
                <a:lnTo>
                  <a:pt x="3028" y="7010"/>
                </a:lnTo>
                <a:lnTo>
                  <a:pt x="3018" y="7031"/>
                </a:lnTo>
                <a:lnTo>
                  <a:pt x="3028" y="7051"/>
                </a:lnTo>
                <a:lnTo>
                  <a:pt x="3058" y="7071"/>
                </a:lnTo>
                <a:lnTo>
                  <a:pt x="3098" y="7081"/>
                </a:lnTo>
                <a:lnTo>
                  <a:pt x="3169" y="7091"/>
                </a:lnTo>
                <a:lnTo>
                  <a:pt x="3390" y="7121"/>
                </a:lnTo>
                <a:lnTo>
                  <a:pt x="3501" y="7141"/>
                </a:lnTo>
                <a:lnTo>
                  <a:pt x="3621" y="7161"/>
                </a:lnTo>
                <a:lnTo>
                  <a:pt x="3732" y="7202"/>
                </a:lnTo>
                <a:lnTo>
                  <a:pt x="3812" y="7232"/>
                </a:lnTo>
                <a:lnTo>
                  <a:pt x="3953" y="7292"/>
                </a:lnTo>
                <a:lnTo>
                  <a:pt x="4124" y="7342"/>
                </a:lnTo>
                <a:lnTo>
                  <a:pt x="4386" y="7403"/>
                </a:lnTo>
                <a:lnTo>
                  <a:pt x="4788" y="7473"/>
                </a:lnTo>
                <a:lnTo>
                  <a:pt x="5049" y="7523"/>
                </a:lnTo>
                <a:lnTo>
                  <a:pt x="5140" y="7544"/>
                </a:lnTo>
                <a:lnTo>
                  <a:pt x="5180" y="7564"/>
                </a:lnTo>
                <a:lnTo>
                  <a:pt x="5240" y="7574"/>
                </a:lnTo>
                <a:lnTo>
                  <a:pt x="5341" y="7594"/>
                </a:lnTo>
                <a:lnTo>
                  <a:pt x="5653" y="7634"/>
                </a:lnTo>
                <a:lnTo>
                  <a:pt x="5965" y="7664"/>
                </a:lnTo>
                <a:lnTo>
                  <a:pt x="6216" y="7664"/>
                </a:lnTo>
                <a:lnTo>
                  <a:pt x="6307" y="7684"/>
                </a:lnTo>
                <a:lnTo>
                  <a:pt x="6568" y="7725"/>
                </a:lnTo>
                <a:lnTo>
                  <a:pt x="6980" y="7815"/>
                </a:lnTo>
                <a:lnTo>
                  <a:pt x="7353" y="7865"/>
                </a:lnTo>
                <a:lnTo>
                  <a:pt x="7644" y="7896"/>
                </a:lnTo>
                <a:lnTo>
                  <a:pt x="7755" y="7896"/>
                </a:lnTo>
                <a:lnTo>
                  <a:pt x="7835" y="7885"/>
                </a:lnTo>
                <a:lnTo>
                  <a:pt x="7906" y="7875"/>
                </a:lnTo>
                <a:lnTo>
                  <a:pt x="7996" y="7875"/>
                </a:lnTo>
                <a:lnTo>
                  <a:pt x="8077" y="7885"/>
                </a:lnTo>
                <a:lnTo>
                  <a:pt x="8137" y="7906"/>
                </a:lnTo>
                <a:lnTo>
                  <a:pt x="8288" y="7946"/>
                </a:lnTo>
                <a:lnTo>
                  <a:pt x="8519" y="7976"/>
                </a:lnTo>
                <a:lnTo>
                  <a:pt x="8791" y="8006"/>
                </a:lnTo>
                <a:lnTo>
                  <a:pt x="9092" y="8026"/>
                </a:lnTo>
                <a:lnTo>
                  <a:pt x="9183" y="8036"/>
                </a:lnTo>
                <a:lnTo>
                  <a:pt x="9273" y="8056"/>
                </a:lnTo>
                <a:lnTo>
                  <a:pt x="9354" y="8077"/>
                </a:lnTo>
                <a:lnTo>
                  <a:pt x="9424" y="8097"/>
                </a:lnTo>
                <a:lnTo>
                  <a:pt x="9485" y="8107"/>
                </a:lnTo>
                <a:lnTo>
                  <a:pt x="9575" y="8137"/>
                </a:lnTo>
                <a:lnTo>
                  <a:pt x="9857" y="8177"/>
                </a:lnTo>
                <a:lnTo>
                  <a:pt x="10289" y="8237"/>
                </a:lnTo>
                <a:lnTo>
                  <a:pt x="10903" y="8308"/>
                </a:lnTo>
                <a:lnTo>
                  <a:pt x="11335" y="8338"/>
                </a:lnTo>
                <a:lnTo>
                  <a:pt x="12019" y="8378"/>
                </a:lnTo>
                <a:lnTo>
                  <a:pt x="12975" y="8398"/>
                </a:lnTo>
                <a:lnTo>
                  <a:pt x="14181" y="8429"/>
                </a:lnTo>
                <a:lnTo>
                  <a:pt x="14654" y="8439"/>
                </a:lnTo>
                <a:lnTo>
                  <a:pt x="15147" y="8429"/>
                </a:lnTo>
                <a:lnTo>
                  <a:pt x="15680" y="8408"/>
                </a:lnTo>
                <a:lnTo>
                  <a:pt x="16263" y="8378"/>
                </a:lnTo>
                <a:lnTo>
                  <a:pt x="16887" y="8338"/>
                </a:lnTo>
                <a:lnTo>
                  <a:pt x="17581" y="8288"/>
                </a:lnTo>
                <a:lnTo>
                  <a:pt x="18345" y="8217"/>
                </a:lnTo>
                <a:lnTo>
                  <a:pt x="19190" y="8137"/>
                </a:lnTo>
                <a:lnTo>
                  <a:pt x="19743" y="8077"/>
                </a:lnTo>
                <a:lnTo>
                  <a:pt x="19914" y="8046"/>
                </a:lnTo>
                <a:lnTo>
                  <a:pt x="19995" y="8036"/>
                </a:lnTo>
                <a:lnTo>
                  <a:pt x="20065" y="8016"/>
                </a:lnTo>
                <a:lnTo>
                  <a:pt x="20246" y="7996"/>
                </a:lnTo>
                <a:lnTo>
                  <a:pt x="20809" y="7926"/>
                </a:lnTo>
                <a:lnTo>
                  <a:pt x="21161" y="7885"/>
                </a:lnTo>
                <a:lnTo>
                  <a:pt x="21574" y="7835"/>
                </a:lnTo>
                <a:lnTo>
                  <a:pt x="21986" y="7775"/>
                </a:lnTo>
                <a:lnTo>
                  <a:pt x="22338" y="7714"/>
                </a:lnTo>
                <a:lnTo>
                  <a:pt x="22640" y="7664"/>
                </a:lnTo>
                <a:lnTo>
                  <a:pt x="22881" y="7624"/>
                </a:lnTo>
                <a:lnTo>
                  <a:pt x="23042" y="7604"/>
                </a:lnTo>
                <a:lnTo>
                  <a:pt x="23092" y="7604"/>
                </a:lnTo>
                <a:lnTo>
                  <a:pt x="23102" y="7614"/>
                </a:lnTo>
                <a:lnTo>
                  <a:pt x="23092" y="7634"/>
                </a:lnTo>
                <a:lnTo>
                  <a:pt x="23062" y="7664"/>
                </a:lnTo>
                <a:lnTo>
                  <a:pt x="22962" y="7725"/>
                </a:lnTo>
                <a:lnTo>
                  <a:pt x="22861" y="7795"/>
                </a:lnTo>
                <a:lnTo>
                  <a:pt x="22700" y="7936"/>
                </a:lnTo>
                <a:lnTo>
                  <a:pt x="22499" y="8107"/>
                </a:lnTo>
                <a:lnTo>
                  <a:pt x="22278" y="8318"/>
                </a:lnTo>
                <a:lnTo>
                  <a:pt x="21865" y="8700"/>
                </a:lnTo>
                <a:lnTo>
                  <a:pt x="21634" y="8901"/>
                </a:lnTo>
                <a:lnTo>
                  <a:pt x="21523" y="9002"/>
                </a:lnTo>
                <a:lnTo>
                  <a:pt x="21403" y="9123"/>
                </a:lnTo>
                <a:lnTo>
                  <a:pt x="20870" y="9706"/>
                </a:lnTo>
                <a:lnTo>
                  <a:pt x="20518" y="10078"/>
                </a:lnTo>
                <a:lnTo>
                  <a:pt x="20266" y="10390"/>
                </a:lnTo>
                <a:lnTo>
                  <a:pt x="20176" y="10490"/>
                </a:lnTo>
                <a:lnTo>
                  <a:pt x="20075" y="10601"/>
                </a:lnTo>
                <a:lnTo>
                  <a:pt x="19985" y="10691"/>
                </a:lnTo>
                <a:lnTo>
                  <a:pt x="19904" y="10762"/>
                </a:lnTo>
                <a:lnTo>
                  <a:pt x="19834" y="10822"/>
                </a:lnTo>
                <a:lnTo>
                  <a:pt x="19783" y="10883"/>
                </a:lnTo>
                <a:lnTo>
                  <a:pt x="19753" y="10953"/>
                </a:lnTo>
                <a:lnTo>
                  <a:pt x="19743" y="11023"/>
                </a:lnTo>
                <a:lnTo>
                  <a:pt x="19753" y="11094"/>
                </a:lnTo>
                <a:lnTo>
                  <a:pt x="19773" y="11174"/>
                </a:lnTo>
                <a:lnTo>
                  <a:pt x="19793" y="11255"/>
                </a:lnTo>
                <a:lnTo>
                  <a:pt x="19824" y="11335"/>
                </a:lnTo>
                <a:lnTo>
                  <a:pt x="19854" y="11406"/>
                </a:lnTo>
                <a:lnTo>
                  <a:pt x="19894" y="11466"/>
                </a:lnTo>
                <a:lnTo>
                  <a:pt x="19924" y="11496"/>
                </a:lnTo>
                <a:lnTo>
                  <a:pt x="19954" y="11516"/>
                </a:lnTo>
                <a:lnTo>
                  <a:pt x="19975" y="11516"/>
                </a:lnTo>
                <a:lnTo>
                  <a:pt x="19985" y="11526"/>
                </a:lnTo>
                <a:lnTo>
                  <a:pt x="19995" y="11546"/>
                </a:lnTo>
                <a:lnTo>
                  <a:pt x="19995" y="11566"/>
                </a:lnTo>
                <a:lnTo>
                  <a:pt x="20015" y="11607"/>
                </a:lnTo>
                <a:lnTo>
                  <a:pt x="20045" y="11667"/>
                </a:lnTo>
                <a:lnTo>
                  <a:pt x="20166" y="11838"/>
                </a:lnTo>
                <a:lnTo>
                  <a:pt x="20236" y="11939"/>
                </a:lnTo>
                <a:lnTo>
                  <a:pt x="20296" y="12049"/>
                </a:lnTo>
                <a:lnTo>
                  <a:pt x="20347" y="12160"/>
                </a:lnTo>
                <a:lnTo>
                  <a:pt x="20377" y="12250"/>
                </a:lnTo>
                <a:lnTo>
                  <a:pt x="20407" y="12361"/>
                </a:lnTo>
                <a:lnTo>
                  <a:pt x="20447" y="12492"/>
                </a:lnTo>
                <a:lnTo>
                  <a:pt x="20518" y="12622"/>
                </a:lnTo>
                <a:lnTo>
                  <a:pt x="20588" y="12753"/>
                </a:lnTo>
                <a:lnTo>
                  <a:pt x="20658" y="12884"/>
                </a:lnTo>
                <a:lnTo>
                  <a:pt x="20739" y="12985"/>
                </a:lnTo>
                <a:lnTo>
                  <a:pt x="20799" y="13055"/>
                </a:lnTo>
                <a:lnTo>
                  <a:pt x="20829" y="13085"/>
                </a:lnTo>
                <a:lnTo>
                  <a:pt x="20860" y="13095"/>
                </a:lnTo>
                <a:lnTo>
                  <a:pt x="20900" y="13105"/>
                </a:lnTo>
                <a:lnTo>
                  <a:pt x="20940" y="13105"/>
                </a:lnTo>
                <a:lnTo>
                  <a:pt x="20980" y="13095"/>
                </a:lnTo>
                <a:lnTo>
                  <a:pt x="21020" y="13065"/>
                </a:lnTo>
                <a:lnTo>
                  <a:pt x="21061" y="13025"/>
                </a:lnTo>
                <a:lnTo>
                  <a:pt x="21111" y="12974"/>
                </a:lnTo>
                <a:lnTo>
                  <a:pt x="21212" y="12824"/>
                </a:lnTo>
                <a:lnTo>
                  <a:pt x="21272" y="12733"/>
                </a:lnTo>
                <a:lnTo>
                  <a:pt x="21352" y="12622"/>
                </a:lnTo>
                <a:lnTo>
                  <a:pt x="21584" y="12341"/>
                </a:lnTo>
                <a:lnTo>
                  <a:pt x="21875" y="11999"/>
                </a:lnTo>
                <a:lnTo>
                  <a:pt x="22217" y="11627"/>
                </a:lnTo>
                <a:lnTo>
                  <a:pt x="22589" y="11235"/>
                </a:lnTo>
                <a:lnTo>
                  <a:pt x="22962" y="10852"/>
                </a:lnTo>
                <a:lnTo>
                  <a:pt x="23324" y="10500"/>
                </a:lnTo>
                <a:lnTo>
                  <a:pt x="23656" y="10189"/>
                </a:lnTo>
                <a:lnTo>
                  <a:pt x="24038" y="9847"/>
                </a:lnTo>
                <a:lnTo>
                  <a:pt x="24430" y="9505"/>
                </a:lnTo>
                <a:lnTo>
                  <a:pt x="24822" y="9173"/>
                </a:lnTo>
                <a:lnTo>
                  <a:pt x="25214" y="8861"/>
                </a:lnTo>
                <a:lnTo>
                  <a:pt x="25587" y="8559"/>
                </a:lnTo>
                <a:lnTo>
                  <a:pt x="25939" y="8288"/>
                </a:lnTo>
                <a:lnTo>
                  <a:pt x="26270" y="8036"/>
                </a:lnTo>
                <a:lnTo>
                  <a:pt x="26562" y="7825"/>
                </a:lnTo>
                <a:lnTo>
                  <a:pt x="27155" y="7413"/>
                </a:lnTo>
                <a:lnTo>
                  <a:pt x="27568" y="7101"/>
                </a:lnTo>
                <a:lnTo>
                  <a:pt x="27719" y="7000"/>
                </a:lnTo>
                <a:lnTo>
                  <a:pt x="27769" y="6960"/>
                </a:lnTo>
                <a:lnTo>
                  <a:pt x="27799" y="6950"/>
                </a:lnTo>
                <a:lnTo>
                  <a:pt x="27839" y="6940"/>
                </a:lnTo>
                <a:lnTo>
                  <a:pt x="27910" y="6900"/>
                </a:lnTo>
                <a:lnTo>
                  <a:pt x="28091" y="6789"/>
                </a:lnTo>
                <a:lnTo>
                  <a:pt x="28262" y="6679"/>
                </a:lnTo>
                <a:lnTo>
                  <a:pt x="28453" y="6558"/>
                </a:lnTo>
                <a:lnTo>
                  <a:pt x="28885" y="6327"/>
                </a:lnTo>
                <a:lnTo>
                  <a:pt x="29368" y="6085"/>
                </a:lnTo>
                <a:lnTo>
                  <a:pt x="29881" y="5844"/>
                </a:lnTo>
                <a:lnTo>
                  <a:pt x="30394" y="5612"/>
                </a:lnTo>
                <a:lnTo>
                  <a:pt x="30907" y="5411"/>
                </a:lnTo>
                <a:lnTo>
                  <a:pt x="31370" y="5240"/>
                </a:lnTo>
                <a:lnTo>
                  <a:pt x="31591" y="5180"/>
                </a:lnTo>
                <a:lnTo>
                  <a:pt x="31792" y="5120"/>
                </a:lnTo>
                <a:lnTo>
                  <a:pt x="31913" y="5079"/>
                </a:lnTo>
                <a:lnTo>
                  <a:pt x="32023" y="5029"/>
                </a:lnTo>
                <a:lnTo>
                  <a:pt x="32134" y="4979"/>
                </a:lnTo>
                <a:lnTo>
                  <a:pt x="32204" y="4939"/>
                </a:lnTo>
                <a:lnTo>
                  <a:pt x="32275" y="4878"/>
                </a:lnTo>
                <a:lnTo>
                  <a:pt x="32295" y="4848"/>
                </a:lnTo>
                <a:lnTo>
                  <a:pt x="32315" y="4808"/>
                </a:lnTo>
                <a:lnTo>
                  <a:pt x="32315" y="4778"/>
                </a:lnTo>
                <a:lnTo>
                  <a:pt x="32325" y="4727"/>
                </a:lnTo>
                <a:lnTo>
                  <a:pt x="32305" y="4597"/>
                </a:lnTo>
                <a:lnTo>
                  <a:pt x="32305" y="4546"/>
                </a:lnTo>
                <a:lnTo>
                  <a:pt x="32325" y="4496"/>
                </a:lnTo>
                <a:lnTo>
                  <a:pt x="32375" y="4396"/>
                </a:lnTo>
                <a:lnTo>
                  <a:pt x="32426" y="4295"/>
                </a:lnTo>
                <a:lnTo>
                  <a:pt x="32436" y="4255"/>
                </a:lnTo>
                <a:lnTo>
                  <a:pt x="32436" y="4215"/>
                </a:lnTo>
                <a:lnTo>
                  <a:pt x="32415" y="4084"/>
                </a:lnTo>
                <a:lnTo>
                  <a:pt x="32385" y="4003"/>
                </a:lnTo>
                <a:lnTo>
                  <a:pt x="32345" y="3893"/>
                </a:lnTo>
                <a:lnTo>
                  <a:pt x="32285" y="3702"/>
                </a:lnTo>
                <a:lnTo>
                  <a:pt x="32244" y="3581"/>
                </a:lnTo>
                <a:lnTo>
                  <a:pt x="32204" y="3460"/>
                </a:lnTo>
                <a:lnTo>
                  <a:pt x="32124" y="3269"/>
                </a:lnTo>
                <a:lnTo>
                  <a:pt x="32033" y="3108"/>
                </a:lnTo>
                <a:lnTo>
                  <a:pt x="31943" y="2998"/>
                </a:lnTo>
                <a:lnTo>
                  <a:pt x="31872" y="2927"/>
                </a:lnTo>
                <a:lnTo>
                  <a:pt x="31842" y="2907"/>
                </a:lnTo>
                <a:lnTo>
                  <a:pt x="31802" y="2897"/>
                </a:lnTo>
                <a:lnTo>
                  <a:pt x="31752" y="2887"/>
                </a:lnTo>
                <a:lnTo>
                  <a:pt x="31530" y="2887"/>
                </a:lnTo>
                <a:lnTo>
                  <a:pt x="31370" y="2897"/>
                </a:lnTo>
                <a:lnTo>
                  <a:pt x="31168" y="2927"/>
                </a:lnTo>
                <a:lnTo>
                  <a:pt x="30937" y="2967"/>
                </a:lnTo>
                <a:lnTo>
                  <a:pt x="30716" y="3008"/>
                </a:lnTo>
                <a:lnTo>
                  <a:pt x="30595" y="3028"/>
                </a:lnTo>
                <a:lnTo>
                  <a:pt x="30404" y="3038"/>
                </a:lnTo>
                <a:lnTo>
                  <a:pt x="30163" y="3058"/>
                </a:lnTo>
                <a:lnTo>
                  <a:pt x="29881" y="3068"/>
                </a:lnTo>
                <a:lnTo>
                  <a:pt x="29549" y="3068"/>
                </a:lnTo>
                <a:lnTo>
                  <a:pt x="29197" y="3048"/>
                </a:lnTo>
                <a:lnTo>
                  <a:pt x="28815" y="3018"/>
                </a:lnTo>
                <a:lnTo>
                  <a:pt x="28423" y="2977"/>
                </a:lnTo>
                <a:lnTo>
                  <a:pt x="27990" y="2907"/>
                </a:lnTo>
                <a:lnTo>
                  <a:pt x="27548" y="2827"/>
                </a:lnTo>
                <a:lnTo>
                  <a:pt x="27135" y="2726"/>
                </a:lnTo>
                <a:lnTo>
                  <a:pt x="26753" y="2636"/>
                </a:lnTo>
                <a:lnTo>
                  <a:pt x="26110" y="2465"/>
                </a:lnTo>
                <a:lnTo>
                  <a:pt x="25737" y="2364"/>
                </a:lnTo>
                <a:lnTo>
                  <a:pt x="25184" y="2243"/>
                </a:lnTo>
                <a:lnTo>
                  <a:pt x="24963" y="2183"/>
                </a:lnTo>
                <a:lnTo>
                  <a:pt x="24712" y="2092"/>
                </a:lnTo>
                <a:lnTo>
                  <a:pt x="24128" y="1861"/>
                </a:lnTo>
                <a:lnTo>
                  <a:pt x="23877" y="1771"/>
                </a:lnTo>
                <a:lnTo>
                  <a:pt x="23485" y="1640"/>
                </a:lnTo>
                <a:lnTo>
                  <a:pt x="23082" y="1519"/>
                </a:lnTo>
                <a:lnTo>
                  <a:pt x="22921" y="1489"/>
                </a:lnTo>
                <a:lnTo>
                  <a:pt x="22831" y="1479"/>
                </a:lnTo>
                <a:lnTo>
                  <a:pt x="22781" y="1469"/>
                </a:lnTo>
                <a:lnTo>
                  <a:pt x="22720" y="1459"/>
                </a:lnTo>
                <a:lnTo>
                  <a:pt x="22539" y="1409"/>
                </a:lnTo>
                <a:lnTo>
                  <a:pt x="22036" y="1238"/>
                </a:lnTo>
                <a:lnTo>
                  <a:pt x="21533" y="1077"/>
                </a:lnTo>
                <a:lnTo>
                  <a:pt x="21352" y="1016"/>
                </a:lnTo>
                <a:lnTo>
                  <a:pt x="21262" y="996"/>
                </a:lnTo>
                <a:lnTo>
                  <a:pt x="21212" y="996"/>
                </a:lnTo>
                <a:lnTo>
                  <a:pt x="21141" y="986"/>
                </a:lnTo>
                <a:lnTo>
                  <a:pt x="20980" y="926"/>
                </a:lnTo>
                <a:lnTo>
                  <a:pt x="20799" y="855"/>
                </a:lnTo>
                <a:lnTo>
                  <a:pt x="20608" y="775"/>
                </a:lnTo>
                <a:lnTo>
                  <a:pt x="20427" y="694"/>
                </a:lnTo>
                <a:lnTo>
                  <a:pt x="20266" y="634"/>
                </a:lnTo>
                <a:lnTo>
                  <a:pt x="20135" y="594"/>
                </a:lnTo>
                <a:lnTo>
                  <a:pt x="20065" y="594"/>
                </a:lnTo>
                <a:lnTo>
                  <a:pt x="20045" y="604"/>
                </a:lnTo>
                <a:lnTo>
                  <a:pt x="20015" y="604"/>
                </a:lnTo>
                <a:lnTo>
                  <a:pt x="19914" y="584"/>
                </a:lnTo>
                <a:lnTo>
                  <a:pt x="19773" y="544"/>
                </a:lnTo>
                <a:lnTo>
                  <a:pt x="19612" y="483"/>
                </a:lnTo>
                <a:lnTo>
                  <a:pt x="19311" y="393"/>
                </a:lnTo>
                <a:lnTo>
                  <a:pt x="18848" y="252"/>
                </a:lnTo>
                <a:lnTo>
                  <a:pt x="18335" y="111"/>
                </a:lnTo>
                <a:lnTo>
                  <a:pt x="18094" y="61"/>
                </a:lnTo>
                <a:lnTo>
                  <a:pt x="17893" y="21"/>
                </a:lnTo>
                <a:lnTo>
                  <a:pt x="17752" y="11"/>
                </a:lnTo>
                <a:lnTo>
                  <a:pt x="17661" y="0"/>
                </a:lnTo>
                <a:close/>
              </a:path>
            </a:pathLst>
          </a:custGeom>
          <a:solidFill>
            <a:srgbClr val="09C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64"/>
          <p:cNvSpPr txBox="1"/>
          <p:nvPr/>
        </p:nvSpPr>
        <p:spPr>
          <a:xfrm>
            <a:off x="3907500" y="4211757"/>
            <a:ext cx="1374000" cy="337200"/>
          </a:xfrm>
          <a:prstGeom prst="rect">
            <a:avLst/>
          </a:prstGeom>
          <a:noFill/>
          <a:ln>
            <a:noFill/>
          </a:ln>
        </p:spPr>
        <p:txBody>
          <a:bodyPr spcFirstLastPara="1" wrap="square" lIns="74825" tIns="74825" rIns="74825" bIns="74825" anchor="t" anchorCtr="0">
            <a:noAutofit/>
          </a:bodyPr>
          <a:lstStyle/>
          <a:p>
            <a:pPr marL="0" lvl="0" indent="0" algn="ctr" rtl="0">
              <a:spcBef>
                <a:spcPts val="0"/>
              </a:spcBef>
              <a:spcAft>
                <a:spcPts val="0"/>
              </a:spcAft>
              <a:buNone/>
            </a:pPr>
            <a:r>
              <a:rPr lang="en" sz="2400">
                <a:solidFill>
                  <a:schemeClr val="lt1"/>
                </a:solidFill>
                <a:latin typeface="Caveat Medium"/>
                <a:ea typeface="Caveat Medium"/>
                <a:cs typeface="Caveat Medium"/>
                <a:sym typeface="Caveat Medium"/>
              </a:rPr>
              <a:t>Operations</a:t>
            </a:r>
            <a:endParaRPr sz="2400">
              <a:solidFill>
                <a:schemeClr val="lt1"/>
              </a:solidFill>
              <a:latin typeface="Caveat Medium"/>
              <a:ea typeface="Caveat Medium"/>
              <a:cs typeface="Caveat Medium"/>
              <a:sym typeface="Caveat Medium"/>
            </a:endParaRPr>
          </a:p>
        </p:txBody>
      </p:sp>
      <p:grpSp>
        <p:nvGrpSpPr>
          <p:cNvPr id="1685" name="Google Shape;1685;p164"/>
          <p:cNvGrpSpPr/>
          <p:nvPr/>
        </p:nvGrpSpPr>
        <p:grpSpPr>
          <a:xfrm>
            <a:off x="4295483" y="3708744"/>
            <a:ext cx="598311" cy="598311"/>
            <a:chOff x="4408295" y="3819237"/>
            <a:chExt cx="372408" cy="372408"/>
          </a:xfrm>
        </p:grpSpPr>
        <p:sp>
          <p:nvSpPr>
            <p:cNvPr id="1686" name="Google Shape;1686;p164"/>
            <p:cNvSpPr/>
            <p:nvPr/>
          </p:nvSpPr>
          <p:spPr>
            <a:xfrm>
              <a:off x="4408295" y="3819237"/>
              <a:ext cx="372408" cy="372408"/>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687" name="Google Shape;1687;p164"/>
            <p:cNvSpPr/>
            <p:nvPr/>
          </p:nvSpPr>
          <p:spPr>
            <a:xfrm>
              <a:off x="4447763" y="3858761"/>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grpSp>
        <p:nvGrpSpPr>
          <p:cNvPr id="1688" name="Google Shape;1688;p164"/>
          <p:cNvGrpSpPr/>
          <p:nvPr/>
        </p:nvGrpSpPr>
        <p:grpSpPr>
          <a:xfrm>
            <a:off x="4571450" y="376070"/>
            <a:ext cx="911100" cy="660000"/>
            <a:chOff x="4571450" y="406550"/>
            <a:chExt cx="911100" cy="660000"/>
          </a:xfrm>
        </p:grpSpPr>
        <p:sp>
          <p:nvSpPr>
            <p:cNvPr id="1689" name="Google Shape;1689;p164"/>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690" name="Google Shape;1690;p164"/>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sp>
        <p:nvSpPr>
          <p:cNvPr id="1691" name="Google Shape;1691;p164"/>
          <p:cNvSpPr txBox="1"/>
          <p:nvPr/>
        </p:nvSpPr>
        <p:spPr>
          <a:xfrm>
            <a:off x="5475100" y="369854"/>
            <a:ext cx="33834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lt1"/>
                </a:solidFill>
                <a:latin typeface="Montserrat"/>
                <a:ea typeface="Montserrat"/>
                <a:cs typeface="Montserrat"/>
                <a:sym typeface="Montserrat"/>
              </a:rPr>
              <a:t>Patient Connect</a:t>
            </a:r>
            <a:endParaRPr sz="1300">
              <a:solidFill>
                <a:schemeClr val="lt1"/>
              </a:solidFill>
              <a:latin typeface="Montserrat"/>
              <a:ea typeface="Montserrat"/>
              <a:cs typeface="Montserrat"/>
              <a:sym typeface="Montserrat"/>
            </a:endParaRPr>
          </a:p>
          <a:p>
            <a:pPr marL="0" lvl="0" indent="0" algn="l" rtl="0">
              <a:spcBef>
                <a:spcPts val="700"/>
              </a:spcBef>
              <a:spcAft>
                <a:spcPts val="700"/>
              </a:spcAft>
              <a:buClr>
                <a:schemeClr val="dk1"/>
              </a:buClr>
              <a:buSzPts val="1100"/>
              <a:buFont typeface="Arial"/>
              <a:buNone/>
            </a:pPr>
            <a:r>
              <a:rPr lang="en" sz="1300" b="1">
                <a:solidFill>
                  <a:schemeClr val="lt1"/>
                </a:solidFill>
                <a:latin typeface="Montserrat"/>
                <a:ea typeface="Montserrat"/>
                <a:cs typeface="Montserrat"/>
                <a:sym typeface="Montserrat"/>
              </a:rPr>
              <a:t>MyHealth assistant</a:t>
            </a:r>
            <a:endParaRPr sz="1300" b="1">
              <a:solidFill>
                <a:schemeClr val="lt1"/>
              </a:solidFill>
              <a:latin typeface="Montserrat"/>
              <a:ea typeface="Montserrat"/>
              <a:cs typeface="Montserrat"/>
              <a:sym typeface="Montserrat"/>
            </a:endParaRPr>
          </a:p>
        </p:txBody>
      </p:sp>
      <p:grpSp>
        <p:nvGrpSpPr>
          <p:cNvPr id="1692" name="Google Shape;1692;p164"/>
          <p:cNvGrpSpPr/>
          <p:nvPr/>
        </p:nvGrpSpPr>
        <p:grpSpPr>
          <a:xfrm>
            <a:off x="4569644" y="1273950"/>
            <a:ext cx="912906" cy="1716900"/>
            <a:chOff x="4562244" y="1304430"/>
            <a:chExt cx="912906" cy="1716900"/>
          </a:xfrm>
        </p:grpSpPr>
        <p:sp>
          <p:nvSpPr>
            <p:cNvPr id="1693" name="Google Shape;1693;p164"/>
            <p:cNvSpPr/>
            <p:nvPr/>
          </p:nvSpPr>
          <p:spPr>
            <a:xfrm>
              <a:off x="5324250" y="1304430"/>
              <a:ext cx="150900" cy="17169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694" name="Google Shape;1694;p164"/>
            <p:cNvCxnSpPr/>
            <p:nvPr/>
          </p:nvCxnSpPr>
          <p:spPr>
            <a:xfrm>
              <a:off x="4562244" y="2164025"/>
              <a:ext cx="762000" cy="0"/>
            </a:xfrm>
            <a:prstGeom prst="straightConnector1">
              <a:avLst/>
            </a:prstGeom>
            <a:noFill/>
            <a:ln w="9525" cap="flat" cmpd="sng">
              <a:solidFill>
                <a:schemeClr val="lt1"/>
              </a:solidFill>
              <a:prstDash val="solid"/>
              <a:round/>
              <a:headEnd type="none" w="med" len="med"/>
              <a:tailEnd type="none" w="med" len="med"/>
            </a:ln>
          </p:spPr>
        </p:cxnSp>
      </p:grpSp>
      <p:sp>
        <p:nvSpPr>
          <p:cNvPr id="1695" name="Google Shape;1695;p164"/>
          <p:cNvSpPr txBox="1"/>
          <p:nvPr/>
        </p:nvSpPr>
        <p:spPr>
          <a:xfrm>
            <a:off x="5475100" y="1265100"/>
            <a:ext cx="35427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lt1"/>
                </a:solidFill>
                <a:latin typeface="Montserrat"/>
                <a:ea typeface="Montserrat"/>
                <a:cs typeface="Montserrat"/>
                <a:sym typeface="Montserrat"/>
              </a:rPr>
              <a:t>Gen AI: hospital course &amp; nurse handover</a:t>
            </a:r>
            <a:endParaRPr sz="1300">
              <a:solidFill>
                <a:schemeClr val="lt1"/>
              </a:solidFill>
              <a:latin typeface="Montserrat"/>
              <a:ea typeface="Montserrat"/>
              <a:cs typeface="Montserrat"/>
              <a:sym typeface="Montserrat"/>
            </a:endParaRPr>
          </a:p>
          <a:p>
            <a:pPr marL="0" lvl="0" indent="0" algn="l" rtl="0">
              <a:spcBef>
                <a:spcPts val="700"/>
              </a:spcBef>
              <a:spcAft>
                <a:spcPts val="0"/>
              </a:spcAft>
              <a:buClr>
                <a:schemeClr val="dk1"/>
              </a:buClr>
              <a:buSzPts val="1100"/>
              <a:buFont typeface="Arial"/>
              <a:buNone/>
            </a:pPr>
            <a:r>
              <a:rPr lang="en" sz="1300">
                <a:solidFill>
                  <a:schemeClr val="lt1"/>
                </a:solidFill>
                <a:latin typeface="Montserrat"/>
                <a:ea typeface="Montserrat"/>
                <a:cs typeface="Montserrat"/>
                <a:sym typeface="Montserrat"/>
              </a:rPr>
              <a:t>Ambient scribe</a:t>
            </a:r>
            <a:endParaRPr sz="1300">
              <a:solidFill>
                <a:schemeClr val="lt1"/>
              </a:solidFill>
              <a:latin typeface="Montserrat"/>
              <a:ea typeface="Montserrat"/>
              <a:cs typeface="Montserrat"/>
              <a:sym typeface="Montserrat"/>
            </a:endParaRPr>
          </a:p>
          <a:p>
            <a:pPr marL="0" lvl="0" indent="0" algn="l" rtl="0">
              <a:spcBef>
                <a:spcPts val="700"/>
              </a:spcBef>
              <a:spcAft>
                <a:spcPts val="0"/>
              </a:spcAft>
              <a:buClr>
                <a:schemeClr val="dk1"/>
              </a:buClr>
              <a:buSzPts val="1100"/>
              <a:buFont typeface="Arial"/>
              <a:buNone/>
            </a:pPr>
            <a:r>
              <a:rPr lang="en" sz="1300">
                <a:solidFill>
                  <a:schemeClr val="lt1"/>
                </a:solidFill>
                <a:latin typeface="Montserrat"/>
                <a:ea typeface="Montserrat"/>
                <a:cs typeface="Montserrat"/>
                <a:sym typeface="Montserrat"/>
              </a:rPr>
              <a:t>Navigator</a:t>
            </a:r>
            <a:endParaRPr sz="1300">
              <a:solidFill>
                <a:schemeClr val="lt1"/>
              </a:solidFill>
              <a:latin typeface="Montserrat"/>
              <a:ea typeface="Montserrat"/>
              <a:cs typeface="Montserrat"/>
              <a:sym typeface="Montserrat"/>
            </a:endParaRPr>
          </a:p>
          <a:p>
            <a:pPr marL="0" lvl="0" indent="0" algn="l" rtl="0">
              <a:spcBef>
                <a:spcPts val="700"/>
              </a:spcBef>
              <a:spcAft>
                <a:spcPts val="0"/>
              </a:spcAft>
              <a:buClr>
                <a:schemeClr val="dk1"/>
              </a:buClr>
              <a:buSzPts val="1100"/>
              <a:buFont typeface="Arial"/>
              <a:buNone/>
            </a:pPr>
            <a:r>
              <a:rPr lang="en" sz="1300" b="1">
                <a:solidFill>
                  <a:schemeClr val="lt1"/>
                </a:solidFill>
                <a:latin typeface="Montserrat"/>
                <a:ea typeface="Montserrat"/>
                <a:cs typeface="Montserrat"/>
                <a:sym typeface="Montserrat"/>
              </a:rPr>
              <a:t>Expanse chatbot </a:t>
            </a:r>
            <a:endParaRPr sz="1300" b="1">
              <a:solidFill>
                <a:schemeClr val="lt1"/>
              </a:solidFill>
              <a:latin typeface="Montserrat"/>
              <a:ea typeface="Montserrat"/>
              <a:cs typeface="Montserrat"/>
              <a:sym typeface="Montserrat"/>
            </a:endParaRPr>
          </a:p>
          <a:p>
            <a:pPr marL="0" lvl="0" indent="0" algn="l" rtl="0">
              <a:spcBef>
                <a:spcPts val="700"/>
              </a:spcBef>
              <a:spcAft>
                <a:spcPts val="700"/>
              </a:spcAft>
              <a:buNone/>
            </a:pPr>
            <a:r>
              <a:rPr lang="en" sz="1300" b="1">
                <a:solidFill>
                  <a:schemeClr val="lt1"/>
                </a:solidFill>
                <a:latin typeface="Montserrat"/>
                <a:ea typeface="Montserrat"/>
                <a:cs typeface="Montserrat"/>
                <a:sym typeface="Montserrat"/>
              </a:rPr>
              <a:t>Expanse Now voice interaction &amp; schedule prep </a:t>
            </a:r>
            <a:endParaRPr sz="1300">
              <a:solidFill>
                <a:schemeClr val="lt1"/>
              </a:solidFill>
              <a:latin typeface="Montserrat"/>
              <a:ea typeface="Montserrat"/>
              <a:cs typeface="Montserrat"/>
              <a:sym typeface="Montserrat"/>
            </a:endParaRPr>
          </a:p>
        </p:txBody>
      </p:sp>
      <p:grpSp>
        <p:nvGrpSpPr>
          <p:cNvPr id="1696" name="Google Shape;1696;p164"/>
          <p:cNvGrpSpPr/>
          <p:nvPr/>
        </p:nvGrpSpPr>
        <p:grpSpPr>
          <a:xfrm>
            <a:off x="4571444" y="3255507"/>
            <a:ext cx="911106" cy="1504800"/>
            <a:chOff x="4571444" y="3285987"/>
            <a:chExt cx="911106" cy="1504800"/>
          </a:xfrm>
        </p:grpSpPr>
        <p:sp>
          <p:nvSpPr>
            <p:cNvPr id="1697" name="Google Shape;1697;p164"/>
            <p:cNvSpPr/>
            <p:nvPr/>
          </p:nvSpPr>
          <p:spPr>
            <a:xfrm>
              <a:off x="5333450" y="3285987"/>
              <a:ext cx="149100" cy="15048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698" name="Google Shape;1698;p164"/>
            <p:cNvCxnSpPr/>
            <p:nvPr/>
          </p:nvCxnSpPr>
          <p:spPr>
            <a:xfrm>
              <a:off x="4571444" y="4038387"/>
              <a:ext cx="762000" cy="0"/>
            </a:xfrm>
            <a:prstGeom prst="straightConnector1">
              <a:avLst/>
            </a:prstGeom>
            <a:noFill/>
            <a:ln w="9525" cap="flat" cmpd="sng">
              <a:solidFill>
                <a:schemeClr val="lt1"/>
              </a:solidFill>
              <a:prstDash val="solid"/>
              <a:round/>
              <a:headEnd type="none" w="med" len="med"/>
              <a:tailEnd type="none" w="med" len="med"/>
            </a:ln>
          </p:spPr>
        </p:cxnSp>
      </p:grpSp>
      <p:sp>
        <p:nvSpPr>
          <p:cNvPr id="1699" name="Google Shape;1699;p164"/>
          <p:cNvSpPr txBox="1"/>
          <p:nvPr/>
        </p:nvSpPr>
        <p:spPr>
          <a:xfrm>
            <a:off x="5475100" y="3227394"/>
            <a:ext cx="3383400" cy="15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lt1"/>
                </a:solidFill>
                <a:latin typeface="Montserrat"/>
                <a:ea typeface="Montserrat"/>
                <a:cs typeface="Montserrat"/>
                <a:sym typeface="Montserrat"/>
              </a:rPr>
              <a:t>Appointment no show</a:t>
            </a:r>
            <a:endParaRPr sz="1300">
              <a:solidFill>
                <a:schemeClr val="lt1"/>
              </a:solidFill>
              <a:latin typeface="Montserrat"/>
              <a:ea typeface="Montserrat"/>
              <a:cs typeface="Montserrat"/>
              <a:sym typeface="Montserrat"/>
            </a:endParaRPr>
          </a:p>
          <a:p>
            <a:pPr marL="0" lvl="0" indent="0" algn="l" rtl="0">
              <a:spcBef>
                <a:spcPts val="700"/>
              </a:spcBef>
              <a:spcAft>
                <a:spcPts val="0"/>
              </a:spcAft>
              <a:buClr>
                <a:schemeClr val="dk1"/>
              </a:buClr>
              <a:buSzPts val="1100"/>
              <a:buFont typeface="Arial"/>
              <a:buNone/>
            </a:pPr>
            <a:r>
              <a:rPr lang="en" sz="1300" b="1">
                <a:solidFill>
                  <a:schemeClr val="lt1"/>
                </a:solidFill>
                <a:latin typeface="Montserrat"/>
                <a:ea typeface="Montserrat"/>
                <a:cs typeface="Montserrat"/>
                <a:sym typeface="Montserrat"/>
              </a:rPr>
              <a:t>Claim denial agent</a:t>
            </a:r>
            <a:endParaRPr sz="1300" b="1">
              <a:solidFill>
                <a:schemeClr val="lt1"/>
              </a:solidFill>
              <a:latin typeface="Montserrat"/>
              <a:ea typeface="Montserrat"/>
              <a:cs typeface="Montserrat"/>
              <a:sym typeface="Montserrat"/>
            </a:endParaRPr>
          </a:p>
          <a:p>
            <a:pPr marL="0" lvl="0" indent="0" algn="l" rtl="0">
              <a:spcBef>
                <a:spcPts val="700"/>
              </a:spcBef>
              <a:spcAft>
                <a:spcPts val="0"/>
              </a:spcAft>
              <a:buClr>
                <a:schemeClr val="dk1"/>
              </a:buClr>
              <a:buSzPts val="1100"/>
              <a:buFont typeface="Arial"/>
              <a:buNone/>
            </a:pPr>
            <a:r>
              <a:rPr lang="en" sz="1300" b="1">
                <a:solidFill>
                  <a:schemeClr val="lt1"/>
                </a:solidFill>
                <a:latin typeface="Montserrat"/>
                <a:ea typeface="Montserrat"/>
                <a:cs typeface="Montserrat"/>
                <a:sym typeface="Montserrat"/>
              </a:rPr>
              <a:t>Analytics: auto dashboards</a:t>
            </a:r>
            <a:endParaRPr sz="1300" b="1">
              <a:solidFill>
                <a:schemeClr val="lt1"/>
              </a:solidFill>
              <a:latin typeface="Montserrat"/>
              <a:ea typeface="Montserrat"/>
              <a:cs typeface="Montserrat"/>
              <a:sym typeface="Montserrat"/>
            </a:endParaRPr>
          </a:p>
          <a:p>
            <a:pPr marL="0" lvl="0" indent="0" algn="l" rtl="0">
              <a:spcBef>
                <a:spcPts val="700"/>
              </a:spcBef>
              <a:spcAft>
                <a:spcPts val="0"/>
              </a:spcAft>
              <a:buClr>
                <a:schemeClr val="dk1"/>
              </a:buClr>
              <a:buSzPts val="1100"/>
              <a:buFont typeface="Arial"/>
              <a:buNone/>
            </a:pPr>
            <a:r>
              <a:rPr lang="en" sz="1300" b="1">
                <a:solidFill>
                  <a:schemeClr val="lt1"/>
                </a:solidFill>
                <a:latin typeface="Montserrat"/>
                <a:ea typeface="Montserrat"/>
                <a:cs typeface="Montserrat"/>
                <a:sym typeface="Montserrat"/>
              </a:rPr>
              <a:t>Online helper chatbot</a:t>
            </a:r>
            <a:endParaRPr sz="1300" b="1">
              <a:solidFill>
                <a:schemeClr val="lt1"/>
              </a:solidFill>
              <a:latin typeface="Montserrat"/>
              <a:ea typeface="Montserrat"/>
              <a:cs typeface="Montserrat"/>
              <a:sym typeface="Montserrat"/>
            </a:endParaRPr>
          </a:p>
          <a:p>
            <a:pPr marL="0" lvl="0" indent="0" algn="l" rtl="0">
              <a:spcBef>
                <a:spcPts val="700"/>
              </a:spcBef>
              <a:spcAft>
                <a:spcPts val="700"/>
              </a:spcAft>
              <a:buNone/>
            </a:pPr>
            <a:r>
              <a:rPr lang="en" sz="1300" b="1">
                <a:solidFill>
                  <a:schemeClr val="lt1"/>
                </a:solidFill>
                <a:latin typeface="Montserrat"/>
                <a:ea typeface="Montserrat"/>
                <a:cs typeface="Montserrat"/>
                <a:sym typeface="Montserrat"/>
              </a:rPr>
              <a:t>Online helper chatbot: DR schema</a:t>
            </a:r>
            <a:endParaRPr sz="1300">
              <a:solidFill>
                <a:schemeClr val="lt1"/>
              </a:solidFill>
              <a:latin typeface="Montserrat"/>
              <a:ea typeface="Montserrat"/>
              <a:cs typeface="Montserrat"/>
              <a:sym typeface="Montserrat"/>
            </a:endParaRPr>
          </a:p>
        </p:txBody>
      </p:sp>
      <p:grpSp>
        <p:nvGrpSpPr>
          <p:cNvPr id="1700" name="Google Shape;1700;p164"/>
          <p:cNvGrpSpPr/>
          <p:nvPr/>
        </p:nvGrpSpPr>
        <p:grpSpPr>
          <a:xfrm>
            <a:off x="215064" y="3885671"/>
            <a:ext cx="2591400" cy="903275"/>
            <a:chOff x="333598" y="3885671"/>
            <a:chExt cx="2591400" cy="903275"/>
          </a:xfrm>
        </p:grpSpPr>
        <p:sp>
          <p:nvSpPr>
            <p:cNvPr id="1701" name="Google Shape;1701;p164"/>
            <p:cNvSpPr txBox="1"/>
            <p:nvPr/>
          </p:nvSpPr>
          <p:spPr>
            <a:xfrm>
              <a:off x="333598" y="3885671"/>
              <a:ext cx="2591400" cy="579000"/>
            </a:xfrm>
            <a:prstGeom prst="rect">
              <a:avLst/>
            </a:prstGeom>
            <a:noFill/>
            <a:ln>
              <a:noFill/>
            </a:ln>
          </p:spPr>
          <p:txBody>
            <a:bodyPr spcFirstLastPara="1" wrap="square" lIns="91425" tIns="91425" rIns="91425" bIns="91425" anchor="t" anchorCtr="0">
              <a:noAutofit/>
            </a:bodyPr>
            <a:lstStyle/>
            <a:p>
              <a:pPr marL="0" lvl="0" indent="0" algn="ctr" rtl="0">
                <a:lnSpc>
                  <a:spcPct val="70000"/>
                </a:lnSpc>
                <a:spcBef>
                  <a:spcPts val="0"/>
                </a:spcBef>
                <a:spcAft>
                  <a:spcPts val="0"/>
                </a:spcAft>
                <a:buNone/>
              </a:pPr>
              <a:r>
                <a:rPr lang="en" sz="3500">
                  <a:solidFill>
                    <a:schemeClr val="dk1"/>
                  </a:solidFill>
                  <a:latin typeface="Caveat Medium"/>
                  <a:ea typeface="Caveat Medium"/>
                  <a:cs typeface="Caveat Medium"/>
                  <a:sym typeface="Caveat Medium"/>
                </a:rPr>
                <a:t>Transformation</a:t>
              </a:r>
              <a:endParaRPr sz="3500">
                <a:solidFill>
                  <a:schemeClr val="dk1"/>
                </a:solidFill>
                <a:latin typeface="Caveat Medium"/>
                <a:ea typeface="Caveat Medium"/>
                <a:cs typeface="Caveat Medium"/>
                <a:sym typeface="Caveat Medium"/>
              </a:endParaRPr>
            </a:p>
            <a:p>
              <a:pPr marL="0" lvl="0" indent="0" algn="ctr" rtl="0">
                <a:lnSpc>
                  <a:spcPct val="70000"/>
                </a:lnSpc>
                <a:spcBef>
                  <a:spcPts val="0"/>
                </a:spcBef>
                <a:spcAft>
                  <a:spcPts val="0"/>
                </a:spcAft>
                <a:buNone/>
              </a:pPr>
              <a:r>
                <a:rPr lang="en" sz="3500">
                  <a:solidFill>
                    <a:schemeClr val="dk1"/>
                  </a:solidFill>
                  <a:latin typeface="Caveat Medium"/>
                  <a:ea typeface="Caveat Medium"/>
                  <a:cs typeface="Caveat Medium"/>
                  <a:sym typeface="Caveat Medium"/>
                </a:rPr>
                <a:t>in Expanse</a:t>
              </a:r>
              <a:endParaRPr sz="1800">
                <a:solidFill>
                  <a:schemeClr val="dk1"/>
                </a:solidFill>
                <a:latin typeface="Montserrat"/>
                <a:ea typeface="Montserrat"/>
                <a:cs typeface="Montserrat"/>
                <a:sym typeface="Montserrat"/>
              </a:endParaRPr>
            </a:p>
          </p:txBody>
        </p:sp>
        <p:sp>
          <p:nvSpPr>
            <p:cNvPr id="1702" name="Google Shape;1702;p164"/>
            <p:cNvSpPr/>
            <p:nvPr/>
          </p:nvSpPr>
          <p:spPr>
            <a:xfrm rot="-120310">
              <a:off x="792584" y="4601379"/>
              <a:ext cx="1728690" cy="157373"/>
            </a:xfrm>
            <a:custGeom>
              <a:avLst/>
              <a:gdLst/>
              <a:ahLst/>
              <a:cxnLst/>
              <a:rect l="l" t="t" r="r" b="b"/>
              <a:pathLst>
                <a:path w="50405" h="4589" extrusionOk="0">
                  <a:moveTo>
                    <a:pt x="46346" y="4588"/>
                  </a:moveTo>
                  <a:lnTo>
                    <a:pt x="46346" y="4588"/>
                  </a:lnTo>
                  <a:lnTo>
                    <a:pt x="46259" y="4524"/>
                  </a:lnTo>
                  <a:lnTo>
                    <a:pt x="46173" y="4470"/>
                  </a:lnTo>
                  <a:lnTo>
                    <a:pt x="46087" y="4426"/>
                  </a:lnTo>
                  <a:lnTo>
                    <a:pt x="46000" y="4394"/>
                  </a:lnTo>
                  <a:lnTo>
                    <a:pt x="45903" y="4372"/>
                  </a:lnTo>
                  <a:lnTo>
                    <a:pt x="45806" y="4351"/>
                  </a:lnTo>
                  <a:lnTo>
                    <a:pt x="45612" y="4329"/>
                  </a:lnTo>
                  <a:lnTo>
                    <a:pt x="45406" y="4329"/>
                  </a:lnTo>
                  <a:lnTo>
                    <a:pt x="45201" y="4340"/>
                  </a:lnTo>
                  <a:lnTo>
                    <a:pt x="44996" y="4362"/>
                  </a:lnTo>
                  <a:lnTo>
                    <a:pt x="44802" y="4383"/>
                  </a:lnTo>
                  <a:lnTo>
                    <a:pt x="44802" y="4383"/>
                  </a:lnTo>
                  <a:lnTo>
                    <a:pt x="44748" y="4383"/>
                  </a:lnTo>
                  <a:lnTo>
                    <a:pt x="44716" y="4372"/>
                  </a:lnTo>
                  <a:lnTo>
                    <a:pt x="44716" y="4351"/>
                  </a:lnTo>
                  <a:lnTo>
                    <a:pt x="44716" y="4318"/>
                  </a:lnTo>
                  <a:lnTo>
                    <a:pt x="44726" y="4275"/>
                  </a:lnTo>
                  <a:lnTo>
                    <a:pt x="44726" y="4243"/>
                  </a:lnTo>
                  <a:lnTo>
                    <a:pt x="44705" y="4210"/>
                  </a:lnTo>
                  <a:lnTo>
                    <a:pt x="44651" y="4189"/>
                  </a:lnTo>
                  <a:lnTo>
                    <a:pt x="44651" y="4189"/>
                  </a:lnTo>
                  <a:lnTo>
                    <a:pt x="44586" y="4232"/>
                  </a:lnTo>
                  <a:lnTo>
                    <a:pt x="44510" y="4264"/>
                  </a:lnTo>
                  <a:lnTo>
                    <a:pt x="44446" y="4286"/>
                  </a:lnTo>
                  <a:lnTo>
                    <a:pt x="44370" y="4286"/>
                  </a:lnTo>
                  <a:lnTo>
                    <a:pt x="44284" y="4286"/>
                  </a:lnTo>
                  <a:lnTo>
                    <a:pt x="44208" y="4264"/>
                  </a:lnTo>
                  <a:lnTo>
                    <a:pt x="44057" y="4232"/>
                  </a:lnTo>
                  <a:lnTo>
                    <a:pt x="43895" y="4200"/>
                  </a:lnTo>
                  <a:lnTo>
                    <a:pt x="43820" y="4189"/>
                  </a:lnTo>
                  <a:lnTo>
                    <a:pt x="43755" y="4189"/>
                  </a:lnTo>
                  <a:lnTo>
                    <a:pt x="43679" y="4200"/>
                  </a:lnTo>
                  <a:lnTo>
                    <a:pt x="43614" y="4232"/>
                  </a:lnTo>
                  <a:lnTo>
                    <a:pt x="43560" y="4275"/>
                  </a:lnTo>
                  <a:lnTo>
                    <a:pt x="43506" y="4340"/>
                  </a:lnTo>
                  <a:lnTo>
                    <a:pt x="43506" y="4340"/>
                  </a:lnTo>
                  <a:lnTo>
                    <a:pt x="43334" y="4372"/>
                  </a:lnTo>
                  <a:lnTo>
                    <a:pt x="43161" y="4394"/>
                  </a:lnTo>
                  <a:lnTo>
                    <a:pt x="43010" y="4394"/>
                  </a:lnTo>
                  <a:lnTo>
                    <a:pt x="42859" y="4394"/>
                  </a:lnTo>
                  <a:lnTo>
                    <a:pt x="42708" y="4372"/>
                  </a:lnTo>
                  <a:lnTo>
                    <a:pt x="42567" y="4351"/>
                  </a:lnTo>
                  <a:lnTo>
                    <a:pt x="42297" y="4308"/>
                  </a:lnTo>
                  <a:lnTo>
                    <a:pt x="42038" y="4254"/>
                  </a:lnTo>
                  <a:lnTo>
                    <a:pt x="41909" y="4232"/>
                  </a:lnTo>
                  <a:lnTo>
                    <a:pt x="41768" y="4221"/>
                  </a:lnTo>
                  <a:lnTo>
                    <a:pt x="41639" y="4221"/>
                  </a:lnTo>
                  <a:lnTo>
                    <a:pt x="41498" y="4221"/>
                  </a:lnTo>
                  <a:lnTo>
                    <a:pt x="41358" y="4254"/>
                  </a:lnTo>
                  <a:lnTo>
                    <a:pt x="41218" y="4286"/>
                  </a:lnTo>
                  <a:lnTo>
                    <a:pt x="41218" y="4286"/>
                  </a:lnTo>
                  <a:lnTo>
                    <a:pt x="41239" y="4254"/>
                  </a:lnTo>
                  <a:lnTo>
                    <a:pt x="41250" y="4221"/>
                  </a:lnTo>
                  <a:lnTo>
                    <a:pt x="41239" y="4200"/>
                  </a:lnTo>
                  <a:lnTo>
                    <a:pt x="41218" y="4189"/>
                  </a:lnTo>
                  <a:lnTo>
                    <a:pt x="41218" y="4189"/>
                  </a:lnTo>
                  <a:lnTo>
                    <a:pt x="41023" y="4221"/>
                  </a:lnTo>
                  <a:lnTo>
                    <a:pt x="40851" y="4243"/>
                  </a:lnTo>
                  <a:lnTo>
                    <a:pt x="40667" y="4243"/>
                  </a:lnTo>
                  <a:lnTo>
                    <a:pt x="40484" y="4243"/>
                  </a:lnTo>
                  <a:lnTo>
                    <a:pt x="40311" y="4243"/>
                  </a:lnTo>
                  <a:lnTo>
                    <a:pt x="40127" y="4243"/>
                  </a:lnTo>
                  <a:lnTo>
                    <a:pt x="39955" y="4254"/>
                  </a:lnTo>
                  <a:lnTo>
                    <a:pt x="39771" y="4286"/>
                  </a:lnTo>
                  <a:lnTo>
                    <a:pt x="39771" y="4286"/>
                  </a:lnTo>
                  <a:lnTo>
                    <a:pt x="39706" y="4232"/>
                  </a:lnTo>
                  <a:lnTo>
                    <a:pt x="39642" y="4189"/>
                  </a:lnTo>
                  <a:lnTo>
                    <a:pt x="39577" y="4156"/>
                  </a:lnTo>
                  <a:lnTo>
                    <a:pt x="39501" y="4135"/>
                  </a:lnTo>
                  <a:lnTo>
                    <a:pt x="39329" y="4102"/>
                  </a:lnTo>
                  <a:lnTo>
                    <a:pt x="39167" y="4081"/>
                  </a:lnTo>
                  <a:lnTo>
                    <a:pt x="38821" y="4059"/>
                  </a:lnTo>
                  <a:lnTo>
                    <a:pt x="38659" y="4027"/>
                  </a:lnTo>
                  <a:lnTo>
                    <a:pt x="38594" y="4016"/>
                  </a:lnTo>
                  <a:lnTo>
                    <a:pt x="38519" y="3984"/>
                  </a:lnTo>
                  <a:lnTo>
                    <a:pt x="38519" y="3984"/>
                  </a:lnTo>
                  <a:lnTo>
                    <a:pt x="38465" y="3995"/>
                  </a:lnTo>
                  <a:lnTo>
                    <a:pt x="38443" y="4016"/>
                  </a:lnTo>
                  <a:lnTo>
                    <a:pt x="38433" y="4048"/>
                  </a:lnTo>
                  <a:lnTo>
                    <a:pt x="38443" y="4092"/>
                  </a:lnTo>
                  <a:lnTo>
                    <a:pt x="38454" y="4156"/>
                  </a:lnTo>
                  <a:lnTo>
                    <a:pt x="38443" y="4178"/>
                  </a:lnTo>
                  <a:lnTo>
                    <a:pt x="38422" y="4189"/>
                  </a:lnTo>
                  <a:lnTo>
                    <a:pt x="38422" y="4189"/>
                  </a:lnTo>
                  <a:lnTo>
                    <a:pt x="38260" y="4146"/>
                  </a:lnTo>
                  <a:lnTo>
                    <a:pt x="38098" y="4113"/>
                  </a:lnTo>
                  <a:lnTo>
                    <a:pt x="37936" y="4092"/>
                  </a:lnTo>
                  <a:lnTo>
                    <a:pt x="37774" y="4070"/>
                  </a:lnTo>
                  <a:lnTo>
                    <a:pt x="37439" y="4048"/>
                  </a:lnTo>
                  <a:lnTo>
                    <a:pt x="37105" y="4038"/>
                  </a:lnTo>
                  <a:lnTo>
                    <a:pt x="36759" y="4027"/>
                  </a:lnTo>
                  <a:lnTo>
                    <a:pt x="36414" y="4005"/>
                  </a:lnTo>
                  <a:lnTo>
                    <a:pt x="36057" y="3962"/>
                  </a:lnTo>
                  <a:lnTo>
                    <a:pt x="35874" y="3930"/>
                  </a:lnTo>
                  <a:lnTo>
                    <a:pt x="35680" y="3887"/>
                  </a:lnTo>
                  <a:lnTo>
                    <a:pt x="35680" y="3887"/>
                  </a:lnTo>
                  <a:lnTo>
                    <a:pt x="35647" y="3897"/>
                  </a:lnTo>
                  <a:lnTo>
                    <a:pt x="35636" y="3930"/>
                  </a:lnTo>
                  <a:lnTo>
                    <a:pt x="35604" y="3984"/>
                  </a:lnTo>
                  <a:lnTo>
                    <a:pt x="35593" y="4016"/>
                  </a:lnTo>
                  <a:lnTo>
                    <a:pt x="35572" y="4038"/>
                  </a:lnTo>
                  <a:lnTo>
                    <a:pt x="35528" y="4048"/>
                  </a:lnTo>
                  <a:lnTo>
                    <a:pt x="35485" y="4038"/>
                  </a:lnTo>
                  <a:lnTo>
                    <a:pt x="35485" y="4038"/>
                  </a:lnTo>
                  <a:lnTo>
                    <a:pt x="35248" y="3962"/>
                  </a:lnTo>
                  <a:lnTo>
                    <a:pt x="35107" y="3919"/>
                  </a:lnTo>
                  <a:lnTo>
                    <a:pt x="34978" y="3887"/>
                  </a:lnTo>
                  <a:lnTo>
                    <a:pt x="34838" y="3854"/>
                  </a:lnTo>
                  <a:lnTo>
                    <a:pt x="34697" y="3843"/>
                  </a:lnTo>
                  <a:lnTo>
                    <a:pt x="34568" y="3854"/>
                  </a:lnTo>
                  <a:lnTo>
                    <a:pt x="34503" y="3865"/>
                  </a:lnTo>
                  <a:lnTo>
                    <a:pt x="34438" y="3887"/>
                  </a:lnTo>
                  <a:lnTo>
                    <a:pt x="34438" y="3887"/>
                  </a:lnTo>
                  <a:lnTo>
                    <a:pt x="34406" y="3876"/>
                  </a:lnTo>
                  <a:lnTo>
                    <a:pt x="34406" y="3854"/>
                  </a:lnTo>
                  <a:lnTo>
                    <a:pt x="34427" y="3822"/>
                  </a:lnTo>
                  <a:lnTo>
                    <a:pt x="34438" y="3789"/>
                  </a:lnTo>
                  <a:lnTo>
                    <a:pt x="34438" y="3789"/>
                  </a:lnTo>
                  <a:lnTo>
                    <a:pt x="34287" y="3833"/>
                  </a:lnTo>
                  <a:lnTo>
                    <a:pt x="34136" y="3876"/>
                  </a:lnTo>
                  <a:lnTo>
                    <a:pt x="33963" y="3897"/>
                  </a:lnTo>
                  <a:lnTo>
                    <a:pt x="33790" y="3908"/>
                  </a:lnTo>
                  <a:lnTo>
                    <a:pt x="33618" y="3908"/>
                  </a:lnTo>
                  <a:lnTo>
                    <a:pt x="33434" y="3908"/>
                  </a:lnTo>
                  <a:lnTo>
                    <a:pt x="33067" y="3887"/>
                  </a:lnTo>
                  <a:lnTo>
                    <a:pt x="32711" y="3854"/>
                  </a:lnTo>
                  <a:lnTo>
                    <a:pt x="32387" y="3811"/>
                  </a:lnTo>
                  <a:lnTo>
                    <a:pt x="31890" y="3735"/>
                  </a:lnTo>
                  <a:lnTo>
                    <a:pt x="31890" y="3735"/>
                  </a:lnTo>
                  <a:lnTo>
                    <a:pt x="31847" y="3746"/>
                  </a:lnTo>
                  <a:lnTo>
                    <a:pt x="31815" y="3735"/>
                  </a:lnTo>
                  <a:lnTo>
                    <a:pt x="31793" y="3714"/>
                  </a:lnTo>
                  <a:lnTo>
                    <a:pt x="31793" y="3692"/>
                  </a:lnTo>
                  <a:lnTo>
                    <a:pt x="31815" y="3638"/>
                  </a:lnTo>
                  <a:lnTo>
                    <a:pt x="31847" y="3584"/>
                  </a:lnTo>
                  <a:lnTo>
                    <a:pt x="31847" y="3584"/>
                  </a:lnTo>
                  <a:lnTo>
                    <a:pt x="31761" y="3617"/>
                  </a:lnTo>
                  <a:lnTo>
                    <a:pt x="31685" y="3638"/>
                  </a:lnTo>
                  <a:lnTo>
                    <a:pt x="31599" y="3649"/>
                  </a:lnTo>
                  <a:lnTo>
                    <a:pt x="31502" y="3660"/>
                  </a:lnTo>
                  <a:lnTo>
                    <a:pt x="31329" y="3660"/>
                  </a:lnTo>
                  <a:lnTo>
                    <a:pt x="31135" y="3638"/>
                  </a:lnTo>
                  <a:lnTo>
                    <a:pt x="30951" y="3606"/>
                  </a:lnTo>
                  <a:lnTo>
                    <a:pt x="30757" y="3563"/>
                  </a:lnTo>
                  <a:lnTo>
                    <a:pt x="30573" y="3520"/>
                  </a:lnTo>
                  <a:lnTo>
                    <a:pt x="30401" y="3487"/>
                  </a:lnTo>
                  <a:lnTo>
                    <a:pt x="30401" y="3487"/>
                  </a:lnTo>
                  <a:lnTo>
                    <a:pt x="30401" y="3530"/>
                  </a:lnTo>
                  <a:lnTo>
                    <a:pt x="30401" y="3552"/>
                  </a:lnTo>
                  <a:lnTo>
                    <a:pt x="30411" y="3584"/>
                  </a:lnTo>
                  <a:lnTo>
                    <a:pt x="30422" y="3606"/>
                  </a:lnTo>
                  <a:lnTo>
                    <a:pt x="30465" y="3627"/>
                  </a:lnTo>
                  <a:lnTo>
                    <a:pt x="30519" y="3638"/>
                  </a:lnTo>
                  <a:lnTo>
                    <a:pt x="30660" y="3638"/>
                  </a:lnTo>
                  <a:lnTo>
                    <a:pt x="30800" y="3638"/>
                  </a:lnTo>
                  <a:lnTo>
                    <a:pt x="30800" y="3638"/>
                  </a:lnTo>
                  <a:lnTo>
                    <a:pt x="30757" y="3671"/>
                  </a:lnTo>
                  <a:lnTo>
                    <a:pt x="30714" y="3692"/>
                  </a:lnTo>
                  <a:lnTo>
                    <a:pt x="30670" y="3703"/>
                  </a:lnTo>
                  <a:lnTo>
                    <a:pt x="30627" y="3703"/>
                  </a:lnTo>
                  <a:lnTo>
                    <a:pt x="30584" y="3703"/>
                  </a:lnTo>
                  <a:lnTo>
                    <a:pt x="30541" y="3692"/>
                  </a:lnTo>
                  <a:lnTo>
                    <a:pt x="30444" y="3660"/>
                  </a:lnTo>
                  <a:lnTo>
                    <a:pt x="30271" y="3563"/>
                  </a:lnTo>
                  <a:lnTo>
                    <a:pt x="30185" y="3520"/>
                  </a:lnTo>
                  <a:lnTo>
                    <a:pt x="30098" y="3487"/>
                  </a:lnTo>
                  <a:lnTo>
                    <a:pt x="30098" y="3487"/>
                  </a:lnTo>
                  <a:lnTo>
                    <a:pt x="30055" y="3487"/>
                  </a:lnTo>
                  <a:lnTo>
                    <a:pt x="29990" y="3509"/>
                  </a:lnTo>
                  <a:lnTo>
                    <a:pt x="29850" y="3563"/>
                  </a:lnTo>
                  <a:lnTo>
                    <a:pt x="29807" y="3573"/>
                  </a:lnTo>
                  <a:lnTo>
                    <a:pt x="29785" y="3563"/>
                  </a:lnTo>
                  <a:lnTo>
                    <a:pt x="29774" y="3563"/>
                  </a:lnTo>
                  <a:lnTo>
                    <a:pt x="29764" y="3541"/>
                  </a:lnTo>
                  <a:lnTo>
                    <a:pt x="29764" y="3520"/>
                  </a:lnTo>
                  <a:lnTo>
                    <a:pt x="29807" y="3444"/>
                  </a:lnTo>
                  <a:lnTo>
                    <a:pt x="29807" y="3444"/>
                  </a:lnTo>
                  <a:lnTo>
                    <a:pt x="29764" y="3444"/>
                  </a:lnTo>
                  <a:lnTo>
                    <a:pt x="29742" y="3466"/>
                  </a:lnTo>
                  <a:lnTo>
                    <a:pt x="29720" y="3487"/>
                  </a:lnTo>
                  <a:lnTo>
                    <a:pt x="29710" y="3530"/>
                  </a:lnTo>
                  <a:lnTo>
                    <a:pt x="29699" y="3552"/>
                  </a:lnTo>
                  <a:lnTo>
                    <a:pt x="29688" y="3584"/>
                  </a:lnTo>
                  <a:lnTo>
                    <a:pt x="29656" y="3595"/>
                  </a:lnTo>
                  <a:lnTo>
                    <a:pt x="29602" y="3584"/>
                  </a:lnTo>
                  <a:lnTo>
                    <a:pt x="29602" y="3584"/>
                  </a:lnTo>
                  <a:lnTo>
                    <a:pt x="29548" y="3530"/>
                  </a:lnTo>
                  <a:lnTo>
                    <a:pt x="29483" y="3455"/>
                  </a:lnTo>
                  <a:lnTo>
                    <a:pt x="29451" y="3412"/>
                  </a:lnTo>
                  <a:lnTo>
                    <a:pt x="29397" y="3379"/>
                  </a:lnTo>
                  <a:lnTo>
                    <a:pt x="29332" y="3358"/>
                  </a:lnTo>
                  <a:lnTo>
                    <a:pt x="29256" y="3336"/>
                  </a:lnTo>
                  <a:lnTo>
                    <a:pt x="29256" y="3336"/>
                  </a:lnTo>
                  <a:lnTo>
                    <a:pt x="29224" y="3379"/>
                  </a:lnTo>
                  <a:lnTo>
                    <a:pt x="29224" y="3412"/>
                  </a:lnTo>
                  <a:lnTo>
                    <a:pt x="29245" y="3433"/>
                  </a:lnTo>
                  <a:lnTo>
                    <a:pt x="29267" y="3466"/>
                  </a:lnTo>
                  <a:lnTo>
                    <a:pt x="29299" y="3509"/>
                  </a:lnTo>
                  <a:lnTo>
                    <a:pt x="29321" y="3552"/>
                  </a:lnTo>
                  <a:lnTo>
                    <a:pt x="29321" y="3617"/>
                  </a:lnTo>
                  <a:lnTo>
                    <a:pt x="29299" y="3692"/>
                  </a:lnTo>
                  <a:lnTo>
                    <a:pt x="29299" y="3692"/>
                  </a:lnTo>
                  <a:lnTo>
                    <a:pt x="29105" y="3627"/>
                  </a:lnTo>
                  <a:lnTo>
                    <a:pt x="28911" y="3595"/>
                  </a:lnTo>
                  <a:lnTo>
                    <a:pt x="28727" y="3563"/>
                  </a:lnTo>
                  <a:lnTo>
                    <a:pt x="28554" y="3552"/>
                  </a:lnTo>
                  <a:lnTo>
                    <a:pt x="28371" y="3541"/>
                  </a:lnTo>
                  <a:lnTo>
                    <a:pt x="28209" y="3541"/>
                  </a:lnTo>
                  <a:lnTo>
                    <a:pt x="27874" y="3563"/>
                  </a:lnTo>
                  <a:lnTo>
                    <a:pt x="27529" y="3584"/>
                  </a:lnTo>
                  <a:lnTo>
                    <a:pt x="27173" y="3584"/>
                  </a:lnTo>
                  <a:lnTo>
                    <a:pt x="26989" y="3584"/>
                  </a:lnTo>
                  <a:lnTo>
                    <a:pt x="26795" y="3563"/>
                  </a:lnTo>
                  <a:lnTo>
                    <a:pt x="26579" y="3530"/>
                  </a:lnTo>
                  <a:lnTo>
                    <a:pt x="26363" y="3487"/>
                  </a:lnTo>
                  <a:lnTo>
                    <a:pt x="26363" y="3487"/>
                  </a:lnTo>
                  <a:lnTo>
                    <a:pt x="26331" y="3509"/>
                  </a:lnTo>
                  <a:lnTo>
                    <a:pt x="26331" y="3520"/>
                  </a:lnTo>
                  <a:lnTo>
                    <a:pt x="26341" y="3530"/>
                  </a:lnTo>
                  <a:lnTo>
                    <a:pt x="26374" y="3541"/>
                  </a:lnTo>
                  <a:lnTo>
                    <a:pt x="26417" y="3541"/>
                  </a:lnTo>
                  <a:lnTo>
                    <a:pt x="26417" y="3541"/>
                  </a:lnTo>
                  <a:lnTo>
                    <a:pt x="26352" y="3541"/>
                  </a:lnTo>
                  <a:lnTo>
                    <a:pt x="26287" y="3541"/>
                  </a:lnTo>
                  <a:lnTo>
                    <a:pt x="26158" y="3520"/>
                  </a:lnTo>
                  <a:lnTo>
                    <a:pt x="25899" y="3466"/>
                  </a:lnTo>
                  <a:lnTo>
                    <a:pt x="25769" y="3433"/>
                  </a:lnTo>
                  <a:lnTo>
                    <a:pt x="25629" y="3422"/>
                  </a:lnTo>
                  <a:lnTo>
                    <a:pt x="25553" y="3433"/>
                  </a:lnTo>
                  <a:lnTo>
                    <a:pt x="25478" y="3444"/>
                  </a:lnTo>
                  <a:lnTo>
                    <a:pt x="25402" y="3455"/>
                  </a:lnTo>
                  <a:lnTo>
                    <a:pt x="25316" y="3487"/>
                  </a:lnTo>
                  <a:lnTo>
                    <a:pt x="25316" y="3487"/>
                  </a:lnTo>
                  <a:lnTo>
                    <a:pt x="25273" y="3444"/>
                  </a:lnTo>
                  <a:lnTo>
                    <a:pt x="25229" y="3422"/>
                  </a:lnTo>
                  <a:lnTo>
                    <a:pt x="25175" y="3401"/>
                  </a:lnTo>
                  <a:lnTo>
                    <a:pt x="25100" y="3390"/>
                  </a:lnTo>
                  <a:lnTo>
                    <a:pt x="24960" y="3379"/>
                  </a:lnTo>
                  <a:lnTo>
                    <a:pt x="24787" y="3379"/>
                  </a:lnTo>
                  <a:lnTo>
                    <a:pt x="24614" y="3379"/>
                  </a:lnTo>
                  <a:lnTo>
                    <a:pt x="24441" y="3368"/>
                  </a:lnTo>
                  <a:lnTo>
                    <a:pt x="24355" y="3347"/>
                  </a:lnTo>
                  <a:lnTo>
                    <a:pt x="24269" y="3325"/>
                  </a:lnTo>
                  <a:lnTo>
                    <a:pt x="24193" y="3282"/>
                  </a:lnTo>
                  <a:lnTo>
                    <a:pt x="24117" y="3239"/>
                  </a:lnTo>
                  <a:lnTo>
                    <a:pt x="24117" y="3239"/>
                  </a:lnTo>
                  <a:lnTo>
                    <a:pt x="23988" y="3282"/>
                  </a:lnTo>
                  <a:lnTo>
                    <a:pt x="23858" y="3325"/>
                  </a:lnTo>
                  <a:lnTo>
                    <a:pt x="23621" y="3444"/>
                  </a:lnTo>
                  <a:lnTo>
                    <a:pt x="23621" y="3444"/>
                  </a:lnTo>
                  <a:lnTo>
                    <a:pt x="23621" y="3390"/>
                  </a:lnTo>
                  <a:lnTo>
                    <a:pt x="23610" y="3358"/>
                  </a:lnTo>
                  <a:lnTo>
                    <a:pt x="23588" y="3325"/>
                  </a:lnTo>
                  <a:lnTo>
                    <a:pt x="23578" y="3293"/>
                  </a:lnTo>
                  <a:lnTo>
                    <a:pt x="23578" y="3293"/>
                  </a:lnTo>
                  <a:lnTo>
                    <a:pt x="23545" y="3293"/>
                  </a:lnTo>
                  <a:lnTo>
                    <a:pt x="23535" y="3314"/>
                  </a:lnTo>
                  <a:lnTo>
                    <a:pt x="23535" y="3325"/>
                  </a:lnTo>
                  <a:lnTo>
                    <a:pt x="23556" y="3347"/>
                  </a:lnTo>
                  <a:lnTo>
                    <a:pt x="23567" y="3379"/>
                  </a:lnTo>
                  <a:lnTo>
                    <a:pt x="23588" y="3412"/>
                  </a:lnTo>
                  <a:lnTo>
                    <a:pt x="23588" y="3444"/>
                  </a:lnTo>
                  <a:lnTo>
                    <a:pt x="23578" y="3487"/>
                  </a:lnTo>
                  <a:lnTo>
                    <a:pt x="23578" y="3487"/>
                  </a:lnTo>
                  <a:lnTo>
                    <a:pt x="23081" y="3358"/>
                  </a:lnTo>
                  <a:lnTo>
                    <a:pt x="22865" y="3293"/>
                  </a:lnTo>
                  <a:lnTo>
                    <a:pt x="22628" y="3239"/>
                  </a:lnTo>
                  <a:lnTo>
                    <a:pt x="22628" y="3239"/>
                  </a:lnTo>
                  <a:lnTo>
                    <a:pt x="22584" y="3260"/>
                  </a:lnTo>
                  <a:lnTo>
                    <a:pt x="22584" y="3271"/>
                  </a:lnTo>
                  <a:lnTo>
                    <a:pt x="22584" y="3282"/>
                  </a:lnTo>
                  <a:lnTo>
                    <a:pt x="22606" y="3304"/>
                  </a:lnTo>
                  <a:lnTo>
                    <a:pt x="22638" y="3314"/>
                  </a:lnTo>
                  <a:lnTo>
                    <a:pt x="22682" y="3336"/>
                  </a:lnTo>
                  <a:lnTo>
                    <a:pt x="22714" y="3358"/>
                  </a:lnTo>
                  <a:lnTo>
                    <a:pt x="22736" y="3390"/>
                  </a:lnTo>
                  <a:lnTo>
                    <a:pt x="22736" y="3412"/>
                  </a:lnTo>
                  <a:lnTo>
                    <a:pt x="22725" y="3444"/>
                  </a:lnTo>
                  <a:lnTo>
                    <a:pt x="22725" y="3444"/>
                  </a:lnTo>
                  <a:lnTo>
                    <a:pt x="22628" y="3412"/>
                  </a:lnTo>
                  <a:lnTo>
                    <a:pt x="22541" y="3390"/>
                  </a:lnTo>
                  <a:lnTo>
                    <a:pt x="22455" y="3379"/>
                  </a:lnTo>
                  <a:lnTo>
                    <a:pt x="22379" y="3379"/>
                  </a:lnTo>
                  <a:lnTo>
                    <a:pt x="22228" y="3401"/>
                  </a:lnTo>
                  <a:lnTo>
                    <a:pt x="22099" y="3433"/>
                  </a:lnTo>
                  <a:lnTo>
                    <a:pt x="21980" y="3444"/>
                  </a:lnTo>
                  <a:lnTo>
                    <a:pt x="21926" y="3444"/>
                  </a:lnTo>
                  <a:lnTo>
                    <a:pt x="21883" y="3433"/>
                  </a:lnTo>
                  <a:lnTo>
                    <a:pt x="21840" y="3412"/>
                  </a:lnTo>
                  <a:lnTo>
                    <a:pt x="21796" y="3368"/>
                  </a:lnTo>
                  <a:lnTo>
                    <a:pt x="21764" y="3314"/>
                  </a:lnTo>
                  <a:lnTo>
                    <a:pt x="21732" y="3239"/>
                  </a:lnTo>
                  <a:lnTo>
                    <a:pt x="21732" y="3239"/>
                  </a:lnTo>
                  <a:lnTo>
                    <a:pt x="21710" y="3228"/>
                  </a:lnTo>
                  <a:lnTo>
                    <a:pt x="21688" y="3217"/>
                  </a:lnTo>
                  <a:lnTo>
                    <a:pt x="21634" y="3228"/>
                  </a:lnTo>
                  <a:lnTo>
                    <a:pt x="21591" y="3250"/>
                  </a:lnTo>
                  <a:lnTo>
                    <a:pt x="21537" y="3282"/>
                  </a:lnTo>
                  <a:lnTo>
                    <a:pt x="21473" y="3325"/>
                  </a:lnTo>
                  <a:lnTo>
                    <a:pt x="21419" y="3358"/>
                  </a:lnTo>
                  <a:lnTo>
                    <a:pt x="21354" y="3379"/>
                  </a:lnTo>
                  <a:lnTo>
                    <a:pt x="21278" y="3390"/>
                  </a:lnTo>
                  <a:lnTo>
                    <a:pt x="21278" y="3390"/>
                  </a:lnTo>
                  <a:lnTo>
                    <a:pt x="21181" y="3336"/>
                  </a:lnTo>
                  <a:lnTo>
                    <a:pt x="21073" y="3293"/>
                  </a:lnTo>
                  <a:lnTo>
                    <a:pt x="20965" y="3260"/>
                  </a:lnTo>
                  <a:lnTo>
                    <a:pt x="20857" y="3250"/>
                  </a:lnTo>
                  <a:lnTo>
                    <a:pt x="20749" y="3239"/>
                  </a:lnTo>
                  <a:lnTo>
                    <a:pt x="20641" y="3250"/>
                  </a:lnTo>
                  <a:lnTo>
                    <a:pt x="20415" y="3260"/>
                  </a:lnTo>
                  <a:lnTo>
                    <a:pt x="20209" y="3271"/>
                  </a:lnTo>
                  <a:lnTo>
                    <a:pt x="20101" y="3271"/>
                  </a:lnTo>
                  <a:lnTo>
                    <a:pt x="20004" y="3260"/>
                  </a:lnTo>
                  <a:lnTo>
                    <a:pt x="19918" y="3239"/>
                  </a:lnTo>
                  <a:lnTo>
                    <a:pt x="19832" y="3206"/>
                  </a:lnTo>
                  <a:lnTo>
                    <a:pt x="19756" y="3163"/>
                  </a:lnTo>
                  <a:lnTo>
                    <a:pt x="19691" y="3088"/>
                  </a:lnTo>
                  <a:lnTo>
                    <a:pt x="19691" y="3088"/>
                  </a:lnTo>
                  <a:lnTo>
                    <a:pt x="19378" y="3120"/>
                  </a:lnTo>
                  <a:lnTo>
                    <a:pt x="19076" y="3152"/>
                  </a:lnTo>
                  <a:lnTo>
                    <a:pt x="18784" y="3163"/>
                  </a:lnTo>
                  <a:lnTo>
                    <a:pt x="18482" y="3174"/>
                  </a:lnTo>
                  <a:lnTo>
                    <a:pt x="17910" y="3174"/>
                  </a:lnTo>
                  <a:lnTo>
                    <a:pt x="17359" y="3163"/>
                  </a:lnTo>
                  <a:lnTo>
                    <a:pt x="16809" y="3120"/>
                  </a:lnTo>
                  <a:lnTo>
                    <a:pt x="16269" y="3066"/>
                  </a:lnTo>
                  <a:lnTo>
                    <a:pt x="15740" y="3012"/>
                  </a:lnTo>
                  <a:lnTo>
                    <a:pt x="15200" y="2937"/>
                  </a:lnTo>
                  <a:lnTo>
                    <a:pt x="15200" y="2937"/>
                  </a:lnTo>
                  <a:lnTo>
                    <a:pt x="15114" y="2958"/>
                  </a:lnTo>
                  <a:lnTo>
                    <a:pt x="15038" y="2980"/>
                  </a:lnTo>
                  <a:lnTo>
                    <a:pt x="14887" y="3023"/>
                  </a:lnTo>
                  <a:lnTo>
                    <a:pt x="14736" y="3066"/>
                  </a:lnTo>
                  <a:lnTo>
                    <a:pt x="14650" y="3088"/>
                  </a:lnTo>
                  <a:lnTo>
                    <a:pt x="14553" y="3088"/>
                  </a:lnTo>
                  <a:lnTo>
                    <a:pt x="14553" y="3088"/>
                  </a:lnTo>
                  <a:lnTo>
                    <a:pt x="14499" y="3055"/>
                  </a:lnTo>
                  <a:lnTo>
                    <a:pt x="14423" y="3023"/>
                  </a:lnTo>
                  <a:lnTo>
                    <a:pt x="14326" y="3001"/>
                  </a:lnTo>
                  <a:lnTo>
                    <a:pt x="14218" y="2980"/>
                  </a:lnTo>
                  <a:lnTo>
                    <a:pt x="13970" y="2969"/>
                  </a:lnTo>
                  <a:lnTo>
                    <a:pt x="13678" y="2980"/>
                  </a:lnTo>
                  <a:lnTo>
                    <a:pt x="13030" y="3012"/>
                  </a:lnTo>
                  <a:lnTo>
                    <a:pt x="12696" y="3034"/>
                  </a:lnTo>
                  <a:lnTo>
                    <a:pt x="12361" y="3045"/>
                  </a:lnTo>
                  <a:lnTo>
                    <a:pt x="12361" y="3045"/>
                  </a:lnTo>
                  <a:lnTo>
                    <a:pt x="12091" y="3034"/>
                  </a:lnTo>
                  <a:lnTo>
                    <a:pt x="11832" y="3012"/>
                  </a:lnTo>
                  <a:lnTo>
                    <a:pt x="11325" y="2947"/>
                  </a:lnTo>
                  <a:lnTo>
                    <a:pt x="11098" y="2915"/>
                  </a:lnTo>
                  <a:lnTo>
                    <a:pt x="10871" y="2893"/>
                  </a:lnTo>
                  <a:lnTo>
                    <a:pt x="10666" y="2883"/>
                  </a:lnTo>
                  <a:lnTo>
                    <a:pt x="10472" y="2893"/>
                  </a:lnTo>
                  <a:lnTo>
                    <a:pt x="10472" y="2893"/>
                  </a:lnTo>
                  <a:lnTo>
                    <a:pt x="10407" y="2904"/>
                  </a:lnTo>
                  <a:lnTo>
                    <a:pt x="10342" y="2926"/>
                  </a:lnTo>
                  <a:lnTo>
                    <a:pt x="10213" y="3001"/>
                  </a:lnTo>
                  <a:lnTo>
                    <a:pt x="10094" y="3055"/>
                  </a:lnTo>
                  <a:lnTo>
                    <a:pt x="10029" y="3077"/>
                  </a:lnTo>
                  <a:lnTo>
                    <a:pt x="9975" y="3088"/>
                  </a:lnTo>
                  <a:lnTo>
                    <a:pt x="9975" y="3088"/>
                  </a:lnTo>
                  <a:lnTo>
                    <a:pt x="9964" y="3088"/>
                  </a:lnTo>
                  <a:lnTo>
                    <a:pt x="9954" y="3066"/>
                  </a:lnTo>
                  <a:lnTo>
                    <a:pt x="9943" y="3023"/>
                  </a:lnTo>
                  <a:lnTo>
                    <a:pt x="9910" y="2969"/>
                  </a:lnTo>
                  <a:lnTo>
                    <a:pt x="9900" y="2947"/>
                  </a:lnTo>
                  <a:lnTo>
                    <a:pt x="9867" y="2937"/>
                  </a:lnTo>
                  <a:lnTo>
                    <a:pt x="9867" y="2937"/>
                  </a:lnTo>
                  <a:lnTo>
                    <a:pt x="9759" y="2915"/>
                  </a:lnTo>
                  <a:lnTo>
                    <a:pt x="9619" y="2915"/>
                  </a:lnTo>
                  <a:lnTo>
                    <a:pt x="9479" y="2915"/>
                  </a:lnTo>
                  <a:lnTo>
                    <a:pt x="9327" y="2915"/>
                  </a:lnTo>
                  <a:lnTo>
                    <a:pt x="9004" y="2947"/>
                  </a:lnTo>
                  <a:lnTo>
                    <a:pt x="8669" y="2980"/>
                  </a:lnTo>
                  <a:lnTo>
                    <a:pt x="8323" y="3012"/>
                  </a:lnTo>
                  <a:lnTo>
                    <a:pt x="8162" y="3012"/>
                  </a:lnTo>
                  <a:lnTo>
                    <a:pt x="8010" y="3012"/>
                  </a:lnTo>
                  <a:lnTo>
                    <a:pt x="7859" y="3001"/>
                  </a:lnTo>
                  <a:lnTo>
                    <a:pt x="7719" y="2980"/>
                  </a:lnTo>
                  <a:lnTo>
                    <a:pt x="7589" y="2947"/>
                  </a:lnTo>
                  <a:lnTo>
                    <a:pt x="7481" y="2893"/>
                  </a:lnTo>
                  <a:lnTo>
                    <a:pt x="7481" y="2893"/>
                  </a:lnTo>
                  <a:lnTo>
                    <a:pt x="7406" y="2883"/>
                  </a:lnTo>
                  <a:lnTo>
                    <a:pt x="7352" y="2893"/>
                  </a:lnTo>
                  <a:lnTo>
                    <a:pt x="7309" y="2926"/>
                  </a:lnTo>
                  <a:lnTo>
                    <a:pt x="7287" y="2969"/>
                  </a:lnTo>
                  <a:lnTo>
                    <a:pt x="7255" y="3012"/>
                  </a:lnTo>
                  <a:lnTo>
                    <a:pt x="7233" y="3055"/>
                  </a:lnTo>
                  <a:lnTo>
                    <a:pt x="7190" y="3077"/>
                  </a:lnTo>
                  <a:lnTo>
                    <a:pt x="7136" y="3088"/>
                  </a:lnTo>
                  <a:lnTo>
                    <a:pt x="7136" y="3088"/>
                  </a:lnTo>
                  <a:lnTo>
                    <a:pt x="6942" y="3023"/>
                  </a:lnTo>
                  <a:lnTo>
                    <a:pt x="6758" y="2969"/>
                  </a:lnTo>
                  <a:lnTo>
                    <a:pt x="6564" y="2926"/>
                  </a:lnTo>
                  <a:lnTo>
                    <a:pt x="6369" y="2915"/>
                  </a:lnTo>
                  <a:lnTo>
                    <a:pt x="6175" y="2915"/>
                  </a:lnTo>
                  <a:lnTo>
                    <a:pt x="5981" y="2926"/>
                  </a:lnTo>
                  <a:lnTo>
                    <a:pt x="5786" y="2947"/>
                  </a:lnTo>
                  <a:lnTo>
                    <a:pt x="5581" y="2991"/>
                  </a:lnTo>
                  <a:lnTo>
                    <a:pt x="5581" y="2991"/>
                  </a:lnTo>
                  <a:lnTo>
                    <a:pt x="5538" y="2937"/>
                  </a:lnTo>
                  <a:lnTo>
                    <a:pt x="5473" y="2893"/>
                  </a:lnTo>
                  <a:lnTo>
                    <a:pt x="5409" y="2861"/>
                  </a:lnTo>
                  <a:lnTo>
                    <a:pt x="5333" y="2850"/>
                  </a:lnTo>
                  <a:lnTo>
                    <a:pt x="5257" y="2839"/>
                  </a:lnTo>
                  <a:lnTo>
                    <a:pt x="5171" y="2829"/>
                  </a:lnTo>
                  <a:lnTo>
                    <a:pt x="4998" y="2839"/>
                  </a:lnTo>
                  <a:lnTo>
                    <a:pt x="4815" y="2861"/>
                  </a:lnTo>
                  <a:lnTo>
                    <a:pt x="4642" y="2861"/>
                  </a:lnTo>
                  <a:lnTo>
                    <a:pt x="4556" y="2861"/>
                  </a:lnTo>
                  <a:lnTo>
                    <a:pt x="4480" y="2850"/>
                  </a:lnTo>
                  <a:lnTo>
                    <a:pt x="4405" y="2829"/>
                  </a:lnTo>
                  <a:lnTo>
                    <a:pt x="4340" y="2796"/>
                  </a:lnTo>
                  <a:lnTo>
                    <a:pt x="4340" y="2796"/>
                  </a:lnTo>
                  <a:lnTo>
                    <a:pt x="4156" y="2829"/>
                  </a:lnTo>
                  <a:lnTo>
                    <a:pt x="3973" y="2861"/>
                  </a:lnTo>
                  <a:lnTo>
                    <a:pt x="3800" y="2883"/>
                  </a:lnTo>
                  <a:lnTo>
                    <a:pt x="3617" y="2893"/>
                  </a:lnTo>
                  <a:lnTo>
                    <a:pt x="3282" y="2904"/>
                  </a:lnTo>
                  <a:lnTo>
                    <a:pt x="2936" y="2893"/>
                  </a:lnTo>
                  <a:lnTo>
                    <a:pt x="2267" y="2850"/>
                  </a:lnTo>
                  <a:lnTo>
                    <a:pt x="1911" y="2839"/>
                  </a:lnTo>
                  <a:lnTo>
                    <a:pt x="1555" y="2839"/>
                  </a:lnTo>
                  <a:lnTo>
                    <a:pt x="1555" y="2839"/>
                  </a:lnTo>
                  <a:lnTo>
                    <a:pt x="1436" y="2775"/>
                  </a:lnTo>
                  <a:lnTo>
                    <a:pt x="1317" y="2710"/>
                  </a:lnTo>
                  <a:lnTo>
                    <a:pt x="1188" y="2656"/>
                  </a:lnTo>
                  <a:lnTo>
                    <a:pt x="1058" y="2613"/>
                  </a:lnTo>
                  <a:lnTo>
                    <a:pt x="918" y="2570"/>
                  </a:lnTo>
                  <a:lnTo>
                    <a:pt x="766" y="2537"/>
                  </a:lnTo>
                  <a:lnTo>
                    <a:pt x="615" y="2516"/>
                  </a:lnTo>
                  <a:lnTo>
                    <a:pt x="453" y="2494"/>
                  </a:lnTo>
                  <a:lnTo>
                    <a:pt x="453" y="2494"/>
                  </a:lnTo>
                  <a:lnTo>
                    <a:pt x="367" y="2235"/>
                  </a:lnTo>
                  <a:lnTo>
                    <a:pt x="259" y="1943"/>
                  </a:lnTo>
                  <a:lnTo>
                    <a:pt x="151" y="1641"/>
                  </a:lnTo>
                  <a:lnTo>
                    <a:pt x="97" y="1490"/>
                  </a:lnTo>
                  <a:lnTo>
                    <a:pt x="65" y="1328"/>
                  </a:lnTo>
                  <a:lnTo>
                    <a:pt x="22" y="1177"/>
                  </a:lnTo>
                  <a:lnTo>
                    <a:pt x="0" y="1026"/>
                  </a:lnTo>
                  <a:lnTo>
                    <a:pt x="0" y="885"/>
                  </a:lnTo>
                  <a:lnTo>
                    <a:pt x="11" y="745"/>
                  </a:lnTo>
                  <a:lnTo>
                    <a:pt x="32" y="605"/>
                  </a:lnTo>
                  <a:lnTo>
                    <a:pt x="86" y="475"/>
                  </a:lnTo>
                  <a:lnTo>
                    <a:pt x="119" y="421"/>
                  </a:lnTo>
                  <a:lnTo>
                    <a:pt x="162" y="356"/>
                  </a:lnTo>
                  <a:lnTo>
                    <a:pt x="205" y="302"/>
                  </a:lnTo>
                  <a:lnTo>
                    <a:pt x="259" y="248"/>
                  </a:lnTo>
                  <a:lnTo>
                    <a:pt x="259" y="248"/>
                  </a:lnTo>
                  <a:lnTo>
                    <a:pt x="928" y="184"/>
                  </a:lnTo>
                  <a:lnTo>
                    <a:pt x="1598" y="130"/>
                  </a:lnTo>
                  <a:lnTo>
                    <a:pt x="2278" y="87"/>
                  </a:lnTo>
                  <a:lnTo>
                    <a:pt x="2958" y="54"/>
                  </a:lnTo>
                  <a:lnTo>
                    <a:pt x="3649" y="33"/>
                  </a:lnTo>
                  <a:lnTo>
                    <a:pt x="4329" y="11"/>
                  </a:lnTo>
                  <a:lnTo>
                    <a:pt x="5722" y="0"/>
                  </a:lnTo>
                  <a:lnTo>
                    <a:pt x="7114" y="11"/>
                  </a:lnTo>
                  <a:lnTo>
                    <a:pt x="8518" y="33"/>
                  </a:lnTo>
                  <a:lnTo>
                    <a:pt x="9921" y="43"/>
                  </a:lnTo>
                  <a:lnTo>
                    <a:pt x="11314" y="54"/>
                  </a:lnTo>
                  <a:lnTo>
                    <a:pt x="11314" y="54"/>
                  </a:lnTo>
                  <a:lnTo>
                    <a:pt x="13343" y="43"/>
                  </a:lnTo>
                  <a:lnTo>
                    <a:pt x="15449" y="33"/>
                  </a:lnTo>
                  <a:lnTo>
                    <a:pt x="16507" y="33"/>
                  </a:lnTo>
                  <a:lnTo>
                    <a:pt x="17575" y="43"/>
                  </a:lnTo>
                  <a:lnTo>
                    <a:pt x="18633" y="65"/>
                  </a:lnTo>
                  <a:lnTo>
                    <a:pt x="19691" y="97"/>
                  </a:lnTo>
                  <a:lnTo>
                    <a:pt x="19691" y="97"/>
                  </a:lnTo>
                  <a:lnTo>
                    <a:pt x="21958" y="205"/>
                  </a:lnTo>
                  <a:lnTo>
                    <a:pt x="24204" y="324"/>
                  </a:lnTo>
                  <a:lnTo>
                    <a:pt x="26428" y="443"/>
                  </a:lnTo>
                  <a:lnTo>
                    <a:pt x="28608" y="551"/>
                  </a:lnTo>
                  <a:lnTo>
                    <a:pt x="28608" y="551"/>
                  </a:lnTo>
                  <a:lnTo>
                    <a:pt x="29548" y="594"/>
                  </a:lnTo>
                  <a:lnTo>
                    <a:pt x="30530" y="659"/>
                  </a:lnTo>
                  <a:lnTo>
                    <a:pt x="31523" y="713"/>
                  </a:lnTo>
                  <a:lnTo>
                    <a:pt x="32495" y="745"/>
                  </a:lnTo>
                  <a:lnTo>
                    <a:pt x="32495" y="745"/>
                  </a:lnTo>
                  <a:lnTo>
                    <a:pt x="32700" y="767"/>
                  </a:lnTo>
                  <a:lnTo>
                    <a:pt x="32894" y="788"/>
                  </a:lnTo>
                  <a:lnTo>
                    <a:pt x="33294" y="842"/>
                  </a:lnTo>
                  <a:lnTo>
                    <a:pt x="33693" y="907"/>
                  </a:lnTo>
                  <a:lnTo>
                    <a:pt x="33888" y="939"/>
                  </a:lnTo>
                  <a:lnTo>
                    <a:pt x="34093" y="950"/>
                  </a:lnTo>
                  <a:lnTo>
                    <a:pt x="34093" y="950"/>
                  </a:lnTo>
                  <a:lnTo>
                    <a:pt x="34611" y="983"/>
                  </a:lnTo>
                  <a:lnTo>
                    <a:pt x="35237" y="1026"/>
                  </a:lnTo>
                  <a:lnTo>
                    <a:pt x="35539" y="1047"/>
                  </a:lnTo>
                  <a:lnTo>
                    <a:pt x="35809" y="1047"/>
                  </a:lnTo>
                  <a:lnTo>
                    <a:pt x="36025" y="1037"/>
                  </a:lnTo>
                  <a:lnTo>
                    <a:pt x="36111" y="1015"/>
                  </a:lnTo>
                  <a:lnTo>
                    <a:pt x="36176" y="993"/>
                  </a:lnTo>
                  <a:lnTo>
                    <a:pt x="36176" y="993"/>
                  </a:lnTo>
                  <a:lnTo>
                    <a:pt x="36230" y="993"/>
                  </a:lnTo>
                  <a:lnTo>
                    <a:pt x="36263" y="1004"/>
                  </a:lnTo>
                  <a:lnTo>
                    <a:pt x="36284" y="1026"/>
                  </a:lnTo>
                  <a:lnTo>
                    <a:pt x="36306" y="1047"/>
                  </a:lnTo>
                  <a:lnTo>
                    <a:pt x="36327" y="1112"/>
                  </a:lnTo>
                  <a:lnTo>
                    <a:pt x="36349" y="1134"/>
                  </a:lnTo>
                  <a:lnTo>
                    <a:pt x="36381" y="1144"/>
                  </a:lnTo>
                  <a:lnTo>
                    <a:pt x="36381" y="1144"/>
                  </a:lnTo>
                  <a:lnTo>
                    <a:pt x="36867" y="1177"/>
                  </a:lnTo>
                  <a:lnTo>
                    <a:pt x="37364" y="1209"/>
                  </a:lnTo>
                  <a:lnTo>
                    <a:pt x="37850" y="1252"/>
                  </a:lnTo>
                  <a:lnTo>
                    <a:pt x="38346" y="1306"/>
                  </a:lnTo>
                  <a:lnTo>
                    <a:pt x="39329" y="1414"/>
                  </a:lnTo>
                  <a:lnTo>
                    <a:pt x="40311" y="1544"/>
                  </a:lnTo>
                  <a:lnTo>
                    <a:pt x="41293" y="1663"/>
                  </a:lnTo>
                  <a:lnTo>
                    <a:pt x="42276" y="1771"/>
                  </a:lnTo>
                  <a:lnTo>
                    <a:pt x="42772" y="1814"/>
                  </a:lnTo>
                  <a:lnTo>
                    <a:pt x="43269" y="1846"/>
                  </a:lnTo>
                  <a:lnTo>
                    <a:pt x="43755" y="1879"/>
                  </a:lnTo>
                  <a:lnTo>
                    <a:pt x="44251" y="1900"/>
                  </a:lnTo>
                  <a:lnTo>
                    <a:pt x="44251" y="1900"/>
                  </a:lnTo>
                  <a:lnTo>
                    <a:pt x="44241" y="1911"/>
                  </a:lnTo>
                  <a:lnTo>
                    <a:pt x="44230" y="1922"/>
                  </a:lnTo>
                  <a:lnTo>
                    <a:pt x="44197" y="1943"/>
                  </a:lnTo>
                  <a:lnTo>
                    <a:pt x="44165" y="1954"/>
                  </a:lnTo>
                  <a:lnTo>
                    <a:pt x="44154" y="1976"/>
                  </a:lnTo>
                  <a:lnTo>
                    <a:pt x="44154" y="1997"/>
                  </a:lnTo>
                  <a:lnTo>
                    <a:pt x="44154" y="1997"/>
                  </a:lnTo>
                  <a:lnTo>
                    <a:pt x="44532" y="2019"/>
                  </a:lnTo>
                  <a:lnTo>
                    <a:pt x="44910" y="2041"/>
                  </a:lnTo>
                  <a:lnTo>
                    <a:pt x="45277" y="2084"/>
                  </a:lnTo>
                  <a:lnTo>
                    <a:pt x="45644" y="2138"/>
                  </a:lnTo>
                  <a:lnTo>
                    <a:pt x="46357" y="2246"/>
                  </a:lnTo>
                  <a:lnTo>
                    <a:pt x="47069" y="2364"/>
                  </a:lnTo>
                  <a:lnTo>
                    <a:pt x="47782" y="2494"/>
                  </a:lnTo>
                  <a:lnTo>
                    <a:pt x="48149" y="2548"/>
                  </a:lnTo>
                  <a:lnTo>
                    <a:pt x="48516" y="2591"/>
                  </a:lnTo>
                  <a:lnTo>
                    <a:pt x="48893" y="2634"/>
                  </a:lnTo>
                  <a:lnTo>
                    <a:pt x="49282" y="2667"/>
                  </a:lnTo>
                  <a:lnTo>
                    <a:pt x="49671" y="2688"/>
                  </a:lnTo>
                  <a:lnTo>
                    <a:pt x="50081" y="2688"/>
                  </a:lnTo>
                  <a:lnTo>
                    <a:pt x="50081" y="2688"/>
                  </a:lnTo>
                  <a:lnTo>
                    <a:pt x="50178" y="2785"/>
                  </a:lnTo>
                  <a:lnTo>
                    <a:pt x="50265" y="2883"/>
                  </a:lnTo>
                  <a:lnTo>
                    <a:pt x="50329" y="2991"/>
                  </a:lnTo>
                  <a:lnTo>
                    <a:pt x="50372" y="3109"/>
                  </a:lnTo>
                  <a:lnTo>
                    <a:pt x="50394" y="3239"/>
                  </a:lnTo>
                  <a:lnTo>
                    <a:pt x="50405" y="3379"/>
                  </a:lnTo>
                  <a:lnTo>
                    <a:pt x="50383" y="3530"/>
                  </a:lnTo>
                  <a:lnTo>
                    <a:pt x="50329" y="3692"/>
                  </a:lnTo>
                  <a:lnTo>
                    <a:pt x="50329" y="3692"/>
                  </a:lnTo>
                  <a:lnTo>
                    <a:pt x="50308" y="3725"/>
                  </a:lnTo>
                  <a:lnTo>
                    <a:pt x="50275" y="3735"/>
                  </a:lnTo>
                  <a:lnTo>
                    <a:pt x="50254" y="3746"/>
                  </a:lnTo>
                  <a:lnTo>
                    <a:pt x="50232" y="3757"/>
                  </a:lnTo>
                  <a:lnTo>
                    <a:pt x="50178" y="3746"/>
                  </a:lnTo>
                  <a:lnTo>
                    <a:pt x="50135" y="3735"/>
                  </a:lnTo>
                  <a:lnTo>
                    <a:pt x="50103" y="3735"/>
                  </a:lnTo>
                  <a:lnTo>
                    <a:pt x="50092" y="3735"/>
                  </a:lnTo>
                  <a:lnTo>
                    <a:pt x="50081" y="3757"/>
                  </a:lnTo>
                  <a:lnTo>
                    <a:pt x="50070" y="3822"/>
                  </a:lnTo>
                  <a:lnTo>
                    <a:pt x="50081" y="3941"/>
                  </a:lnTo>
                  <a:lnTo>
                    <a:pt x="50081" y="3941"/>
                  </a:lnTo>
                  <a:lnTo>
                    <a:pt x="50027" y="3919"/>
                  </a:lnTo>
                  <a:lnTo>
                    <a:pt x="49962" y="3908"/>
                  </a:lnTo>
                  <a:lnTo>
                    <a:pt x="49919" y="3908"/>
                  </a:lnTo>
                  <a:lnTo>
                    <a:pt x="49865" y="3919"/>
                  </a:lnTo>
                  <a:lnTo>
                    <a:pt x="49822" y="3951"/>
                  </a:lnTo>
                  <a:lnTo>
                    <a:pt x="49779" y="3984"/>
                  </a:lnTo>
                  <a:lnTo>
                    <a:pt x="49757" y="4027"/>
                  </a:lnTo>
                  <a:lnTo>
                    <a:pt x="49736" y="4092"/>
                  </a:lnTo>
                  <a:lnTo>
                    <a:pt x="49736" y="4092"/>
                  </a:lnTo>
                  <a:lnTo>
                    <a:pt x="49703" y="4059"/>
                  </a:lnTo>
                  <a:lnTo>
                    <a:pt x="49660" y="4048"/>
                  </a:lnTo>
                  <a:lnTo>
                    <a:pt x="49563" y="4038"/>
                  </a:lnTo>
                  <a:lnTo>
                    <a:pt x="49509" y="4027"/>
                  </a:lnTo>
                  <a:lnTo>
                    <a:pt x="49487" y="4005"/>
                  </a:lnTo>
                  <a:lnTo>
                    <a:pt x="49476" y="3984"/>
                  </a:lnTo>
                  <a:lnTo>
                    <a:pt x="49466" y="3962"/>
                  </a:lnTo>
                  <a:lnTo>
                    <a:pt x="49487" y="3887"/>
                  </a:lnTo>
                  <a:lnTo>
                    <a:pt x="49487" y="3887"/>
                  </a:lnTo>
                  <a:lnTo>
                    <a:pt x="49444" y="3919"/>
                  </a:lnTo>
                  <a:lnTo>
                    <a:pt x="49422" y="3951"/>
                  </a:lnTo>
                  <a:lnTo>
                    <a:pt x="49379" y="4038"/>
                  </a:lnTo>
                  <a:lnTo>
                    <a:pt x="49347" y="4124"/>
                  </a:lnTo>
                  <a:lnTo>
                    <a:pt x="49325" y="4156"/>
                  </a:lnTo>
                  <a:lnTo>
                    <a:pt x="49282" y="4189"/>
                  </a:lnTo>
                  <a:lnTo>
                    <a:pt x="49282" y="4189"/>
                  </a:lnTo>
                  <a:lnTo>
                    <a:pt x="49153" y="4156"/>
                  </a:lnTo>
                  <a:lnTo>
                    <a:pt x="49023" y="4146"/>
                  </a:lnTo>
                  <a:lnTo>
                    <a:pt x="48904" y="4135"/>
                  </a:lnTo>
                  <a:lnTo>
                    <a:pt x="48775" y="4135"/>
                  </a:lnTo>
                  <a:lnTo>
                    <a:pt x="48656" y="4146"/>
                  </a:lnTo>
                  <a:lnTo>
                    <a:pt x="48537" y="4167"/>
                  </a:lnTo>
                  <a:lnTo>
                    <a:pt x="48321" y="4221"/>
                  </a:lnTo>
                  <a:lnTo>
                    <a:pt x="48105" y="4286"/>
                  </a:lnTo>
                  <a:lnTo>
                    <a:pt x="47922" y="4362"/>
                  </a:lnTo>
                  <a:lnTo>
                    <a:pt x="47587" y="4491"/>
                  </a:lnTo>
                  <a:lnTo>
                    <a:pt x="47587" y="4491"/>
                  </a:lnTo>
                  <a:lnTo>
                    <a:pt x="47555" y="4491"/>
                  </a:lnTo>
                  <a:lnTo>
                    <a:pt x="47533" y="4480"/>
                  </a:lnTo>
                  <a:lnTo>
                    <a:pt x="47512" y="4470"/>
                  </a:lnTo>
                  <a:lnTo>
                    <a:pt x="47501" y="4448"/>
                  </a:lnTo>
                  <a:lnTo>
                    <a:pt x="47490" y="4394"/>
                  </a:lnTo>
                  <a:lnTo>
                    <a:pt x="47490" y="4340"/>
                  </a:lnTo>
                  <a:lnTo>
                    <a:pt x="47490" y="4340"/>
                  </a:lnTo>
                  <a:lnTo>
                    <a:pt x="47382" y="4362"/>
                  </a:lnTo>
                  <a:lnTo>
                    <a:pt x="47274" y="4394"/>
                  </a:lnTo>
                  <a:lnTo>
                    <a:pt x="47220" y="4405"/>
                  </a:lnTo>
                  <a:lnTo>
                    <a:pt x="47188" y="4437"/>
                  </a:lnTo>
                  <a:lnTo>
                    <a:pt x="47155" y="4480"/>
                  </a:lnTo>
                  <a:lnTo>
                    <a:pt x="47145" y="4534"/>
                  </a:lnTo>
                  <a:lnTo>
                    <a:pt x="47145" y="4534"/>
                  </a:lnTo>
                  <a:lnTo>
                    <a:pt x="47155" y="4534"/>
                  </a:lnTo>
                  <a:lnTo>
                    <a:pt x="47145" y="4524"/>
                  </a:lnTo>
                  <a:lnTo>
                    <a:pt x="47091" y="4491"/>
                  </a:lnTo>
                  <a:lnTo>
                    <a:pt x="46983" y="4459"/>
                  </a:lnTo>
                  <a:lnTo>
                    <a:pt x="46842" y="4437"/>
                  </a:lnTo>
                  <a:lnTo>
                    <a:pt x="46691" y="4426"/>
                  </a:lnTo>
                  <a:lnTo>
                    <a:pt x="46616" y="4437"/>
                  </a:lnTo>
                  <a:lnTo>
                    <a:pt x="46540" y="4448"/>
                  </a:lnTo>
                  <a:lnTo>
                    <a:pt x="46475" y="4470"/>
                  </a:lnTo>
                  <a:lnTo>
                    <a:pt x="46421" y="4491"/>
                  </a:lnTo>
                  <a:lnTo>
                    <a:pt x="46378" y="4534"/>
                  </a:lnTo>
                  <a:lnTo>
                    <a:pt x="46346" y="4588"/>
                  </a:lnTo>
                  <a:lnTo>
                    <a:pt x="46346" y="4588"/>
                  </a:lnTo>
                  <a:close/>
                </a:path>
              </a:pathLst>
            </a:custGeom>
            <a:solidFill>
              <a:srgbClr val="00BC6F">
                <a:alpha val="10130"/>
              </a:srgbClr>
            </a:solidFill>
            <a:ln>
              <a:noFill/>
            </a:ln>
          </p:spPr>
          <p:txBody>
            <a:bodyPr spcFirstLastPara="1" wrap="square" lIns="95550" tIns="95550" rIns="95550" bIns="95550" anchor="ctr" anchorCtr="0">
              <a:noAutofit/>
            </a:bodyPr>
            <a:lstStyle/>
            <a:p>
              <a:pPr marL="0" lvl="0" indent="0" algn="l" rtl="0">
                <a:spcBef>
                  <a:spcPts val="0"/>
                </a:spcBef>
                <a:spcAft>
                  <a:spcPts val="0"/>
                </a:spcAft>
                <a:buNone/>
              </a:pPr>
              <a:endParaRPr sz="1463"/>
            </a:p>
          </p:txBody>
        </p:sp>
        <p:sp>
          <p:nvSpPr>
            <p:cNvPr id="1703" name="Google Shape;1703;p164"/>
            <p:cNvSpPr/>
            <p:nvPr/>
          </p:nvSpPr>
          <p:spPr>
            <a:xfrm>
              <a:off x="430350" y="4227450"/>
              <a:ext cx="2465306" cy="157375"/>
            </a:xfrm>
            <a:custGeom>
              <a:avLst/>
              <a:gdLst/>
              <a:ahLst/>
              <a:cxnLst/>
              <a:rect l="l" t="t" r="r" b="b"/>
              <a:pathLst>
                <a:path w="59765" h="4664" extrusionOk="0">
                  <a:moveTo>
                    <a:pt x="59624" y="2051"/>
                  </a:moveTo>
                  <a:lnTo>
                    <a:pt x="59624" y="2051"/>
                  </a:lnTo>
                  <a:lnTo>
                    <a:pt x="59668" y="2181"/>
                  </a:lnTo>
                  <a:lnTo>
                    <a:pt x="59700" y="2332"/>
                  </a:lnTo>
                  <a:lnTo>
                    <a:pt x="59732" y="2516"/>
                  </a:lnTo>
                  <a:lnTo>
                    <a:pt x="59754" y="2699"/>
                  </a:lnTo>
                  <a:lnTo>
                    <a:pt x="59765" y="2872"/>
                  </a:lnTo>
                  <a:lnTo>
                    <a:pt x="59754" y="2969"/>
                  </a:lnTo>
                  <a:lnTo>
                    <a:pt x="59743" y="3045"/>
                  </a:lnTo>
                  <a:lnTo>
                    <a:pt x="59711" y="3131"/>
                  </a:lnTo>
                  <a:lnTo>
                    <a:pt x="59678" y="3206"/>
                  </a:lnTo>
                  <a:lnTo>
                    <a:pt x="59646" y="3271"/>
                  </a:lnTo>
                  <a:lnTo>
                    <a:pt x="59592" y="3325"/>
                  </a:lnTo>
                  <a:lnTo>
                    <a:pt x="59592" y="3325"/>
                  </a:lnTo>
                  <a:lnTo>
                    <a:pt x="59506" y="3336"/>
                  </a:lnTo>
                  <a:lnTo>
                    <a:pt x="59419" y="3325"/>
                  </a:lnTo>
                  <a:lnTo>
                    <a:pt x="59344" y="3304"/>
                  </a:lnTo>
                  <a:lnTo>
                    <a:pt x="59268" y="3282"/>
                  </a:lnTo>
                  <a:lnTo>
                    <a:pt x="59203" y="3250"/>
                  </a:lnTo>
                  <a:lnTo>
                    <a:pt x="59149" y="3228"/>
                  </a:lnTo>
                  <a:lnTo>
                    <a:pt x="59128" y="3196"/>
                  </a:lnTo>
                  <a:lnTo>
                    <a:pt x="59128" y="3174"/>
                  </a:lnTo>
                  <a:lnTo>
                    <a:pt x="59128" y="3163"/>
                  </a:lnTo>
                  <a:lnTo>
                    <a:pt x="59128" y="3163"/>
                  </a:lnTo>
                  <a:lnTo>
                    <a:pt x="59117" y="3142"/>
                  </a:lnTo>
                  <a:lnTo>
                    <a:pt x="59095" y="3131"/>
                  </a:lnTo>
                  <a:lnTo>
                    <a:pt x="59063" y="3131"/>
                  </a:lnTo>
                  <a:lnTo>
                    <a:pt x="59041" y="3142"/>
                  </a:lnTo>
                  <a:lnTo>
                    <a:pt x="58977" y="3174"/>
                  </a:lnTo>
                  <a:lnTo>
                    <a:pt x="58944" y="3174"/>
                  </a:lnTo>
                  <a:lnTo>
                    <a:pt x="58901" y="3163"/>
                  </a:lnTo>
                  <a:lnTo>
                    <a:pt x="58901" y="3163"/>
                  </a:lnTo>
                  <a:lnTo>
                    <a:pt x="58955" y="3206"/>
                  </a:lnTo>
                  <a:lnTo>
                    <a:pt x="59020" y="3228"/>
                  </a:lnTo>
                  <a:lnTo>
                    <a:pt x="59149" y="3282"/>
                  </a:lnTo>
                  <a:lnTo>
                    <a:pt x="59203" y="3314"/>
                  </a:lnTo>
                  <a:lnTo>
                    <a:pt x="59257" y="3347"/>
                  </a:lnTo>
                  <a:lnTo>
                    <a:pt x="59300" y="3401"/>
                  </a:lnTo>
                  <a:lnTo>
                    <a:pt x="59333" y="3455"/>
                  </a:lnTo>
                  <a:lnTo>
                    <a:pt x="59333" y="3455"/>
                  </a:lnTo>
                  <a:lnTo>
                    <a:pt x="59247" y="3455"/>
                  </a:lnTo>
                  <a:lnTo>
                    <a:pt x="59214" y="3466"/>
                  </a:lnTo>
                  <a:lnTo>
                    <a:pt x="59203" y="3476"/>
                  </a:lnTo>
                  <a:lnTo>
                    <a:pt x="59203" y="3487"/>
                  </a:lnTo>
                  <a:lnTo>
                    <a:pt x="59203" y="3487"/>
                  </a:lnTo>
                  <a:lnTo>
                    <a:pt x="59225" y="3530"/>
                  </a:lnTo>
                  <a:lnTo>
                    <a:pt x="59214" y="3552"/>
                  </a:lnTo>
                  <a:lnTo>
                    <a:pt x="59203" y="3552"/>
                  </a:lnTo>
                  <a:lnTo>
                    <a:pt x="59203" y="3552"/>
                  </a:lnTo>
                  <a:lnTo>
                    <a:pt x="59268" y="3617"/>
                  </a:lnTo>
                  <a:lnTo>
                    <a:pt x="59344" y="3660"/>
                  </a:lnTo>
                  <a:lnTo>
                    <a:pt x="59430" y="3692"/>
                  </a:lnTo>
                  <a:lnTo>
                    <a:pt x="59527" y="3725"/>
                  </a:lnTo>
                  <a:lnTo>
                    <a:pt x="59527" y="3725"/>
                  </a:lnTo>
                  <a:lnTo>
                    <a:pt x="59516" y="3811"/>
                  </a:lnTo>
                  <a:lnTo>
                    <a:pt x="59506" y="3897"/>
                  </a:lnTo>
                  <a:lnTo>
                    <a:pt x="59484" y="3973"/>
                  </a:lnTo>
                  <a:lnTo>
                    <a:pt x="59462" y="4049"/>
                  </a:lnTo>
                  <a:lnTo>
                    <a:pt x="59462" y="4049"/>
                  </a:lnTo>
                  <a:lnTo>
                    <a:pt x="59398" y="4070"/>
                  </a:lnTo>
                  <a:lnTo>
                    <a:pt x="59344" y="4081"/>
                  </a:lnTo>
                  <a:lnTo>
                    <a:pt x="59257" y="4070"/>
                  </a:lnTo>
                  <a:lnTo>
                    <a:pt x="59214" y="4059"/>
                  </a:lnTo>
                  <a:lnTo>
                    <a:pt x="59171" y="4070"/>
                  </a:lnTo>
                  <a:lnTo>
                    <a:pt x="59128" y="4081"/>
                  </a:lnTo>
                  <a:lnTo>
                    <a:pt x="59063" y="4113"/>
                  </a:lnTo>
                  <a:lnTo>
                    <a:pt x="59063" y="4113"/>
                  </a:lnTo>
                  <a:lnTo>
                    <a:pt x="59041" y="4070"/>
                  </a:lnTo>
                  <a:lnTo>
                    <a:pt x="59020" y="4027"/>
                  </a:lnTo>
                  <a:lnTo>
                    <a:pt x="58987" y="4005"/>
                  </a:lnTo>
                  <a:lnTo>
                    <a:pt x="58955" y="3984"/>
                  </a:lnTo>
                  <a:lnTo>
                    <a:pt x="58869" y="3951"/>
                  </a:lnTo>
                  <a:lnTo>
                    <a:pt x="58782" y="3941"/>
                  </a:lnTo>
                  <a:lnTo>
                    <a:pt x="58599" y="3941"/>
                  </a:lnTo>
                  <a:lnTo>
                    <a:pt x="58523" y="3941"/>
                  </a:lnTo>
                  <a:lnTo>
                    <a:pt x="58448" y="3919"/>
                  </a:lnTo>
                  <a:lnTo>
                    <a:pt x="58448" y="3919"/>
                  </a:lnTo>
                  <a:lnTo>
                    <a:pt x="58383" y="3876"/>
                  </a:lnTo>
                  <a:lnTo>
                    <a:pt x="58329" y="3843"/>
                  </a:lnTo>
                  <a:lnTo>
                    <a:pt x="58297" y="3833"/>
                  </a:lnTo>
                  <a:lnTo>
                    <a:pt x="58253" y="3822"/>
                  </a:lnTo>
                  <a:lnTo>
                    <a:pt x="58178" y="3822"/>
                  </a:lnTo>
                  <a:lnTo>
                    <a:pt x="58091" y="3822"/>
                  </a:lnTo>
                  <a:lnTo>
                    <a:pt x="58091" y="3822"/>
                  </a:lnTo>
                  <a:lnTo>
                    <a:pt x="58005" y="3833"/>
                  </a:lnTo>
                  <a:lnTo>
                    <a:pt x="57908" y="3854"/>
                  </a:lnTo>
                  <a:lnTo>
                    <a:pt x="57875" y="3854"/>
                  </a:lnTo>
                  <a:lnTo>
                    <a:pt x="57843" y="3843"/>
                  </a:lnTo>
                  <a:lnTo>
                    <a:pt x="57832" y="3811"/>
                  </a:lnTo>
                  <a:lnTo>
                    <a:pt x="57821" y="3757"/>
                  </a:lnTo>
                  <a:lnTo>
                    <a:pt x="57821" y="3757"/>
                  </a:lnTo>
                  <a:lnTo>
                    <a:pt x="57778" y="3800"/>
                  </a:lnTo>
                  <a:lnTo>
                    <a:pt x="57724" y="3822"/>
                  </a:lnTo>
                  <a:lnTo>
                    <a:pt x="57660" y="3843"/>
                  </a:lnTo>
                  <a:lnTo>
                    <a:pt x="57584" y="3843"/>
                  </a:lnTo>
                  <a:lnTo>
                    <a:pt x="57519" y="3833"/>
                  </a:lnTo>
                  <a:lnTo>
                    <a:pt x="57465" y="3800"/>
                  </a:lnTo>
                  <a:lnTo>
                    <a:pt x="57422" y="3757"/>
                  </a:lnTo>
                  <a:lnTo>
                    <a:pt x="57411" y="3725"/>
                  </a:lnTo>
                  <a:lnTo>
                    <a:pt x="57400" y="3692"/>
                  </a:lnTo>
                  <a:lnTo>
                    <a:pt x="57400" y="3692"/>
                  </a:lnTo>
                  <a:lnTo>
                    <a:pt x="57195" y="3703"/>
                  </a:lnTo>
                  <a:lnTo>
                    <a:pt x="57077" y="3714"/>
                  </a:lnTo>
                  <a:lnTo>
                    <a:pt x="56947" y="3725"/>
                  </a:lnTo>
                  <a:lnTo>
                    <a:pt x="56828" y="3714"/>
                  </a:lnTo>
                  <a:lnTo>
                    <a:pt x="56731" y="3681"/>
                  </a:lnTo>
                  <a:lnTo>
                    <a:pt x="56677" y="3660"/>
                  </a:lnTo>
                  <a:lnTo>
                    <a:pt x="56645" y="3638"/>
                  </a:lnTo>
                  <a:lnTo>
                    <a:pt x="56612" y="3595"/>
                  </a:lnTo>
                  <a:lnTo>
                    <a:pt x="56580" y="3552"/>
                  </a:lnTo>
                  <a:lnTo>
                    <a:pt x="56580" y="3552"/>
                  </a:lnTo>
                  <a:lnTo>
                    <a:pt x="56537" y="3563"/>
                  </a:lnTo>
                  <a:lnTo>
                    <a:pt x="56504" y="3584"/>
                  </a:lnTo>
                  <a:lnTo>
                    <a:pt x="56429" y="3617"/>
                  </a:lnTo>
                  <a:lnTo>
                    <a:pt x="56396" y="3638"/>
                  </a:lnTo>
                  <a:lnTo>
                    <a:pt x="56353" y="3649"/>
                  </a:lnTo>
                  <a:lnTo>
                    <a:pt x="56310" y="3660"/>
                  </a:lnTo>
                  <a:lnTo>
                    <a:pt x="56256" y="3660"/>
                  </a:lnTo>
                  <a:lnTo>
                    <a:pt x="56256" y="3660"/>
                  </a:lnTo>
                  <a:lnTo>
                    <a:pt x="56202" y="3649"/>
                  </a:lnTo>
                  <a:lnTo>
                    <a:pt x="56191" y="3649"/>
                  </a:lnTo>
                  <a:lnTo>
                    <a:pt x="56202" y="3638"/>
                  </a:lnTo>
                  <a:lnTo>
                    <a:pt x="56224" y="3606"/>
                  </a:lnTo>
                  <a:lnTo>
                    <a:pt x="56224" y="3584"/>
                  </a:lnTo>
                  <a:lnTo>
                    <a:pt x="56224" y="3552"/>
                  </a:lnTo>
                  <a:lnTo>
                    <a:pt x="56224" y="3552"/>
                  </a:lnTo>
                  <a:lnTo>
                    <a:pt x="56170" y="3563"/>
                  </a:lnTo>
                  <a:lnTo>
                    <a:pt x="56116" y="3563"/>
                  </a:lnTo>
                  <a:lnTo>
                    <a:pt x="56008" y="3541"/>
                  </a:lnTo>
                  <a:lnTo>
                    <a:pt x="55921" y="3530"/>
                  </a:lnTo>
                  <a:lnTo>
                    <a:pt x="55889" y="3541"/>
                  </a:lnTo>
                  <a:lnTo>
                    <a:pt x="55867" y="3552"/>
                  </a:lnTo>
                  <a:lnTo>
                    <a:pt x="55867" y="3552"/>
                  </a:lnTo>
                  <a:lnTo>
                    <a:pt x="55846" y="3552"/>
                  </a:lnTo>
                  <a:lnTo>
                    <a:pt x="55835" y="3541"/>
                  </a:lnTo>
                  <a:lnTo>
                    <a:pt x="55835" y="3509"/>
                  </a:lnTo>
                  <a:lnTo>
                    <a:pt x="55857" y="3487"/>
                  </a:lnTo>
                  <a:lnTo>
                    <a:pt x="55867" y="3455"/>
                  </a:lnTo>
                  <a:lnTo>
                    <a:pt x="55867" y="3455"/>
                  </a:lnTo>
                  <a:lnTo>
                    <a:pt x="55706" y="3466"/>
                  </a:lnTo>
                  <a:lnTo>
                    <a:pt x="55565" y="3466"/>
                  </a:lnTo>
                  <a:lnTo>
                    <a:pt x="55436" y="3444"/>
                  </a:lnTo>
                  <a:lnTo>
                    <a:pt x="55295" y="3422"/>
                  </a:lnTo>
                  <a:lnTo>
                    <a:pt x="55155" y="3401"/>
                  </a:lnTo>
                  <a:lnTo>
                    <a:pt x="55004" y="3379"/>
                  </a:lnTo>
                  <a:lnTo>
                    <a:pt x="54842" y="3379"/>
                  </a:lnTo>
                  <a:lnTo>
                    <a:pt x="54648" y="3390"/>
                  </a:lnTo>
                  <a:lnTo>
                    <a:pt x="54648" y="3390"/>
                  </a:lnTo>
                  <a:lnTo>
                    <a:pt x="54626" y="3379"/>
                  </a:lnTo>
                  <a:lnTo>
                    <a:pt x="54637" y="3368"/>
                  </a:lnTo>
                  <a:lnTo>
                    <a:pt x="54691" y="3358"/>
                  </a:lnTo>
                  <a:lnTo>
                    <a:pt x="54853" y="3358"/>
                  </a:lnTo>
                  <a:lnTo>
                    <a:pt x="54853" y="3358"/>
                  </a:lnTo>
                  <a:lnTo>
                    <a:pt x="54799" y="3336"/>
                  </a:lnTo>
                  <a:lnTo>
                    <a:pt x="54745" y="3325"/>
                  </a:lnTo>
                  <a:lnTo>
                    <a:pt x="54680" y="3325"/>
                  </a:lnTo>
                  <a:lnTo>
                    <a:pt x="54604" y="3325"/>
                  </a:lnTo>
                  <a:lnTo>
                    <a:pt x="54540" y="3336"/>
                  </a:lnTo>
                  <a:lnTo>
                    <a:pt x="54475" y="3347"/>
                  </a:lnTo>
                  <a:lnTo>
                    <a:pt x="54421" y="3368"/>
                  </a:lnTo>
                  <a:lnTo>
                    <a:pt x="54388" y="3390"/>
                  </a:lnTo>
                  <a:lnTo>
                    <a:pt x="54388" y="3390"/>
                  </a:lnTo>
                  <a:lnTo>
                    <a:pt x="54378" y="3358"/>
                  </a:lnTo>
                  <a:lnTo>
                    <a:pt x="54367" y="3336"/>
                  </a:lnTo>
                  <a:lnTo>
                    <a:pt x="54334" y="3314"/>
                  </a:lnTo>
                  <a:lnTo>
                    <a:pt x="54302" y="3293"/>
                  </a:lnTo>
                  <a:lnTo>
                    <a:pt x="54216" y="3260"/>
                  </a:lnTo>
                  <a:lnTo>
                    <a:pt x="54108" y="3250"/>
                  </a:lnTo>
                  <a:lnTo>
                    <a:pt x="54000" y="3250"/>
                  </a:lnTo>
                  <a:lnTo>
                    <a:pt x="53903" y="3271"/>
                  </a:lnTo>
                  <a:lnTo>
                    <a:pt x="53827" y="3293"/>
                  </a:lnTo>
                  <a:lnTo>
                    <a:pt x="53773" y="3325"/>
                  </a:lnTo>
                  <a:lnTo>
                    <a:pt x="53773" y="3325"/>
                  </a:lnTo>
                  <a:lnTo>
                    <a:pt x="53082" y="3206"/>
                  </a:lnTo>
                  <a:lnTo>
                    <a:pt x="52758" y="3163"/>
                  </a:lnTo>
                  <a:lnTo>
                    <a:pt x="52434" y="3120"/>
                  </a:lnTo>
                  <a:lnTo>
                    <a:pt x="52111" y="3088"/>
                  </a:lnTo>
                  <a:lnTo>
                    <a:pt x="51765" y="3066"/>
                  </a:lnTo>
                  <a:lnTo>
                    <a:pt x="51409" y="3055"/>
                  </a:lnTo>
                  <a:lnTo>
                    <a:pt x="51020" y="3066"/>
                  </a:lnTo>
                  <a:lnTo>
                    <a:pt x="51020" y="3066"/>
                  </a:lnTo>
                  <a:lnTo>
                    <a:pt x="51020" y="3055"/>
                  </a:lnTo>
                  <a:lnTo>
                    <a:pt x="51031" y="3055"/>
                  </a:lnTo>
                  <a:lnTo>
                    <a:pt x="51063" y="3034"/>
                  </a:lnTo>
                  <a:lnTo>
                    <a:pt x="51085" y="3023"/>
                  </a:lnTo>
                  <a:lnTo>
                    <a:pt x="51085" y="3012"/>
                  </a:lnTo>
                  <a:lnTo>
                    <a:pt x="51085" y="3001"/>
                  </a:lnTo>
                  <a:lnTo>
                    <a:pt x="51085" y="3001"/>
                  </a:lnTo>
                  <a:lnTo>
                    <a:pt x="51063" y="2991"/>
                  </a:lnTo>
                  <a:lnTo>
                    <a:pt x="51020" y="2980"/>
                  </a:lnTo>
                  <a:lnTo>
                    <a:pt x="50858" y="2947"/>
                  </a:lnTo>
                  <a:lnTo>
                    <a:pt x="50642" y="2915"/>
                  </a:lnTo>
                  <a:lnTo>
                    <a:pt x="50372" y="2883"/>
                  </a:lnTo>
                  <a:lnTo>
                    <a:pt x="50092" y="2861"/>
                  </a:lnTo>
                  <a:lnTo>
                    <a:pt x="49800" y="2839"/>
                  </a:lnTo>
                  <a:lnTo>
                    <a:pt x="49541" y="2829"/>
                  </a:lnTo>
                  <a:lnTo>
                    <a:pt x="49325" y="2839"/>
                  </a:lnTo>
                  <a:lnTo>
                    <a:pt x="49325" y="2839"/>
                  </a:lnTo>
                  <a:lnTo>
                    <a:pt x="49271" y="2850"/>
                  </a:lnTo>
                  <a:lnTo>
                    <a:pt x="49217" y="2872"/>
                  </a:lnTo>
                  <a:lnTo>
                    <a:pt x="49174" y="2893"/>
                  </a:lnTo>
                  <a:lnTo>
                    <a:pt x="49120" y="2904"/>
                  </a:lnTo>
                  <a:lnTo>
                    <a:pt x="49120" y="2904"/>
                  </a:lnTo>
                  <a:lnTo>
                    <a:pt x="49088" y="2883"/>
                  </a:lnTo>
                  <a:lnTo>
                    <a:pt x="49045" y="2850"/>
                  </a:lnTo>
                  <a:lnTo>
                    <a:pt x="49001" y="2818"/>
                  </a:lnTo>
                  <a:lnTo>
                    <a:pt x="48958" y="2807"/>
                  </a:lnTo>
                  <a:lnTo>
                    <a:pt x="48958" y="2807"/>
                  </a:lnTo>
                  <a:lnTo>
                    <a:pt x="48840" y="2818"/>
                  </a:lnTo>
                  <a:lnTo>
                    <a:pt x="48710" y="2829"/>
                  </a:lnTo>
                  <a:lnTo>
                    <a:pt x="48645" y="2818"/>
                  </a:lnTo>
                  <a:lnTo>
                    <a:pt x="48580" y="2807"/>
                  </a:lnTo>
                  <a:lnTo>
                    <a:pt x="48526" y="2785"/>
                  </a:lnTo>
                  <a:lnTo>
                    <a:pt x="48472" y="2742"/>
                  </a:lnTo>
                  <a:lnTo>
                    <a:pt x="48472" y="2742"/>
                  </a:lnTo>
                  <a:lnTo>
                    <a:pt x="48462" y="2775"/>
                  </a:lnTo>
                  <a:lnTo>
                    <a:pt x="48472" y="2785"/>
                  </a:lnTo>
                  <a:lnTo>
                    <a:pt x="48483" y="2796"/>
                  </a:lnTo>
                  <a:lnTo>
                    <a:pt x="48505" y="2807"/>
                  </a:lnTo>
                  <a:lnTo>
                    <a:pt x="48602" y="2807"/>
                  </a:lnTo>
                  <a:lnTo>
                    <a:pt x="48602" y="2807"/>
                  </a:lnTo>
                  <a:lnTo>
                    <a:pt x="48580" y="2829"/>
                  </a:lnTo>
                  <a:lnTo>
                    <a:pt x="48548" y="2850"/>
                  </a:lnTo>
                  <a:lnTo>
                    <a:pt x="48526" y="2861"/>
                  </a:lnTo>
                  <a:lnTo>
                    <a:pt x="48505" y="2861"/>
                  </a:lnTo>
                  <a:lnTo>
                    <a:pt x="48462" y="2839"/>
                  </a:lnTo>
                  <a:lnTo>
                    <a:pt x="48418" y="2807"/>
                  </a:lnTo>
                  <a:lnTo>
                    <a:pt x="48375" y="2775"/>
                  </a:lnTo>
                  <a:lnTo>
                    <a:pt x="48321" y="2742"/>
                  </a:lnTo>
                  <a:lnTo>
                    <a:pt x="48257" y="2731"/>
                  </a:lnTo>
                  <a:lnTo>
                    <a:pt x="48213" y="2731"/>
                  </a:lnTo>
                  <a:lnTo>
                    <a:pt x="48181" y="2742"/>
                  </a:lnTo>
                  <a:lnTo>
                    <a:pt x="48181" y="2742"/>
                  </a:lnTo>
                  <a:lnTo>
                    <a:pt x="48192" y="2764"/>
                  </a:lnTo>
                  <a:lnTo>
                    <a:pt x="48224" y="2775"/>
                  </a:lnTo>
                  <a:lnTo>
                    <a:pt x="48289" y="2785"/>
                  </a:lnTo>
                  <a:lnTo>
                    <a:pt x="48321" y="2796"/>
                  </a:lnTo>
                  <a:lnTo>
                    <a:pt x="48354" y="2807"/>
                  </a:lnTo>
                  <a:lnTo>
                    <a:pt x="48365" y="2829"/>
                  </a:lnTo>
                  <a:lnTo>
                    <a:pt x="48375" y="2872"/>
                  </a:lnTo>
                  <a:lnTo>
                    <a:pt x="48375" y="2872"/>
                  </a:lnTo>
                  <a:lnTo>
                    <a:pt x="48321" y="2861"/>
                  </a:lnTo>
                  <a:lnTo>
                    <a:pt x="48267" y="2850"/>
                  </a:lnTo>
                  <a:lnTo>
                    <a:pt x="48127" y="2829"/>
                  </a:lnTo>
                  <a:lnTo>
                    <a:pt x="48073" y="2818"/>
                  </a:lnTo>
                  <a:lnTo>
                    <a:pt x="48030" y="2796"/>
                  </a:lnTo>
                  <a:lnTo>
                    <a:pt x="48008" y="2775"/>
                  </a:lnTo>
                  <a:lnTo>
                    <a:pt x="48008" y="2753"/>
                  </a:lnTo>
                  <a:lnTo>
                    <a:pt x="48008" y="2742"/>
                  </a:lnTo>
                  <a:lnTo>
                    <a:pt x="48008" y="2742"/>
                  </a:lnTo>
                  <a:lnTo>
                    <a:pt x="47922" y="2753"/>
                  </a:lnTo>
                  <a:lnTo>
                    <a:pt x="47836" y="2764"/>
                  </a:lnTo>
                  <a:lnTo>
                    <a:pt x="47760" y="2753"/>
                  </a:lnTo>
                  <a:lnTo>
                    <a:pt x="47695" y="2742"/>
                  </a:lnTo>
                  <a:lnTo>
                    <a:pt x="47630" y="2731"/>
                  </a:lnTo>
                  <a:lnTo>
                    <a:pt x="47566" y="2731"/>
                  </a:lnTo>
                  <a:lnTo>
                    <a:pt x="47501" y="2742"/>
                  </a:lnTo>
                  <a:lnTo>
                    <a:pt x="47425" y="2775"/>
                  </a:lnTo>
                  <a:lnTo>
                    <a:pt x="47425" y="2775"/>
                  </a:lnTo>
                  <a:lnTo>
                    <a:pt x="47393" y="2753"/>
                  </a:lnTo>
                  <a:lnTo>
                    <a:pt x="47339" y="2742"/>
                  </a:lnTo>
                  <a:lnTo>
                    <a:pt x="47177" y="2721"/>
                  </a:lnTo>
                  <a:lnTo>
                    <a:pt x="46961" y="2721"/>
                  </a:lnTo>
                  <a:lnTo>
                    <a:pt x="46724" y="2731"/>
                  </a:lnTo>
                  <a:lnTo>
                    <a:pt x="46227" y="2753"/>
                  </a:lnTo>
                  <a:lnTo>
                    <a:pt x="46000" y="2753"/>
                  </a:lnTo>
                  <a:lnTo>
                    <a:pt x="45817" y="2742"/>
                  </a:lnTo>
                  <a:lnTo>
                    <a:pt x="45817" y="2742"/>
                  </a:lnTo>
                  <a:lnTo>
                    <a:pt x="45763" y="2721"/>
                  </a:lnTo>
                  <a:lnTo>
                    <a:pt x="45709" y="2710"/>
                  </a:lnTo>
                  <a:lnTo>
                    <a:pt x="45676" y="2699"/>
                  </a:lnTo>
                  <a:lnTo>
                    <a:pt x="45644" y="2710"/>
                  </a:lnTo>
                  <a:lnTo>
                    <a:pt x="45601" y="2721"/>
                  </a:lnTo>
                  <a:lnTo>
                    <a:pt x="45558" y="2742"/>
                  </a:lnTo>
                  <a:lnTo>
                    <a:pt x="45558" y="2742"/>
                  </a:lnTo>
                  <a:lnTo>
                    <a:pt x="45579" y="2710"/>
                  </a:lnTo>
                  <a:lnTo>
                    <a:pt x="45579" y="2699"/>
                  </a:lnTo>
                  <a:lnTo>
                    <a:pt x="45568" y="2688"/>
                  </a:lnTo>
                  <a:lnTo>
                    <a:pt x="45525" y="2688"/>
                  </a:lnTo>
                  <a:lnTo>
                    <a:pt x="45471" y="2677"/>
                  </a:lnTo>
                  <a:lnTo>
                    <a:pt x="45331" y="2677"/>
                  </a:lnTo>
                  <a:lnTo>
                    <a:pt x="45266" y="2677"/>
                  </a:lnTo>
                  <a:lnTo>
                    <a:pt x="45201" y="2677"/>
                  </a:lnTo>
                  <a:lnTo>
                    <a:pt x="45201" y="2677"/>
                  </a:lnTo>
                  <a:lnTo>
                    <a:pt x="45018" y="2645"/>
                  </a:lnTo>
                  <a:lnTo>
                    <a:pt x="44813" y="2634"/>
                  </a:lnTo>
                  <a:lnTo>
                    <a:pt x="44608" y="2634"/>
                  </a:lnTo>
                  <a:lnTo>
                    <a:pt x="44403" y="2645"/>
                  </a:lnTo>
                  <a:lnTo>
                    <a:pt x="44003" y="2667"/>
                  </a:lnTo>
                  <a:lnTo>
                    <a:pt x="43658" y="2677"/>
                  </a:lnTo>
                  <a:lnTo>
                    <a:pt x="43658" y="2677"/>
                  </a:lnTo>
                  <a:lnTo>
                    <a:pt x="43636" y="2667"/>
                  </a:lnTo>
                  <a:lnTo>
                    <a:pt x="43614" y="2656"/>
                  </a:lnTo>
                  <a:lnTo>
                    <a:pt x="43571" y="2623"/>
                  </a:lnTo>
                  <a:lnTo>
                    <a:pt x="43539" y="2613"/>
                  </a:lnTo>
                  <a:lnTo>
                    <a:pt x="43517" y="2602"/>
                  </a:lnTo>
                  <a:lnTo>
                    <a:pt x="43474" y="2602"/>
                  </a:lnTo>
                  <a:lnTo>
                    <a:pt x="43431" y="2613"/>
                  </a:lnTo>
                  <a:lnTo>
                    <a:pt x="43431" y="2613"/>
                  </a:lnTo>
                  <a:lnTo>
                    <a:pt x="43399" y="2634"/>
                  </a:lnTo>
                  <a:lnTo>
                    <a:pt x="43355" y="2656"/>
                  </a:lnTo>
                  <a:lnTo>
                    <a:pt x="43301" y="2667"/>
                  </a:lnTo>
                  <a:lnTo>
                    <a:pt x="43247" y="2667"/>
                  </a:lnTo>
                  <a:lnTo>
                    <a:pt x="43139" y="2667"/>
                  </a:lnTo>
                  <a:lnTo>
                    <a:pt x="43021" y="2645"/>
                  </a:lnTo>
                  <a:lnTo>
                    <a:pt x="42902" y="2613"/>
                  </a:lnTo>
                  <a:lnTo>
                    <a:pt x="42783" y="2602"/>
                  </a:lnTo>
                  <a:lnTo>
                    <a:pt x="42729" y="2602"/>
                  </a:lnTo>
                  <a:lnTo>
                    <a:pt x="42675" y="2602"/>
                  </a:lnTo>
                  <a:lnTo>
                    <a:pt x="42621" y="2623"/>
                  </a:lnTo>
                  <a:lnTo>
                    <a:pt x="42578" y="2645"/>
                  </a:lnTo>
                  <a:lnTo>
                    <a:pt x="42578" y="2645"/>
                  </a:lnTo>
                  <a:lnTo>
                    <a:pt x="42546" y="2645"/>
                  </a:lnTo>
                  <a:lnTo>
                    <a:pt x="42524" y="2645"/>
                  </a:lnTo>
                  <a:lnTo>
                    <a:pt x="42524" y="2634"/>
                  </a:lnTo>
                  <a:lnTo>
                    <a:pt x="42535" y="2613"/>
                  </a:lnTo>
                  <a:lnTo>
                    <a:pt x="42546" y="2591"/>
                  </a:lnTo>
                  <a:lnTo>
                    <a:pt x="42546" y="2580"/>
                  </a:lnTo>
                  <a:lnTo>
                    <a:pt x="42513" y="2580"/>
                  </a:lnTo>
                  <a:lnTo>
                    <a:pt x="42513" y="2580"/>
                  </a:lnTo>
                  <a:lnTo>
                    <a:pt x="42276" y="2591"/>
                  </a:lnTo>
                  <a:lnTo>
                    <a:pt x="42027" y="2591"/>
                  </a:lnTo>
                  <a:lnTo>
                    <a:pt x="41790" y="2580"/>
                  </a:lnTo>
                  <a:lnTo>
                    <a:pt x="41552" y="2570"/>
                  </a:lnTo>
                  <a:lnTo>
                    <a:pt x="41077" y="2537"/>
                  </a:lnTo>
                  <a:lnTo>
                    <a:pt x="40851" y="2526"/>
                  </a:lnTo>
                  <a:lnTo>
                    <a:pt x="40624" y="2548"/>
                  </a:lnTo>
                  <a:lnTo>
                    <a:pt x="40624" y="2548"/>
                  </a:lnTo>
                  <a:lnTo>
                    <a:pt x="40538" y="2559"/>
                  </a:lnTo>
                  <a:lnTo>
                    <a:pt x="40473" y="2591"/>
                  </a:lnTo>
                  <a:lnTo>
                    <a:pt x="40397" y="2623"/>
                  </a:lnTo>
                  <a:lnTo>
                    <a:pt x="40322" y="2645"/>
                  </a:lnTo>
                  <a:lnTo>
                    <a:pt x="40322" y="2645"/>
                  </a:lnTo>
                  <a:lnTo>
                    <a:pt x="40246" y="2645"/>
                  </a:lnTo>
                  <a:lnTo>
                    <a:pt x="40160" y="2634"/>
                  </a:lnTo>
                  <a:lnTo>
                    <a:pt x="40009" y="2602"/>
                  </a:lnTo>
                  <a:lnTo>
                    <a:pt x="39847" y="2570"/>
                  </a:lnTo>
                  <a:lnTo>
                    <a:pt x="39760" y="2548"/>
                  </a:lnTo>
                  <a:lnTo>
                    <a:pt x="39674" y="2548"/>
                  </a:lnTo>
                  <a:lnTo>
                    <a:pt x="39674" y="2548"/>
                  </a:lnTo>
                  <a:lnTo>
                    <a:pt x="39598" y="2548"/>
                  </a:lnTo>
                  <a:lnTo>
                    <a:pt x="39523" y="2559"/>
                  </a:lnTo>
                  <a:lnTo>
                    <a:pt x="39383" y="2580"/>
                  </a:lnTo>
                  <a:lnTo>
                    <a:pt x="39242" y="2613"/>
                  </a:lnTo>
                  <a:lnTo>
                    <a:pt x="39167" y="2613"/>
                  </a:lnTo>
                  <a:lnTo>
                    <a:pt x="39080" y="2613"/>
                  </a:lnTo>
                  <a:lnTo>
                    <a:pt x="39080" y="2613"/>
                  </a:lnTo>
                  <a:lnTo>
                    <a:pt x="38908" y="2602"/>
                  </a:lnTo>
                  <a:lnTo>
                    <a:pt x="38713" y="2602"/>
                  </a:lnTo>
                  <a:lnTo>
                    <a:pt x="38303" y="2623"/>
                  </a:lnTo>
                  <a:lnTo>
                    <a:pt x="38087" y="2634"/>
                  </a:lnTo>
                  <a:lnTo>
                    <a:pt x="37871" y="2634"/>
                  </a:lnTo>
                  <a:lnTo>
                    <a:pt x="37655" y="2634"/>
                  </a:lnTo>
                  <a:lnTo>
                    <a:pt x="37450" y="2613"/>
                  </a:lnTo>
                  <a:lnTo>
                    <a:pt x="37450" y="2613"/>
                  </a:lnTo>
                  <a:lnTo>
                    <a:pt x="37407" y="2602"/>
                  </a:lnTo>
                  <a:lnTo>
                    <a:pt x="37396" y="2591"/>
                  </a:lnTo>
                  <a:lnTo>
                    <a:pt x="37407" y="2570"/>
                  </a:lnTo>
                  <a:lnTo>
                    <a:pt x="37418" y="2548"/>
                  </a:lnTo>
                  <a:lnTo>
                    <a:pt x="37418" y="2548"/>
                  </a:lnTo>
                  <a:lnTo>
                    <a:pt x="37396" y="2537"/>
                  </a:lnTo>
                  <a:lnTo>
                    <a:pt x="37375" y="2548"/>
                  </a:lnTo>
                  <a:lnTo>
                    <a:pt x="37353" y="2570"/>
                  </a:lnTo>
                  <a:lnTo>
                    <a:pt x="37353" y="2602"/>
                  </a:lnTo>
                  <a:lnTo>
                    <a:pt x="37353" y="2645"/>
                  </a:lnTo>
                  <a:lnTo>
                    <a:pt x="37353" y="2645"/>
                  </a:lnTo>
                  <a:lnTo>
                    <a:pt x="37310" y="2613"/>
                  </a:lnTo>
                  <a:lnTo>
                    <a:pt x="37277" y="2591"/>
                  </a:lnTo>
                  <a:lnTo>
                    <a:pt x="37234" y="2580"/>
                  </a:lnTo>
                  <a:lnTo>
                    <a:pt x="37191" y="2570"/>
                  </a:lnTo>
                  <a:lnTo>
                    <a:pt x="37094" y="2570"/>
                  </a:lnTo>
                  <a:lnTo>
                    <a:pt x="36986" y="2580"/>
                  </a:lnTo>
                  <a:lnTo>
                    <a:pt x="36889" y="2591"/>
                  </a:lnTo>
                  <a:lnTo>
                    <a:pt x="36781" y="2591"/>
                  </a:lnTo>
                  <a:lnTo>
                    <a:pt x="36684" y="2580"/>
                  </a:lnTo>
                  <a:lnTo>
                    <a:pt x="36640" y="2559"/>
                  </a:lnTo>
                  <a:lnTo>
                    <a:pt x="36597" y="2548"/>
                  </a:lnTo>
                  <a:lnTo>
                    <a:pt x="36597" y="2548"/>
                  </a:lnTo>
                  <a:lnTo>
                    <a:pt x="36522" y="2570"/>
                  </a:lnTo>
                  <a:lnTo>
                    <a:pt x="36435" y="2580"/>
                  </a:lnTo>
                  <a:lnTo>
                    <a:pt x="36241" y="2602"/>
                  </a:lnTo>
                  <a:lnTo>
                    <a:pt x="36036" y="2602"/>
                  </a:lnTo>
                  <a:lnTo>
                    <a:pt x="35820" y="2602"/>
                  </a:lnTo>
                  <a:lnTo>
                    <a:pt x="35593" y="2602"/>
                  </a:lnTo>
                  <a:lnTo>
                    <a:pt x="35377" y="2613"/>
                  </a:lnTo>
                  <a:lnTo>
                    <a:pt x="35161" y="2634"/>
                  </a:lnTo>
                  <a:lnTo>
                    <a:pt x="35064" y="2645"/>
                  </a:lnTo>
                  <a:lnTo>
                    <a:pt x="34967" y="2677"/>
                  </a:lnTo>
                  <a:lnTo>
                    <a:pt x="34967" y="2677"/>
                  </a:lnTo>
                  <a:lnTo>
                    <a:pt x="34913" y="2645"/>
                  </a:lnTo>
                  <a:lnTo>
                    <a:pt x="34859" y="2623"/>
                  </a:lnTo>
                  <a:lnTo>
                    <a:pt x="34751" y="2602"/>
                  </a:lnTo>
                  <a:lnTo>
                    <a:pt x="34643" y="2591"/>
                  </a:lnTo>
                  <a:lnTo>
                    <a:pt x="34535" y="2602"/>
                  </a:lnTo>
                  <a:lnTo>
                    <a:pt x="34341" y="2645"/>
                  </a:lnTo>
                  <a:lnTo>
                    <a:pt x="34255" y="2667"/>
                  </a:lnTo>
                  <a:lnTo>
                    <a:pt x="34179" y="2677"/>
                  </a:lnTo>
                  <a:lnTo>
                    <a:pt x="34179" y="2677"/>
                  </a:lnTo>
                  <a:lnTo>
                    <a:pt x="34201" y="2645"/>
                  </a:lnTo>
                  <a:lnTo>
                    <a:pt x="34201" y="2623"/>
                  </a:lnTo>
                  <a:lnTo>
                    <a:pt x="34211" y="2613"/>
                  </a:lnTo>
                  <a:lnTo>
                    <a:pt x="34211" y="2613"/>
                  </a:lnTo>
                  <a:lnTo>
                    <a:pt x="34093" y="2613"/>
                  </a:lnTo>
                  <a:lnTo>
                    <a:pt x="33952" y="2613"/>
                  </a:lnTo>
                  <a:lnTo>
                    <a:pt x="33672" y="2602"/>
                  </a:lnTo>
                  <a:lnTo>
                    <a:pt x="33553" y="2602"/>
                  </a:lnTo>
                  <a:lnTo>
                    <a:pt x="33445" y="2613"/>
                  </a:lnTo>
                  <a:lnTo>
                    <a:pt x="33380" y="2634"/>
                  </a:lnTo>
                  <a:lnTo>
                    <a:pt x="33369" y="2656"/>
                  </a:lnTo>
                  <a:lnTo>
                    <a:pt x="33359" y="2677"/>
                  </a:lnTo>
                  <a:lnTo>
                    <a:pt x="33359" y="2677"/>
                  </a:lnTo>
                  <a:lnTo>
                    <a:pt x="32635" y="2645"/>
                  </a:lnTo>
                  <a:lnTo>
                    <a:pt x="32301" y="2634"/>
                  </a:lnTo>
                  <a:lnTo>
                    <a:pt x="31977" y="2634"/>
                  </a:lnTo>
                  <a:lnTo>
                    <a:pt x="31664" y="2645"/>
                  </a:lnTo>
                  <a:lnTo>
                    <a:pt x="31361" y="2667"/>
                  </a:lnTo>
                  <a:lnTo>
                    <a:pt x="31070" y="2699"/>
                  </a:lnTo>
                  <a:lnTo>
                    <a:pt x="30778" y="2742"/>
                  </a:lnTo>
                  <a:lnTo>
                    <a:pt x="30778" y="2742"/>
                  </a:lnTo>
                  <a:lnTo>
                    <a:pt x="30757" y="2721"/>
                  </a:lnTo>
                  <a:lnTo>
                    <a:pt x="30746" y="2710"/>
                  </a:lnTo>
                  <a:lnTo>
                    <a:pt x="30714" y="2667"/>
                  </a:lnTo>
                  <a:lnTo>
                    <a:pt x="30703" y="2645"/>
                  </a:lnTo>
                  <a:lnTo>
                    <a:pt x="30681" y="2634"/>
                  </a:lnTo>
                  <a:lnTo>
                    <a:pt x="30649" y="2634"/>
                  </a:lnTo>
                  <a:lnTo>
                    <a:pt x="30616" y="2645"/>
                  </a:lnTo>
                  <a:lnTo>
                    <a:pt x="30616" y="2645"/>
                  </a:lnTo>
                  <a:lnTo>
                    <a:pt x="30595" y="2656"/>
                  </a:lnTo>
                  <a:lnTo>
                    <a:pt x="30584" y="2677"/>
                  </a:lnTo>
                  <a:lnTo>
                    <a:pt x="30595" y="2699"/>
                  </a:lnTo>
                  <a:lnTo>
                    <a:pt x="30616" y="2710"/>
                  </a:lnTo>
                  <a:lnTo>
                    <a:pt x="30616" y="2710"/>
                  </a:lnTo>
                  <a:lnTo>
                    <a:pt x="30530" y="2688"/>
                  </a:lnTo>
                  <a:lnTo>
                    <a:pt x="30433" y="2656"/>
                  </a:lnTo>
                  <a:lnTo>
                    <a:pt x="30368" y="2656"/>
                  </a:lnTo>
                  <a:lnTo>
                    <a:pt x="30314" y="2667"/>
                  </a:lnTo>
                  <a:lnTo>
                    <a:pt x="30249" y="2688"/>
                  </a:lnTo>
                  <a:lnTo>
                    <a:pt x="30185" y="2742"/>
                  </a:lnTo>
                  <a:lnTo>
                    <a:pt x="30185" y="2742"/>
                  </a:lnTo>
                  <a:lnTo>
                    <a:pt x="30077" y="2742"/>
                  </a:lnTo>
                  <a:lnTo>
                    <a:pt x="29969" y="2742"/>
                  </a:lnTo>
                  <a:lnTo>
                    <a:pt x="29926" y="2742"/>
                  </a:lnTo>
                  <a:lnTo>
                    <a:pt x="29882" y="2731"/>
                  </a:lnTo>
                  <a:lnTo>
                    <a:pt x="29850" y="2710"/>
                  </a:lnTo>
                  <a:lnTo>
                    <a:pt x="29828" y="2677"/>
                  </a:lnTo>
                  <a:lnTo>
                    <a:pt x="29828" y="2677"/>
                  </a:lnTo>
                  <a:lnTo>
                    <a:pt x="29796" y="2688"/>
                  </a:lnTo>
                  <a:lnTo>
                    <a:pt x="29774" y="2710"/>
                  </a:lnTo>
                  <a:lnTo>
                    <a:pt x="29764" y="2753"/>
                  </a:lnTo>
                  <a:lnTo>
                    <a:pt x="29764" y="2807"/>
                  </a:lnTo>
                  <a:lnTo>
                    <a:pt x="29764" y="2807"/>
                  </a:lnTo>
                  <a:lnTo>
                    <a:pt x="29720" y="2775"/>
                  </a:lnTo>
                  <a:lnTo>
                    <a:pt x="29656" y="2753"/>
                  </a:lnTo>
                  <a:lnTo>
                    <a:pt x="29515" y="2742"/>
                  </a:lnTo>
                  <a:lnTo>
                    <a:pt x="29451" y="2731"/>
                  </a:lnTo>
                  <a:lnTo>
                    <a:pt x="29386" y="2710"/>
                  </a:lnTo>
                  <a:lnTo>
                    <a:pt x="29332" y="2688"/>
                  </a:lnTo>
                  <a:lnTo>
                    <a:pt x="29321" y="2667"/>
                  </a:lnTo>
                  <a:lnTo>
                    <a:pt x="29299" y="2645"/>
                  </a:lnTo>
                  <a:lnTo>
                    <a:pt x="29299" y="2645"/>
                  </a:lnTo>
                  <a:lnTo>
                    <a:pt x="29245" y="2667"/>
                  </a:lnTo>
                  <a:lnTo>
                    <a:pt x="29191" y="2688"/>
                  </a:lnTo>
                  <a:lnTo>
                    <a:pt x="29137" y="2721"/>
                  </a:lnTo>
                  <a:lnTo>
                    <a:pt x="29073" y="2742"/>
                  </a:lnTo>
                  <a:lnTo>
                    <a:pt x="29073" y="2742"/>
                  </a:lnTo>
                  <a:lnTo>
                    <a:pt x="28868" y="2731"/>
                  </a:lnTo>
                  <a:lnTo>
                    <a:pt x="28673" y="2721"/>
                  </a:lnTo>
                  <a:lnTo>
                    <a:pt x="28479" y="2699"/>
                  </a:lnTo>
                  <a:lnTo>
                    <a:pt x="28285" y="2710"/>
                  </a:lnTo>
                  <a:lnTo>
                    <a:pt x="28285" y="2710"/>
                  </a:lnTo>
                  <a:lnTo>
                    <a:pt x="28252" y="2721"/>
                  </a:lnTo>
                  <a:lnTo>
                    <a:pt x="28209" y="2753"/>
                  </a:lnTo>
                  <a:lnTo>
                    <a:pt x="28166" y="2785"/>
                  </a:lnTo>
                  <a:lnTo>
                    <a:pt x="28144" y="2796"/>
                  </a:lnTo>
                  <a:lnTo>
                    <a:pt x="28123" y="2807"/>
                  </a:lnTo>
                  <a:lnTo>
                    <a:pt x="28123" y="2807"/>
                  </a:lnTo>
                  <a:lnTo>
                    <a:pt x="28069" y="2807"/>
                  </a:lnTo>
                  <a:lnTo>
                    <a:pt x="28015" y="2796"/>
                  </a:lnTo>
                  <a:lnTo>
                    <a:pt x="27918" y="2764"/>
                  </a:lnTo>
                  <a:lnTo>
                    <a:pt x="27820" y="2721"/>
                  </a:lnTo>
                  <a:lnTo>
                    <a:pt x="27777" y="2710"/>
                  </a:lnTo>
                  <a:lnTo>
                    <a:pt x="27734" y="2710"/>
                  </a:lnTo>
                  <a:lnTo>
                    <a:pt x="27734" y="2710"/>
                  </a:lnTo>
                  <a:lnTo>
                    <a:pt x="27550" y="2710"/>
                  </a:lnTo>
                  <a:lnTo>
                    <a:pt x="27378" y="2721"/>
                  </a:lnTo>
                  <a:lnTo>
                    <a:pt x="27032" y="2775"/>
                  </a:lnTo>
                  <a:lnTo>
                    <a:pt x="26860" y="2796"/>
                  </a:lnTo>
                  <a:lnTo>
                    <a:pt x="26687" y="2796"/>
                  </a:lnTo>
                  <a:lnTo>
                    <a:pt x="26514" y="2785"/>
                  </a:lnTo>
                  <a:lnTo>
                    <a:pt x="26417" y="2764"/>
                  </a:lnTo>
                  <a:lnTo>
                    <a:pt x="26331" y="2742"/>
                  </a:lnTo>
                  <a:lnTo>
                    <a:pt x="26331" y="2742"/>
                  </a:lnTo>
                  <a:lnTo>
                    <a:pt x="26341" y="2775"/>
                  </a:lnTo>
                  <a:lnTo>
                    <a:pt x="26352" y="2785"/>
                  </a:lnTo>
                  <a:lnTo>
                    <a:pt x="26363" y="2796"/>
                  </a:lnTo>
                  <a:lnTo>
                    <a:pt x="26385" y="2785"/>
                  </a:lnTo>
                  <a:lnTo>
                    <a:pt x="26428" y="2775"/>
                  </a:lnTo>
                  <a:lnTo>
                    <a:pt x="26460" y="2775"/>
                  </a:lnTo>
                  <a:lnTo>
                    <a:pt x="26493" y="2775"/>
                  </a:lnTo>
                  <a:lnTo>
                    <a:pt x="26493" y="2775"/>
                  </a:lnTo>
                  <a:lnTo>
                    <a:pt x="26460" y="2796"/>
                  </a:lnTo>
                  <a:lnTo>
                    <a:pt x="26428" y="2818"/>
                  </a:lnTo>
                  <a:lnTo>
                    <a:pt x="26352" y="2839"/>
                  </a:lnTo>
                  <a:lnTo>
                    <a:pt x="26266" y="2839"/>
                  </a:lnTo>
                  <a:lnTo>
                    <a:pt x="26179" y="2829"/>
                  </a:lnTo>
                  <a:lnTo>
                    <a:pt x="26007" y="2785"/>
                  </a:lnTo>
                  <a:lnTo>
                    <a:pt x="25920" y="2775"/>
                  </a:lnTo>
                  <a:lnTo>
                    <a:pt x="25834" y="2775"/>
                  </a:lnTo>
                  <a:lnTo>
                    <a:pt x="25834" y="2775"/>
                  </a:lnTo>
                  <a:lnTo>
                    <a:pt x="25057" y="2818"/>
                  </a:lnTo>
                  <a:lnTo>
                    <a:pt x="24225" y="2872"/>
                  </a:lnTo>
                  <a:lnTo>
                    <a:pt x="23794" y="2883"/>
                  </a:lnTo>
                  <a:lnTo>
                    <a:pt x="23362" y="2893"/>
                  </a:lnTo>
                  <a:lnTo>
                    <a:pt x="22919" y="2893"/>
                  </a:lnTo>
                  <a:lnTo>
                    <a:pt x="22466" y="2872"/>
                  </a:lnTo>
                  <a:lnTo>
                    <a:pt x="22466" y="2872"/>
                  </a:lnTo>
                  <a:lnTo>
                    <a:pt x="22466" y="2904"/>
                  </a:lnTo>
                  <a:lnTo>
                    <a:pt x="22477" y="2926"/>
                  </a:lnTo>
                  <a:lnTo>
                    <a:pt x="22509" y="2937"/>
                  </a:lnTo>
                  <a:lnTo>
                    <a:pt x="22531" y="2937"/>
                  </a:lnTo>
                  <a:lnTo>
                    <a:pt x="22531" y="2937"/>
                  </a:lnTo>
                  <a:lnTo>
                    <a:pt x="22531" y="2969"/>
                  </a:lnTo>
                  <a:lnTo>
                    <a:pt x="22531" y="2991"/>
                  </a:lnTo>
                  <a:lnTo>
                    <a:pt x="22509" y="2991"/>
                  </a:lnTo>
                  <a:lnTo>
                    <a:pt x="22498" y="2980"/>
                  </a:lnTo>
                  <a:lnTo>
                    <a:pt x="22455" y="2947"/>
                  </a:lnTo>
                  <a:lnTo>
                    <a:pt x="22433" y="2904"/>
                  </a:lnTo>
                  <a:lnTo>
                    <a:pt x="22433" y="2904"/>
                  </a:lnTo>
                  <a:lnTo>
                    <a:pt x="22196" y="2915"/>
                  </a:lnTo>
                  <a:lnTo>
                    <a:pt x="22023" y="2926"/>
                  </a:lnTo>
                  <a:lnTo>
                    <a:pt x="21883" y="2958"/>
                  </a:lnTo>
                  <a:lnTo>
                    <a:pt x="21721" y="3001"/>
                  </a:lnTo>
                  <a:lnTo>
                    <a:pt x="21721" y="3001"/>
                  </a:lnTo>
                  <a:lnTo>
                    <a:pt x="21678" y="3001"/>
                  </a:lnTo>
                  <a:lnTo>
                    <a:pt x="21634" y="3001"/>
                  </a:lnTo>
                  <a:lnTo>
                    <a:pt x="21581" y="2969"/>
                  </a:lnTo>
                  <a:lnTo>
                    <a:pt x="21527" y="2937"/>
                  </a:lnTo>
                  <a:lnTo>
                    <a:pt x="21494" y="2937"/>
                  </a:lnTo>
                  <a:lnTo>
                    <a:pt x="21451" y="2937"/>
                  </a:lnTo>
                  <a:lnTo>
                    <a:pt x="21451" y="2937"/>
                  </a:lnTo>
                  <a:lnTo>
                    <a:pt x="21462" y="2947"/>
                  </a:lnTo>
                  <a:lnTo>
                    <a:pt x="21473" y="2958"/>
                  </a:lnTo>
                  <a:lnTo>
                    <a:pt x="21462" y="2969"/>
                  </a:lnTo>
                  <a:lnTo>
                    <a:pt x="21440" y="2980"/>
                  </a:lnTo>
                  <a:lnTo>
                    <a:pt x="21386" y="2991"/>
                  </a:lnTo>
                  <a:lnTo>
                    <a:pt x="21311" y="3001"/>
                  </a:lnTo>
                  <a:lnTo>
                    <a:pt x="21116" y="3001"/>
                  </a:lnTo>
                  <a:lnTo>
                    <a:pt x="20933" y="3001"/>
                  </a:lnTo>
                  <a:lnTo>
                    <a:pt x="20933" y="3001"/>
                  </a:lnTo>
                  <a:lnTo>
                    <a:pt x="20609" y="3001"/>
                  </a:lnTo>
                  <a:lnTo>
                    <a:pt x="20285" y="3012"/>
                  </a:lnTo>
                  <a:lnTo>
                    <a:pt x="20134" y="3001"/>
                  </a:lnTo>
                  <a:lnTo>
                    <a:pt x="19983" y="2991"/>
                  </a:lnTo>
                  <a:lnTo>
                    <a:pt x="19864" y="2969"/>
                  </a:lnTo>
                  <a:lnTo>
                    <a:pt x="19756" y="2937"/>
                  </a:lnTo>
                  <a:lnTo>
                    <a:pt x="19756" y="2937"/>
                  </a:lnTo>
                  <a:lnTo>
                    <a:pt x="19540" y="2980"/>
                  </a:lnTo>
                  <a:lnTo>
                    <a:pt x="19313" y="3012"/>
                  </a:lnTo>
                  <a:lnTo>
                    <a:pt x="19065" y="3034"/>
                  </a:lnTo>
                  <a:lnTo>
                    <a:pt x="18806" y="3055"/>
                  </a:lnTo>
                  <a:lnTo>
                    <a:pt x="18547" y="3055"/>
                  </a:lnTo>
                  <a:lnTo>
                    <a:pt x="18288" y="3055"/>
                  </a:lnTo>
                  <a:lnTo>
                    <a:pt x="18050" y="3045"/>
                  </a:lnTo>
                  <a:lnTo>
                    <a:pt x="17824" y="3034"/>
                  </a:lnTo>
                  <a:lnTo>
                    <a:pt x="17824" y="3034"/>
                  </a:lnTo>
                  <a:lnTo>
                    <a:pt x="17824" y="3066"/>
                  </a:lnTo>
                  <a:lnTo>
                    <a:pt x="17834" y="3088"/>
                  </a:lnTo>
                  <a:lnTo>
                    <a:pt x="17856" y="3098"/>
                  </a:lnTo>
                  <a:lnTo>
                    <a:pt x="17888" y="3098"/>
                  </a:lnTo>
                  <a:lnTo>
                    <a:pt x="17888" y="3098"/>
                  </a:lnTo>
                  <a:lnTo>
                    <a:pt x="17856" y="3131"/>
                  </a:lnTo>
                  <a:lnTo>
                    <a:pt x="17813" y="3142"/>
                  </a:lnTo>
                  <a:lnTo>
                    <a:pt x="17770" y="3131"/>
                  </a:lnTo>
                  <a:lnTo>
                    <a:pt x="17726" y="3120"/>
                  </a:lnTo>
                  <a:lnTo>
                    <a:pt x="17683" y="3098"/>
                  </a:lnTo>
                  <a:lnTo>
                    <a:pt x="17662" y="3066"/>
                  </a:lnTo>
                  <a:lnTo>
                    <a:pt x="17662" y="3034"/>
                  </a:lnTo>
                  <a:lnTo>
                    <a:pt x="17694" y="3001"/>
                  </a:lnTo>
                  <a:lnTo>
                    <a:pt x="17694" y="3001"/>
                  </a:lnTo>
                  <a:lnTo>
                    <a:pt x="17586" y="3034"/>
                  </a:lnTo>
                  <a:lnTo>
                    <a:pt x="17467" y="3066"/>
                  </a:lnTo>
                  <a:lnTo>
                    <a:pt x="17241" y="3098"/>
                  </a:lnTo>
                  <a:lnTo>
                    <a:pt x="17003" y="3109"/>
                  </a:lnTo>
                  <a:lnTo>
                    <a:pt x="16766" y="3120"/>
                  </a:lnTo>
                  <a:lnTo>
                    <a:pt x="16301" y="3120"/>
                  </a:lnTo>
                  <a:lnTo>
                    <a:pt x="16075" y="3131"/>
                  </a:lnTo>
                  <a:lnTo>
                    <a:pt x="15859" y="3163"/>
                  </a:lnTo>
                  <a:lnTo>
                    <a:pt x="15859" y="3163"/>
                  </a:lnTo>
                  <a:lnTo>
                    <a:pt x="15826" y="3163"/>
                  </a:lnTo>
                  <a:lnTo>
                    <a:pt x="15805" y="3152"/>
                  </a:lnTo>
                  <a:lnTo>
                    <a:pt x="15805" y="3142"/>
                  </a:lnTo>
                  <a:lnTo>
                    <a:pt x="15805" y="3120"/>
                  </a:lnTo>
                  <a:lnTo>
                    <a:pt x="15816" y="3109"/>
                  </a:lnTo>
                  <a:lnTo>
                    <a:pt x="15816" y="3088"/>
                  </a:lnTo>
                  <a:lnTo>
                    <a:pt x="15794" y="3077"/>
                  </a:lnTo>
                  <a:lnTo>
                    <a:pt x="15762" y="3066"/>
                  </a:lnTo>
                  <a:lnTo>
                    <a:pt x="15762" y="3066"/>
                  </a:lnTo>
                  <a:lnTo>
                    <a:pt x="15751" y="3098"/>
                  </a:lnTo>
                  <a:lnTo>
                    <a:pt x="15740" y="3120"/>
                  </a:lnTo>
                  <a:lnTo>
                    <a:pt x="15718" y="3131"/>
                  </a:lnTo>
                  <a:lnTo>
                    <a:pt x="15708" y="3142"/>
                  </a:lnTo>
                  <a:lnTo>
                    <a:pt x="15654" y="3152"/>
                  </a:lnTo>
                  <a:lnTo>
                    <a:pt x="15589" y="3152"/>
                  </a:lnTo>
                  <a:lnTo>
                    <a:pt x="15459" y="3131"/>
                  </a:lnTo>
                  <a:lnTo>
                    <a:pt x="15384" y="3120"/>
                  </a:lnTo>
                  <a:lnTo>
                    <a:pt x="15308" y="3131"/>
                  </a:lnTo>
                  <a:lnTo>
                    <a:pt x="15308" y="3131"/>
                  </a:lnTo>
                  <a:lnTo>
                    <a:pt x="15319" y="3152"/>
                  </a:lnTo>
                  <a:lnTo>
                    <a:pt x="15341" y="3163"/>
                  </a:lnTo>
                  <a:lnTo>
                    <a:pt x="15395" y="3163"/>
                  </a:lnTo>
                  <a:lnTo>
                    <a:pt x="15470" y="3163"/>
                  </a:lnTo>
                  <a:lnTo>
                    <a:pt x="15535" y="3163"/>
                  </a:lnTo>
                  <a:lnTo>
                    <a:pt x="15535" y="3163"/>
                  </a:lnTo>
                  <a:lnTo>
                    <a:pt x="15438" y="3185"/>
                  </a:lnTo>
                  <a:lnTo>
                    <a:pt x="15308" y="3185"/>
                  </a:lnTo>
                  <a:lnTo>
                    <a:pt x="14995" y="3174"/>
                  </a:lnTo>
                  <a:lnTo>
                    <a:pt x="14650" y="3152"/>
                  </a:lnTo>
                  <a:lnTo>
                    <a:pt x="14488" y="3152"/>
                  </a:lnTo>
                  <a:lnTo>
                    <a:pt x="14326" y="3163"/>
                  </a:lnTo>
                  <a:lnTo>
                    <a:pt x="14326" y="3163"/>
                  </a:lnTo>
                  <a:lnTo>
                    <a:pt x="14315" y="3174"/>
                  </a:lnTo>
                  <a:lnTo>
                    <a:pt x="14304" y="3185"/>
                  </a:lnTo>
                  <a:lnTo>
                    <a:pt x="14293" y="3217"/>
                  </a:lnTo>
                  <a:lnTo>
                    <a:pt x="14283" y="3250"/>
                  </a:lnTo>
                  <a:lnTo>
                    <a:pt x="14272" y="3260"/>
                  </a:lnTo>
                  <a:lnTo>
                    <a:pt x="14261" y="3260"/>
                  </a:lnTo>
                  <a:lnTo>
                    <a:pt x="14261" y="3260"/>
                  </a:lnTo>
                  <a:lnTo>
                    <a:pt x="14110" y="3260"/>
                  </a:lnTo>
                  <a:lnTo>
                    <a:pt x="13959" y="3271"/>
                  </a:lnTo>
                  <a:lnTo>
                    <a:pt x="13646" y="3325"/>
                  </a:lnTo>
                  <a:lnTo>
                    <a:pt x="13495" y="3336"/>
                  </a:lnTo>
                  <a:lnTo>
                    <a:pt x="13354" y="3336"/>
                  </a:lnTo>
                  <a:lnTo>
                    <a:pt x="13289" y="3314"/>
                  </a:lnTo>
                  <a:lnTo>
                    <a:pt x="13225" y="3304"/>
                  </a:lnTo>
                  <a:lnTo>
                    <a:pt x="13171" y="3271"/>
                  </a:lnTo>
                  <a:lnTo>
                    <a:pt x="13117" y="3228"/>
                  </a:lnTo>
                  <a:lnTo>
                    <a:pt x="13117" y="3228"/>
                  </a:lnTo>
                  <a:lnTo>
                    <a:pt x="12858" y="3260"/>
                  </a:lnTo>
                  <a:lnTo>
                    <a:pt x="12620" y="3293"/>
                  </a:lnTo>
                  <a:lnTo>
                    <a:pt x="12070" y="3325"/>
                  </a:lnTo>
                  <a:lnTo>
                    <a:pt x="12070" y="3325"/>
                  </a:lnTo>
                  <a:lnTo>
                    <a:pt x="12026" y="3325"/>
                  </a:lnTo>
                  <a:lnTo>
                    <a:pt x="12016" y="3314"/>
                  </a:lnTo>
                  <a:lnTo>
                    <a:pt x="12016" y="3314"/>
                  </a:lnTo>
                  <a:lnTo>
                    <a:pt x="12037" y="3260"/>
                  </a:lnTo>
                  <a:lnTo>
                    <a:pt x="12037" y="3260"/>
                  </a:lnTo>
                  <a:lnTo>
                    <a:pt x="11951" y="3304"/>
                  </a:lnTo>
                  <a:lnTo>
                    <a:pt x="11854" y="3336"/>
                  </a:lnTo>
                  <a:lnTo>
                    <a:pt x="11756" y="3358"/>
                  </a:lnTo>
                  <a:lnTo>
                    <a:pt x="11649" y="3379"/>
                  </a:lnTo>
                  <a:lnTo>
                    <a:pt x="11541" y="3379"/>
                  </a:lnTo>
                  <a:lnTo>
                    <a:pt x="11422" y="3379"/>
                  </a:lnTo>
                  <a:lnTo>
                    <a:pt x="11292" y="3358"/>
                  </a:lnTo>
                  <a:lnTo>
                    <a:pt x="11152" y="3325"/>
                  </a:lnTo>
                  <a:lnTo>
                    <a:pt x="11152" y="3325"/>
                  </a:lnTo>
                  <a:lnTo>
                    <a:pt x="11173" y="3347"/>
                  </a:lnTo>
                  <a:lnTo>
                    <a:pt x="11173" y="3358"/>
                  </a:lnTo>
                  <a:lnTo>
                    <a:pt x="11152" y="3379"/>
                  </a:lnTo>
                  <a:lnTo>
                    <a:pt x="11109" y="3390"/>
                  </a:lnTo>
                  <a:lnTo>
                    <a:pt x="11001" y="3401"/>
                  </a:lnTo>
                  <a:lnTo>
                    <a:pt x="10850" y="3412"/>
                  </a:lnTo>
                  <a:lnTo>
                    <a:pt x="10698" y="3433"/>
                  </a:lnTo>
                  <a:lnTo>
                    <a:pt x="10537" y="3444"/>
                  </a:lnTo>
                  <a:lnTo>
                    <a:pt x="10418" y="3476"/>
                  </a:lnTo>
                  <a:lnTo>
                    <a:pt x="10364" y="3498"/>
                  </a:lnTo>
                  <a:lnTo>
                    <a:pt x="10331" y="3520"/>
                  </a:lnTo>
                  <a:lnTo>
                    <a:pt x="10331" y="3520"/>
                  </a:lnTo>
                  <a:lnTo>
                    <a:pt x="10353" y="3498"/>
                  </a:lnTo>
                  <a:lnTo>
                    <a:pt x="10364" y="3476"/>
                  </a:lnTo>
                  <a:lnTo>
                    <a:pt x="10364" y="3455"/>
                  </a:lnTo>
                  <a:lnTo>
                    <a:pt x="10364" y="3455"/>
                  </a:lnTo>
                  <a:lnTo>
                    <a:pt x="10234" y="3455"/>
                  </a:lnTo>
                  <a:lnTo>
                    <a:pt x="10105" y="3444"/>
                  </a:lnTo>
                  <a:lnTo>
                    <a:pt x="9835" y="3455"/>
                  </a:lnTo>
                  <a:lnTo>
                    <a:pt x="9554" y="3487"/>
                  </a:lnTo>
                  <a:lnTo>
                    <a:pt x="9284" y="3520"/>
                  </a:lnTo>
                  <a:lnTo>
                    <a:pt x="9004" y="3552"/>
                  </a:lnTo>
                  <a:lnTo>
                    <a:pt x="8734" y="3573"/>
                  </a:lnTo>
                  <a:lnTo>
                    <a:pt x="8464" y="3573"/>
                  </a:lnTo>
                  <a:lnTo>
                    <a:pt x="8334" y="3573"/>
                  </a:lnTo>
                  <a:lnTo>
                    <a:pt x="8205" y="3552"/>
                  </a:lnTo>
                  <a:lnTo>
                    <a:pt x="8205" y="3552"/>
                  </a:lnTo>
                  <a:lnTo>
                    <a:pt x="8237" y="3584"/>
                  </a:lnTo>
                  <a:lnTo>
                    <a:pt x="8269" y="3606"/>
                  </a:lnTo>
                  <a:lnTo>
                    <a:pt x="8313" y="3617"/>
                  </a:lnTo>
                  <a:lnTo>
                    <a:pt x="8367" y="3627"/>
                  </a:lnTo>
                  <a:lnTo>
                    <a:pt x="8367" y="3627"/>
                  </a:lnTo>
                  <a:lnTo>
                    <a:pt x="8237" y="3649"/>
                  </a:lnTo>
                  <a:lnTo>
                    <a:pt x="8086" y="3660"/>
                  </a:lnTo>
                  <a:lnTo>
                    <a:pt x="7794" y="3660"/>
                  </a:lnTo>
                  <a:lnTo>
                    <a:pt x="7492" y="3671"/>
                  </a:lnTo>
                  <a:lnTo>
                    <a:pt x="7341" y="3671"/>
                  </a:lnTo>
                  <a:lnTo>
                    <a:pt x="7190" y="3692"/>
                  </a:lnTo>
                  <a:lnTo>
                    <a:pt x="7190" y="3692"/>
                  </a:lnTo>
                  <a:lnTo>
                    <a:pt x="7147" y="3703"/>
                  </a:lnTo>
                  <a:lnTo>
                    <a:pt x="7093" y="3714"/>
                  </a:lnTo>
                  <a:lnTo>
                    <a:pt x="7006" y="3768"/>
                  </a:lnTo>
                  <a:lnTo>
                    <a:pt x="6909" y="3822"/>
                  </a:lnTo>
                  <a:lnTo>
                    <a:pt x="6855" y="3843"/>
                  </a:lnTo>
                  <a:lnTo>
                    <a:pt x="6801" y="3854"/>
                  </a:lnTo>
                  <a:lnTo>
                    <a:pt x="6801" y="3854"/>
                  </a:lnTo>
                  <a:lnTo>
                    <a:pt x="6726" y="3854"/>
                  </a:lnTo>
                  <a:lnTo>
                    <a:pt x="6650" y="3843"/>
                  </a:lnTo>
                  <a:lnTo>
                    <a:pt x="6564" y="3822"/>
                  </a:lnTo>
                  <a:lnTo>
                    <a:pt x="6477" y="3822"/>
                  </a:lnTo>
                  <a:lnTo>
                    <a:pt x="6477" y="3822"/>
                  </a:lnTo>
                  <a:lnTo>
                    <a:pt x="6391" y="3822"/>
                  </a:lnTo>
                  <a:lnTo>
                    <a:pt x="6315" y="3833"/>
                  </a:lnTo>
                  <a:lnTo>
                    <a:pt x="6175" y="3865"/>
                  </a:lnTo>
                  <a:lnTo>
                    <a:pt x="6056" y="3908"/>
                  </a:lnTo>
                  <a:lnTo>
                    <a:pt x="5981" y="3919"/>
                  </a:lnTo>
                  <a:lnTo>
                    <a:pt x="5981" y="3919"/>
                  </a:lnTo>
                  <a:lnTo>
                    <a:pt x="5992" y="3919"/>
                  </a:lnTo>
                  <a:lnTo>
                    <a:pt x="5981" y="3908"/>
                  </a:lnTo>
                  <a:lnTo>
                    <a:pt x="5948" y="3887"/>
                  </a:lnTo>
                  <a:lnTo>
                    <a:pt x="5830" y="3843"/>
                  </a:lnTo>
                  <a:lnTo>
                    <a:pt x="5786" y="3822"/>
                  </a:lnTo>
                  <a:lnTo>
                    <a:pt x="5754" y="3822"/>
                  </a:lnTo>
                  <a:lnTo>
                    <a:pt x="5754" y="3833"/>
                  </a:lnTo>
                  <a:lnTo>
                    <a:pt x="5765" y="3843"/>
                  </a:lnTo>
                  <a:lnTo>
                    <a:pt x="5819" y="3887"/>
                  </a:lnTo>
                  <a:lnTo>
                    <a:pt x="5819" y="3887"/>
                  </a:lnTo>
                  <a:lnTo>
                    <a:pt x="5797" y="3908"/>
                  </a:lnTo>
                  <a:lnTo>
                    <a:pt x="5765" y="3930"/>
                  </a:lnTo>
                  <a:lnTo>
                    <a:pt x="5732" y="3919"/>
                  </a:lnTo>
                  <a:lnTo>
                    <a:pt x="5700" y="3908"/>
                  </a:lnTo>
                  <a:lnTo>
                    <a:pt x="5668" y="3897"/>
                  </a:lnTo>
                  <a:lnTo>
                    <a:pt x="5646" y="3865"/>
                  </a:lnTo>
                  <a:lnTo>
                    <a:pt x="5635" y="3843"/>
                  </a:lnTo>
                  <a:lnTo>
                    <a:pt x="5625" y="3822"/>
                  </a:lnTo>
                  <a:lnTo>
                    <a:pt x="5625" y="3822"/>
                  </a:lnTo>
                  <a:lnTo>
                    <a:pt x="5603" y="3822"/>
                  </a:lnTo>
                  <a:lnTo>
                    <a:pt x="5581" y="3822"/>
                  </a:lnTo>
                  <a:lnTo>
                    <a:pt x="5549" y="3843"/>
                  </a:lnTo>
                  <a:lnTo>
                    <a:pt x="5517" y="3854"/>
                  </a:lnTo>
                  <a:lnTo>
                    <a:pt x="5495" y="3854"/>
                  </a:lnTo>
                  <a:lnTo>
                    <a:pt x="5463" y="3854"/>
                  </a:lnTo>
                  <a:lnTo>
                    <a:pt x="5463" y="3854"/>
                  </a:lnTo>
                  <a:lnTo>
                    <a:pt x="5463" y="3876"/>
                  </a:lnTo>
                  <a:lnTo>
                    <a:pt x="5473" y="3887"/>
                  </a:lnTo>
                  <a:lnTo>
                    <a:pt x="5527" y="3887"/>
                  </a:lnTo>
                  <a:lnTo>
                    <a:pt x="5581" y="3887"/>
                  </a:lnTo>
                  <a:lnTo>
                    <a:pt x="5625" y="3887"/>
                  </a:lnTo>
                  <a:lnTo>
                    <a:pt x="5625" y="3887"/>
                  </a:lnTo>
                  <a:lnTo>
                    <a:pt x="5538" y="3908"/>
                  </a:lnTo>
                  <a:lnTo>
                    <a:pt x="5452" y="3930"/>
                  </a:lnTo>
                  <a:lnTo>
                    <a:pt x="5268" y="3941"/>
                  </a:lnTo>
                  <a:lnTo>
                    <a:pt x="5085" y="3941"/>
                  </a:lnTo>
                  <a:lnTo>
                    <a:pt x="4901" y="3941"/>
                  </a:lnTo>
                  <a:lnTo>
                    <a:pt x="4707" y="3951"/>
                  </a:lnTo>
                  <a:lnTo>
                    <a:pt x="4534" y="3973"/>
                  </a:lnTo>
                  <a:lnTo>
                    <a:pt x="4437" y="3995"/>
                  </a:lnTo>
                  <a:lnTo>
                    <a:pt x="4351" y="4027"/>
                  </a:lnTo>
                  <a:lnTo>
                    <a:pt x="4264" y="4059"/>
                  </a:lnTo>
                  <a:lnTo>
                    <a:pt x="4189" y="4113"/>
                  </a:lnTo>
                  <a:lnTo>
                    <a:pt x="4189" y="4113"/>
                  </a:lnTo>
                  <a:lnTo>
                    <a:pt x="4167" y="4081"/>
                  </a:lnTo>
                  <a:lnTo>
                    <a:pt x="4146" y="4070"/>
                  </a:lnTo>
                  <a:lnTo>
                    <a:pt x="4113" y="4038"/>
                  </a:lnTo>
                  <a:lnTo>
                    <a:pt x="4102" y="4027"/>
                  </a:lnTo>
                  <a:lnTo>
                    <a:pt x="4102" y="4016"/>
                  </a:lnTo>
                  <a:lnTo>
                    <a:pt x="4156" y="3984"/>
                  </a:lnTo>
                  <a:lnTo>
                    <a:pt x="4156" y="3984"/>
                  </a:lnTo>
                  <a:lnTo>
                    <a:pt x="4092" y="3973"/>
                  </a:lnTo>
                  <a:lnTo>
                    <a:pt x="4038" y="3984"/>
                  </a:lnTo>
                  <a:lnTo>
                    <a:pt x="3994" y="3995"/>
                  </a:lnTo>
                  <a:lnTo>
                    <a:pt x="3973" y="4016"/>
                  </a:lnTo>
                  <a:lnTo>
                    <a:pt x="3940" y="4038"/>
                  </a:lnTo>
                  <a:lnTo>
                    <a:pt x="3930" y="4059"/>
                  </a:lnTo>
                  <a:lnTo>
                    <a:pt x="3919" y="4092"/>
                  </a:lnTo>
                  <a:lnTo>
                    <a:pt x="3919" y="4113"/>
                  </a:lnTo>
                  <a:lnTo>
                    <a:pt x="3919" y="4113"/>
                  </a:lnTo>
                  <a:lnTo>
                    <a:pt x="3843" y="4102"/>
                  </a:lnTo>
                  <a:lnTo>
                    <a:pt x="3757" y="4102"/>
                  </a:lnTo>
                  <a:lnTo>
                    <a:pt x="3573" y="4124"/>
                  </a:lnTo>
                  <a:lnTo>
                    <a:pt x="3487" y="4124"/>
                  </a:lnTo>
                  <a:lnTo>
                    <a:pt x="3422" y="4124"/>
                  </a:lnTo>
                  <a:lnTo>
                    <a:pt x="3401" y="4124"/>
                  </a:lnTo>
                  <a:lnTo>
                    <a:pt x="3390" y="4113"/>
                  </a:lnTo>
                  <a:lnTo>
                    <a:pt x="3390" y="4102"/>
                  </a:lnTo>
                  <a:lnTo>
                    <a:pt x="3401" y="4081"/>
                  </a:lnTo>
                  <a:lnTo>
                    <a:pt x="3401" y="4081"/>
                  </a:lnTo>
                  <a:lnTo>
                    <a:pt x="3357" y="4081"/>
                  </a:lnTo>
                  <a:lnTo>
                    <a:pt x="3314" y="4081"/>
                  </a:lnTo>
                  <a:lnTo>
                    <a:pt x="3282" y="4102"/>
                  </a:lnTo>
                  <a:lnTo>
                    <a:pt x="3260" y="4124"/>
                  </a:lnTo>
                  <a:lnTo>
                    <a:pt x="3206" y="4156"/>
                  </a:lnTo>
                  <a:lnTo>
                    <a:pt x="3174" y="4167"/>
                  </a:lnTo>
                  <a:lnTo>
                    <a:pt x="3142" y="4178"/>
                  </a:lnTo>
                  <a:lnTo>
                    <a:pt x="3142" y="4178"/>
                  </a:lnTo>
                  <a:lnTo>
                    <a:pt x="3163" y="4135"/>
                  </a:lnTo>
                  <a:lnTo>
                    <a:pt x="3152" y="4124"/>
                  </a:lnTo>
                  <a:lnTo>
                    <a:pt x="3142" y="4113"/>
                  </a:lnTo>
                  <a:lnTo>
                    <a:pt x="3142" y="4113"/>
                  </a:lnTo>
                  <a:lnTo>
                    <a:pt x="2926" y="4178"/>
                  </a:lnTo>
                  <a:lnTo>
                    <a:pt x="2721" y="4232"/>
                  </a:lnTo>
                  <a:lnTo>
                    <a:pt x="2515" y="4264"/>
                  </a:lnTo>
                  <a:lnTo>
                    <a:pt x="2299" y="4286"/>
                  </a:lnTo>
                  <a:lnTo>
                    <a:pt x="2094" y="4297"/>
                  </a:lnTo>
                  <a:lnTo>
                    <a:pt x="1878" y="4297"/>
                  </a:lnTo>
                  <a:lnTo>
                    <a:pt x="1436" y="4308"/>
                  </a:lnTo>
                  <a:lnTo>
                    <a:pt x="1436" y="4308"/>
                  </a:lnTo>
                  <a:lnTo>
                    <a:pt x="1447" y="4329"/>
                  </a:lnTo>
                  <a:lnTo>
                    <a:pt x="1457" y="4340"/>
                  </a:lnTo>
                  <a:lnTo>
                    <a:pt x="1511" y="4351"/>
                  </a:lnTo>
                  <a:lnTo>
                    <a:pt x="1576" y="4340"/>
                  </a:lnTo>
                  <a:lnTo>
                    <a:pt x="1630" y="4340"/>
                  </a:lnTo>
                  <a:lnTo>
                    <a:pt x="1630" y="4340"/>
                  </a:lnTo>
                  <a:lnTo>
                    <a:pt x="1587" y="4383"/>
                  </a:lnTo>
                  <a:lnTo>
                    <a:pt x="1522" y="4405"/>
                  </a:lnTo>
                  <a:lnTo>
                    <a:pt x="1447" y="4426"/>
                  </a:lnTo>
                  <a:lnTo>
                    <a:pt x="1371" y="4437"/>
                  </a:lnTo>
                  <a:lnTo>
                    <a:pt x="1198" y="4448"/>
                  </a:lnTo>
                  <a:lnTo>
                    <a:pt x="1015" y="4437"/>
                  </a:lnTo>
                  <a:lnTo>
                    <a:pt x="1015" y="4437"/>
                  </a:lnTo>
                  <a:lnTo>
                    <a:pt x="982" y="4459"/>
                  </a:lnTo>
                  <a:lnTo>
                    <a:pt x="972" y="4480"/>
                  </a:lnTo>
                  <a:lnTo>
                    <a:pt x="950" y="4524"/>
                  </a:lnTo>
                  <a:lnTo>
                    <a:pt x="928" y="4577"/>
                  </a:lnTo>
                  <a:lnTo>
                    <a:pt x="907" y="4610"/>
                  </a:lnTo>
                  <a:lnTo>
                    <a:pt x="885" y="4631"/>
                  </a:lnTo>
                  <a:lnTo>
                    <a:pt x="885" y="4631"/>
                  </a:lnTo>
                  <a:lnTo>
                    <a:pt x="831" y="4653"/>
                  </a:lnTo>
                  <a:lnTo>
                    <a:pt x="777" y="4664"/>
                  </a:lnTo>
                  <a:lnTo>
                    <a:pt x="734" y="4664"/>
                  </a:lnTo>
                  <a:lnTo>
                    <a:pt x="691" y="4653"/>
                  </a:lnTo>
                  <a:lnTo>
                    <a:pt x="605" y="4631"/>
                  </a:lnTo>
                  <a:lnTo>
                    <a:pt x="540" y="4588"/>
                  </a:lnTo>
                  <a:lnTo>
                    <a:pt x="443" y="4513"/>
                  </a:lnTo>
                  <a:lnTo>
                    <a:pt x="410" y="4491"/>
                  </a:lnTo>
                  <a:lnTo>
                    <a:pt x="399" y="4502"/>
                  </a:lnTo>
                  <a:lnTo>
                    <a:pt x="389" y="4502"/>
                  </a:lnTo>
                  <a:lnTo>
                    <a:pt x="389" y="4502"/>
                  </a:lnTo>
                  <a:lnTo>
                    <a:pt x="378" y="4448"/>
                  </a:lnTo>
                  <a:lnTo>
                    <a:pt x="367" y="4394"/>
                  </a:lnTo>
                  <a:lnTo>
                    <a:pt x="378" y="4318"/>
                  </a:lnTo>
                  <a:lnTo>
                    <a:pt x="389" y="4254"/>
                  </a:lnTo>
                  <a:lnTo>
                    <a:pt x="432" y="4113"/>
                  </a:lnTo>
                  <a:lnTo>
                    <a:pt x="443" y="4049"/>
                  </a:lnTo>
                  <a:lnTo>
                    <a:pt x="453" y="3984"/>
                  </a:lnTo>
                  <a:lnTo>
                    <a:pt x="453" y="3984"/>
                  </a:lnTo>
                  <a:lnTo>
                    <a:pt x="367" y="3843"/>
                  </a:lnTo>
                  <a:lnTo>
                    <a:pt x="291" y="3692"/>
                  </a:lnTo>
                  <a:lnTo>
                    <a:pt x="227" y="3530"/>
                  </a:lnTo>
                  <a:lnTo>
                    <a:pt x="162" y="3358"/>
                  </a:lnTo>
                  <a:lnTo>
                    <a:pt x="119" y="3174"/>
                  </a:lnTo>
                  <a:lnTo>
                    <a:pt x="76" y="2991"/>
                  </a:lnTo>
                  <a:lnTo>
                    <a:pt x="0" y="2613"/>
                  </a:lnTo>
                  <a:lnTo>
                    <a:pt x="0" y="2613"/>
                  </a:lnTo>
                  <a:lnTo>
                    <a:pt x="54" y="2526"/>
                  </a:lnTo>
                  <a:lnTo>
                    <a:pt x="119" y="2462"/>
                  </a:lnTo>
                  <a:lnTo>
                    <a:pt x="194" y="2408"/>
                  </a:lnTo>
                  <a:lnTo>
                    <a:pt x="281" y="2354"/>
                  </a:lnTo>
                  <a:lnTo>
                    <a:pt x="453" y="2256"/>
                  </a:lnTo>
                  <a:lnTo>
                    <a:pt x="540" y="2202"/>
                  </a:lnTo>
                  <a:lnTo>
                    <a:pt x="615" y="2148"/>
                  </a:lnTo>
                  <a:lnTo>
                    <a:pt x="615" y="2148"/>
                  </a:lnTo>
                  <a:lnTo>
                    <a:pt x="1824" y="2019"/>
                  </a:lnTo>
                  <a:lnTo>
                    <a:pt x="3055" y="1879"/>
                  </a:lnTo>
                  <a:lnTo>
                    <a:pt x="5560" y="1598"/>
                  </a:lnTo>
                  <a:lnTo>
                    <a:pt x="6812" y="1458"/>
                  </a:lnTo>
                  <a:lnTo>
                    <a:pt x="8064" y="1328"/>
                  </a:lnTo>
                  <a:lnTo>
                    <a:pt x="9295" y="1220"/>
                  </a:lnTo>
                  <a:lnTo>
                    <a:pt x="10493" y="1134"/>
                  </a:lnTo>
                  <a:lnTo>
                    <a:pt x="10493" y="1134"/>
                  </a:lnTo>
                  <a:lnTo>
                    <a:pt x="10515" y="1155"/>
                  </a:lnTo>
                  <a:lnTo>
                    <a:pt x="10537" y="1177"/>
                  </a:lnTo>
                  <a:lnTo>
                    <a:pt x="10580" y="1198"/>
                  </a:lnTo>
                  <a:lnTo>
                    <a:pt x="10601" y="1220"/>
                  </a:lnTo>
                  <a:lnTo>
                    <a:pt x="10623" y="1242"/>
                  </a:lnTo>
                  <a:lnTo>
                    <a:pt x="10623" y="1263"/>
                  </a:lnTo>
                  <a:lnTo>
                    <a:pt x="10623" y="1296"/>
                  </a:lnTo>
                  <a:lnTo>
                    <a:pt x="10623" y="1296"/>
                  </a:lnTo>
                  <a:lnTo>
                    <a:pt x="10645" y="1242"/>
                  </a:lnTo>
                  <a:lnTo>
                    <a:pt x="10666" y="1198"/>
                  </a:lnTo>
                  <a:lnTo>
                    <a:pt x="10698" y="1166"/>
                  </a:lnTo>
                  <a:lnTo>
                    <a:pt x="10731" y="1144"/>
                  </a:lnTo>
                  <a:lnTo>
                    <a:pt x="10774" y="1134"/>
                  </a:lnTo>
                  <a:lnTo>
                    <a:pt x="10828" y="1123"/>
                  </a:lnTo>
                  <a:lnTo>
                    <a:pt x="10936" y="1112"/>
                  </a:lnTo>
                  <a:lnTo>
                    <a:pt x="11055" y="1112"/>
                  </a:lnTo>
                  <a:lnTo>
                    <a:pt x="11163" y="1112"/>
                  </a:lnTo>
                  <a:lnTo>
                    <a:pt x="11206" y="1101"/>
                  </a:lnTo>
                  <a:lnTo>
                    <a:pt x="11249" y="1091"/>
                  </a:lnTo>
                  <a:lnTo>
                    <a:pt x="11281" y="1069"/>
                  </a:lnTo>
                  <a:lnTo>
                    <a:pt x="11314" y="1037"/>
                  </a:lnTo>
                  <a:lnTo>
                    <a:pt x="11314" y="1037"/>
                  </a:lnTo>
                  <a:lnTo>
                    <a:pt x="11702" y="1047"/>
                  </a:lnTo>
                  <a:lnTo>
                    <a:pt x="12102" y="1047"/>
                  </a:lnTo>
                  <a:lnTo>
                    <a:pt x="12501" y="1026"/>
                  </a:lnTo>
                  <a:lnTo>
                    <a:pt x="12901" y="993"/>
                  </a:lnTo>
                  <a:lnTo>
                    <a:pt x="13700" y="929"/>
                  </a:lnTo>
                  <a:lnTo>
                    <a:pt x="14088" y="907"/>
                  </a:lnTo>
                  <a:lnTo>
                    <a:pt x="14455" y="907"/>
                  </a:lnTo>
                  <a:lnTo>
                    <a:pt x="14455" y="907"/>
                  </a:lnTo>
                  <a:lnTo>
                    <a:pt x="14445" y="885"/>
                  </a:lnTo>
                  <a:lnTo>
                    <a:pt x="14434" y="885"/>
                  </a:lnTo>
                  <a:lnTo>
                    <a:pt x="14391" y="875"/>
                  </a:lnTo>
                  <a:lnTo>
                    <a:pt x="14391" y="875"/>
                  </a:lnTo>
                  <a:lnTo>
                    <a:pt x="14391" y="853"/>
                  </a:lnTo>
                  <a:lnTo>
                    <a:pt x="14412" y="842"/>
                  </a:lnTo>
                  <a:lnTo>
                    <a:pt x="14445" y="831"/>
                  </a:lnTo>
                  <a:lnTo>
                    <a:pt x="14466" y="831"/>
                  </a:lnTo>
                  <a:lnTo>
                    <a:pt x="14499" y="842"/>
                  </a:lnTo>
                  <a:lnTo>
                    <a:pt x="14520" y="853"/>
                  </a:lnTo>
                  <a:lnTo>
                    <a:pt x="14531" y="875"/>
                  </a:lnTo>
                  <a:lnTo>
                    <a:pt x="14520" y="907"/>
                  </a:lnTo>
                  <a:lnTo>
                    <a:pt x="14520" y="907"/>
                  </a:lnTo>
                  <a:lnTo>
                    <a:pt x="15103" y="864"/>
                  </a:lnTo>
                  <a:lnTo>
                    <a:pt x="15686" y="842"/>
                  </a:lnTo>
                  <a:lnTo>
                    <a:pt x="16841" y="821"/>
                  </a:lnTo>
                  <a:lnTo>
                    <a:pt x="17403" y="810"/>
                  </a:lnTo>
                  <a:lnTo>
                    <a:pt x="17964" y="777"/>
                  </a:lnTo>
                  <a:lnTo>
                    <a:pt x="18234" y="756"/>
                  </a:lnTo>
                  <a:lnTo>
                    <a:pt x="18504" y="723"/>
                  </a:lnTo>
                  <a:lnTo>
                    <a:pt x="18774" y="691"/>
                  </a:lnTo>
                  <a:lnTo>
                    <a:pt x="19033" y="648"/>
                  </a:lnTo>
                  <a:lnTo>
                    <a:pt x="19033" y="648"/>
                  </a:lnTo>
                  <a:lnTo>
                    <a:pt x="19886" y="659"/>
                  </a:lnTo>
                  <a:lnTo>
                    <a:pt x="20792" y="659"/>
                  </a:lnTo>
                  <a:lnTo>
                    <a:pt x="21235" y="659"/>
                  </a:lnTo>
                  <a:lnTo>
                    <a:pt x="21667" y="637"/>
                  </a:lnTo>
                  <a:lnTo>
                    <a:pt x="22077" y="616"/>
                  </a:lnTo>
                  <a:lnTo>
                    <a:pt x="22433" y="583"/>
                  </a:lnTo>
                  <a:lnTo>
                    <a:pt x="22433" y="583"/>
                  </a:lnTo>
                  <a:lnTo>
                    <a:pt x="22606" y="583"/>
                  </a:lnTo>
                  <a:lnTo>
                    <a:pt x="22768" y="583"/>
                  </a:lnTo>
                  <a:lnTo>
                    <a:pt x="23103" y="572"/>
                  </a:lnTo>
                  <a:lnTo>
                    <a:pt x="23427" y="562"/>
                  </a:lnTo>
                  <a:lnTo>
                    <a:pt x="23567" y="562"/>
                  </a:lnTo>
                  <a:lnTo>
                    <a:pt x="23707" y="583"/>
                  </a:lnTo>
                  <a:lnTo>
                    <a:pt x="23707" y="583"/>
                  </a:lnTo>
                  <a:lnTo>
                    <a:pt x="23783" y="551"/>
                  </a:lnTo>
                  <a:lnTo>
                    <a:pt x="23848" y="518"/>
                  </a:lnTo>
                  <a:lnTo>
                    <a:pt x="23869" y="497"/>
                  </a:lnTo>
                  <a:lnTo>
                    <a:pt x="23891" y="464"/>
                  </a:lnTo>
                  <a:lnTo>
                    <a:pt x="23902" y="421"/>
                  </a:lnTo>
                  <a:lnTo>
                    <a:pt x="23912" y="389"/>
                  </a:lnTo>
                  <a:lnTo>
                    <a:pt x="23912" y="389"/>
                  </a:lnTo>
                  <a:lnTo>
                    <a:pt x="23988" y="389"/>
                  </a:lnTo>
                  <a:lnTo>
                    <a:pt x="24074" y="400"/>
                  </a:lnTo>
                  <a:lnTo>
                    <a:pt x="24117" y="400"/>
                  </a:lnTo>
                  <a:lnTo>
                    <a:pt x="24150" y="378"/>
                  </a:lnTo>
                  <a:lnTo>
                    <a:pt x="24182" y="356"/>
                  </a:lnTo>
                  <a:lnTo>
                    <a:pt x="24204" y="313"/>
                  </a:lnTo>
                  <a:lnTo>
                    <a:pt x="24204" y="313"/>
                  </a:lnTo>
                  <a:lnTo>
                    <a:pt x="24269" y="367"/>
                  </a:lnTo>
                  <a:lnTo>
                    <a:pt x="24333" y="410"/>
                  </a:lnTo>
                  <a:lnTo>
                    <a:pt x="24387" y="475"/>
                  </a:lnTo>
                  <a:lnTo>
                    <a:pt x="24431" y="551"/>
                  </a:lnTo>
                  <a:lnTo>
                    <a:pt x="24431" y="551"/>
                  </a:lnTo>
                  <a:lnTo>
                    <a:pt x="24960" y="529"/>
                  </a:lnTo>
                  <a:lnTo>
                    <a:pt x="25219" y="497"/>
                  </a:lnTo>
                  <a:lnTo>
                    <a:pt x="25348" y="475"/>
                  </a:lnTo>
                  <a:lnTo>
                    <a:pt x="25478" y="454"/>
                  </a:lnTo>
                  <a:lnTo>
                    <a:pt x="25478" y="454"/>
                  </a:lnTo>
                  <a:lnTo>
                    <a:pt x="25499" y="443"/>
                  </a:lnTo>
                  <a:lnTo>
                    <a:pt x="25510" y="432"/>
                  </a:lnTo>
                  <a:lnTo>
                    <a:pt x="25489" y="410"/>
                  </a:lnTo>
                  <a:lnTo>
                    <a:pt x="25467" y="367"/>
                  </a:lnTo>
                  <a:lnTo>
                    <a:pt x="25467" y="346"/>
                  </a:lnTo>
                  <a:lnTo>
                    <a:pt x="25478" y="313"/>
                  </a:lnTo>
                  <a:lnTo>
                    <a:pt x="25478" y="313"/>
                  </a:lnTo>
                  <a:lnTo>
                    <a:pt x="25510" y="346"/>
                  </a:lnTo>
                  <a:lnTo>
                    <a:pt x="25543" y="356"/>
                  </a:lnTo>
                  <a:lnTo>
                    <a:pt x="25618" y="356"/>
                  </a:lnTo>
                  <a:lnTo>
                    <a:pt x="25704" y="356"/>
                  </a:lnTo>
                  <a:lnTo>
                    <a:pt x="25758" y="367"/>
                  </a:lnTo>
                  <a:lnTo>
                    <a:pt x="25802" y="389"/>
                  </a:lnTo>
                  <a:lnTo>
                    <a:pt x="25802" y="389"/>
                  </a:lnTo>
                  <a:lnTo>
                    <a:pt x="25812" y="389"/>
                  </a:lnTo>
                  <a:lnTo>
                    <a:pt x="25802" y="400"/>
                  </a:lnTo>
                  <a:lnTo>
                    <a:pt x="25737" y="410"/>
                  </a:lnTo>
                  <a:lnTo>
                    <a:pt x="25672" y="421"/>
                  </a:lnTo>
                  <a:lnTo>
                    <a:pt x="25640" y="421"/>
                  </a:lnTo>
                  <a:lnTo>
                    <a:pt x="25640" y="421"/>
                  </a:lnTo>
                  <a:lnTo>
                    <a:pt x="25650" y="432"/>
                  </a:lnTo>
                  <a:lnTo>
                    <a:pt x="25661" y="443"/>
                  </a:lnTo>
                  <a:lnTo>
                    <a:pt x="25726" y="454"/>
                  </a:lnTo>
                  <a:lnTo>
                    <a:pt x="25823" y="454"/>
                  </a:lnTo>
                  <a:lnTo>
                    <a:pt x="25931" y="454"/>
                  </a:lnTo>
                  <a:lnTo>
                    <a:pt x="26169" y="443"/>
                  </a:lnTo>
                  <a:lnTo>
                    <a:pt x="26277" y="443"/>
                  </a:lnTo>
                  <a:lnTo>
                    <a:pt x="26363" y="454"/>
                  </a:lnTo>
                  <a:lnTo>
                    <a:pt x="26363" y="454"/>
                  </a:lnTo>
                  <a:lnTo>
                    <a:pt x="26590" y="216"/>
                  </a:lnTo>
                  <a:lnTo>
                    <a:pt x="26590" y="216"/>
                  </a:lnTo>
                  <a:lnTo>
                    <a:pt x="26860" y="205"/>
                  </a:lnTo>
                  <a:lnTo>
                    <a:pt x="27097" y="194"/>
                  </a:lnTo>
                  <a:lnTo>
                    <a:pt x="27205" y="194"/>
                  </a:lnTo>
                  <a:lnTo>
                    <a:pt x="27324" y="205"/>
                  </a:lnTo>
                  <a:lnTo>
                    <a:pt x="27432" y="227"/>
                  </a:lnTo>
                  <a:lnTo>
                    <a:pt x="27540" y="248"/>
                  </a:lnTo>
                  <a:lnTo>
                    <a:pt x="27540" y="248"/>
                  </a:lnTo>
                  <a:lnTo>
                    <a:pt x="27745" y="216"/>
                  </a:lnTo>
                  <a:lnTo>
                    <a:pt x="27993" y="194"/>
                  </a:lnTo>
                  <a:lnTo>
                    <a:pt x="28252" y="173"/>
                  </a:lnTo>
                  <a:lnTo>
                    <a:pt x="28522" y="173"/>
                  </a:lnTo>
                  <a:lnTo>
                    <a:pt x="28792" y="173"/>
                  </a:lnTo>
                  <a:lnTo>
                    <a:pt x="29040" y="194"/>
                  </a:lnTo>
                  <a:lnTo>
                    <a:pt x="29256" y="216"/>
                  </a:lnTo>
                  <a:lnTo>
                    <a:pt x="29440" y="248"/>
                  </a:lnTo>
                  <a:lnTo>
                    <a:pt x="29440" y="248"/>
                  </a:lnTo>
                  <a:lnTo>
                    <a:pt x="29537" y="216"/>
                  </a:lnTo>
                  <a:lnTo>
                    <a:pt x="29645" y="194"/>
                  </a:lnTo>
                  <a:lnTo>
                    <a:pt x="29872" y="151"/>
                  </a:lnTo>
                  <a:lnTo>
                    <a:pt x="30120" y="130"/>
                  </a:lnTo>
                  <a:lnTo>
                    <a:pt x="30379" y="119"/>
                  </a:lnTo>
                  <a:lnTo>
                    <a:pt x="30908" y="119"/>
                  </a:lnTo>
                  <a:lnTo>
                    <a:pt x="31394" y="119"/>
                  </a:lnTo>
                  <a:lnTo>
                    <a:pt x="31394" y="119"/>
                  </a:lnTo>
                  <a:lnTo>
                    <a:pt x="31415" y="184"/>
                  </a:lnTo>
                  <a:lnTo>
                    <a:pt x="31415" y="216"/>
                  </a:lnTo>
                  <a:lnTo>
                    <a:pt x="31405" y="248"/>
                  </a:lnTo>
                  <a:lnTo>
                    <a:pt x="31394" y="313"/>
                  </a:lnTo>
                  <a:lnTo>
                    <a:pt x="31394" y="313"/>
                  </a:lnTo>
                  <a:lnTo>
                    <a:pt x="31696" y="313"/>
                  </a:lnTo>
                  <a:lnTo>
                    <a:pt x="31696" y="313"/>
                  </a:lnTo>
                  <a:lnTo>
                    <a:pt x="31685" y="270"/>
                  </a:lnTo>
                  <a:lnTo>
                    <a:pt x="31674" y="238"/>
                  </a:lnTo>
                  <a:lnTo>
                    <a:pt x="31642" y="227"/>
                  </a:lnTo>
                  <a:lnTo>
                    <a:pt x="31588" y="216"/>
                  </a:lnTo>
                  <a:lnTo>
                    <a:pt x="31588" y="216"/>
                  </a:lnTo>
                  <a:lnTo>
                    <a:pt x="31685" y="162"/>
                  </a:lnTo>
                  <a:lnTo>
                    <a:pt x="31728" y="141"/>
                  </a:lnTo>
                  <a:lnTo>
                    <a:pt x="31772" y="130"/>
                  </a:lnTo>
                  <a:lnTo>
                    <a:pt x="31880" y="119"/>
                  </a:lnTo>
                  <a:lnTo>
                    <a:pt x="32020" y="119"/>
                  </a:lnTo>
                  <a:lnTo>
                    <a:pt x="32020" y="119"/>
                  </a:lnTo>
                  <a:lnTo>
                    <a:pt x="32538" y="119"/>
                  </a:lnTo>
                  <a:lnTo>
                    <a:pt x="33121" y="108"/>
                  </a:lnTo>
                  <a:lnTo>
                    <a:pt x="34427" y="43"/>
                  </a:lnTo>
                  <a:lnTo>
                    <a:pt x="35097" y="22"/>
                  </a:lnTo>
                  <a:lnTo>
                    <a:pt x="35734" y="0"/>
                  </a:lnTo>
                  <a:lnTo>
                    <a:pt x="36036" y="11"/>
                  </a:lnTo>
                  <a:lnTo>
                    <a:pt x="36327" y="11"/>
                  </a:lnTo>
                  <a:lnTo>
                    <a:pt x="36608" y="33"/>
                  </a:lnTo>
                  <a:lnTo>
                    <a:pt x="36856" y="54"/>
                  </a:lnTo>
                  <a:lnTo>
                    <a:pt x="36856" y="54"/>
                  </a:lnTo>
                  <a:lnTo>
                    <a:pt x="37169" y="108"/>
                  </a:lnTo>
                  <a:lnTo>
                    <a:pt x="37385" y="141"/>
                  </a:lnTo>
                  <a:lnTo>
                    <a:pt x="37547" y="151"/>
                  </a:lnTo>
                  <a:lnTo>
                    <a:pt x="37547" y="151"/>
                  </a:lnTo>
                  <a:lnTo>
                    <a:pt x="37601" y="151"/>
                  </a:lnTo>
                  <a:lnTo>
                    <a:pt x="37644" y="141"/>
                  </a:lnTo>
                  <a:lnTo>
                    <a:pt x="37720" y="119"/>
                  </a:lnTo>
                  <a:lnTo>
                    <a:pt x="37763" y="119"/>
                  </a:lnTo>
                  <a:lnTo>
                    <a:pt x="37796" y="119"/>
                  </a:lnTo>
                  <a:lnTo>
                    <a:pt x="37828" y="141"/>
                  </a:lnTo>
                  <a:lnTo>
                    <a:pt x="37871" y="184"/>
                  </a:lnTo>
                  <a:lnTo>
                    <a:pt x="37871" y="184"/>
                  </a:lnTo>
                  <a:lnTo>
                    <a:pt x="37904" y="173"/>
                  </a:lnTo>
                  <a:lnTo>
                    <a:pt x="37936" y="151"/>
                  </a:lnTo>
                  <a:lnTo>
                    <a:pt x="38011" y="130"/>
                  </a:lnTo>
                  <a:lnTo>
                    <a:pt x="38087" y="108"/>
                  </a:lnTo>
                  <a:lnTo>
                    <a:pt x="38109" y="87"/>
                  </a:lnTo>
                  <a:lnTo>
                    <a:pt x="38130" y="54"/>
                  </a:lnTo>
                  <a:lnTo>
                    <a:pt x="38130" y="54"/>
                  </a:lnTo>
                  <a:lnTo>
                    <a:pt x="38173" y="76"/>
                  </a:lnTo>
                  <a:lnTo>
                    <a:pt x="38227" y="87"/>
                  </a:lnTo>
                  <a:lnTo>
                    <a:pt x="38335" y="87"/>
                  </a:lnTo>
                  <a:lnTo>
                    <a:pt x="38389" y="97"/>
                  </a:lnTo>
                  <a:lnTo>
                    <a:pt x="38454" y="108"/>
                  </a:lnTo>
                  <a:lnTo>
                    <a:pt x="38508" y="141"/>
                  </a:lnTo>
                  <a:lnTo>
                    <a:pt x="38562" y="184"/>
                  </a:lnTo>
                  <a:lnTo>
                    <a:pt x="38562" y="184"/>
                  </a:lnTo>
                  <a:lnTo>
                    <a:pt x="38584" y="184"/>
                  </a:lnTo>
                  <a:lnTo>
                    <a:pt x="38605" y="162"/>
                  </a:lnTo>
                  <a:lnTo>
                    <a:pt x="38627" y="108"/>
                  </a:lnTo>
                  <a:lnTo>
                    <a:pt x="38648" y="76"/>
                  </a:lnTo>
                  <a:lnTo>
                    <a:pt x="38670" y="54"/>
                  </a:lnTo>
                  <a:lnTo>
                    <a:pt x="38702" y="33"/>
                  </a:lnTo>
                  <a:lnTo>
                    <a:pt x="38756" y="22"/>
                  </a:lnTo>
                  <a:lnTo>
                    <a:pt x="38756" y="22"/>
                  </a:lnTo>
                  <a:lnTo>
                    <a:pt x="38810" y="33"/>
                  </a:lnTo>
                  <a:lnTo>
                    <a:pt x="38843" y="43"/>
                  </a:lnTo>
                  <a:lnTo>
                    <a:pt x="38875" y="65"/>
                  </a:lnTo>
                  <a:lnTo>
                    <a:pt x="38908" y="87"/>
                  </a:lnTo>
                  <a:lnTo>
                    <a:pt x="38961" y="141"/>
                  </a:lnTo>
                  <a:lnTo>
                    <a:pt x="38983" y="162"/>
                  </a:lnTo>
                  <a:lnTo>
                    <a:pt x="39015" y="184"/>
                  </a:lnTo>
                  <a:lnTo>
                    <a:pt x="39015" y="184"/>
                  </a:lnTo>
                  <a:lnTo>
                    <a:pt x="39091" y="130"/>
                  </a:lnTo>
                  <a:lnTo>
                    <a:pt x="39167" y="76"/>
                  </a:lnTo>
                  <a:lnTo>
                    <a:pt x="39253" y="43"/>
                  </a:lnTo>
                  <a:lnTo>
                    <a:pt x="39339" y="33"/>
                  </a:lnTo>
                  <a:lnTo>
                    <a:pt x="39437" y="22"/>
                  </a:lnTo>
                  <a:lnTo>
                    <a:pt x="39534" y="22"/>
                  </a:lnTo>
                  <a:lnTo>
                    <a:pt x="39739" y="22"/>
                  </a:lnTo>
                  <a:lnTo>
                    <a:pt x="39739" y="22"/>
                  </a:lnTo>
                  <a:lnTo>
                    <a:pt x="40138" y="43"/>
                  </a:lnTo>
                  <a:lnTo>
                    <a:pt x="40581" y="33"/>
                  </a:lnTo>
                  <a:lnTo>
                    <a:pt x="41466" y="22"/>
                  </a:lnTo>
                  <a:lnTo>
                    <a:pt x="41466" y="22"/>
                  </a:lnTo>
                  <a:lnTo>
                    <a:pt x="41714" y="33"/>
                  </a:lnTo>
                  <a:lnTo>
                    <a:pt x="41952" y="43"/>
                  </a:lnTo>
                  <a:lnTo>
                    <a:pt x="42395" y="76"/>
                  </a:lnTo>
                  <a:lnTo>
                    <a:pt x="42610" y="87"/>
                  </a:lnTo>
                  <a:lnTo>
                    <a:pt x="42805" y="87"/>
                  </a:lnTo>
                  <a:lnTo>
                    <a:pt x="42999" y="76"/>
                  </a:lnTo>
                  <a:lnTo>
                    <a:pt x="43172" y="54"/>
                  </a:lnTo>
                  <a:lnTo>
                    <a:pt x="43172" y="54"/>
                  </a:lnTo>
                  <a:lnTo>
                    <a:pt x="43247" y="87"/>
                  </a:lnTo>
                  <a:lnTo>
                    <a:pt x="43323" y="108"/>
                  </a:lnTo>
                  <a:lnTo>
                    <a:pt x="43399" y="108"/>
                  </a:lnTo>
                  <a:lnTo>
                    <a:pt x="43485" y="119"/>
                  </a:lnTo>
                  <a:lnTo>
                    <a:pt x="43668" y="97"/>
                  </a:lnTo>
                  <a:lnTo>
                    <a:pt x="43863" y="76"/>
                  </a:lnTo>
                  <a:lnTo>
                    <a:pt x="44046" y="54"/>
                  </a:lnTo>
                  <a:lnTo>
                    <a:pt x="44241" y="43"/>
                  </a:lnTo>
                  <a:lnTo>
                    <a:pt x="44338" y="54"/>
                  </a:lnTo>
                  <a:lnTo>
                    <a:pt x="44435" y="65"/>
                  </a:lnTo>
                  <a:lnTo>
                    <a:pt x="44521" y="87"/>
                  </a:lnTo>
                  <a:lnTo>
                    <a:pt x="44608" y="119"/>
                  </a:lnTo>
                  <a:lnTo>
                    <a:pt x="44608" y="119"/>
                  </a:lnTo>
                  <a:lnTo>
                    <a:pt x="44640" y="130"/>
                  </a:lnTo>
                  <a:lnTo>
                    <a:pt x="44662" y="119"/>
                  </a:lnTo>
                  <a:lnTo>
                    <a:pt x="44694" y="87"/>
                  </a:lnTo>
                  <a:lnTo>
                    <a:pt x="44716" y="65"/>
                  </a:lnTo>
                  <a:lnTo>
                    <a:pt x="44748" y="54"/>
                  </a:lnTo>
                  <a:lnTo>
                    <a:pt x="44770" y="54"/>
                  </a:lnTo>
                  <a:lnTo>
                    <a:pt x="44770" y="54"/>
                  </a:lnTo>
                  <a:lnTo>
                    <a:pt x="45644" y="108"/>
                  </a:lnTo>
                  <a:lnTo>
                    <a:pt x="46540" y="162"/>
                  </a:lnTo>
                  <a:lnTo>
                    <a:pt x="47425" y="184"/>
                  </a:lnTo>
                  <a:lnTo>
                    <a:pt x="47857" y="194"/>
                  </a:lnTo>
                  <a:lnTo>
                    <a:pt x="48278" y="184"/>
                  </a:lnTo>
                  <a:lnTo>
                    <a:pt x="48278" y="184"/>
                  </a:lnTo>
                  <a:lnTo>
                    <a:pt x="48300" y="238"/>
                  </a:lnTo>
                  <a:lnTo>
                    <a:pt x="48321" y="281"/>
                  </a:lnTo>
                  <a:lnTo>
                    <a:pt x="48408" y="356"/>
                  </a:lnTo>
                  <a:lnTo>
                    <a:pt x="48408" y="356"/>
                  </a:lnTo>
                  <a:lnTo>
                    <a:pt x="48440" y="346"/>
                  </a:lnTo>
                  <a:lnTo>
                    <a:pt x="48451" y="335"/>
                  </a:lnTo>
                  <a:lnTo>
                    <a:pt x="48462" y="324"/>
                  </a:lnTo>
                  <a:lnTo>
                    <a:pt x="48451" y="302"/>
                  </a:lnTo>
                  <a:lnTo>
                    <a:pt x="48451" y="270"/>
                  </a:lnTo>
                  <a:lnTo>
                    <a:pt x="48451" y="259"/>
                  </a:lnTo>
                  <a:lnTo>
                    <a:pt x="48472" y="248"/>
                  </a:lnTo>
                  <a:lnTo>
                    <a:pt x="48472" y="248"/>
                  </a:lnTo>
                  <a:lnTo>
                    <a:pt x="48526" y="270"/>
                  </a:lnTo>
                  <a:lnTo>
                    <a:pt x="48591" y="281"/>
                  </a:lnTo>
                  <a:lnTo>
                    <a:pt x="48732" y="292"/>
                  </a:lnTo>
                  <a:lnTo>
                    <a:pt x="49055" y="270"/>
                  </a:lnTo>
                  <a:lnTo>
                    <a:pt x="49207" y="281"/>
                  </a:lnTo>
                  <a:lnTo>
                    <a:pt x="49293" y="292"/>
                  </a:lnTo>
                  <a:lnTo>
                    <a:pt x="49358" y="302"/>
                  </a:lnTo>
                  <a:lnTo>
                    <a:pt x="49433" y="335"/>
                  </a:lnTo>
                  <a:lnTo>
                    <a:pt x="49498" y="367"/>
                  </a:lnTo>
                  <a:lnTo>
                    <a:pt x="49563" y="421"/>
                  </a:lnTo>
                  <a:lnTo>
                    <a:pt x="49617" y="486"/>
                  </a:lnTo>
                  <a:lnTo>
                    <a:pt x="49617" y="486"/>
                  </a:lnTo>
                  <a:lnTo>
                    <a:pt x="49725" y="421"/>
                  </a:lnTo>
                  <a:lnTo>
                    <a:pt x="49833" y="389"/>
                  </a:lnTo>
                  <a:lnTo>
                    <a:pt x="49951" y="378"/>
                  </a:lnTo>
                  <a:lnTo>
                    <a:pt x="50081" y="378"/>
                  </a:lnTo>
                  <a:lnTo>
                    <a:pt x="50200" y="389"/>
                  </a:lnTo>
                  <a:lnTo>
                    <a:pt x="50319" y="400"/>
                  </a:lnTo>
                  <a:lnTo>
                    <a:pt x="50534" y="454"/>
                  </a:lnTo>
                  <a:lnTo>
                    <a:pt x="50534" y="454"/>
                  </a:lnTo>
                  <a:lnTo>
                    <a:pt x="50642" y="464"/>
                  </a:lnTo>
                  <a:lnTo>
                    <a:pt x="50761" y="475"/>
                  </a:lnTo>
                  <a:lnTo>
                    <a:pt x="51042" y="464"/>
                  </a:lnTo>
                  <a:lnTo>
                    <a:pt x="51333" y="443"/>
                  </a:lnTo>
                  <a:lnTo>
                    <a:pt x="51495" y="443"/>
                  </a:lnTo>
                  <a:lnTo>
                    <a:pt x="51646" y="454"/>
                  </a:lnTo>
                  <a:lnTo>
                    <a:pt x="51646" y="454"/>
                  </a:lnTo>
                  <a:lnTo>
                    <a:pt x="52327" y="518"/>
                  </a:lnTo>
                  <a:lnTo>
                    <a:pt x="52953" y="583"/>
                  </a:lnTo>
                  <a:lnTo>
                    <a:pt x="52953" y="583"/>
                  </a:lnTo>
                  <a:lnTo>
                    <a:pt x="53071" y="605"/>
                  </a:lnTo>
                  <a:lnTo>
                    <a:pt x="53201" y="648"/>
                  </a:lnTo>
                  <a:lnTo>
                    <a:pt x="53320" y="691"/>
                  </a:lnTo>
                  <a:lnTo>
                    <a:pt x="53406" y="713"/>
                  </a:lnTo>
                  <a:lnTo>
                    <a:pt x="53406" y="713"/>
                  </a:lnTo>
                  <a:lnTo>
                    <a:pt x="53514" y="723"/>
                  </a:lnTo>
                  <a:lnTo>
                    <a:pt x="53622" y="723"/>
                  </a:lnTo>
                  <a:lnTo>
                    <a:pt x="53827" y="713"/>
                  </a:lnTo>
                  <a:lnTo>
                    <a:pt x="54032" y="702"/>
                  </a:lnTo>
                  <a:lnTo>
                    <a:pt x="54129" y="702"/>
                  </a:lnTo>
                  <a:lnTo>
                    <a:pt x="54227" y="713"/>
                  </a:lnTo>
                  <a:lnTo>
                    <a:pt x="54227" y="713"/>
                  </a:lnTo>
                  <a:lnTo>
                    <a:pt x="54205" y="734"/>
                  </a:lnTo>
                  <a:lnTo>
                    <a:pt x="54183" y="745"/>
                  </a:lnTo>
                  <a:lnTo>
                    <a:pt x="54162" y="745"/>
                  </a:lnTo>
                  <a:lnTo>
                    <a:pt x="54162" y="745"/>
                  </a:lnTo>
                  <a:lnTo>
                    <a:pt x="54302" y="767"/>
                  </a:lnTo>
                  <a:lnTo>
                    <a:pt x="54496" y="788"/>
                  </a:lnTo>
                  <a:lnTo>
                    <a:pt x="54712" y="810"/>
                  </a:lnTo>
                  <a:lnTo>
                    <a:pt x="54810" y="821"/>
                  </a:lnTo>
                  <a:lnTo>
                    <a:pt x="54885" y="842"/>
                  </a:lnTo>
                  <a:lnTo>
                    <a:pt x="54885" y="842"/>
                  </a:lnTo>
                  <a:lnTo>
                    <a:pt x="54885" y="1037"/>
                  </a:lnTo>
                  <a:lnTo>
                    <a:pt x="54885" y="1037"/>
                  </a:lnTo>
                  <a:lnTo>
                    <a:pt x="54950" y="1037"/>
                  </a:lnTo>
                  <a:lnTo>
                    <a:pt x="55015" y="1037"/>
                  </a:lnTo>
                  <a:lnTo>
                    <a:pt x="55177" y="1058"/>
                  </a:lnTo>
                  <a:lnTo>
                    <a:pt x="55338" y="1101"/>
                  </a:lnTo>
                  <a:lnTo>
                    <a:pt x="55511" y="1144"/>
                  </a:lnTo>
                  <a:lnTo>
                    <a:pt x="55695" y="1177"/>
                  </a:lnTo>
                  <a:lnTo>
                    <a:pt x="55878" y="1209"/>
                  </a:lnTo>
                  <a:lnTo>
                    <a:pt x="55965" y="1220"/>
                  </a:lnTo>
                  <a:lnTo>
                    <a:pt x="56051" y="1220"/>
                  </a:lnTo>
                  <a:lnTo>
                    <a:pt x="56137" y="1220"/>
                  </a:lnTo>
                  <a:lnTo>
                    <a:pt x="56224" y="1198"/>
                  </a:lnTo>
                  <a:lnTo>
                    <a:pt x="56224" y="1198"/>
                  </a:lnTo>
                  <a:lnTo>
                    <a:pt x="56202" y="1177"/>
                  </a:lnTo>
                  <a:lnTo>
                    <a:pt x="56170" y="1155"/>
                  </a:lnTo>
                  <a:lnTo>
                    <a:pt x="56094" y="1134"/>
                  </a:lnTo>
                  <a:lnTo>
                    <a:pt x="56062" y="1123"/>
                  </a:lnTo>
                  <a:lnTo>
                    <a:pt x="56029" y="1101"/>
                  </a:lnTo>
                  <a:lnTo>
                    <a:pt x="56008" y="1080"/>
                  </a:lnTo>
                  <a:lnTo>
                    <a:pt x="55997" y="1037"/>
                  </a:lnTo>
                  <a:lnTo>
                    <a:pt x="55997" y="1037"/>
                  </a:lnTo>
                  <a:lnTo>
                    <a:pt x="56073" y="1037"/>
                  </a:lnTo>
                  <a:lnTo>
                    <a:pt x="56181" y="1037"/>
                  </a:lnTo>
                  <a:lnTo>
                    <a:pt x="56418" y="1037"/>
                  </a:lnTo>
                  <a:lnTo>
                    <a:pt x="56526" y="1047"/>
                  </a:lnTo>
                  <a:lnTo>
                    <a:pt x="56634" y="1069"/>
                  </a:lnTo>
                  <a:lnTo>
                    <a:pt x="56677" y="1091"/>
                  </a:lnTo>
                  <a:lnTo>
                    <a:pt x="56720" y="1112"/>
                  </a:lnTo>
                  <a:lnTo>
                    <a:pt x="56753" y="1134"/>
                  </a:lnTo>
                  <a:lnTo>
                    <a:pt x="56774" y="1166"/>
                  </a:lnTo>
                  <a:lnTo>
                    <a:pt x="56774" y="1166"/>
                  </a:lnTo>
                  <a:lnTo>
                    <a:pt x="56764" y="1188"/>
                  </a:lnTo>
                  <a:lnTo>
                    <a:pt x="56742" y="1198"/>
                  </a:lnTo>
                  <a:lnTo>
                    <a:pt x="56720" y="1209"/>
                  </a:lnTo>
                  <a:lnTo>
                    <a:pt x="56710" y="1231"/>
                  </a:lnTo>
                  <a:lnTo>
                    <a:pt x="56710" y="1231"/>
                  </a:lnTo>
                  <a:lnTo>
                    <a:pt x="56882" y="1296"/>
                  </a:lnTo>
                  <a:lnTo>
                    <a:pt x="57055" y="1360"/>
                  </a:lnTo>
                  <a:lnTo>
                    <a:pt x="57239" y="1404"/>
                  </a:lnTo>
                  <a:lnTo>
                    <a:pt x="57433" y="1447"/>
                  </a:lnTo>
                  <a:lnTo>
                    <a:pt x="57811" y="1533"/>
                  </a:lnTo>
                  <a:lnTo>
                    <a:pt x="58199" y="1609"/>
                  </a:lnTo>
                  <a:lnTo>
                    <a:pt x="58588" y="1684"/>
                  </a:lnTo>
                  <a:lnTo>
                    <a:pt x="58966" y="1781"/>
                  </a:lnTo>
                  <a:lnTo>
                    <a:pt x="59139" y="1835"/>
                  </a:lnTo>
                  <a:lnTo>
                    <a:pt x="59311" y="1900"/>
                  </a:lnTo>
                  <a:lnTo>
                    <a:pt x="59473" y="1976"/>
                  </a:lnTo>
                  <a:lnTo>
                    <a:pt x="59624" y="2051"/>
                  </a:lnTo>
                  <a:lnTo>
                    <a:pt x="59624" y="2051"/>
                  </a:lnTo>
                  <a:close/>
                  <a:moveTo>
                    <a:pt x="58610" y="3422"/>
                  </a:moveTo>
                  <a:lnTo>
                    <a:pt x="58610" y="3422"/>
                  </a:lnTo>
                  <a:lnTo>
                    <a:pt x="58685" y="3412"/>
                  </a:lnTo>
                  <a:lnTo>
                    <a:pt x="58772" y="3390"/>
                  </a:lnTo>
                  <a:lnTo>
                    <a:pt x="58804" y="3379"/>
                  </a:lnTo>
                  <a:lnTo>
                    <a:pt x="58836" y="3358"/>
                  </a:lnTo>
                  <a:lnTo>
                    <a:pt x="58858" y="3325"/>
                  </a:lnTo>
                  <a:lnTo>
                    <a:pt x="58869" y="3293"/>
                  </a:lnTo>
                  <a:lnTo>
                    <a:pt x="58869" y="3293"/>
                  </a:lnTo>
                  <a:lnTo>
                    <a:pt x="58825" y="3293"/>
                  </a:lnTo>
                  <a:lnTo>
                    <a:pt x="58804" y="3293"/>
                  </a:lnTo>
                  <a:lnTo>
                    <a:pt x="58772" y="3314"/>
                  </a:lnTo>
                  <a:lnTo>
                    <a:pt x="58761" y="3325"/>
                  </a:lnTo>
                  <a:lnTo>
                    <a:pt x="58739" y="3347"/>
                  </a:lnTo>
                  <a:lnTo>
                    <a:pt x="58718" y="3358"/>
                  </a:lnTo>
                  <a:lnTo>
                    <a:pt x="58685" y="3368"/>
                  </a:lnTo>
                  <a:lnTo>
                    <a:pt x="58642" y="3358"/>
                  </a:lnTo>
                  <a:lnTo>
                    <a:pt x="58642" y="3358"/>
                  </a:lnTo>
                  <a:lnTo>
                    <a:pt x="58653" y="3325"/>
                  </a:lnTo>
                  <a:lnTo>
                    <a:pt x="58642" y="3304"/>
                  </a:lnTo>
                  <a:lnTo>
                    <a:pt x="58631" y="3282"/>
                  </a:lnTo>
                  <a:lnTo>
                    <a:pt x="58620" y="3271"/>
                  </a:lnTo>
                  <a:lnTo>
                    <a:pt x="58588" y="3250"/>
                  </a:lnTo>
                  <a:lnTo>
                    <a:pt x="58545" y="3228"/>
                  </a:lnTo>
                  <a:lnTo>
                    <a:pt x="58545" y="3228"/>
                  </a:lnTo>
                  <a:lnTo>
                    <a:pt x="58556" y="3282"/>
                  </a:lnTo>
                  <a:lnTo>
                    <a:pt x="58566" y="3336"/>
                  </a:lnTo>
                  <a:lnTo>
                    <a:pt x="58610" y="3422"/>
                  </a:lnTo>
                  <a:lnTo>
                    <a:pt x="58610" y="3422"/>
                  </a:lnTo>
                  <a:close/>
                  <a:moveTo>
                    <a:pt x="6704" y="3757"/>
                  </a:moveTo>
                  <a:lnTo>
                    <a:pt x="6704" y="3757"/>
                  </a:lnTo>
                  <a:lnTo>
                    <a:pt x="6607" y="3757"/>
                  </a:lnTo>
                  <a:lnTo>
                    <a:pt x="6499" y="3746"/>
                  </a:lnTo>
                  <a:lnTo>
                    <a:pt x="6413" y="3757"/>
                  </a:lnTo>
                  <a:lnTo>
                    <a:pt x="6369" y="3768"/>
                  </a:lnTo>
                  <a:lnTo>
                    <a:pt x="6348" y="3789"/>
                  </a:lnTo>
                  <a:lnTo>
                    <a:pt x="6348" y="3789"/>
                  </a:lnTo>
                  <a:lnTo>
                    <a:pt x="6434" y="3779"/>
                  </a:lnTo>
                  <a:lnTo>
                    <a:pt x="6542" y="3789"/>
                  </a:lnTo>
                  <a:lnTo>
                    <a:pt x="6639" y="3789"/>
                  </a:lnTo>
                  <a:lnTo>
                    <a:pt x="6672" y="3779"/>
                  </a:lnTo>
                  <a:lnTo>
                    <a:pt x="6704" y="3757"/>
                  </a:lnTo>
                  <a:lnTo>
                    <a:pt x="6704" y="3757"/>
                  </a:lnTo>
                  <a:close/>
                </a:path>
              </a:pathLst>
            </a:custGeom>
            <a:solidFill>
              <a:srgbClr val="00BC6F">
                <a:alpha val="10130"/>
              </a:srgbClr>
            </a:solidFill>
            <a:ln>
              <a:noFill/>
            </a:ln>
          </p:spPr>
          <p:txBody>
            <a:bodyPr spcFirstLastPara="1" wrap="square" lIns="95550" tIns="95550" rIns="95550" bIns="95550" anchor="ctr" anchorCtr="0">
              <a:noAutofit/>
            </a:bodyPr>
            <a:lstStyle/>
            <a:p>
              <a:pPr marL="0" lvl="0" indent="0" algn="l" rtl="0">
                <a:spcBef>
                  <a:spcPts val="0"/>
                </a:spcBef>
                <a:spcAft>
                  <a:spcPts val="0"/>
                </a:spcAft>
                <a:buNone/>
              </a:pPr>
              <a:endParaRPr sz="1463"/>
            </a:p>
          </p:txBody>
        </p:sp>
      </p:grpSp>
      <p:grpSp>
        <p:nvGrpSpPr>
          <p:cNvPr id="1704" name="Google Shape;1704;p164"/>
          <p:cNvGrpSpPr/>
          <p:nvPr/>
        </p:nvGrpSpPr>
        <p:grpSpPr>
          <a:xfrm>
            <a:off x="443827" y="1536241"/>
            <a:ext cx="2337104" cy="2172510"/>
            <a:chOff x="992175" y="238125"/>
            <a:chExt cx="5635650" cy="5238750"/>
          </a:xfrm>
        </p:grpSpPr>
        <p:sp>
          <p:nvSpPr>
            <p:cNvPr id="1705" name="Google Shape;1705;p164"/>
            <p:cNvSpPr/>
            <p:nvPr/>
          </p:nvSpPr>
          <p:spPr>
            <a:xfrm>
              <a:off x="992175" y="238125"/>
              <a:ext cx="5635650" cy="5238750"/>
            </a:xfrm>
            <a:custGeom>
              <a:avLst/>
              <a:gdLst/>
              <a:ahLst/>
              <a:cxnLst/>
              <a:rect l="l" t="t" r="r" b="b"/>
              <a:pathLst>
                <a:path w="225426" h="209550" extrusionOk="0">
                  <a:moveTo>
                    <a:pt x="112713" y="36979"/>
                  </a:moveTo>
                  <a:lnTo>
                    <a:pt x="114389" y="37078"/>
                  </a:lnTo>
                  <a:lnTo>
                    <a:pt x="115967" y="37275"/>
                  </a:lnTo>
                  <a:lnTo>
                    <a:pt x="117545" y="37670"/>
                  </a:lnTo>
                  <a:lnTo>
                    <a:pt x="119024" y="38261"/>
                  </a:lnTo>
                  <a:lnTo>
                    <a:pt x="120503" y="38952"/>
                  </a:lnTo>
                  <a:lnTo>
                    <a:pt x="121884" y="39741"/>
                  </a:lnTo>
                  <a:lnTo>
                    <a:pt x="123067" y="40727"/>
                  </a:lnTo>
                  <a:lnTo>
                    <a:pt x="124251" y="41713"/>
                  </a:lnTo>
                  <a:lnTo>
                    <a:pt x="125335" y="42896"/>
                  </a:lnTo>
                  <a:lnTo>
                    <a:pt x="126223" y="44178"/>
                  </a:lnTo>
                  <a:lnTo>
                    <a:pt x="127110" y="45559"/>
                  </a:lnTo>
                  <a:lnTo>
                    <a:pt x="127801" y="46939"/>
                  </a:lnTo>
                  <a:lnTo>
                    <a:pt x="128294" y="48418"/>
                  </a:lnTo>
                  <a:lnTo>
                    <a:pt x="128688" y="49996"/>
                  </a:lnTo>
                  <a:lnTo>
                    <a:pt x="128984" y="51673"/>
                  </a:lnTo>
                  <a:lnTo>
                    <a:pt x="129083" y="53250"/>
                  </a:lnTo>
                  <a:lnTo>
                    <a:pt x="128984" y="54927"/>
                  </a:lnTo>
                  <a:lnTo>
                    <a:pt x="128688" y="56603"/>
                  </a:lnTo>
                  <a:lnTo>
                    <a:pt x="128294" y="58181"/>
                  </a:lnTo>
                  <a:lnTo>
                    <a:pt x="127801" y="59660"/>
                  </a:lnTo>
                  <a:lnTo>
                    <a:pt x="127110" y="61041"/>
                  </a:lnTo>
                  <a:lnTo>
                    <a:pt x="126223" y="62421"/>
                  </a:lnTo>
                  <a:lnTo>
                    <a:pt x="125335" y="63703"/>
                  </a:lnTo>
                  <a:lnTo>
                    <a:pt x="124251" y="64788"/>
                  </a:lnTo>
                  <a:lnTo>
                    <a:pt x="124053" y="65084"/>
                  </a:lnTo>
                  <a:lnTo>
                    <a:pt x="122870" y="66070"/>
                  </a:lnTo>
                  <a:lnTo>
                    <a:pt x="121687" y="66957"/>
                  </a:lnTo>
                  <a:lnTo>
                    <a:pt x="120306" y="67746"/>
                  </a:lnTo>
                  <a:lnTo>
                    <a:pt x="118926" y="68437"/>
                  </a:lnTo>
                  <a:lnTo>
                    <a:pt x="117446" y="68930"/>
                  </a:lnTo>
                  <a:lnTo>
                    <a:pt x="115967" y="69324"/>
                  </a:lnTo>
                  <a:lnTo>
                    <a:pt x="114389" y="69521"/>
                  </a:lnTo>
                  <a:lnTo>
                    <a:pt x="112713" y="69620"/>
                  </a:lnTo>
                  <a:lnTo>
                    <a:pt x="111037" y="69521"/>
                  </a:lnTo>
                  <a:lnTo>
                    <a:pt x="109459" y="69324"/>
                  </a:lnTo>
                  <a:lnTo>
                    <a:pt x="107881" y="68930"/>
                  </a:lnTo>
                  <a:lnTo>
                    <a:pt x="106402" y="68338"/>
                  </a:lnTo>
                  <a:lnTo>
                    <a:pt x="104923" y="67648"/>
                  </a:lnTo>
                  <a:lnTo>
                    <a:pt x="103542" y="66859"/>
                  </a:lnTo>
                  <a:lnTo>
                    <a:pt x="102359" y="65873"/>
                  </a:lnTo>
                  <a:lnTo>
                    <a:pt x="101175" y="64788"/>
                  </a:lnTo>
                  <a:lnTo>
                    <a:pt x="100091" y="63703"/>
                  </a:lnTo>
                  <a:lnTo>
                    <a:pt x="99203" y="62421"/>
                  </a:lnTo>
                  <a:lnTo>
                    <a:pt x="98316" y="61041"/>
                  </a:lnTo>
                  <a:lnTo>
                    <a:pt x="97625" y="59660"/>
                  </a:lnTo>
                  <a:lnTo>
                    <a:pt x="97132" y="58181"/>
                  </a:lnTo>
                  <a:lnTo>
                    <a:pt x="96738" y="56603"/>
                  </a:lnTo>
                  <a:lnTo>
                    <a:pt x="96442" y="54927"/>
                  </a:lnTo>
                  <a:lnTo>
                    <a:pt x="96343" y="53250"/>
                  </a:lnTo>
                  <a:lnTo>
                    <a:pt x="96442" y="51574"/>
                  </a:lnTo>
                  <a:lnTo>
                    <a:pt x="96738" y="49996"/>
                  </a:lnTo>
                  <a:lnTo>
                    <a:pt x="97132" y="48418"/>
                  </a:lnTo>
                  <a:lnTo>
                    <a:pt x="97625" y="46939"/>
                  </a:lnTo>
                  <a:lnTo>
                    <a:pt x="98316" y="45460"/>
                  </a:lnTo>
                  <a:lnTo>
                    <a:pt x="99203" y="44178"/>
                  </a:lnTo>
                  <a:lnTo>
                    <a:pt x="100091" y="42896"/>
                  </a:lnTo>
                  <a:lnTo>
                    <a:pt x="101175" y="41713"/>
                  </a:lnTo>
                  <a:lnTo>
                    <a:pt x="102359" y="40727"/>
                  </a:lnTo>
                  <a:lnTo>
                    <a:pt x="103542" y="39741"/>
                  </a:lnTo>
                  <a:lnTo>
                    <a:pt x="104923" y="38952"/>
                  </a:lnTo>
                  <a:lnTo>
                    <a:pt x="106402" y="38261"/>
                  </a:lnTo>
                  <a:lnTo>
                    <a:pt x="107881" y="37670"/>
                  </a:lnTo>
                  <a:lnTo>
                    <a:pt x="109459" y="37275"/>
                  </a:lnTo>
                  <a:lnTo>
                    <a:pt x="111037" y="37078"/>
                  </a:lnTo>
                  <a:lnTo>
                    <a:pt x="112713" y="36979"/>
                  </a:lnTo>
                  <a:close/>
                  <a:moveTo>
                    <a:pt x="54434" y="139930"/>
                  </a:moveTo>
                  <a:lnTo>
                    <a:pt x="56011" y="140127"/>
                  </a:lnTo>
                  <a:lnTo>
                    <a:pt x="57491" y="140423"/>
                  </a:lnTo>
                  <a:lnTo>
                    <a:pt x="58970" y="140916"/>
                  </a:lnTo>
                  <a:lnTo>
                    <a:pt x="60449" y="141508"/>
                  </a:lnTo>
                  <a:lnTo>
                    <a:pt x="61829" y="142297"/>
                  </a:lnTo>
                  <a:lnTo>
                    <a:pt x="63111" y="143184"/>
                  </a:lnTo>
                  <a:lnTo>
                    <a:pt x="64393" y="144269"/>
                  </a:lnTo>
                  <a:lnTo>
                    <a:pt x="65478" y="145354"/>
                  </a:lnTo>
                  <a:lnTo>
                    <a:pt x="66563" y="146636"/>
                  </a:lnTo>
                  <a:lnTo>
                    <a:pt x="67450" y="148016"/>
                  </a:lnTo>
                  <a:lnTo>
                    <a:pt x="67450" y="148115"/>
                  </a:lnTo>
                  <a:lnTo>
                    <a:pt x="68239" y="149594"/>
                  </a:lnTo>
                  <a:lnTo>
                    <a:pt x="68831" y="151073"/>
                  </a:lnTo>
                  <a:lnTo>
                    <a:pt x="69225" y="152651"/>
                  </a:lnTo>
                  <a:lnTo>
                    <a:pt x="69521" y="154229"/>
                  </a:lnTo>
                  <a:lnTo>
                    <a:pt x="69620" y="155807"/>
                  </a:lnTo>
                  <a:lnTo>
                    <a:pt x="69620" y="157384"/>
                  </a:lnTo>
                  <a:lnTo>
                    <a:pt x="69423" y="158962"/>
                  </a:lnTo>
                  <a:lnTo>
                    <a:pt x="69028" y="160441"/>
                  </a:lnTo>
                  <a:lnTo>
                    <a:pt x="68535" y="161921"/>
                  </a:lnTo>
                  <a:lnTo>
                    <a:pt x="67943" y="163400"/>
                  </a:lnTo>
                  <a:lnTo>
                    <a:pt x="67154" y="164780"/>
                  </a:lnTo>
                  <a:lnTo>
                    <a:pt x="66267" y="166062"/>
                  </a:lnTo>
                  <a:lnTo>
                    <a:pt x="65281" y="167344"/>
                  </a:lnTo>
                  <a:lnTo>
                    <a:pt x="64098" y="168429"/>
                  </a:lnTo>
                  <a:lnTo>
                    <a:pt x="62816" y="169514"/>
                  </a:lnTo>
                  <a:lnTo>
                    <a:pt x="61435" y="170401"/>
                  </a:lnTo>
                  <a:lnTo>
                    <a:pt x="59956" y="171190"/>
                  </a:lnTo>
                  <a:lnTo>
                    <a:pt x="58378" y="171782"/>
                  </a:lnTo>
                  <a:lnTo>
                    <a:pt x="56899" y="172176"/>
                  </a:lnTo>
                  <a:lnTo>
                    <a:pt x="55321" y="172472"/>
                  </a:lnTo>
                  <a:lnTo>
                    <a:pt x="53743" y="172571"/>
                  </a:lnTo>
                  <a:lnTo>
                    <a:pt x="52166" y="172571"/>
                  </a:lnTo>
                  <a:lnTo>
                    <a:pt x="50588" y="172373"/>
                  </a:lnTo>
                  <a:lnTo>
                    <a:pt x="49010" y="171979"/>
                  </a:lnTo>
                  <a:lnTo>
                    <a:pt x="47531" y="171486"/>
                  </a:lnTo>
                  <a:lnTo>
                    <a:pt x="46150" y="170894"/>
                  </a:lnTo>
                  <a:lnTo>
                    <a:pt x="44770" y="170105"/>
                  </a:lnTo>
                  <a:lnTo>
                    <a:pt x="43389" y="169218"/>
                  </a:lnTo>
                  <a:lnTo>
                    <a:pt x="42206" y="168232"/>
                  </a:lnTo>
                  <a:lnTo>
                    <a:pt x="41022" y="167048"/>
                  </a:lnTo>
                  <a:lnTo>
                    <a:pt x="40036" y="165766"/>
                  </a:lnTo>
                  <a:lnTo>
                    <a:pt x="39149" y="164386"/>
                  </a:lnTo>
                  <a:lnTo>
                    <a:pt x="38360" y="162907"/>
                  </a:lnTo>
                  <a:lnTo>
                    <a:pt x="37768" y="161329"/>
                  </a:lnTo>
                  <a:lnTo>
                    <a:pt x="37374" y="159850"/>
                  </a:lnTo>
                  <a:lnTo>
                    <a:pt x="37078" y="158272"/>
                  </a:lnTo>
                  <a:lnTo>
                    <a:pt x="36979" y="156694"/>
                  </a:lnTo>
                  <a:lnTo>
                    <a:pt x="36979" y="155116"/>
                  </a:lnTo>
                  <a:lnTo>
                    <a:pt x="37177" y="153539"/>
                  </a:lnTo>
                  <a:lnTo>
                    <a:pt x="37472" y="151961"/>
                  </a:lnTo>
                  <a:lnTo>
                    <a:pt x="37965" y="150482"/>
                  </a:lnTo>
                  <a:lnTo>
                    <a:pt x="38557" y="149101"/>
                  </a:lnTo>
                  <a:lnTo>
                    <a:pt x="39346" y="147720"/>
                  </a:lnTo>
                  <a:lnTo>
                    <a:pt x="40234" y="146340"/>
                  </a:lnTo>
                  <a:lnTo>
                    <a:pt x="41318" y="145157"/>
                  </a:lnTo>
                  <a:lnTo>
                    <a:pt x="42403" y="143973"/>
                  </a:lnTo>
                  <a:lnTo>
                    <a:pt x="43685" y="142987"/>
                  </a:lnTo>
                  <a:lnTo>
                    <a:pt x="45065" y="142100"/>
                  </a:lnTo>
                  <a:lnTo>
                    <a:pt x="45164" y="142100"/>
                  </a:lnTo>
                  <a:lnTo>
                    <a:pt x="46643" y="141311"/>
                  </a:lnTo>
                  <a:lnTo>
                    <a:pt x="48122" y="140719"/>
                  </a:lnTo>
                  <a:lnTo>
                    <a:pt x="49700" y="140325"/>
                  </a:lnTo>
                  <a:lnTo>
                    <a:pt x="51278" y="140029"/>
                  </a:lnTo>
                  <a:lnTo>
                    <a:pt x="52856" y="139930"/>
                  </a:lnTo>
                  <a:close/>
                  <a:moveTo>
                    <a:pt x="172570" y="139930"/>
                  </a:moveTo>
                  <a:lnTo>
                    <a:pt x="174148" y="140029"/>
                  </a:lnTo>
                  <a:lnTo>
                    <a:pt x="175726" y="140325"/>
                  </a:lnTo>
                  <a:lnTo>
                    <a:pt x="177304" y="140719"/>
                  </a:lnTo>
                  <a:lnTo>
                    <a:pt x="178783" y="141311"/>
                  </a:lnTo>
                  <a:lnTo>
                    <a:pt x="180262" y="142100"/>
                  </a:lnTo>
                  <a:lnTo>
                    <a:pt x="180558" y="142198"/>
                  </a:lnTo>
                  <a:lnTo>
                    <a:pt x="181938" y="143086"/>
                  </a:lnTo>
                  <a:lnTo>
                    <a:pt x="183122" y="144170"/>
                  </a:lnTo>
                  <a:lnTo>
                    <a:pt x="184206" y="145255"/>
                  </a:lnTo>
                  <a:lnTo>
                    <a:pt x="185291" y="146438"/>
                  </a:lnTo>
                  <a:lnTo>
                    <a:pt x="186080" y="147720"/>
                  </a:lnTo>
                  <a:lnTo>
                    <a:pt x="186869" y="149101"/>
                  </a:lnTo>
                  <a:lnTo>
                    <a:pt x="187461" y="150580"/>
                  </a:lnTo>
                  <a:lnTo>
                    <a:pt x="187954" y="151961"/>
                  </a:lnTo>
                  <a:lnTo>
                    <a:pt x="188249" y="153539"/>
                  </a:lnTo>
                  <a:lnTo>
                    <a:pt x="188447" y="155018"/>
                  </a:lnTo>
                  <a:lnTo>
                    <a:pt x="188447" y="156595"/>
                  </a:lnTo>
                  <a:lnTo>
                    <a:pt x="188348" y="158075"/>
                  </a:lnTo>
                  <a:lnTo>
                    <a:pt x="188151" y="159652"/>
                  </a:lnTo>
                  <a:lnTo>
                    <a:pt x="187756" y="161132"/>
                  </a:lnTo>
                  <a:lnTo>
                    <a:pt x="187165" y="162709"/>
                  </a:lnTo>
                  <a:lnTo>
                    <a:pt x="186474" y="164090"/>
                  </a:lnTo>
                  <a:lnTo>
                    <a:pt x="186179" y="164682"/>
                  </a:lnTo>
                  <a:lnTo>
                    <a:pt x="185192" y="166062"/>
                  </a:lnTo>
                  <a:lnTo>
                    <a:pt x="184206" y="167246"/>
                  </a:lnTo>
                  <a:lnTo>
                    <a:pt x="183122" y="168330"/>
                  </a:lnTo>
                  <a:lnTo>
                    <a:pt x="181840" y="169316"/>
                  </a:lnTo>
                  <a:lnTo>
                    <a:pt x="180558" y="170204"/>
                  </a:lnTo>
                  <a:lnTo>
                    <a:pt x="179276" y="170894"/>
                  </a:lnTo>
                  <a:lnTo>
                    <a:pt x="177797" y="171584"/>
                  </a:lnTo>
                  <a:lnTo>
                    <a:pt x="176416" y="171979"/>
                  </a:lnTo>
                  <a:lnTo>
                    <a:pt x="174838" y="172373"/>
                  </a:lnTo>
                  <a:lnTo>
                    <a:pt x="173359" y="172472"/>
                  </a:lnTo>
                  <a:lnTo>
                    <a:pt x="171880" y="172571"/>
                  </a:lnTo>
                  <a:lnTo>
                    <a:pt x="170302" y="172472"/>
                  </a:lnTo>
                  <a:lnTo>
                    <a:pt x="168823" y="172275"/>
                  </a:lnTo>
                  <a:lnTo>
                    <a:pt x="167245" y="171880"/>
                  </a:lnTo>
                  <a:lnTo>
                    <a:pt x="165766" y="171289"/>
                  </a:lnTo>
                  <a:lnTo>
                    <a:pt x="164385" y="170598"/>
                  </a:lnTo>
                  <a:lnTo>
                    <a:pt x="163695" y="170204"/>
                  </a:lnTo>
                  <a:lnTo>
                    <a:pt x="162315" y="169316"/>
                  </a:lnTo>
                  <a:lnTo>
                    <a:pt x="161131" y="168330"/>
                  </a:lnTo>
                  <a:lnTo>
                    <a:pt x="160047" y="167147"/>
                  </a:lnTo>
                  <a:lnTo>
                    <a:pt x="159060" y="165964"/>
                  </a:lnTo>
                  <a:lnTo>
                    <a:pt x="158173" y="164682"/>
                  </a:lnTo>
                  <a:lnTo>
                    <a:pt x="157384" y="163301"/>
                  </a:lnTo>
                  <a:lnTo>
                    <a:pt x="156792" y="161921"/>
                  </a:lnTo>
                  <a:lnTo>
                    <a:pt x="156398" y="160441"/>
                  </a:lnTo>
                  <a:lnTo>
                    <a:pt x="156102" y="159455"/>
                  </a:lnTo>
                  <a:lnTo>
                    <a:pt x="156003" y="158568"/>
                  </a:lnTo>
                  <a:lnTo>
                    <a:pt x="155806" y="156595"/>
                  </a:lnTo>
                  <a:lnTo>
                    <a:pt x="155806" y="156201"/>
                  </a:lnTo>
                  <a:lnTo>
                    <a:pt x="155806" y="155905"/>
                  </a:lnTo>
                  <a:lnTo>
                    <a:pt x="155905" y="154032"/>
                  </a:lnTo>
                  <a:lnTo>
                    <a:pt x="156299" y="152059"/>
                  </a:lnTo>
                  <a:lnTo>
                    <a:pt x="156595" y="151172"/>
                  </a:lnTo>
                  <a:lnTo>
                    <a:pt x="156891" y="150284"/>
                  </a:lnTo>
                  <a:lnTo>
                    <a:pt x="157285" y="149298"/>
                  </a:lnTo>
                  <a:lnTo>
                    <a:pt x="157778" y="148411"/>
                  </a:lnTo>
                  <a:lnTo>
                    <a:pt x="158173" y="147720"/>
                  </a:lnTo>
                  <a:lnTo>
                    <a:pt x="159060" y="146340"/>
                  </a:lnTo>
                  <a:lnTo>
                    <a:pt x="160145" y="145157"/>
                  </a:lnTo>
                  <a:lnTo>
                    <a:pt x="161230" y="144072"/>
                  </a:lnTo>
                  <a:lnTo>
                    <a:pt x="162413" y="143086"/>
                  </a:lnTo>
                  <a:lnTo>
                    <a:pt x="163695" y="142198"/>
                  </a:lnTo>
                  <a:lnTo>
                    <a:pt x="165076" y="141508"/>
                  </a:lnTo>
                  <a:lnTo>
                    <a:pt x="166456" y="140916"/>
                  </a:lnTo>
                  <a:lnTo>
                    <a:pt x="167935" y="140423"/>
                  </a:lnTo>
                  <a:lnTo>
                    <a:pt x="169415" y="140127"/>
                  </a:lnTo>
                  <a:lnTo>
                    <a:pt x="170992" y="139930"/>
                  </a:lnTo>
                  <a:close/>
                  <a:moveTo>
                    <a:pt x="112713" y="0"/>
                  </a:moveTo>
                  <a:lnTo>
                    <a:pt x="109952" y="99"/>
                  </a:lnTo>
                  <a:lnTo>
                    <a:pt x="107289" y="296"/>
                  </a:lnTo>
                  <a:lnTo>
                    <a:pt x="104627" y="592"/>
                  </a:lnTo>
                  <a:lnTo>
                    <a:pt x="101964" y="1085"/>
                  </a:lnTo>
                  <a:lnTo>
                    <a:pt x="99400" y="1676"/>
                  </a:lnTo>
                  <a:lnTo>
                    <a:pt x="96837" y="2367"/>
                  </a:lnTo>
                  <a:lnTo>
                    <a:pt x="94371" y="3254"/>
                  </a:lnTo>
                  <a:lnTo>
                    <a:pt x="92005" y="4142"/>
                  </a:lnTo>
                  <a:lnTo>
                    <a:pt x="89638" y="5226"/>
                  </a:lnTo>
                  <a:lnTo>
                    <a:pt x="87271" y="6410"/>
                  </a:lnTo>
                  <a:lnTo>
                    <a:pt x="85102" y="7692"/>
                  </a:lnTo>
                  <a:lnTo>
                    <a:pt x="82932" y="9072"/>
                  </a:lnTo>
                  <a:lnTo>
                    <a:pt x="80861" y="10551"/>
                  </a:lnTo>
                  <a:lnTo>
                    <a:pt x="78791" y="12129"/>
                  </a:lnTo>
                  <a:lnTo>
                    <a:pt x="76917" y="13806"/>
                  </a:lnTo>
                  <a:lnTo>
                    <a:pt x="75043" y="15581"/>
                  </a:lnTo>
                  <a:lnTo>
                    <a:pt x="73268" y="17454"/>
                  </a:lnTo>
                  <a:lnTo>
                    <a:pt x="71592" y="19427"/>
                  </a:lnTo>
                  <a:lnTo>
                    <a:pt x="70014" y="21399"/>
                  </a:lnTo>
                  <a:lnTo>
                    <a:pt x="68535" y="23470"/>
                  </a:lnTo>
                  <a:lnTo>
                    <a:pt x="67154" y="25639"/>
                  </a:lnTo>
                  <a:lnTo>
                    <a:pt x="65873" y="27907"/>
                  </a:lnTo>
                  <a:lnTo>
                    <a:pt x="64689" y="30175"/>
                  </a:lnTo>
                  <a:lnTo>
                    <a:pt x="63604" y="32542"/>
                  </a:lnTo>
                  <a:lnTo>
                    <a:pt x="62618" y="35007"/>
                  </a:lnTo>
                  <a:lnTo>
                    <a:pt x="61829" y="37472"/>
                  </a:lnTo>
                  <a:lnTo>
                    <a:pt x="61139" y="39938"/>
                  </a:lnTo>
                  <a:lnTo>
                    <a:pt x="60547" y="42600"/>
                  </a:lnTo>
                  <a:lnTo>
                    <a:pt x="60054" y="45164"/>
                  </a:lnTo>
                  <a:lnTo>
                    <a:pt x="59660" y="47827"/>
                  </a:lnTo>
                  <a:lnTo>
                    <a:pt x="59463" y="50588"/>
                  </a:lnTo>
                  <a:lnTo>
                    <a:pt x="59463" y="53250"/>
                  </a:lnTo>
                  <a:lnTo>
                    <a:pt x="59463" y="56011"/>
                  </a:lnTo>
                  <a:lnTo>
                    <a:pt x="59660" y="58773"/>
                  </a:lnTo>
                  <a:lnTo>
                    <a:pt x="60054" y="61435"/>
                  </a:lnTo>
                  <a:lnTo>
                    <a:pt x="60547" y="63999"/>
                  </a:lnTo>
                  <a:lnTo>
                    <a:pt x="61139" y="66563"/>
                  </a:lnTo>
                  <a:lnTo>
                    <a:pt x="61829" y="69127"/>
                  </a:lnTo>
                  <a:lnTo>
                    <a:pt x="62618" y="71592"/>
                  </a:lnTo>
                  <a:lnTo>
                    <a:pt x="63604" y="74057"/>
                  </a:lnTo>
                  <a:lnTo>
                    <a:pt x="64689" y="76424"/>
                  </a:lnTo>
                  <a:lnTo>
                    <a:pt x="65873" y="78692"/>
                  </a:lnTo>
                  <a:lnTo>
                    <a:pt x="67154" y="80960"/>
                  </a:lnTo>
                  <a:lnTo>
                    <a:pt x="68535" y="83130"/>
                  </a:lnTo>
                  <a:lnTo>
                    <a:pt x="70014" y="85201"/>
                  </a:lnTo>
                  <a:lnTo>
                    <a:pt x="71592" y="87173"/>
                  </a:lnTo>
                  <a:lnTo>
                    <a:pt x="73268" y="89145"/>
                  </a:lnTo>
                  <a:lnTo>
                    <a:pt x="75043" y="91019"/>
                  </a:lnTo>
                  <a:lnTo>
                    <a:pt x="76621" y="92498"/>
                  </a:lnTo>
                  <a:lnTo>
                    <a:pt x="78298" y="93977"/>
                  </a:lnTo>
                  <a:lnTo>
                    <a:pt x="80073" y="95358"/>
                  </a:lnTo>
                  <a:lnTo>
                    <a:pt x="81848" y="96738"/>
                  </a:lnTo>
                  <a:lnTo>
                    <a:pt x="61928" y="131252"/>
                  </a:lnTo>
                  <a:lnTo>
                    <a:pt x="60153" y="130661"/>
                  </a:lnTo>
                  <a:lnTo>
                    <a:pt x="58871" y="130365"/>
                  </a:lnTo>
                  <a:lnTo>
                    <a:pt x="57688" y="130168"/>
                  </a:lnTo>
                  <a:lnTo>
                    <a:pt x="56406" y="129970"/>
                  </a:lnTo>
                  <a:lnTo>
                    <a:pt x="55124" y="129872"/>
                  </a:lnTo>
                  <a:lnTo>
                    <a:pt x="53842" y="129773"/>
                  </a:lnTo>
                  <a:lnTo>
                    <a:pt x="52560" y="129773"/>
                  </a:lnTo>
                  <a:lnTo>
                    <a:pt x="51278" y="129872"/>
                  </a:lnTo>
                  <a:lnTo>
                    <a:pt x="49996" y="129970"/>
                  </a:lnTo>
                  <a:lnTo>
                    <a:pt x="48714" y="130168"/>
                  </a:lnTo>
                  <a:lnTo>
                    <a:pt x="47432" y="130463"/>
                  </a:lnTo>
                  <a:lnTo>
                    <a:pt x="46249" y="130759"/>
                  </a:lnTo>
                  <a:lnTo>
                    <a:pt x="44967" y="131154"/>
                  </a:lnTo>
                  <a:lnTo>
                    <a:pt x="43685" y="131548"/>
                  </a:lnTo>
                  <a:lnTo>
                    <a:pt x="42502" y="132140"/>
                  </a:lnTo>
                  <a:lnTo>
                    <a:pt x="41220" y="132731"/>
                  </a:lnTo>
                  <a:lnTo>
                    <a:pt x="40036" y="133323"/>
                  </a:lnTo>
                  <a:lnTo>
                    <a:pt x="38853" y="134112"/>
                  </a:lnTo>
                  <a:lnTo>
                    <a:pt x="37768" y="134802"/>
                  </a:lnTo>
                  <a:lnTo>
                    <a:pt x="36683" y="135591"/>
                  </a:lnTo>
                  <a:lnTo>
                    <a:pt x="35697" y="136479"/>
                  </a:lnTo>
                  <a:lnTo>
                    <a:pt x="34711" y="137366"/>
                  </a:lnTo>
                  <a:lnTo>
                    <a:pt x="33824" y="138352"/>
                  </a:lnTo>
                  <a:lnTo>
                    <a:pt x="33035" y="139338"/>
                  </a:lnTo>
                  <a:lnTo>
                    <a:pt x="32147" y="140325"/>
                  </a:lnTo>
                  <a:lnTo>
                    <a:pt x="31457" y="141311"/>
                  </a:lnTo>
                  <a:lnTo>
                    <a:pt x="30767" y="142395"/>
                  </a:lnTo>
                  <a:lnTo>
                    <a:pt x="30077" y="143480"/>
                  </a:lnTo>
                  <a:lnTo>
                    <a:pt x="29485" y="144663"/>
                  </a:lnTo>
                  <a:lnTo>
                    <a:pt x="28992" y="145847"/>
                  </a:lnTo>
                  <a:lnTo>
                    <a:pt x="28499" y="147030"/>
                  </a:lnTo>
                  <a:lnTo>
                    <a:pt x="28104" y="148213"/>
                  </a:lnTo>
                  <a:lnTo>
                    <a:pt x="27710" y="149397"/>
                  </a:lnTo>
                  <a:lnTo>
                    <a:pt x="27217" y="151862"/>
                  </a:lnTo>
                  <a:lnTo>
                    <a:pt x="26921" y="154327"/>
                  </a:lnTo>
                  <a:lnTo>
                    <a:pt x="26822" y="155511"/>
                  </a:lnTo>
                  <a:lnTo>
                    <a:pt x="26822" y="156793"/>
                  </a:lnTo>
                  <a:lnTo>
                    <a:pt x="26921" y="158075"/>
                  </a:lnTo>
                  <a:lnTo>
                    <a:pt x="27020" y="159357"/>
                  </a:lnTo>
                  <a:lnTo>
                    <a:pt x="27217" y="160540"/>
                  </a:lnTo>
                  <a:lnTo>
                    <a:pt x="27414" y="161822"/>
                  </a:lnTo>
                  <a:lnTo>
                    <a:pt x="27710" y="163005"/>
                  </a:lnTo>
                  <a:lnTo>
                    <a:pt x="28104" y="164287"/>
                  </a:lnTo>
                  <a:lnTo>
                    <a:pt x="28499" y="165471"/>
                  </a:lnTo>
                  <a:lnTo>
                    <a:pt x="28992" y="166753"/>
                  </a:lnTo>
                  <a:lnTo>
                    <a:pt x="29583" y="167936"/>
                  </a:lnTo>
                  <a:lnTo>
                    <a:pt x="30175" y="169119"/>
                  </a:lnTo>
                  <a:lnTo>
                    <a:pt x="30570" y="169809"/>
                  </a:lnTo>
                  <a:lnTo>
                    <a:pt x="31260" y="170894"/>
                  </a:lnTo>
                  <a:lnTo>
                    <a:pt x="32049" y="171979"/>
                  </a:lnTo>
                  <a:lnTo>
                    <a:pt x="32838" y="173064"/>
                  </a:lnTo>
                  <a:lnTo>
                    <a:pt x="33725" y="174050"/>
                  </a:lnTo>
                  <a:lnTo>
                    <a:pt x="34613" y="174937"/>
                  </a:lnTo>
                  <a:lnTo>
                    <a:pt x="35500" y="175825"/>
                  </a:lnTo>
                  <a:lnTo>
                    <a:pt x="36486" y="176614"/>
                  </a:lnTo>
                  <a:lnTo>
                    <a:pt x="37472" y="177403"/>
                  </a:lnTo>
                  <a:lnTo>
                    <a:pt x="38557" y="178191"/>
                  </a:lnTo>
                  <a:lnTo>
                    <a:pt x="39543" y="178882"/>
                  </a:lnTo>
                  <a:lnTo>
                    <a:pt x="40628" y="179473"/>
                  </a:lnTo>
                  <a:lnTo>
                    <a:pt x="41811" y="180065"/>
                  </a:lnTo>
                  <a:lnTo>
                    <a:pt x="44079" y="181051"/>
                  </a:lnTo>
                  <a:lnTo>
                    <a:pt x="46446" y="181741"/>
                  </a:lnTo>
                  <a:lnTo>
                    <a:pt x="48813" y="182333"/>
                  </a:lnTo>
                  <a:lnTo>
                    <a:pt x="51278" y="182629"/>
                  </a:lnTo>
                  <a:lnTo>
                    <a:pt x="55025" y="182629"/>
                  </a:lnTo>
                  <a:lnTo>
                    <a:pt x="56307" y="182530"/>
                  </a:lnTo>
                  <a:lnTo>
                    <a:pt x="57491" y="182333"/>
                  </a:lnTo>
                  <a:lnTo>
                    <a:pt x="58772" y="182037"/>
                  </a:lnTo>
                  <a:lnTo>
                    <a:pt x="60054" y="181741"/>
                  </a:lnTo>
                  <a:lnTo>
                    <a:pt x="61238" y="181446"/>
                  </a:lnTo>
                  <a:lnTo>
                    <a:pt x="62421" y="181051"/>
                  </a:lnTo>
                  <a:lnTo>
                    <a:pt x="63703" y="180558"/>
                  </a:lnTo>
                  <a:lnTo>
                    <a:pt x="64886" y="179966"/>
                  </a:lnTo>
                  <a:lnTo>
                    <a:pt x="66070" y="179375"/>
                  </a:lnTo>
                  <a:lnTo>
                    <a:pt x="66464" y="179178"/>
                  </a:lnTo>
                  <a:lnTo>
                    <a:pt x="66957" y="178783"/>
                  </a:lnTo>
                  <a:lnTo>
                    <a:pt x="68042" y="178093"/>
                  </a:lnTo>
                  <a:lnTo>
                    <a:pt x="69127" y="177403"/>
                  </a:lnTo>
                  <a:lnTo>
                    <a:pt x="70113" y="176515"/>
                  </a:lnTo>
                  <a:lnTo>
                    <a:pt x="71099" y="175726"/>
                  </a:lnTo>
                  <a:lnTo>
                    <a:pt x="72085" y="174839"/>
                  </a:lnTo>
                  <a:lnTo>
                    <a:pt x="72973" y="173951"/>
                  </a:lnTo>
                  <a:lnTo>
                    <a:pt x="73761" y="172965"/>
                  </a:lnTo>
                  <a:lnTo>
                    <a:pt x="74550" y="171979"/>
                  </a:lnTo>
                  <a:lnTo>
                    <a:pt x="75241" y="170894"/>
                  </a:lnTo>
                  <a:lnTo>
                    <a:pt x="75931" y="169908"/>
                  </a:lnTo>
                  <a:lnTo>
                    <a:pt x="77114" y="167739"/>
                  </a:lnTo>
                  <a:lnTo>
                    <a:pt x="78100" y="165372"/>
                  </a:lnTo>
                  <a:lnTo>
                    <a:pt x="78791" y="163104"/>
                  </a:lnTo>
                  <a:lnTo>
                    <a:pt x="79382" y="160639"/>
                  </a:lnTo>
                  <a:lnTo>
                    <a:pt x="79678" y="158173"/>
                  </a:lnTo>
                  <a:lnTo>
                    <a:pt x="79678" y="155708"/>
                  </a:lnTo>
                  <a:lnTo>
                    <a:pt x="79678" y="154426"/>
                  </a:lnTo>
                  <a:lnTo>
                    <a:pt x="79580" y="153243"/>
                  </a:lnTo>
                  <a:lnTo>
                    <a:pt x="79382" y="151961"/>
                  </a:lnTo>
                  <a:lnTo>
                    <a:pt x="79185" y="150777"/>
                  </a:lnTo>
                  <a:lnTo>
                    <a:pt x="78889" y="149495"/>
                  </a:lnTo>
                  <a:lnTo>
                    <a:pt x="78495" y="148312"/>
                  </a:lnTo>
                  <a:lnTo>
                    <a:pt x="78100" y="147030"/>
                  </a:lnTo>
                  <a:lnTo>
                    <a:pt x="77607" y="145847"/>
                  </a:lnTo>
                  <a:lnTo>
                    <a:pt x="77016" y="144663"/>
                  </a:lnTo>
                  <a:lnTo>
                    <a:pt x="76424" y="143480"/>
                  </a:lnTo>
                  <a:lnTo>
                    <a:pt x="76227" y="142987"/>
                  </a:lnTo>
                  <a:lnTo>
                    <a:pt x="75931" y="142593"/>
                  </a:lnTo>
                  <a:lnTo>
                    <a:pt x="74748" y="140818"/>
                  </a:lnTo>
                  <a:lnTo>
                    <a:pt x="73466" y="139141"/>
                  </a:lnTo>
                  <a:lnTo>
                    <a:pt x="72085" y="137662"/>
                  </a:lnTo>
                  <a:lnTo>
                    <a:pt x="70606" y="136281"/>
                  </a:lnTo>
                  <a:lnTo>
                    <a:pt x="90525" y="101767"/>
                  </a:lnTo>
                  <a:lnTo>
                    <a:pt x="93089" y="102852"/>
                  </a:lnTo>
                  <a:lnTo>
                    <a:pt x="95752" y="103838"/>
                  </a:lnTo>
                  <a:lnTo>
                    <a:pt x="98414" y="104627"/>
                  </a:lnTo>
                  <a:lnTo>
                    <a:pt x="101175" y="105317"/>
                  </a:lnTo>
                  <a:lnTo>
                    <a:pt x="104035" y="105909"/>
                  </a:lnTo>
                  <a:lnTo>
                    <a:pt x="106895" y="106303"/>
                  </a:lnTo>
                  <a:lnTo>
                    <a:pt x="109755" y="106501"/>
                  </a:lnTo>
                  <a:lnTo>
                    <a:pt x="112713" y="106599"/>
                  </a:lnTo>
                  <a:lnTo>
                    <a:pt x="115277" y="106501"/>
                  </a:lnTo>
                  <a:lnTo>
                    <a:pt x="117939" y="106303"/>
                  </a:lnTo>
                  <a:lnTo>
                    <a:pt x="120701" y="106008"/>
                  </a:lnTo>
                  <a:lnTo>
                    <a:pt x="123166" y="105515"/>
                  </a:lnTo>
                  <a:lnTo>
                    <a:pt x="124152" y="105219"/>
                  </a:lnTo>
                  <a:lnTo>
                    <a:pt x="125039" y="104824"/>
                  </a:lnTo>
                  <a:lnTo>
                    <a:pt x="125828" y="104134"/>
                  </a:lnTo>
                  <a:lnTo>
                    <a:pt x="126420" y="103444"/>
                  </a:lnTo>
                  <a:lnTo>
                    <a:pt x="126913" y="102556"/>
                  </a:lnTo>
                  <a:lnTo>
                    <a:pt x="127209" y="101570"/>
                  </a:lnTo>
                  <a:lnTo>
                    <a:pt x="127308" y="100584"/>
                  </a:lnTo>
                  <a:lnTo>
                    <a:pt x="127209" y="99598"/>
                  </a:lnTo>
                  <a:lnTo>
                    <a:pt x="126913" y="98612"/>
                  </a:lnTo>
                  <a:lnTo>
                    <a:pt x="126420" y="97724"/>
                  </a:lnTo>
                  <a:lnTo>
                    <a:pt x="125730" y="97034"/>
                  </a:lnTo>
                  <a:lnTo>
                    <a:pt x="125039" y="96344"/>
                  </a:lnTo>
                  <a:lnTo>
                    <a:pt x="124152" y="95949"/>
                  </a:lnTo>
                  <a:lnTo>
                    <a:pt x="123264" y="95653"/>
                  </a:lnTo>
                  <a:lnTo>
                    <a:pt x="122278" y="95555"/>
                  </a:lnTo>
                  <a:lnTo>
                    <a:pt x="121194" y="95653"/>
                  </a:lnTo>
                  <a:lnTo>
                    <a:pt x="119024" y="96048"/>
                  </a:lnTo>
                  <a:lnTo>
                    <a:pt x="116953" y="96245"/>
                  </a:lnTo>
                  <a:lnTo>
                    <a:pt x="114981" y="96442"/>
                  </a:lnTo>
                  <a:lnTo>
                    <a:pt x="110445" y="96442"/>
                  </a:lnTo>
                  <a:lnTo>
                    <a:pt x="108275" y="96245"/>
                  </a:lnTo>
                  <a:lnTo>
                    <a:pt x="106106" y="95949"/>
                  </a:lnTo>
                  <a:lnTo>
                    <a:pt x="104035" y="95555"/>
                  </a:lnTo>
                  <a:lnTo>
                    <a:pt x="101964" y="95160"/>
                  </a:lnTo>
                  <a:lnTo>
                    <a:pt x="99894" y="94569"/>
                  </a:lnTo>
                  <a:lnTo>
                    <a:pt x="97823" y="93878"/>
                  </a:lnTo>
                  <a:lnTo>
                    <a:pt x="95949" y="93090"/>
                  </a:lnTo>
                  <a:lnTo>
                    <a:pt x="93977" y="92202"/>
                  </a:lnTo>
                  <a:lnTo>
                    <a:pt x="92103" y="91216"/>
                  </a:lnTo>
                  <a:lnTo>
                    <a:pt x="90328" y="90230"/>
                  </a:lnTo>
                  <a:lnTo>
                    <a:pt x="88553" y="89145"/>
                  </a:lnTo>
                  <a:lnTo>
                    <a:pt x="86877" y="87863"/>
                  </a:lnTo>
                  <a:lnTo>
                    <a:pt x="85200" y="86581"/>
                  </a:lnTo>
                  <a:lnTo>
                    <a:pt x="83721" y="85299"/>
                  </a:lnTo>
                  <a:lnTo>
                    <a:pt x="82143" y="83820"/>
                  </a:lnTo>
                  <a:lnTo>
                    <a:pt x="80763" y="82341"/>
                  </a:lnTo>
                  <a:lnTo>
                    <a:pt x="79382" y="80763"/>
                  </a:lnTo>
                  <a:lnTo>
                    <a:pt x="78100" y="79087"/>
                  </a:lnTo>
                  <a:lnTo>
                    <a:pt x="76917" y="77410"/>
                  </a:lnTo>
                  <a:lnTo>
                    <a:pt x="75832" y="75635"/>
                  </a:lnTo>
                  <a:lnTo>
                    <a:pt x="74748" y="73860"/>
                  </a:lnTo>
                  <a:lnTo>
                    <a:pt x="73761" y="71987"/>
                  </a:lnTo>
                  <a:lnTo>
                    <a:pt x="72973" y="70113"/>
                  </a:lnTo>
                  <a:lnTo>
                    <a:pt x="72184" y="68141"/>
                  </a:lnTo>
                  <a:lnTo>
                    <a:pt x="71493" y="66168"/>
                  </a:lnTo>
                  <a:lnTo>
                    <a:pt x="70902" y="64098"/>
                  </a:lnTo>
                  <a:lnTo>
                    <a:pt x="70409" y="62027"/>
                  </a:lnTo>
                  <a:lnTo>
                    <a:pt x="70014" y="59857"/>
                  </a:lnTo>
                  <a:lnTo>
                    <a:pt x="69718" y="57688"/>
                  </a:lnTo>
                  <a:lnTo>
                    <a:pt x="69620" y="55518"/>
                  </a:lnTo>
                  <a:lnTo>
                    <a:pt x="69521" y="53250"/>
                  </a:lnTo>
                  <a:lnTo>
                    <a:pt x="69620" y="51081"/>
                  </a:lnTo>
                  <a:lnTo>
                    <a:pt x="69718" y="48911"/>
                  </a:lnTo>
                  <a:lnTo>
                    <a:pt x="70014" y="46742"/>
                  </a:lnTo>
                  <a:lnTo>
                    <a:pt x="70409" y="44573"/>
                  </a:lnTo>
                  <a:lnTo>
                    <a:pt x="70902" y="42502"/>
                  </a:lnTo>
                  <a:lnTo>
                    <a:pt x="71493" y="40431"/>
                  </a:lnTo>
                  <a:lnTo>
                    <a:pt x="72184" y="38459"/>
                  </a:lnTo>
                  <a:lnTo>
                    <a:pt x="72973" y="36486"/>
                  </a:lnTo>
                  <a:lnTo>
                    <a:pt x="73761" y="34613"/>
                  </a:lnTo>
                  <a:lnTo>
                    <a:pt x="74748" y="32739"/>
                  </a:lnTo>
                  <a:lnTo>
                    <a:pt x="75832" y="30865"/>
                  </a:lnTo>
                  <a:lnTo>
                    <a:pt x="76917" y="29189"/>
                  </a:lnTo>
                  <a:lnTo>
                    <a:pt x="78100" y="27414"/>
                  </a:lnTo>
                  <a:lnTo>
                    <a:pt x="79382" y="25836"/>
                  </a:lnTo>
                  <a:lnTo>
                    <a:pt x="80763" y="24258"/>
                  </a:lnTo>
                  <a:lnTo>
                    <a:pt x="82143" y="22779"/>
                  </a:lnTo>
                  <a:lnTo>
                    <a:pt x="83721" y="21300"/>
                  </a:lnTo>
                  <a:lnTo>
                    <a:pt x="85200" y="20018"/>
                  </a:lnTo>
                  <a:lnTo>
                    <a:pt x="86877" y="18736"/>
                  </a:lnTo>
                  <a:lnTo>
                    <a:pt x="88553" y="17454"/>
                  </a:lnTo>
                  <a:lnTo>
                    <a:pt x="90328" y="16370"/>
                  </a:lnTo>
                  <a:lnTo>
                    <a:pt x="92103" y="15285"/>
                  </a:lnTo>
                  <a:lnTo>
                    <a:pt x="93977" y="14397"/>
                  </a:lnTo>
                  <a:lnTo>
                    <a:pt x="95949" y="13510"/>
                  </a:lnTo>
                  <a:lnTo>
                    <a:pt x="97823" y="12721"/>
                  </a:lnTo>
                  <a:lnTo>
                    <a:pt x="99894" y="12031"/>
                  </a:lnTo>
                  <a:lnTo>
                    <a:pt x="101964" y="11439"/>
                  </a:lnTo>
                  <a:lnTo>
                    <a:pt x="104035" y="11045"/>
                  </a:lnTo>
                  <a:lnTo>
                    <a:pt x="106106" y="10650"/>
                  </a:lnTo>
                  <a:lnTo>
                    <a:pt x="108275" y="10354"/>
                  </a:lnTo>
                  <a:lnTo>
                    <a:pt x="110445" y="10157"/>
                  </a:lnTo>
                  <a:lnTo>
                    <a:pt x="114981" y="10157"/>
                  </a:lnTo>
                  <a:lnTo>
                    <a:pt x="117151" y="10354"/>
                  </a:lnTo>
                  <a:lnTo>
                    <a:pt x="119320" y="10650"/>
                  </a:lnTo>
                  <a:lnTo>
                    <a:pt x="121391" y="11045"/>
                  </a:lnTo>
                  <a:lnTo>
                    <a:pt x="123462" y="11439"/>
                  </a:lnTo>
                  <a:lnTo>
                    <a:pt x="125533" y="12031"/>
                  </a:lnTo>
                  <a:lnTo>
                    <a:pt x="127603" y="12721"/>
                  </a:lnTo>
                  <a:lnTo>
                    <a:pt x="129477" y="13510"/>
                  </a:lnTo>
                  <a:lnTo>
                    <a:pt x="131449" y="14397"/>
                  </a:lnTo>
                  <a:lnTo>
                    <a:pt x="133323" y="15285"/>
                  </a:lnTo>
                  <a:lnTo>
                    <a:pt x="135098" y="16370"/>
                  </a:lnTo>
                  <a:lnTo>
                    <a:pt x="136873" y="17454"/>
                  </a:lnTo>
                  <a:lnTo>
                    <a:pt x="138549" y="18736"/>
                  </a:lnTo>
                  <a:lnTo>
                    <a:pt x="140226" y="20018"/>
                  </a:lnTo>
                  <a:lnTo>
                    <a:pt x="141705" y="21300"/>
                  </a:lnTo>
                  <a:lnTo>
                    <a:pt x="143283" y="22779"/>
                  </a:lnTo>
                  <a:lnTo>
                    <a:pt x="144663" y="24258"/>
                  </a:lnTo>
                  <a:lnTo>
                    <a:pt x="146044" y="25836"/>
                  </a:lnTo>
                  <a:lnTo>
                    <a:pt x="147326" y="27414"/>
                  </a:lnTo>
                  <a:lnTo>
                    <a:pt x="148509" y="29189"/>
                  </a:lnTo>
                  <a:lnTo>
                    <a:pt x="149594" y="30865"/>
                  </a:lnTo>
                  <a:lnTo>
                    <a:pt x="150678" y="32739"/>
                  </a:lnTo>
                  <a:lnTo>
                    <a:pt x="151665" y="34613"/>
                  </a:lnTo>
                  <a:lnTo>
                    <a:pt x="152453" y="36486"/>
                  </a:lnTo>
                  <a:lnTo>
                    <a:pt x="153242" y="38459"/>
                  </a:lnTo>
                  <a:lnTo>
                    <a:pt x="153933" y="40431"/>
                  </a:lnTo>
                  <a:lnTo>
                    <a:pt x="154524" y="42502"/>
                  </a:lnTo>
                  <a:lnTo>
                    <a:pt x="155017" y="44573"/>
                  </a:lnTo>
                  <a:lnTo>
                    <a:pt x="155412" y="46742"/>
                  </a:lnTo>
                  <a:lnTo>
                    <a:pt x="155708" y="48911"/>
                  </a:lnTo>
                  <a:lnTo>
                    <a:pt x="155806" y="51081"/>
                  </a:lnTo>
                  <a:lnTo>
                    <a:pt x="155905" y="53250"/>
                  </a:lnTo>
                  <a:lnTo>
                    <a:pt x="155806" y="55321"/>
                  </a:lnTo>
                  <a:lnTo>
                    <a:pt x="155708" y="57293"/>
                  </a:lnTo>
                  <a:lnTo>
                    <a:pt x="155510" y="59266"/>
                  </a:lnTo>
                  <a:lnTo>
                    <a:pt x="155215" y="61139"/>
                  </a:lnTo>
                  <a:lnTo>
                    <a:pt x="154820" y="63112"/>
                  </a:lnTo>
                  <a:lnTo>
                    <a:pt x="154327" y="64887"/>
                  </a:lnTo>
                  <a:lnTo>
                    <a:pt x="153735" y="66760"/>
                  </a:lnTo>
                  <a:lnTo>
                    <a:pt x="153144" y="68535"/>
                  </a:lnTo>
                  <a:lnTo>
                    <a:pt x="152355" y="70409"/>
                  </a:lnTo>
                  <a:lnTo>
                    <a:pt x="151566" y="72184"/>
                  </a:lnTo>
                  <a:lnTo>
                    <a:pt x="150678" y="73860"/>
                  </a:lnTo>
                  <a:lnTo>
                    <a:pt x="149692" y="75537"/>
                  </a:lnTo>
                  <a:lnTo>
                    <a:pt x="148706" y="77213"/>
                  </a:lnTo>
                  <a:lnTo>
                    <a:pt x="147523" y="78791"/>
                  </a:lnTo>
                  <a:lnTo>
                    <a:pt x="146340" y="80369"/>
                  </a:lnTo>
                  <a:lnTo>
                    <a:pt x="145156" y="81848"/>
                  </a:lnTo>
                  <a:lnTo>
                    <a:pt x="144565" y="82637"/>
                  </a:lnTo>
                  <a:lnTo>
                    <a:pt x="144071" y="83524"/>
                  </a:lnTo>
                  <a:lnTo>
                    <a:pt x="143874" y="84510"/>
                  </a:lnTo>
                  <a:lnTo>
                    <a:pt x="143874" y="85496"/>
                  </a:lnTo>
                  <a:lnTo>
                    <a:pt x="144071" y="86483"/>
                  </a:lnTo>
                  <a:lnTo>
                    <a:pt x="144367" y="87370"/>
                  </a:lnTo>
                  <a:lnTo>
                    <a:pt x="144860" y="88159"/>
                  </a:lnTo>
                  <a:lnTo>
                    <a:pt x="145551" y="88948"/>
                  </a:lnTo>
                  <a:lnTo>
                    <a:pt x="146438" y="89539"/>
                  </a:lnTo>
                  <a:lnTo>
                    <a:pt x="147326" y="89934"/>
                  </a:lnTo>
                  <a:lnTo>
                    <a:pt x="148312" y="90131"/>
                  </a:lnTo>
                  <a:lnTo>
                    <a:pt x="149199" y="90230"/>
                  </a:lnTo>
                  <a:lnTo>
                    <a:pt x="150185" y="90033"/>
                  </a:lnTo>
                  <a:lnTo>
                    <a:pt x="151073" y="89737"/>
                  </a:lnTo>
                  <a:lnTo>
                    <a:pt x="151960" y="89244"/>
                  </a:lnTo>
                  <a:lnTo>
                    <a:pt x="152749" y="88553"/>
                  </a:lnTo>
                  <a:lnTo>
                    <a:pt x="154228" y="86680"/>
                  </a:lnTo>
                  <a:lnTo>
                    <a:pt x="155708" y="84806"/>
                  </a:lnTo>
                  <a:lnTo>
                    <a:pt x="157088" y="82834"/>
                  </a:lnTo>
                  <a:lnTo>
                    <a:pt x="158370" y="80763"/>
                  </a:lnTo>
                  <a:lnTo>
                    <a:pt x="159553" y="78692"/>
                  </a:lnTo>
                  <a:lnTo>
                    <a:pt x="160638" y="76523"/>
                  </a:lnTo>
                  <a:lnTo>
                    <a:pt x="161624" y="74353"/>
                  </a:lnTo>
                  <a:lnTo>
                    <a:pt x="162610" y="72085"/>
                  </a:lnTo>
                  <a:lnTo>
                    <a:pt x="163399" y="69916"/>
                  </a:lnTo>
                  <a:lnTo>
                    <a:pt x="164090" y="67648"/>
                  </a:lnTo>
                  <a:lnTo>
                    <a:pt x="164681" y="65281"/>
                  </a:lnTo>
                  <a:lnTo>
                    <a:pt x="165174" y="63013"/>
                  </a:lnTo>
                  <a:lnTo>
                    <a:pt x="165470" y="60548"/>
                  </a:lnTo>
                  <a:lnTo>
                    <a:pt x="165766" y="58181"/>
                  </a:lnTo>
                  <a:lnTo>
                    <a:pt x="165963" y="55716"/>
                  </a:lnTo>
                  <a:lnTo>
                    <a:pt x="166062" y="53250"/>
                  </a:lnTo>
                  <a:lnTo>
                    <a:pt x="165963" y="50588"/>
                  </a:lnTo>
                  <a:lnTo>
                    <a:pt x="165766" y="47827"/>
                  </a:lnTo>
                  <a:lnTo>
                    <a:pt x="165372" y="45164"/>
                  </a:lnTo>
                  <a:lnTo>
                    <a:pt x="164977" y="42600"/>
                  </a:lnTo>
                  <a:lnTo>
                    <a:pt x="164287" y="39938"/>
                  </a:lnTo>
                  <a:lnTo>
                    <a:pt x="163597" y="37472"/>
                  </a:lnTo>
                  <a:lnTo>
                    <a:pt x="162808" y="35007"/>
                  </a:lnTo>
                  <a:lnTo>
                    <a:pt x="161822" y="32542"/>
                  </a:lnTo>
                  <a:lnTo>
                    <a:pt x="160737" y="30175"/>
                  </a:lnTo>
                  <a:lnTo>
                    <a:pt x="159553" y="27907"/>
                  </a:lnTo>
                  <a:lnTo>
                    <a:pt x="158272" y="25639"/>
                  </a:lnTo>
                  <a:lnTo>
                    <a:pt x="156891" y="23470"/>
                  </a:lnTo>
                  <a:lnTo>
                    <a:pt x="155412" y="21399"/>
                  </a:lnTo>
                  <a:lnTo>
                    <a:pt x="153834" y="19427"/>
                  </a:lnTo>
                  <a:lnTo>
                    <a:pt x="152158" y="17454"/>
                  </a:lnTo>
                  <a:lnTo>
                    <a:pt x="150383" y="15581"/>
                  </a:lnTo>
                  <a:lnTo>
                    <a:pt x="148509" y="13806"/>
                  </a:lnTo>
                  <a:lnTo>
                    <a:pt x="146635" y="12129"/>
                  </a:lnTo>
                  <a:lnTo>
                    <a:pt x="144565" y="10551"/>
                  </a:lnTo>
                  <a:lnTo>
                    <a:pt x="142494" y="9072"/>
                  </a:lnTo>
                  <a:lnTo>
                    <a:pt x="140324" y="7692"/>
                  </a:lnTo>
                  <a:lnTo>
                    <a:pt x="138155" y="6410"/>
                  </a:lnTo>
                  <a:lnTo>
                    <a:pt x="135788" y="5226"/>
                  </a:lnTo>
                  <a:lnTo>
                    <a:pt x="133421" y="4142"/>
                  </a:lnTo>
                  <a:lnTo>
                    <a:pt x="131055" y="3254"/>
                  </a:lnTo>
                  <a:lnTo>
                    <a:pt x="128589" y="2367"/>
                  </a:lnTo>
                  <a:lnTo>
                    <a:pt x="126026" y="1676"/>
                  </a:lnTo>
                  <a:lnTo>
                    <a:pt x="123462" y="1085"/>
                  </a:lnTo>
                  <a:lnTo>
                    <a:pt x="120799" y="592"/>
                  </a:lnTo>
                  <a:lnTo>
                    <a:pt x="118137" y="296"/>
                  </a:lnTo>
                  <a:lnTo>
                    <a:pt x="115474" y="99"/>
                  </a:lnTo>
                  <a:lnTo>
                    <a:pt x="112713" y="0"/>
                  </a:lnTo>
                  <a:close/>
                  <a:moveTo>
                    <a:pt x="51870" y="102951"/>
                  </a:moveTo>
                  <a:lnTo>
                    <a:pt x="49404" y="103049"/>
                  </a:lnTo>
                  <a:lnTo>
                    <a:pt x="47038" y="103345"/>
                  </a:lnTo>
                  <a:lnTo>
                    <a:pt x="44671" y="103641"/>
                  </a:lnTo>
                  <a:lnTo>
                    <a:pt x="42304" y="104035"/>
                  </a:lnTo>
                  <a:lnTo>
                    <a:pt x="40036" y="104627"/>
                  </a:lnTo>
                  <a:lnTo>
                    <a:pt x="37768" y="105219"/>
                  </a:lnTo>
                  <a:lnTo>
                    <a:pt x="35500" y="106008"/>
                  </a:lnTo>
                  <a:lnTo>
                    <a:pt x="33232" y="106895"/>
                  </a:lnTo>
                  <a:lnTo>
                    <a:pt x="31063" y="107783"/>
                  </a:lnTo>
                  <a:lnTo>
                    <a:pt x="28795" y="108867"/>
                  </a:lnTo>
                  <a:lnTo>
                    <a:pt x="26625" y="110051"/>
                  </a:lnTo>
                  <a:lnTo>
                    <a:pt x="24357" y="111530"/>
                  </a:lnTo>
                  <a:lnTo>
                    <a:pt x="22089" y="113009"/>
                  </a:lnTo>
                  <a:lnTo>
                    <a:pt x="19920" y="114685"/>
                  </a:lnTo>
                  <a:lnTo>
                    <a:pt x="17849" y="116362"/>
                  </a:lnTo>
                  <a:lnTo>
                    <a:pt x="15975" y="118236"/>
                  </a:lnTo>
                  <a:lnTo>
                    <a:pt x="14101" y="120109"/>
                  </a:lnTo>
                  <a:lnTo>
                    <a:pt x="12425" y="122081"/>
                  </a:lnTo>
                  <a:lnTo>
                    <a:pt x="10749" y="124054"/>
                  </a:lnTo>
                  <a:lnTo>
                    <a:pt x="9269" y="126223"/>
                  </a:lnTo>
                  <a:lnTo>
                    <a:pt x="7889" y="128393"/>
                  </a:lnTo>
                  <a:lnTo>
                    <a:pt x="6607" y="130562"/>
                  </a:lnTo>
                  <a:lnTo>
                    <a:pt x="5424" y="132830"/>
                  </a:lnTo>
                  <a:lnTo>
                    <a:pt x="4339" y="135197"/>
                  </a:lnTo>
                  <a:lnTo>
                    <a:pt x="3353" y="137563"/>
                  </a:lnTo>
                  <a:lnTo>
                    <a:pt x="2564" y="140029"/>
                  </a:lnTo>
                  <a:lnTo>
                    <a:pt x="1775" y="142494"/>
                  </a:lnTo>
                  <a:lnTo>
                    <a:pt x="1183" y="144959"/>
                  </a:lnTo>
                  <a:lnTo>
                    <a:pt x="690" y="147425"/>
                  </a:lnTo>
                  <a:lnTo>
                    <a:pt x="394" y="149989"/>
                  </a:lnTo>
                  <a:lnTo>
                    <a:pt x="99" y="152552"/>
                  </a:lnTo>
                  <a:lnTo>
                    <a:pt x="0" y="155116"/>
                  </a:lnTo>
                  <a:lnTo>
                    <a:pt x="0" y="157680"/>
                  </a:lnTo>
                  <a:lnTo>
                    <a:pt x="99" y="160244"/>
                  </a:lnTo>
                  <a:lnTo>
                    <a:pt x="394" y="162808"/>
                  </a:lnTo>
                  <a:lnTo>
                    <a:pt x="789" y="165372"/>
                  </a:lnTo>
                  <a:lnTo>
                    <a:pt x="1282" y="167936"/>
                  </a:lnTo>
                  <a:lnTo>
                    <a:pt x="1972" y="170500"/>
                  </a:lnTo>
                  <a:lnTo>
                    <a:pt x="2663" y="173064"/>
                  </a:lnTo>
                  <a:lnTo>
                    <a:pt x="3649" y="175529"/>
                  </a:lnTo>
                  <a:lnTo>
                    <a:pt x="4635" y="177994"/>
                  </a:lnTo>
                  <a:lnTo>
                    <a:pt x="5818" y="180460"/>
                  </a:lnTo>
                  <a:lnTo>
                    <a:pt x="7100" y="182925"/>
                  </a:lnTo>
                  <a:lnTo>
                    <a:pt x="8579" y="185193"/>
                  </a:lnTo>
                  <a:lnTo>
                    <a:pt x="10058" y="187461"/>
                  </a:lnTo>
                  <a:lnTo>
                    <a:pt x="11735" y="189630"/>
                  </a:lnTo>
                  <a:lnTo>
                    <a:pt x="13411" y="191603"/>
                  </a:lnTo>
                  <a:lnTo>
                    <a:pt x="15285" y="193575"/>
                  </a:lnTo>
                  <a:lnTo>
                    <a:pt x="17158" y="195449"/>
                  </a:lnTo>
                  <a:lnTo>
                    <a:pt x="19131" y="197125"/>
                  </a:lnTo>
                  <a:lnTo>
                    <a:pt x="21103" y="198703"/>
                  </a:lnTo>
                  <a:lnTo>
                    <a:pt x="23272" y="200281"/>
                  </a:lnTo>
                  <a:lnTo>
                    <a:pt x="25442" y="201661"/>
                  </a:lnTo>
                  <a:lnTo>
                    <a:pt x="27611" y="202943"/>
                  </a:lnTo>
                  <a:lnTo>
                    <a:pt x="29879" y="204126"/>
                  </a:lnTo>
                  <a:lnTo>
                    <a:pt x="32246" y="205211"/>
                  </a:lnTo>
                  <a:lnTo>
                    <a:pt x="34613" y="206099"/>
                  </a:lnTo>
                  <a:lnTo>
                    <a:pt x="37078" y="206986"/>
                  </a:lnTo>
                  <a:lnTo>
                    <a:pt x="39445" y="207676"/>
                  </a:lnTo>
                  <a:lnTo>
                    <a:pt x="41910" y="208268"/>
                  </a:lnTo>
                  <a:lnTo>
                    <a:pt x="44474" y="208761"/>
                  </a:lnTo>
                  <a:lnTo>
                    <a:pt x="46939" y="209156"/>
                  </a:lnTo>
                  <a:lnTo>
                    <a:pt x="49503" y="209353"/>
                  </a:lnTo>
                  <a:lnTo>
                    <a:pt x="52067" y="209550"/>
                  </a:lnTo>
                  <a:lnTo>
                    <a:pt x="54631" y="209550"/>
                  </a:lnTo>
                  <a:lnTo>
                    <a:pt x="57096" y="209353"/>
                  </a:lnTo>
                  <a:lnTo>
                    <a:pt x="59660" y="209156"/>
                  </a:lnTo>
                  <a:lnTo>
                    <a:pt x="62224" y="208761"/>
                  </a:lnTo>
                  <a:lnTo>
                    <a:pt x="64788" y="208268"/>
                  </a:lnTo>
                  <a:lnTo>
                    <a:pt x="67352" y="207676"/>
                  </a:lnTo>
                  <a:lnTo>
                    <a:pt x="69817" y="206887"/>
                  </a:lnTo>
                  <a:lnTo>
                    <a:pt x="72282" y="206000"/>
                  </a:lnTo>
                  <a:lnTo>
                    <a:pt x="74748" y="205014"/>
                  </a:lnTo>
                  <a:lnTo>
                    <a:pt x="77213" y="203831"/>
                  </a:lnTo>
                  <a:lnTo>
                    <a:pt x="79580" y="202549"/>
                  </a:lnTo>
                  <a:lnTo>
                    <a:pt x="79974" y="202351"/>
                  </a:lnTo>
                  <a:lnTo>
                    <a:pt x="82242" y="200971"/>
                  </a:lnTo>
                  <a:lnTo>
                    <a:pt x="84510" y="199393"/>
                  </a:lnTo>
                  <a:lnTo>
                    <a:pt x="86680" y="197815"/>
                  </a:lnTo>
                  <a:lnTo>
                    <a:pt x="88652" y="196040"/>
                  </a:lnTo>
                  <a:lnTo>
                    <a:pt x="90624" y="194265"/>
                  </a:lnTo>
                  <a:lnTo>
                    <a:pt x="92498" y="192392"/>
                  </a:lnTo>
                  <a:lnTo>
                    <a:pt x="94174" y="190419"/>
                  </a:lnTo>
                  <a:lnTo>
                    <a:pt x="95752" y="188348"/>
                  </a:lnTo>
                  <a:lnTo>
                    <a:pt x="97330" y="186278"/>
                  </a:lnTo>
                  <a:lnTo>
                    <a:pt x="98710" y="184108"/>
                  </a:lnTo>
                  <a:lnTo>
                    <a:pt x="99992" y="181840"/>
                  </a:lnTo>
                  <a:lnTo>
                    <a:pt x="101175" y="179572"/>
                  </a:lnTo>
                  <a:lnTo>
                    <a:pt x="102260" y="177304"/>
                  </a:lnTo>
                  <a:lnTo>
                    <a:pt x="103148" y="174839"/>
                  </a:lnTo>
                  <a:lnTo>
                    <a:pt x="104035" y="172472"/>
                  </a:lnTo>
                  <a:lnTo>
                    <a:pt x="104725" y="170007"/>
                  </a:lnTo>
                  <a:lnTo>
                    <a:pt x="105317" y="167837"/>
                  </a:lnTo>
                  <a:lnTo>
                    <a:pt x="105712" y="165668"/>
                  </a:lnTo>
                  <a:lnTo>
                    <a:pt x="106106" y="163498"/>
                  </a:lnTo>
                  <a:lnTo>
                    <a:pt x="106303" y="161329"/>
                  </a:lnTo>
                  <a:lnTo>
                    <a:pt x="146142" y="161329"/>
                  </a:lnTo>
                  <a:lnTo>
                    <a:pt x="146635" y="163104"/>
                  </a:lnTo>
                  <a:lnTo>
                    <a:pt x="146931" y="164287"/>
                  </a:lnTo>
                  <a:lnTo>
                    <a:pt x="147424" y="165471"/>
                  </a:lnTo>
                  <a:lnTo>
                    <a:pt x="147819" y="166654"/>
                  </a:lnTo>
                  <a:lnTo>
                    <a:pt x="148410" y="167837"/>
                  </a:lnTo>
                  <a:lnTo>
                    <a:pt x="149002" y="168922"/>
                  </a:lnTo>
                  <a:lnTo>
                    <a:pt x="149594" y="170007"/>
                  </a:lnTo>
                  <a:lnTo>
                    <a:pt x="150284" y="171091"/>
                  </a:lnTo>
                  <a:lnTo>
                    <a:pt x="151073" y="172176"/>
                  </a:lnTo>
                  <a:lnTo>
                    <a:pt x="151862" y="173162"/>
                  </a:lnTo>
                  <a:lnTo>
                    <a:pt x="152749" y="174148"/>
                  </a:lnTo>
                  <a:lnTo>
                    <a:pt x="153637" y="175135"/>
                  </a:lnTo>
                  <a:lnTo>
                    <a:pt x="154623" y="176022"/>
                  </a:lnTo>
                  <a:lnTo>
                    <a:pt x="155609" y="176811"/>
                  </a:lnTo>
                  <a:lnTo>
                    <a:pt x="156694" y="177600"/>
                  </a:lnTo>
                  <a:lnTo>
                    <a:pt x="157778" y="178389"/>
                  </a:lnTo>
                  <a:lnTo>
                    <a:pt x="158962" y="179079"/>
                  </a:lnTo>
                  <a:lnTo>
                    <a:pt x="160145" y="179769"/>
                  </a:lnTo>
                  <a:lnTo>
                    <a:pt x="161329" y="180361"/>
                  </a:lnTo>
                  <a:lnTo>
                    <a:pt x="162610" y="180854"/>
                  </a:lnTo>
                  <a:lnTo>
                    <a:pt x="163794" y="181347"/>
                  </a:lnTo>
                  <a:lnTo>
                    <a:pt x="165076" y="181741"/>
                  </a:lnTo>
                  <a:lnTo>
                    <a:pt x="166358" y="182037"/>
                  </a:lnTo>
                  <a:lnTo>
                    <a:pt x="167640" y="182235"/>
                  </a:lnTo>
                  <a:lnTo>
                    <a:pt x="168922" y="182432"/>
                  </a:lnTo>
                  <a:lnTo>
                    <a:pt x="170204" y="182629"/>
                  </a:lnTo>
                  <a:lnTo>
                    <a:pt x="173951" y="182629"/>
                  </a:lnTo>
                  <a:lnTo>
                    <a:pt x="175233" y="182530"/>
                  </a:lnTo>
                  <a:lnTo>
                    <a:pt x="176515" y="182333"/>
                  </a:lnTo>
                  <a:lnTo>
                    <a:pt x="177797" y="182037"/>
                  </a:lnTo>
                  <a:lnTo>
                    <a:pt x="178980" y="181741"/>
                  </a:lnTo>
                  <a:lnTo>
                    <a:pt x="180163" y="181446"/>
                  </a:lnTo>
                  <a:lnTo>
                    <a:pt x="181347" y="180953"/>
                  </a:lnTo>
                  <a:lnTo>
                    <a:pt x="182530" y="180558"/>
                  </a:lnTo>
                  <a:lnTo>
                    <a:pt x="183713" y="179966"/>
                  </a:lnTo>
                  <a:lnTo>
                    <a:pt x="184897" y="179375"/>
                  </a:lnTo>
                  <a:lnTo>
                    <a:pt x="185981" y="178783"/>
                  </a:lnTo>
                  <a:lnTo>
                    <a:pt x="187066" y="178093"/>
                  </a:lnTo>
                  <a:lnTo>
                    <a:pt x="188052" y="177304"/>
                  </a:lnTo>
                  <a:lnTo>
                    <a:pt x="189038" y="176515"/>
                  </a:lnTo>
                  <a:lnTo>
                    <a:pt x="190024" y="175726"/>
                  </a:lnTo>
                  <a:lnTo>
                    <a:pt x="191011" y="174740"/>
                  </a:lnTo>
                  <a:lnTo>
                    <a:pt x="191898" y="173853"/>
                  </a:lnTo>
                  <a:lnTo>
                    <a:pt x="192687" y="172866"/>
                  </a:lnTo>
                  <a:lnTo>
                    <a:pt x="193574" y="171782"/>
                  </a:lnTo>
                  <a:lnTo>
                    <a:pt x="194265" y="170697"/>
                  </a:lnTo>
                  <a:lnTo>
                    <a:pt x="194955" y="169514"/>
                  </a:lnTo>
                  <a:lnTo>
                    <a:pt x="195054" y="169415"/>
                  </a:lnTo>
                  <a:lnTo>
                    <a:pt x="195645" y="168232"/>
                  </a:lnTo>
                  <a:lnTo>
                    <a:pt x="196237" y="167048"/>
                  </a:lnTo>
                  <a:lnTo>
                    <a:pt x="196730" y="165766"/>
                  </a:lnTo>
                  <a:lnTo>
                    <a:pt x="197223" y="164583"/>
                  </a:lnTo>
                  <a:lnTo>
                    <a:pt x="197618" y="163301"/>
                  </a:lnTo>
                  <a:lnTo>
                    <a:pt x="197913" y="162019"/>
                  </a:lnTo>
                  <a:lnTo>
                    <a:pt x="198209" y="160737"/>
                  </a:lnTo>
                  <a:lnTo>
                    <a:pt x="198406" y="159455"/>
                  </a:lnTo>
                  <a:lnTo>
                    <a:pt x="198505" y="158173"/>
                  </a:lnTo>
                  <a:lnTo>
                    <a:pt x="198604" y="156891"/>
                  </a:lnTo>
                  <a:lnTo>
                    <a:pt x="198604" y="155708"/>
                  </a:lnTo>
                  <a:lnTo>
                    <a:pt x="198505" y="154426"/>
                  </a:lnTo>
                  <a:lnTo>
                    <a:pt x="198406" y="153144"/>
                  </a:lnTo>
                  <a:lnTo>
                    <a:pt x="198209" y="151862"/>
                  </a:lnTo>
                  <a:lnTo>
                    <a:pt x="198012" y="150580"/>
                  </a:lnTo>
                  <a:lnTo>
                    <a:pt x="197716" y="149397"/>
                  </a:lnTo>
                  <a:lnTo>
                    <a:pt x="196927" y="147030"/>
                  </a:lnTo>
                  <a:lnTo>
                    <a:pt x="196434" y="145847"/>
                  </a:lnTo>
                  <a:lnTo>
                    <a:pt x="195941" y="144762"/>
                  </a:lnTo>
                  <a:lnTo>
                    <a:pt x="195349" y="143579"/>
                  </a:lnTo>
                  <a:lnTo>
                    <a:pt x="194758" y="142494"/>
                  </a:lnTo>
                  <a:lnTo>
                    <a:pt x="194068" y="141508"/>
                  </a:lnTo>
                  <a:lnTo>
                    <a:pt x="193377" y="140423"/>
                  </a:lnTo>
                  <a:lnTo>
                    <a:pt x="192588" y="139437"/>
                  </a:lnTo>
                  <a:lnTo>
                    <a:pt x="191701" y="138451"/>
                  </a:lnTo>
                  <a:lnTo>
                    <a:pt x="190813" y="137563"/>
                  </a:lnTo>
                  <a:lnTo>
                    <a:pt x="189926" y="136676"/>
                  </a:lnTo>
                  <a:lnTo>
                    <a:pt x="188940" y="135788"/>
                  </a:lnTo>
                  <a:lnTo>
                    <a:pt x="187855" y="135000"/>
                  </a:lnTo>
                  <a:lnTo>
                    <a:pt x="186770" y="134211"/>
                  </a:lnTo>
                  <a:lnTo>
                    <a:pt x="185686" y="133520"/>
                  </a:lnTo>
                  <a:lnTo>
                    <a:pt x="185390" y="133323"/>
                  </a:lnTo>
                  <a:lnTo>
                    <a:pt x="184206" y="132731"/>
                  </a:lnTo>
                  <a:lnTo>
                    <a:pt x="182924" y="132140"/>
                  </a:lnTo>
                  <a:lnTo>
                    <a:pt x="181741" y="131548"/>
                  </a:lnTo>
                  <a:lnTo>
                    <a:pt x="180459" y="131154"/>
                  </a:lnTo>
                  <a:lnTo>
                    <a:pt x="179177" y="130759"/>
                  </a:lnTo>
                  <a:lnTo>
                    <a:pt x="177994" y="130463"/>
                  </a:lnTo>
                  <a:lnTo>
                    <a:pt x="176712" y="130168"/>
                  </a:lnTo>
                  <a:lnTo>
                    <a:pt x="175430" y="129970"/>
                  </a:lnTo>
                  <a:lnTo>
                    <a:pt x="174148" y="129872"/>
                  </a:lnTo>
                  <a:lnTo>
                    <a:pt x="172866" y="129773"/>
                  </a:lnTo>
                  <a:lnTo>
                    <a:pt x="171584" y="129773"/>
                  </a:lnTo>
                  <a:lnTo>
                    <a:pt x="170302" y="129872"/>
                  </a:lnTo>
                  <a:lnTo>
                    <a:pt x="169020" y="129970"/>
                  </a:lnTo>
                  <a:lnTo>
                    <a:pt x="167738" y="130168"/>
                  </a:lnTo>
                  <a:lnTo>
                    <a:pt x="166555" y="130365"/>
                  </a:lnTo>
                  <a:lnTo>
                    <a:pt x="165273" y="130661"/>
                  </a:lnTo>
                  <a:lnTo>
                    <a:pt x="164090" y="131055"/>
                  </a:lnTo>
                  <a:lnTo>
                    <a:pt x="162906" y="131449"/>
                  </a:lnTo>
                  <a:lnTo>
                    <a:pt x="161723" y="131943"/>
                  </a:lnTo>
                  <a:lnTo>
                    <a:pt x="160540" y="132436"/>
                  </a:lnTo>
                  <a:lnTo>
                    <a:pt x="159455" y="133027"/>
                  </a:lnTo>
                  <a:lnTo>
                    <a:pt x="158370" y="133718"/>
                  </a:lnTo>
                  <a:lnTo>
                    <a:pt x="157285" y="134408"/>
                  </a:lnTo>
                  <a:lnTo>
                    <a:pt x="156299" y="135098"/>
                  </a:lnTo>
                  <a:lnTo>
                    <a:pt x="155215" y="135887"/>
                  </a:lnTo>
                  <a:lnTo>
                    <a:pt x="154327" y="136775"/>
                  </a:lnTo>
                  <a:lnTo>
                    <a:pt x="153341" y="137662"/>
                  </a:lnTo>
                  <a:lnTo>
                    <a:pt x="152453" y="138550"/>
                  </a:lnTo>
                  <a:lnTo>
                    <a:pt x="151566" y="139634"/>
                  </a:lnTo>
                  <a:lnTo>
                    <a:pt x="150777" y="140620"/>
                  </a:lnTo>
                  <a:lnTo>
                    <a:pt x="150087" y="141705"/>
                  </a:lnTo>
                  <a:lnTo>
                    <a:pt x="149298" y="142888"/>
                  </a:lnTo>
                  <a:lnTo>
                    <a:pt x="149298" y="142987"/>
                  </a:lnTo>
                  <a:lnTo>
                    <a:pt x="148213" y="144959"/>
                  </a:lnTo>
                  <a:lnTo>
                    <a:pt x="147326" y="147030"/>
                  </a:lnTo>
                  <a:lnTo>
                    <a:pt x="146734" y="149101"/>
                  </a:lnTo>
                  <a:lnTo>
                    <a:pt x="146142" y="151172"/>
                  </a:lnTo>
                  <a:lnTo>
                    <a:pt x="106303" y="151172"/>
                  </a:lnTo>
                  <a:lnTo>
                    <a:pt x="106007" y="148411"/>
                  </a:lnTo>
                  <a:lnTo>
                    <a:pt x="105514" y="145650"/>
                  </a:lnTo>
                  <a:lnTo>
                    <a:pt x="104923" y="142888"/>
                  </a:lnTo>
                  <a:lnTo>
                    <a:pt x="104134" y="140127"/>
                  </a:lnTo>
                  <a:lnTo>
                    <a:pt x="103148" y="137465"/>
                  </a:lnTo>
                  <a:lnTo>
                    <a:pt x="102063" y="134802"/>
                  </a:lnTo>
                  <a:lnTo>
                    <a:pt x="100781" y="132140"/>
                  </a:lnTo>
                  <a:lnTo>
                    <a:pt x="99400" y="129576"/>
                  </a:lnTo>
                  <a:lnTo>
                    <a:pt x="98118" y="127505"/>
                  </a:lnTo>
                  <a:lnTo>
                    <a:pt x="96837" y="125434"/>
                  </a:lnTo>
                  <a:lnTo>
                    <a:pt x="96541" y="125138"/>
                  </a:lnTo>
                  <a:lnTo>
                    <a:pt x="94963" y="123067"/>
                  </a:lnTo>
                  <a:lnTo>
                    <a:pt x="93287" y="120997"/>
                  </a:lnTo>
                  <a:lnTo>
                    <a:pt x="92498" y="120306"/>
                  </a:lnTo>
                  <a:lnTo>
                    <a:pt x="91709" y="119813"/>
                  </a:lnTo>
                  <a:lnTo>
                    <a:pt x="90723" y="119419"/>
                  </a:lnTo>
                  <a:lnTo>
                    <a:pt x="89835" y="119320"/>
                  </a:lnTo>
                  <a:lnTo>
                    <a:pt x="88849" y="119320"/>
                  </a:lnTo>
                  <a:lnTo>
                    <a:pt x="87863" y="119517"/>
                  </a:lnTo>
                  <a:lnTo>
                    <a:pt x="86975" y="119912"/>
                  </a:lnTo>
                  <a:lnTo>
                    <a:pt x="86186" y="120504"/>
                  </a:lnTo>
                  <a:lnTo>
                    <a:pt x="85496" y="121292"/>
                  </a:lnTo>
                  <a:lnTo>
                    <a:pt x="84905" y="122180"/>
                  </a:lnTo>
                  <a:lnTo>
                    <a:pt x="84609" y="123067"/>
                  </a:lnTo>
                  <a:lnTo>
                    <a:pt x="84411" y="124054"/>
                  </a:lnTo>
                  <a:lnTo>
                    <a:pt x="84510" y="125040"/>
                  </a:lnTo>
                  <a:lnTo>
                    <a:pt x="84707" y="125927"/>
                  </a:lnTo>
                  <a:lnTo>
                    <a:pt x="85102" y="126815"/>
                  </a:lnTo>
                  <a:lnTo>
                    <a:pt x="85693" y="127702"/>
                  </a:lnTo>
                  <a:lnTo>
                    <a:pt x="87074" y="129280"/>
                  </a:lnTo>
                  <a:lnTo>
                    <a:pt x="88356" y="131055"/>
                  </a:lnTo>
                  <a:lnTo>
                    <a:pt x="88553" y="131351"/>
                  </a:lnTo>
                  <a:lnTo>
                    <a:pt x="89638" y="132929"/>
                  </a:lnTo>
                  <a:lnTo>
                    <a:pt x="90723" y="134605"/>
                  </a:lnTo>
                  <a:lnTo>
                    <a:pt x="92005" y="137169"/>
                  </a:lnTo>
                  <a:lnTo>
                    <a:pt x="93188" y="139733"/>
                  </a:lnTo>
                  <a:lnTo>
                    <a:pt x="94174" y="142395"/>
                  </a:lnTo>
                  <a:lnTo>
                    <a:pt x="95062" y="145058"/>
                  </a:lnTo>
                  <a:lnTo>
                    <a:pt x="95653" y="147720"/>
                  </a:lnTo>
                  <a:lnTo>
                    <a:pt x="96146" y="150482"/>
                  </a:lnTo>
                  <a:lnTo>
                    <a:pt x="96343" y="153144"/>
                  </a:lnTo>
                  <a:lnTo>
                    <a:pt x="96442" y="155905"/>
                  </a:lnTo>
                  <a:lnTo>
                    <a:pt x="96442" y="156201"/>
                  </a:lnTo>
                  <a:lnTo>
                    <a:pt x="96442" y="156497"/>
                  </a:lnTo>
                  <a:lnTo>
                    <a:pt x="96343" y="159258"/>
                  </a:lnTo>
                  <a:lnTo>
                    <a:pt x="96048" y="162019"/>
                  </a:lnTo>
                  <a:lnTo>
                    <a:pt x="95653" y="164780"/>
                  </a:lnTo>
                  <a:lnTo>
                    <a:pt x="94963" y="167443"/>
                  </a:lnTo>
                  <a:lnTo>
                    <a:pt x="94371" y="169415"/>
                  </a:lnTo>
                  <a:lnTo>
                    <a:pt x="93780" y="171387"/>
                  </a:lnTo>
                  <a:lnTo>
                    <a:pt x="92991" y="173261"/>
                  </a:lnTo>
                  <a:lnTo>
                    <a:pt x="92103" y="175135"/>
                  </a:lnTo>
                  <a:lnTo>
                    <a:pt x="91117" y="177008"/>
                  </a:lnTo>
                  <a:lnTo>
                    <a:pt x="90131" y="178783"/>
                  </a:lnTo>
                  <a:lnTo>
                    <a:pt x="88948" y="180558"/>
                  </a:lnTo>
                  <a:lnTo>
                    <a:pt x="87764" y="182333"/>
                  </a:lnTo>
                  <a:lnTo>
                    <a:pt x="86384" y="183911"/>
                  </a:lnTo>
                  <a:lnTo>
                    <a:pt x="85003" y="185489"/>
                  </a:lnTo>
                  <a:lnTo>
                    <a:pt x="83524" y="187067"/>
                  </a:lnTo>
                  <a:lnTo>
                    <a:pt x="81946" y="188546"/>
                  </a:lnTo>
                  <a:lnTo>
                    <a:pt x="80270" y="189926"/>
                  </a:lnTo>
                  <a:lnTo>
                    <a:pt x="78593" y="191208"/>
                  </a:lnTo>
                  <a:lnTo>
                    <a:pt x="76720" y="192490"/>
                  </a:lnTo>
                  <a:lnTo>
                    <a:pt x="74846" y="193674"/>
                  </a:lnTo>
                  <a:lnTo>
                    <a:pt x="74649" y="193772"/>
                  </a:lnTo>
                  <a:lnTo>
                    <a:pt x="72677" y="194857"/>
                  </a:lnTo>
                  <a:lnTo>
                    <a:pt x="70704" y="195744"/>
                  </a:lnTo>
                  <a:lnTo>
                    <a:pt x="68732" y="196533"/>
                  </a:lnTo>
                  <a:lnTo>
                    <a:pt x="66760" y="197322"/>
                  </a:lnTo>
                  <a:lnTo>
                    <a:pt x="64689" y="197914"/>
                  </a:lnTo>
                  <a:lnTo>
                    <a:pt x="62618" y="198407"/>
                  </a:lnTo>
                  <a:lnTo>
                    <a:pt x="60547" y="198801"/>
                  </a:lnTo>
                  <a:lnTo>
                    <a:pt x="58477" y="199097"/>
                  </a:lnTo>
                  <a:lnTo>
                    <a:pt x="56406" y="199294"/>
                  </a:lnTo>
                  <a:lnTo>
                    <a:pt x="54335" y="199393"/>
                  </a:lnTo>
                  <a:lnTo>
                    <a:pt x="52264" y="199393"/>
                  </a:lnTo>
                  <a:lnTo>
                    <a:pt x="50193" y="199294"/>
                  </a:lnTo>
                  <a:lnTo>
                    <a:pt x="48122" y="199097"/>
                  </a:lnTo>
                  <a:lnTo>
                    <a:pt x="46150" y="198801"/>
                  </a:lnTo>
                  <a:lnTo>
                    <a:pt x="44079" y="198407"/>
                  </a:lnTo>
                  <a:lnTo>
                    <a:pt x="42107" y="197914"/>
                  </a:lnTo>
                  <a:lnTo>
                    <a:pt x="40135" y="197322"/>
                  </a:lnTo>
                  <a:lnTo>
                    <a:pt x="38163" y="196632"/>
                  </a:lnTo>
                  <a:lnTo>
                    <a:pt x="36190" y="195942"/>
                  </a:lnTo>
                  <a:lnTo>
                    <a:pt x="34317" y="195054"/>
                  </a:lnTo>
                  <a:lnTo>
                    <a:pt x="32443" y="194068"/>
                  </a:lnTo>
                  <a:lnTo>
                    <a:pt x="30668" y="193082"/>
                  </a:lnTo>
                  <a:lnTo>
                    <a:pt x="28893" y="191899"/>
                  </a:lnTo>
                  <a:lnTo>
                    <a:pt x="27217" y="190715"/>
                  </a:lnTo>
                  <a:lnTo>
                    <a:pt x="25540" y="189335"/>
                  </a:lnTo>
                  <a:lnTo>
                    <a:pt x="23963" y="187954"/>
                  </a:lnTo>
                  <a:lnTo>
                    <a:pt x="22483" y="186475"/>
                  </a:lnTo>
                  <a:lnTo>
                    <a:pt x="21004" y="184897"/>
                  </a:lnTo>
                  <a:lnTo>
                    <a:pt x="19624" y="183221"/>
                  </a:lnTo>
                  <a:lnTo>
                    <a:pt x="18243" y="181544"/>
                  </a:lnTo>
                  <a:lnTo>
                    <a:pt x="17060" y="179671"/>
                  </a:lnTo>
                  <a:lnTo>
                    <a:pt x="15876" y="177797"/>
                  </a:lnTo>
                  <a:lnTo>
                    <a:pt x="14792" y="175825"/>
                  </a:lnTo>
                  <a:lnTo>
                    <a:pt x="13904" y="173853"/>
                  </a:lnTo>
                  <a:lnTo>
                    <a:pt x="13017" y="171880"/>
                  </a:lnTo>
                  <a:lnTo>
                    <a:pt x="12326" y="169809"/>
                  </a:lnTo>
                  <a:lnTo>
                    <a:pt x="11636" y="167837"/>
                  </a:lnTo>
                  <a:lnTo>
                    <a:pt x="11143" y="165766"/>
                  </a:lnTo>
                  <a:lnTo>
                    <a:pt x="10749" y="163696"/>
                  </a:lnTo>
                  <a:lnTo>
                    <a:pt x="10453" y="161526"/>
                  </a:lnTo>
                  <a:lnTo>
                    <a:pt x="10256" y="159455"/>
                  </a:lnTo>
                  <a:lnTo>
                    <a:pt x="10058" y="157384"/>
                  </a:lnTo>
                  <a:lnTo>
                    <a:pt x="10058" y="155314"/>
                  </a:lnTo>
                  <a:lnTo>
                    <a:pt x="10157" y="153243"/>
                  </a:lnTo>
                  <a:lnTo>
                    <a:pt x="10354" y="151172"/>
                  </a:lnTo>
                  <a:lnTo>
                    <a:pt x="10650" y="149101"/>
                  </a:lnTo>
                  <a:lnTo>
                    <a:pt x="11044" y="147030"/>
                  </a:lnTo>
                  <a:lnTo>
                    <a:pt x="11538" y="145058"/>
                  </a:lnTo>
                  <a:lnTo>
                    <a:pt x="12129" y="143086"/>
                  </a:lnTo>
                  <a:lnTo>
                    <a:pt x="12820" y="141113"/>
                  </a:lnTo>
                  <a:lnTo>
                    <a:pt x="13608" y="139141"/>
                  </a:lnTo>
                  <a:lnTo>
                    <a:pt x="14496" y="137268"/>
                  </a:lnTo>
                  <a:lnTo>
                    <a:pt x="15383" y="135394"/>
                  </a:lnTo>
                  <a:lnTo>
                    <a:pt x="16468" y="133619"/>
                  </a:lnTo>
                  <a:lnTo>
                    <a:pt x="17553" y="131844"/>
                  </a:lnTo>
                  <a:lnTo>
                    <a:pt x="18835" y="130168"/>
                  </a:lnTo>
                  <a:lnTo>
                    <a:pt x="20117" y="128491"/>
                  </a:lnTo>
                  <a:lnTo>
                    <a:pt x="21497" y="126913"/>
                  </a:lnTo>
                  <a:lnTo>
                    <a:pt x="22976" y="125434"/>
                  </a:lnTo>
                  <a:lnTo>
                    <a:pt x="24554" y="123955"/>
                  </a:lnTo>
                  <a:lnTo>
                    <a:pt x="26231" y="122574"/>
                  </a:lnTo>
                  <a:lnTo>
                    <a:pt x="28006" y="121194"/>
                  </a:lnTo>
                  <a:lnTo>
                    <a:pt x="29781" y="120011"/>
                  </a:lnTo>
                  <a:lnTo>
                    <a:pt x="31654" y="118827"/>
                  </a:lnTo>
                  <a:lnTo>
                    <a:pt x="33429" y="117841"/>
                  </a:lnTo>
                  <a:lnTo>
                    <a:pt x="35204" y="116954"/>
                  </a:lnTo>
                  <a:lnTo>
                    <a:pt x="36979" y="116165"/>
                  </a:lnTo>
                  <a:lnTo>
                    <a:pt x="38853" y="115474"/>
                  </a:lnTo>
                  <a:lnTo>
                    <a:pt x="40628" y="114883"/>
                  </a:lnTo>
                  <a:lnTo>
                    <a:pt x="42502" y="114390"/>
                  </a:lnTo>
                  <a:lnTo>
                    <a:pt x="44375" y="113995"/>
                  </a:lnTo>
                  <a:lnTo>
                    <a:pt x="46249" y="113601"/>
                  </a:lnTo>
                  <a:lnTo>
                    <a:pt x="48221" y="113305"/>
                  </a:lnTo>
                  <a:lnTo>
                    <a:pt x="50193" y="113108"/>
                  </a:lnTo>
                  <a:lnTo>
                    <a:pt x="52166" y="113009"/>
                  </a:lnTo>
                  <a:lnTo>
                    <a:pt x="54039" y="113009"/>
                  </a:lnTo>
                  <a:lnTo>
                    <a:pt x="56011" y="113108"/>
                  </a:lnTo>
                  <a:lnTo>
                    <a:pt x="57984" y="113305"/>
                  </a:lnTo>
                  <a:lnTo>
                    <a:pt x="59857" y="113502"/>
                  </a:lnTo>
                  <a:lnTo>
                    <a:pt x="61829" y="113897"/>
                  </a:lnTo>
                  <a:lnTo>
                    <a:pt x="62816" y="113995"/>
                  </a:lnTo>
                  <a:lnTo>
                    <a:pt x="63802" y="113897"/>
                  </a:lnTo>
                  <a:lnTo>
                    <a:pt x="64689" y="113601"/>
                  </a:lnTo>
                  <a:lnTo>
                    <a:pt x="65577" y="113108"/>
                  </a:lnTo>
                  <a:lnTo>
                    <a:pt x="66366" y="112516"/>
                  </a:lnTo>
                  <a:lnTo>
                    <a:pt x="66957" y="111826"/>
                  </a:lnTo>
                  <a:lnTo>
                    <a:pt x="67450" y="110938"/>
                  </a:lnTo>
                  <a:lnTo>
                    <a:pt x="67746" y="109952"/>
                  </a:lnTo>
                  <a:lnTo>
                    <a:pt x="67845" y="108867"/>
                  </a:lnTo>
                  <a:lnTo>
                    <a:pt x="67746" y="107881"/>
                  </a:lnTo>
                  <a:lnTo>
                    <a:pt x="67450" y="106994"/>
                  </a:lnTo>
                  <a:lnTo>
                    <a:pt x="66957" y="106106"/>
                  </a:lnTo>
                  <a:lnTo>
                    <a:pt x="66366" y="105416"/>
                  </a:lnTo>
                  <a:lnTo>
                    <a:pt x="65577" y="104824"/>
                  </a:lnTo>
                  <a:lnTo>
                    <a:pt x="64788" y="104331"/>
                  </a:lnTo>
                  <a:lnTo>
                    <a:pt x="63802" y="104035"/>
                  </a:lnTo>
                  <a:lnTo>
                    <a:pt x="61435" y="103542"/>
                  </a:lnTo>
                  <a:lnTo>
                    <a:pt x="59068" y="103247"/>
                  </a:lnTo>
                  <a:lnTo>
                    <a:pt x="56702" y="103049"/>
                  </a:lnTo>
                  <a:lnTo>
                    <a:pt x="54236" y="102951"/>
                  </a:lnTo>
                  <a:close/>
                  <a:moveTo>
                    <a:pt x="112713" y="26822"/>
                  </a:moveTo>
                  <a:lnTo>
                    <a:pt x="111332" y="26921"/>
                  </a:lnTo>
                  <a:lnTo>
                    <a:pt x="110050" y="27020"/>
                  </a:lnTo>
                  <a:lnTo>
                    <a:pt x="108670" y="27118"/>
                  </a:lnTo>
                  <a:lnTo>
                    <a:pt x="107388" y="27414"/>
                  </a:lnTo>
                  <a:lnTo>
                    <a:pt x="106106" y="27710"/>
                  </a:lnTo>
                  <a:lnTo>
                    <a:pt x="104824" y="28006"/>
                  </a:lnTo>
                  <a:lnTo>
                    <a:pt x="103641" y="28499"/>
                  </a:lnTo>
                  <a:lnTo>
                    <a:pt x="102457" y="28893"/>
                  </a:lnTo>
                  <a:lnTo>
                    <a:pt x="101274" y="29485"/>
                  </a:lnTo>
                  <a:lnTo>
                    <a:pt x="100091" y="30077"/>
                  </a:lnTo>
                  <a:lnTo>
                    <a:pt x="99006" y="30668"/>
                  </a:lnTo>
                  <a:lnTo>
                    <a:pt x="97921" y="31359"/>
                  </a:lnTo>
                  <a:lnTo>
                    <a:pt x="96935" y="32147"/>
                  </a:lnTo>
                  <a:lnTo>
                    <a:pt x="95850" y="32936"/>
                  </a:lnTo>
                  <a:lnTo>
                    <a:pt x="94963" y="33725"/>
                  </a:lnTo>
                  <a:lnTo>
                    <a:pt x="93977" y="34613"/>
                  </a:lnTo>
                  <a:lnTo>
                    <a:pt x="93188" y="35500"/>
                  </a:lnTo>
                  <a:lnTo>
                    <a:pt x="92300" y="36486"/>
                  </a:lnTo>
                  <a:lnTo>
                    <a:pt x="91512" y="37472"/>
                  </a:lnTo>
                  <a:lnTo>
                    <a:pt x="90821" y="38557"/>
                  </a:lnTo>
                  <a:lnTo>
                    <a:pt x="90131" y="39642"/>
                  </a:lnTo>
                  <a:lnTo>
                    <a:pt x="89441" y="40727"/>
                  </a:lnTo>
                  <a:lnTo>
                    <a:pt x="88849" y="41811"/>
                  </a:lnTo>
                  <a:lnTo>
                    <a:pt x="88356" y="42995"/>
                  </a:lnTo>
                  <a:lnTo>
                    <a:pt x="87863" y="44178"/>
                  </a:lnTo>
                  <a:lnTo>
                    <a:pt x="87468" y="45460"/>
                  </a:lnTo>
                  <a:lnTo>
                    <a:pt x="87074" y="46742"/>
                  </a:lnTo>
                  <a:lnTo>
                    <a:pt x="86778" y="47925"/>
                  </a:lnTo>
                  <a:lnTo>
                    <a:pt x="86581" y="49306"/>
                  </a:lnTo>
                  <a:lnTo>
                    <a:pt x="86384" y="50588"/>
                  </a:lnTo>
                  <a:lnTo>
                    <a:pt x="86285" y="51968"/>
                  </a:lnTo>
                  <a:lnTo>
                    <a:pt x="86285" y="53250"/>
                  </a:lnTo>
                  <a:lnTo>
                    <a:pt x="86285" y="54631"/>
                  </a:lnTo>
                  <a:lnTo>
                    <a:pt x="86384" y="56011"/>
                  </a:lnTo>
                  <a:lnTo>
                    <a:pt x="86581" y="57293"/>
                  </a:lnTo>
                  <a:lnTo>
                    <a:pt x="86778" y="58575"/>
                  </a:lnTo>
                  <a:lnTo>
                    <a:pt x="87074" y="59857"/>
                  </a:lnTo>
                  <a:lnTo>
                    <a:pt x="87468" y="61139"/>
                  </a:lnTo>
                  <a:lnTo>
                    <a:pt x="87863" y="62421"/>
                  </a:lnTo>
                  <a:lnTo>
                    <a:pt x="88356" y="63605"/>
                  </a:lnTo>
                  <a:lnTo>
                    <a:pt x="88849" y="64788"/>
                  </a:lnTo>
                  <a:lnTo>
                    <a:pt x="89441" y="65873"/>
                  </a:lnTo>
                  <a:lnTo>
                    <a:pt x="90131" y="66957"/>
                  </a:lnTo>
                  <a:lnTo>
                    <a:pt x="90821" y="68042"/>
                  </a:lnTo>
                  <a:lnTo>
                    <a:pt x="91512" y="69127"/>
                  </a:lnTo>
                  <a:lnTo>
                    <a:pt x="92300" y="70113"/>
                  </a:lnTo>
                  <a:lnTo>
                    <a:pt x="93089" y="71099"/>
                  </a:lnTo>
                  <a:lnTo>
                    <a:pt x="93977" y="71987"/>
                  </a:lnTo>
                  <a:lnTo>
                    <a:pt x="94963" y="72874"/>
                  </a:lnTo>
                  <a:lnTo>
                    <a:pt x="95850" y="73663"/>
                  </a:lnTo>
                  <a:lnTo>
                    <a:pt x="96935" y="74452"/>
                  </a:lnTo>
                  <a:lnTo>
                    <a:pt x="97921" y="75241"/>
                  </a:lnTo>
                  <a:lnTo>
                    <a:pt x="99006" y="75931"/>
                  </a:lnTo>
                  <a:lnTo>
                    <a:pt x="100091" y="76523"/>
                  </a:lnTo>
                  <a:lnTo>
                    <a:pt x="101274" y="77114"/>
                  </a:lnTo>
                  <a:lnTo>
                    <a:pt x="102457" y="77607"/>
                  </a:lnTo>
                  <a:lnTo>
                    <a:pt x="103641" y="78101"/>
                  </a:lnTo>
                  <a:lnTo>
                    <a:pt x="104824" y="78594"/>
                  </a:lnTo>
                  <a:lnTo>
                    <a:pt x="106106" y="78889"/>
                  </a:lnTo>
                  <a:lnTo>
                    <a:pt x="107388" y="79185"/>
                  </a:lnTo>
                  <a:lnTo>
                    <a:pt x="108670" y="79382"/>
                  </a:lnTo>
                  <a:lnTo>
                    <a:pt x="110050" y="79580"/>
                  </a:lnTo>
                  <a:lnTo>
                    <a:pt x="111332" y="79678"/>
                  </a:lnTo>
                  <a:lnTo>
                    <a:pt x="112713" y="79777"/>
                  </a:lnTo>
                  <a:lnTo>
                    <a:pt x="114981" y="79678"/>
                  </a:lnTo>
                  <a:lnTo>
                    <a:pt x="117151" y="79382"/>
                  </a:lnTo>
                  <a:lnTo>
                    <a:pt x="119221" y="78889"/>
                  </a:lnTo>
                  <a:lnTo>
                    <a:pt x="121292" y="78298"/>
                  </a:lnTo>
                  <a:lnTo>
                    <a:pt x="141212" y="112812"/>
                  </a:lnTo>
                  <a:lnTo>
                    <a:pt x="139042" y="114488"/>
                  </a:lnTo>
                  <a:lnTo>
                    <a:pt x="136873" y="116263"/>
                  </a:lnTo>
                  <a:lnTo>
                    <a:pt x="134802" y="118236"/>
                  </a:lnTo>
                  <a:lnTo>
                    <a:pt x="132830" y="120208"/>
                  </a:lnTo>
                  <a:lnTo>
                    <a:pt x="130956" y="122377"/>
                  </a:lnTo>
                  <a:lnTo>
                    <a:pt x="129181" y="124645"/>
                  </a:lnTo>
                  <a:lnTo>
                    <a:pt x="127505" y="127111"/>
                  </a:lnTo>
                  <a:lnTo>
                    <a:pt x="126026" y="129576"/>
                  </a:lnTo>
                  <a:lnTo>
                    <a:pt x="124744" y="131943"/>
                  </a:lnTo>
                  <a:lnTo>
                    <a:pt x="123560" y="134309"/>
                  </a:lnTo>
                  <a:lnTo>
                    <a:pt x="122574" y="136775"/>
                  </a:lnTo>
                  <a:lnTo>
                    <a:pt x="121687" y="139240"/>
                  </a:lnTo>
                  <a:lnTo>
                    <a:pt x="121391" y="140226"/>
                  </a:lnTo>
                  <a:lnTo>
                    <a:pt x="121391" y="141212"/>
                  </a:lnTo>
                  <a:lnTo>
                    <a:pt x="121588" y="142100"/>
                  </a:lnTo>
                  <a:lnTo>
                    <a:pt x="121884" y="143086"/>
                  </a:lnTo>
                  <a:lnTo>
                    <a:pt x="122377" y="143875"/>
                  </a:lnTo>
                  <a:lnTo>
                    <a:pt x="123067" y="144565"/>
                  </a:lnTo>
                  <a:lnTo>
                    <a:pt x="123856" y="145157"/>
                  </a:lnTo>
                  <a:lnTo>
                    <a:pt x="124842" y="145650"/>
                  </a:lnTo>
                  <a:lnTo>
                    <a:pt x="125828" y="145847"/>
                  </a:lnTo>
                  <a:lnTo>
                    <a:pt x="126814" y="145847"/>
                  </a:lnTo>
                  <a:lnTo>
                    <a:pt x="127801" y="145650"/>
                  </a:lnTo>
                  <a:lnTo>
                    <a:pt x="128688" y="145354"/>
                  </a:lnTo>
                  <a:lnTo>
                    <a:pt x="129477" y="144861"/>
                  </a:lnTo>
                  <a:lnTo>
                    <a:pt x="130167" y="144170"/>
                  </a:lnTo>
                  <a:lnTo>
                    <a:pt x="130759" y="143382"/>
                  </a:lnTo>
                  <a:lnTo>
                    <a:pt x="131252" y="142395"/>
                  </a:lnTo>
                  <a:lnTo>
                    <a:pt x="131942" y="140423"/>
                  </a:lnTo>
                  <a:lnTo>
                    <a:pt x="132830" y="138451"/>
                  </a:lnTo>
                  <a:lnTo>
                    <a:pt x="133717" y="136479"/>
                  </a:lnTo>
                  <a:lnTo>
                    <a:pt x="134703" y="134605"/>
                  </a:lnTo>
                  <a:lnTo>
                    <a:pt x="135887" y="132731"/>
                  </a:lnTo>
                  <a:lnTo>
                    <a:pt x="137169" y="130956"/>
                  </a:lnTo>
                  <a:lnTo>
                    <a:pt x="138451" y="129181"/>
                  </a:lnTo>
                  <a:lnTo>
                    <a:pt x="139831" y="127505"/>
                  </a:lnTo>
                  <a:lnTo>
                    <a:pt x="141310" y="125927"/>
                  </a:lnTo>
                  <a:lnTo>
                    <a:pt x="142888" y="124448"/>
                  </a:lnTo>
                  <a:lnTo>
                    <a:pt x="144466" y="123067"/>
                  </a:lnTo>
                  <a:lnTo>
                    <a:pt x="146044" y="121786"/>
                  </a:lnTo>
                  <a:lnTo>
                    <a:pt x="147819" y="120602"/>
                  </a:lnTo>
                  <a:lnTo>
                    <a:pt x="149594" y="119419"/>
                  </a:lnTo>
                  <a:lnTo>
                    <a:pt x="151369" y="118334"/>
                  </a:lnTo>
                  <a:lnTo>
                    <a:pt x="153242" y="117447"/>
                  </a:lnTo>
                  <a:lnTo>
                    <a:pt x="155116" y="116559"/>
                  </a:lnTo>
                  <a:lnTo>
                    <a:pt x="156990" y="115770"/>
                  </a:lnTo>
                  <a:lnTo>
                    <a:pt x="158962" y="115080"/>
                  </a:lnTo>
                  <a:lnTo>
                    <a:pt x="160934" y="114488"/>
                  </a:lnTo>
                  <a:lnTo>
                    <a:pt x="163005" y="113995"/>
                  </a:lnTo>
                  <a:lnTo>
                    <a:pt x="164977" y="113601"/>
                  </a:lnTo>
                  <a:lnTo>
                    <a:pt x="167048" y="113305"/>
                  </a:lnTo>
                  <a:lnTo>
                    <a:pt x="169119" y="113108"/>
                  </a:lnTo>
                  <a:lnTo>
                    <a:pt x="171190" y="113009"/>
                  </a:lnTo>
                  <a:lnTo>
                    <a:pt x="173359" y="113009"/>
                  </a:lnTo>
                  <a:lnTo>
                    <a:pt x="175430" y="113108"/>
                  </a:lnTo>
                  <a:lnTo>
                    <a:pt x="177501" y="113404"/>
                  </a:lnTo>
                  <a:lnTo>
                    <a:pt x="179572" y="113699"/>
                  </a:lnTo>
                  <a:lnTo>
                    <a:pt x="181642" y="114094"/>
                  </a:lnTo>
                  <a:lnTo>
                    <a:pt x="183713" y="114587"/>
                  </a:lnTo>
                  <a:lnTo>
                    <a:pt x="185784" y="115277"/>
                  </a:lnTo>
                  <a:lnTo>
                    <a:pt x="187855" y="115967"/>
                  </a:lnTo>
                  <a:lnTo>
                    <a:pt x="189827" y="116855"/>
                  </a:lnTo>
                  <a:lnTo>
                    <a:pt x="191799" y="117742"/>
                  </a:lnTo>
                  <a:lnTo>
                    <a:pt x="193772" y="118827"/>
                  </a:lnTo>
                  <a:lnTo>
                    <a:pt x="195645" y="120011"/>
                  </a:lnTo>
                  <a:lnTo>
                    <a:pt x="197420" y="121194"/>
                  </a:lnTo>
                  <a:lnTo>
                    <a:pt x="199195" y="122574"/>
                  </a:lnTo>
                  <a:lnTo>
                    <a:pt x="200872" y="123955"/>
                  </a:lnTo>
                  <a:lnTo>
                    <a:pt x="202450" y="125434"/>
                  </a:lnTo>
                  <a:lnTo>
                    <a:pt x="203929" y="126913"/>
                  </a:lnTo>
                  <a:lnTo>
                    <a:pt x="205309" y="128491"/>
                  </a:lnTo>
                  <a:lnTo>
                    <a:pt x="206591" y="130168"/>
                  </a:lnTo>
                  <a:lnTo>
                    <a:pt x="207775" y="131844"/>
                  </a:lnTo>
                  <a:lnTo>
                    <a:pt x="208958" y="133619"/>
                  </a:lnTo>
                  <a:lnTo>
                    <a:pt x="210043" y="135394"/>
                  </a:lnTo>
                  <a:lnTo>
                    <a:pt x="210930" y="137268"/>
                  </a:lnTo>
                  <a:lnTo>
                    <a:pt x="211818" y="139141"/>
                  </a:lnTo>
                  <a:lnTo>
                    <a:pt x="212607" y="141113"/>
                  </a:lnTo>
                  <a:lnTo>
                    <a:pt x="213297" y="143086"/>
                  </a:lnTo>
                  <a:lnTo>
                    <a:pt x="213888" y="145058"/>
                  </a:lnTo>
                  <a:lnTo>
                    <a:pt x="214382" y="147030"/>
                  </a:lnTo>
                  <a:lnTo>
                    <a:pt x="214776" y="149101"/>
                  </a:lnTo>
                  <a:lnTo>
                    <a:pt x="215072" y="151172"/>
                  </a:lnTo>
                  <a:lnTo>
                    <a:pt x="215269" y="153243"/>
                  </a:lnTo>
                  <a:lnTo>
                    <a:pt x="215368" y="155314"/>
                  </a:lnTo>
                  <a:lnTo>
                    <a:pt x="215368" y="157384"/>
                  </a:lnTo>
                  <a:lnTo>
                    <a:pt x="215170" y="159455"/>
                  </a:lnTo>
                  <a:lnTo>
                    <a:pt x="214973" y="161526"/>
                  </a:lnTo>
                  <a:lnTo>
                    <a:pt x="214677" y="163696"/>
                  </a:lnTo>
                  <a:lnTo>
                    <a:pt x="214283" y="165766"/>
                  </a:lnTo>
                  <a:lnTo>
                    <a:pt x="213790" y="167837"/>
                  </a:lnTo>
                  <a:lnTo>
                    <a:pt x="213100" y="169809"/>
                  </a:lnTo>
                  <a:lnTo>
                    <a:pt x="212409" y="171880"/>
                  </a:lnTo>
                  <a:lnTo>
                    <a:pt x="211522" y="173853"/>
                  </a:lnTo>
                  <a:lnTo>
                    <a:pt x="210634" y="175825"/>
                  </a:lnTo>
                  <a:lnTo>
                    <a:pt x="209550" y="177797"/>
                  </a:lnTo>
                  <a:lnTo>
                    <a:pt x="208366" y="179671"/>
                  </a:lnTo>
                  <a:lnTo>
                    <a:pt x="207183" y="181544"/>
                  </a:lnTo>
                  <a:lnTo>
                    <a:pt x="205802" y="183221"/>
                  </a:lnTo>
                  <a:lnTo>
                    <a:pt x="204422" y="184897"/>
                  </a:lnTo>
                  <a:lnTo>
                    <a:pt x="202943" y="186475"/>
                  </a:lnTo>
                  <a:lnTo>
                    <a:pt x="201463" y="187954"/>
                  </a:lnTo>
                  <a:lnTo>
                    <a:pt x="199886" y="189335"/>
                  </a:lnTo>
                  <a:lnTo>
                    <a:pt x="198209" y="190715"/>
                  </a:lnTo>
                  <a:lnTo>
                    <a:pt x="196533" y="191899"/>
                  </a:lnTo>
                  <a:lnTo>
                    <a:pt x="194758" y="193082"/>
                  </a:lnTo>
                  <a:lnTo>
                    <a:pt x="192983" y="194068"/>
                  </a:lnTo>
                  <a:lnTo>
                    <a:pt x="191109" y="195054"/>
                  </a:lnTo>
                  <a:lnTo>
                    <a:pt x="189236" y="195942"/>
                  </a:lnTo>
                  <a:lnTo>
                    <a:pt x="187263" y="196632"/>
                  </a:lnTo>
                  <a:lnTo>
                    <a:pt x="185291" y="197322"/>
                  </a:lnTo>
                  <a:lnTo>
                    <a:pt x="183319" y="197914"/>
                  </a:lnTo>
                  <a:lnTo>
                    <a:pt x="181347" y="198407"/>
                  </a:lnTo>
                  <a:lnTo>
                    <a:pt x="179276" y="198801"/>
                  </a:lnTo>
                  <a:lnTo>
                    <a:pt x="177205" y="199097"/>
                  </a:lnTo>
                  <a:lnTo>
                    <a:pt x="175134" y="199294"/>
                  </a:lnTo>
                  <a:lnTo>
                    <a:pt x="173063" y="199393"/>
                  </a:lnTo>
                  <a:lnTo>
                    <a:pt x="170992" y="199393"/>
                  </a:lnTo>
                  <a:lnTo>
                    <a:pt x="168922" y="199294"/>
                  </a:lnTo>
                  <a:lnTo>
                    <a:pt x="166752" y="199097"/>
                  </a:lnTo>
                  <a:lnTo>
                    <a:pt x="164681" y="198801"/>
                  </a:lnTo>
                  <a:lnTo>
                    <a:pt x="162610" y="198407"/>
                  </a:lnTo>
                  <a:lnTo>
                    <a:pt x="160540" y="197815"/>
                  </a:lnTo>
                  <a:lnTo>
                    <a:pt x="158469" y="197224"/>
                  </a:lnTo>
                  <a:lnTo>
                    <a:pt x="156497" y="196533"/>
                  </a:lnTo>
                  <a:lnTo>
                    <a:pt x="154426" y="195646"/>
                  </a:lnTo>
                  <a:lnTo>
                    <a:pt x="152453" y="194660"/>
                  </a:lnTo>
                  <a:lnTo>
                    <a:pt x="150580" y="193674"/>
                  </a:lnTo>
                  <a:lnTo>
                    <a:pt x="148805" y="192589"/>
                  </a:lnTo>
                  <a:lnTo>
                    <a:pt x="147227" y="191504"/>
                  </a:lnTo>
                  <a:lnTo>
                    <a:pt x="145649" y="190321"/>
                  </a:lnTo>
                  <a:lnTo>
                    <a:pt x="144071" y="189137"/>
                  </a:lnTo>
                  <a:lnTo>
                    <a:pt x="142691" y="187855"/>
                  </a:lnTo>
                  <a:lnTo>
                    <a:pt x="141310" y="186475"/>
                  </a:lnTo>
                  <a:lnTo>
                    <a:pt x="140028" y="185094"/>
                  </a:lnTo>
                  <a:lnTo>
                    <a:pt x="138746" y="183615"/>
                  </a:lnTo>
                  <a:lnTo>
                    <a:pt x="137563" y="182037"/>
                  </a:lnTo>
                  <a:lnTo>
                    <a:pt x="136380" y="180460"/>
                  </a:lnTo>
                  <a:lnTo>
                    <a:pt x="135295" y="178783"/>
                  </a:lnTo>
                  <a:lnTo>
                    <a:pt x="134309" y="177107"/>
                  </a:lnTo>
                  <a:lnTo>
                    <a:pt x="133421" y="175430"/>
                  </a:lnTo>
                  <a:lnTo>
                    <a:pt x="132633" y="173655"/>
                  </a:lnTo>
                  <a:lnTo>
                    <a:pt x="131844" y="171880"/>
                  </a:lnTo>
                  <a:lnTo>
                    <a:pt x="131252" y="170007"/>
                  </a:lnTo>
                  <a:lnTo>
                    <a:pt x="130759" y="169119"/>
                  </a:lnTo>
                  <a:lnTo>
                    <a:pt x="130266" y="168330"/>
                  </a:lnTo>
                  <a:lnTo>
                    <a:pt x="129477" y="167640"/>
                  </a:lnTo>
                  <a:lnTo>
                    <a:pt x="128688" y="167147"/>
                  </a:lnTo>
                  <a:lnTo>
                    <a:pt x="127801" y="166753"/>
                  </a:lnTo>
                  <a:lnTo>
                    <a:pt x="126814" y="166654"/>
                  </a:lnTo>
                  <a:lnTo>
                    <a:pt x="125828" y="166654"/>
                  </a:lnTo>
                  <a:lnTo>
                    <a:pt x="124842" y="166851"/>
                  </a:lnTo>
                  <a:lnTo>
                    <a:pt x="123955" y="167246"/>
                  </a:lnTo>
                  <a:lnTo>
                    <a:pt x="123067" y="167837"/>
                  </a:lnTo>
                  <a:lnTo>
                    <a:pt x="122476" y="168528"/>
                  </a:lnTo>
                  <a:lnTo>
                    <a:pt x="121884" y="169415"/>
                  </a:lnTo>
                  <a:lnTo>
                    <a:pt x="121588" y="170303"/>
                  </a:lnTo>
                  <a:lnTo>
                    <a:pt x="121391" y="171289"/>
                  </a:lnTo>
                  <a:lnTo>
                    <a:pt x="121391" y="172275"/>
                  </a:lnTo>
                  <a:lnTo>
                    <a:pt x="121687" y="173261"/>
                  </a:lnTo>
                  <a:lnTo>
                    <a:pt x="122476" y="175529"/>
                  </a:lnTo>
                  <a:lnTo>
                    <a:pt x="123363" y="177698"/>
                  </a:lnTo>
                  <a:lnTo>
                    <a:pt x="124448" y="179868"/>
                  </a:lnTo>
                  <a:lnTo>
                    <a:pt x="125533" y="182037"/>
                  </a:lnTo>
                  <a:lnTo>
                    <a:pt x="126716" y="184108"/>
                  </a:lnTo>
                  <a:lnTo>
                    <a:pt x="127998" y="186179"/>
                  </a:lnTo>
                  <a:lnTo>
                    <a:pt x="129378" y="188151"/>
                  </a:lnTo>
                  <a:lnTo>
                    <a:pt x="130956" y="190025"/>
                  </a:lnTo>
                  <a:lnTo>
                    <a:pt x="132435" y="191800"/>
                  </a:lnTo>
                  <a:lnTo>
                    <a:pt x="134013" y="193476"/>
                  </a:lnTo>
                  <a:lnTo>
                    <a:pt x="135788" y="195153"/>
                  </a:lnTo>
                  <a:lnTo>
                    <a:pt x="137563" y="196730"/>
                  </a:lnTo>
                  <a:lnTo>
                    <a:pt x="139437" y="198308"/>
                  </a:lnTo>
                  <a:lnTo>
                    <a:pt x="141310" y="199689"/>
                  </a:lnTo>
                  <a:lnTo>
                    <a:pt x="143381" y="201069"/>
                  </a:lnTo>
                  <a:lnTo>
                    <a:pt x="145551" y="202351"/>
                  </a:lnTo>
                  <a:lnTo>
                    <a:pt x="147917" y="203633"/>
                  </a:lnTo>
                  <a:lnTo>
                    <a:pt x="150383" y="204817"/>
                  </a:lnTo>
                  <a:lnTo>
                    <a:pt x="152848" y="205901"/>
                  </a:lnTo>
                  <a:lnTo>
                    <a:pt x="155313" y="206789"/>
                  </a:lnTo>
                  <a:lnTo>
                    <a:pt x="157877" y="207578"/>
                  </a:lnTo>
                  <a:lnTo>
                    <a:pt x="160441" y="208268"/>
                  </a:lnTo>
                  <a:lnTo>
                    <a:pt x="163005" y="208761"/>
                  </a:lnTo>
                  <a:lnTo>
                    <a:pt x="165569" y="209156"/>
                  </a:lnTo>
                  <a:lnTo>
                    <a:pt x="168133" y="209353"/>
                  </a:lnTo>
                  <a:lnTo>
                    <a:pt x="170697" y="209550"/>
                  </a:lnTo>
                  <a:lnTo>
                    <a:pt x="173260" y="209550"/>
                  </a:lnTo>
                  <a:lnTo>
                    <a:pt x="175824" y="209353"/>
                  </a:lnTo>
                  <a:lnTo>
                    <a:pt x="178388" y="209156"/>
                  </a:lnTo>
                  <a:lnTo>
                    <a:pt x="180952" y="208761"/>
                  </a:lnTo>
                  <a:lnTo>
                    <a:pt x="183417" y="208268"/>
                  </a:lnTo>
                  <a:lnTo>
                    <a:pt x="185883" y="207676"/>
                  </a:lnTo>
                  <a:lnTo>
                    <a:pt x="188348" y="206986"/>
                  </a:lnTo>
                  <a:lnTo>
                    <a:pt x="190813" y="206099"/>
                  </a:lnTo>
                  <a:lnTo>
                    <a:pt x="193180" y="205211"/>
                  </a:lnTo>
                  <a:lnTo>
                    <a:pt x="195547" y="204126"/>
                  </a:lnTo>
                  <a:lnTo>
                    <a:pt x="197815" y="202943"/>
                  </a:lnTo>
                  <a:lnTo>
                    <a:pt x="199984" y="201661"/>
                  </a:lnTo>
                  <a:lnTo>
                    <a:pt x="202154" y="200281"/>
                  </a:lnTo>
                  <a:lnTo>
                    <a:pt x="204323" y="198703"/>
                  </a:lnTo>
                  <a:lnTo>
                    <a:pt x="206295" y="197125"/>
                  </a:lnTo>
                  <a:lnTo>
                    <a:pt x="208268" y="195449"/>
                  </a:lnTo>
                  <a:lnTo>
                    <a:pt x="210141" y="193575"/>
                  </a:lnTo>
                  <a:lnTo>
                    <a:pt x="212015" y="191603"/>
                  </a:lnTo>
                  <a:lnTo>
                    <a:pt x="213691" y="189630"/>
                  </a:lnTo>
                  <a:lnTo>
                    <a:pt x="215368" y="187461"/>
                  </a:lnTo>
                  <a:lnTo>
                    <a:pt x="216847" y="185193"/>
                  </a:lnTo>
                  <a:lnTo>
                    <a:pt x="218326" y="182925"/>
                  </a:lnTo>
                  <a:lnTo>
                    <a:pt x="219608" y="180460"/>
                  </a:lnTo>
                  <a:lnTo>
                    <a:pt x="220791" y="177994"/>
                  </a:lnTo>
                  <a:lnTo>
                    <a:pt x="221777" y="175529"/>
                  </a:lnTo>
                  <a:lnTo>
                    <a:pt x="222764" y="173064"/>
                  </a:lnTo>
                  <a:lnTo>
                    <a:pt x="223454" y="170500"/>
                  </a:lnTo>
                  <a:lnTo>
                    <a:pt x="224144" y="167936"/>
                  </a:lnTo>
                  <a:lnTo>
                    <a:pt x="224637" y="165372"/>
                  </a:lnTo>
                  <a:lnTo>
                    <a:pt x="225032" y="162808"/>
                  </a:lnTo>
                  <a:lnTo>
                    <a:pt x="225327" y="160244"/>
                  </a:lnTo>
                  <a:lnTo>
                    <a:pt x="225426" y="157680"/>
                  </a:lnTo>
                  <a:lnTo>
                    <a:pt x="225426" y="155116"/>
                  </a:lnTo>
                  <a:lnTo>
                    <a:pt x="225327" y="152552"/>
                  </a:lnTo>
                  <a:lnTo>
                    <a:pt x="225032" y="149989"/>
                  </a:lnTo>
                  <a:lnTo>
                    <a:pt x="224736" y="147425"/>
                  </a:lnTo>
                  <a:lnTo>
                    <a:pt x="224243" y="144959"/>
                  </a:lnTo>
                  <a:lnTo>
                    <a:pt x="223651" y="142494"/>
                  </a:lnTo>
                  <a:lnTo>
                    <a:pt x="222862" y="140029"/>
                  </a:lnTo>
                  <a:lnTo>
                    <a:pt x="222073" y="137563"/>
                  </a:lnTo>
                  <a:lnTo>
                    <a:pt x="221087" y="135197"/>
                  </a:lnTo>
                  <a:lnTo>
                    <a:pt x="220002" y="132830"/>
                  </a:lnTo>
                  <a:lnTo>
                    <a:pt x="218819" y="130562"/>
                  </a:lnTo>
                  <a:lnTo>
                    <a:pt x="217537" y="128393"/>
                  </a:lnTo>
                  <a:lnTo>
                    <a:pt x="216157" y="126223"/>
                  </a:lnTo>
                  <a:lnTo>
                    <a:pt x="214677" y="124054"/>
                  </a:lnTo>
                  <a:lnTo>
                    <a:pt x="213001" y="122081"/>
                  </a:lnTo>
                  <a:lnTo>
                    <a:pt x="211325" y="120109"/>
                  </a:lnTo>
                  <a:lnTo>
                    <a:pt x="209451" y="118236"/>
                  </a:lnTo>
                  <a:lnTo>
                    <a:pt x="207577" y="116362"/>
                  </a:lnTo>
                  <a:lnTo>
                    <a:pt x="205506" y="114685"/>
                  </a:lnTo>
                  <a:lnTo>
                    <a:pt x="203337" y="113009"/>
                  </a:lnTo>
                  <a:lnTo>
                    <a:pt x="201069" y="111530"/>
                  </a:lnTo>
                  <a:lnTo>
                    <a:pt x="198801" y="110051"/>
                  </a:lnTo>
                  <a:lnTo>
                    <a:pt x="196336" y="108769"/>
                  </a:lnTo>
                  <a:lnTo>
                    <a:pt x="193870" y="107585"/>
                  </a:lnTo>
                  <a:lnTo>
                    <a:pt x="191405" y="106599"/>
                  </a:lnTo>
                  <a:lnTo>
                    <a:pt x="188940" y="105613"/>
                  </a:lnTo>
                  <a:lnTo>
                    <a:pt x="186376" y="104923"/>
                  </a:lnTo>
                  <a:lnTo>
                    <a:pt x="183812" y="104233"/>
                  </a:lnTo>
                  <a:lnTo>
                    <a:pt x="181248" y="103740"/>
                  </a:lnTo>
                  <a:lnTo>
                    <a:pt x="178684" y="103345"/>
                  </a:lnTo>
                  <a:lnTo>
                    <a:pt x="176120" y="103049"/>
                  </a:lnTo>
                  <a:lnTo>
                    <a:pt x="173556" y="102951"/>
                  </a:lnTo>
                  <a:lnTo>
                    <a:pt x="170992" y="102951"/>
                  </a:lnTo>
                  <a:lnTo>
                    <a:pt x="168429" y="103049"/>
                  </a:lnTo>
                  <a:lnTo>
                    <a:pt x="165865" y="103345"/>
                  </a:lnTo>
                  <a:lnTo>
                    <a:pt x="163301" y="103641"/>
                  </a:lnTo>
                  <a:lnTo>
                    <a:pt x="160835" y="104134"/>
                  </a:lnTo>
                  <a:lnTo>
                    <a:pt x="158370" y="104726"/>
                  </a:lnTo>
                  <a:lnTo>
                    <a:pt x="156201" y="105416"/>
                  </a:lnTo>
                  <a:lnTo>
                    <a:pt x="154130" y="106106"/>
                  </a:lnTo>
                  <a:lnTo>
                    <a:pt x="152059" y="106895"/>
                  </a:lnTo>
                  <a:lnTo>
                    <a:pt x="149988" y="107783"/>
                  </a:lnTo>
                  <a:lnTo>
                    <a:pt x="130069" y="73269"/>
                  </a:lnTo>
                  <a:lnTo>
                    <a:pt x="131055" y="72282"/>
                  </a:lnTo>
                  <a:lnTo>
                    <a:pt x="131449" y="71987"/>
                  </a:lnTo>
                  <a:lnTo>
                    <a:pt x="132238" y="71099"/>
                  </a:lnTo>
                  <a:lnTo>
                    <a:pt x="133126" y="70113"/>
                  </a:lnTo>
                  <a:lnTo>
                    <a:pt x="133914" y="69127"/>
                  </a:lnTo>
                  <a:lnTo>
                    <a:pt x="134605" y="68042"/>
                  </a:lnTo>
                  <a:lnTo>
                    <a:pt x="135295" y="66957"/>
                  </a:lnTo>
                  <a:lnTo>
                    <a:pt x="135985" y="65873"/>
                  </a:lnTo>
                  <a:lnTo>
                    <a:pt x="136577" y="64788"/>
                  </a:lnTo>
                  <a:lnTo>
                    <a:pt x="137070" y="63605"/>
                  </a:lnTo>
                  <a:lnTo>
                    <a:pt x="137563" y="62421"/>
                  </a:lnTo>
                  <a:lnTo>
                    <a:pt x="137958" y="61139"/>
                  </a:lnTo>
                  <a:lnTo>
                    <a:pt x="138352" y="59857"/>
                  </a:lnTo>
                  <a:lnTo>
                    <a:pt x="138648" y="58575"/>
                  </a:lnTo>
                  <a:lnTo>
                    <a:pt x="138845" y="57293"/>
                  </a:lnTo>
                  <a:lnTo>
                    <a:pt x="139042" y="56011"/>
                  </a:lnTo>
                  <a:lnTo>
                    <a:pt x="139141" y="54631"/>
                  </a:lnTo>
                  <a:lnTo>
                    <a:pt x="139141" y="53250"/>
                  </a:lnTo>
                  <a:lnTo>
                    <a:pt x="139141" y="51968"/>
                  </a:lnTo>
                  <a:lnTo>
                    <a:pt x="139042" y="50588"/>
                  </a:lnTo>
                  <a:lnTo>
                    <a:pt x="138845" y="49306"/>
                  </a:lnTo>
                  <a:lnTo>
                    <a:pt x="138648" y="47925"/>
                  </a:lnTo>
                  <a:lnTo>
                    <a:pt x="138352" y="46643"/>
                  </a:lnTo>
                  <a:lnTo>
                    <a:pt x="137958" y="45460"/>
                  </a:lnTo>
                  <a:lnTo>
                    <a:pt x="137563" y="44178"/>
                  </a:lnTo>
                  <a:lnTo>
                    <a:pt x="137070" y="42995"/>
                  </a:lnTo>
                  <a:lnTo>
                    <a:pt x="136577" y="41811"/>
                  </a:lnTo>
                  <a:lnTo>
                    <a:pt x="135985" y="40727"/>
                  </a:lnTo>
                  <a:lnTo>
                    <a:pt x="135295" y="39543"/>
                  </a:lnTo>
                  <a:lnTo>
                    <a:pt x="134605" y="38557"/>
                  </a:lnTo>
                  <a:lnTo>
                    <a:pt x="133914" y="37472"/>
                  </a:lnTo>
                  <a:lnTo>
                    <a:pt x="133126" y="36486"/>
                  </a:lnTo>
                  <a:lnTo>
                    <a:pt x="132238" y="35500"/>
                  </a:lnTo>
                  <a:lnTo>
                    <a:pt x="131449" y="34613"/>
                  </a:lnTo>
                  <a:lnTo>
                    <a:pt x="130463" y="33725"/>
                  </a:lnTo>
                  <a:lnTo>
                    <a:pt x="129576" y="32936"/>
                  </a:lnTo>
                  <a:lnTo>
                    <a:pt x="128491" y="32147"/>
                  </a:lnTo>
                  <a:lnTo>
                    <a:pt x="127505" y="31359"/>
                  </a:lnTo>
                  <a:lnTo>
                    <a:pt x="126420" y="30668"/>
                  </a:lnTo>
                  <a:lnTo>
                    <a:pt x="125335" y="30077"/>
                  </a:lnTo>
                  <a:lnTo>
                    <a:pt x="124152" y="29485"/>
                  </a:lnTo>
                  <a:lnTo>
                    <a:pt x="122969" y="28893"/>
                  </a:lnTo>
                  <a:lnTo>
                    <a:pt x="121785" y="28499"/>
                  </a:lnTo>
                  <a:lnTo>
                    <a:pt x="120602" y="28006"/>
                  </a:lnTo>
                  <a:lnTo>
                    <a:pt x="119320" y="27710"/>
                  </a:lnTo>
                  <a:lnTo>
                    <a:pt x="118038" y="27414"/>
                  </a:lnTo>
                  <a:lnTo>
                    <a:pt x="116756" y="27118"/>
                  </a:lnTo>
                  <a:lnTo>
                    <a:pt x="115376" y="27020"/>
                  </a:lnTo>
                  <a:lnTo>
                    <a:pt x="114094" y="26921"/>
                  </a:lnTo>
                  <a:lnTo>
                    <a:pt x="112713" y="26822"/>
                  </a:lnTo>
                  <a:close/>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sp>
          <p:nvSpPr>
            <p:cNvPr id="1706" name="Google Shape;1706;p164"/>
            <p:cNvSpPr/>
            <p:nvPr/>
          </p:nvSpPr>
          <p:spPr>
            <a:xfrm>
              <a:off x="3400750" y="1162600"/>
              <a:ext cx="818500" cy="816025"/>
            </a:xfrm>
            <a:custGeom>
              <a:avLst/>
              <a:gdLst/>
              <a:ahLst/>
              <a:cxnLst/>
              <a:rect l="l" t="t" r="r" b="b"/>
              <a:pathLst>
                <a:path w="32740" h="32641" fill="none" extrusionOk="0">
                  <a:moveTo>
                    <a:pt x="27908" y="4734"/>
                  </a:moveTo>
                  <a:lnTo>
                    <a:pt x="27908" y="4734"/>
                  </a:lnTo>
                  <a:lnTo>
                    <a:pt x="26724" y="3748"/>
                  </a:lnTo>
                  <a:lnTo>
                    <a:pt x="25541" y="2762"/>
                  </a:lnTo>
                  <a:lnTo>
                    <a:pt x="24160" y="1973"/>
                  </a:lnTo>
                  <a:lnTo>
                    <a:pt x="22681" y="1282"/>
                  </a:lnTo>
                  <a:lnTo>
                    <a:pt x="21202" y="691"/>
                  </a:lnTo>
                  <a:lnTo>
                    <a:pt x="19624" y="296"/>
                  </a:lnTo>
                  <a:lnTo>
                    <a:pt x="18046" y="99"/>
                  </a:lnTo>
                  <a:lnTo>
                    <a:pt x="16370" y="0"/>
                  </a:lnTo>
                  <a:lnTo>
                    <a:pt x="16370" y="0"/>
                  </a:lnTo>
                  <a:lnTo>
                    <a:pt x="14694" y="99"/>
                  </a:lnTo>
                  <a:lnTo>
                    <a:pt x="13116" y="296"/>
                  </a:lnTo>
                  <a:lnTo>
                    <a:pt x="11538" y="691"/>
                  </a:lnTo>
                  <a:lnTo>
                    <a:pt x="10059" y="1282"/>
                  </a:lnTo>
                  <a:lnTo>
                    <a:pt x="8580" y="1973"/>
                  </a:lnTo>
                  <a:lnTo>
                    <a:pt x="7199" y="2762"/>
                  </a:lnTo>
                  <a:lnTo>
                    <a:pt x="6016" y="3748"/>
                  </a:lnTo>
                  <a:lnTo>
                    <a:pt x="4832" y="4734"/>
                  </a:lnTo>
                  <a:lnTo>
                    <a:pt x="4832" y="4734"/>
                  </a:lnTo>
                  <a:lnTo>
                    <a:pt x="4832" y="4734"/>
                  </a:lnTo>
                  <a:lnTo>
                    <a:pt x="4832" y="4734"/>
                  </a:lnTo>
                  <a:lnTo>
                    <a:pt x="3748" y="5917"/>
                  </a:lnTo>
                  <a:lnTo>
                    <a:pt x="2860" y="7199"/>
                  </a:lnTo>
                  <a:lnTo>
                    <a:pt x="1973" y="8481"/>
                  </a:lnTo>
                  <a:lnTo>
                    <a:pt x="1282" y="9960"/>
                  </a:lnTo>
                  <a:lnTo>
                    <a:pt x="789" y="11439"/>
                  </a:lnTo>
                  <a:lnTo>
                    <a:pt x="395" y="13017"/>
                  </a:lnTo>
                  <a:lnTo>
                    <a:pt x="99" y="14595"/>
                  </a:lnTo>
                  <a:lnTo>
                    <a:pt x="0" y="16271"/>
                  </a:lnTo>
                  <a:lnTo>
                    <a:pt x="0" y="16271"/>
                  </a:lnTo>
                  <a:lnTo>
                    <a:pt x="99" y="17948"/>
                  </a:lnTo>
                  <a:lnTo>
                    <a:pt x="395" y="19624"/>
                  </a:lnTo>
                  <a:lnTo>
                    <a:pt x="789" y="21202"/>
                  </a:lnTo>
                  <a:lnTo>
                    <a:pt x="1282" y="22681"/>
                  </a:lnTo>
                  <a:lnTo>
                    <a:pt x="1973" y="24062"/>
                  </a:lnTo>
                  <a:lnTo>
                    <a:pt x="2860" y="25442"/>
                  </a:lnTo>
                  <a:lnTo>
                    <a:pt x="3748" y="26724"/>
                  </a:lnTo>
                  <a:lnTo>
                    <a:pt x="4832" y="27809"/>
                  </a:lnTo>
                  <a:lnTo>
                    <a:pt x="4832" y="27809"/>
                  </a:lnTo>
                  <a:lnTo>
                    <a:pt x="6016" y="28894"/>
                  </a:lnTo>
                  <a:lnTo>
                    <a:pt x="7199" y="29880"/>
                  </a:lnTo>
                  <a:lnTo>
                    <a:pt x="8580" y="30669"/>
                  </a:lnTo>
                  <a:lnTo>
                    <a:pt x="10059" y="31359"/>
                  </a:lnTo>
                  <a:lnTo>
                    <a:pt x="11538" y="31951"/>
                  </a:lnTo>
                  <a:lnTo>
                    <a:pt x="13116" y="32345"/>
                  </a:lnTo>
                  <a:lnTo>
                    <a:pt x="14694" y="32542"/>
                  </a:lnTo>
                  <a:lnTo>
                    <a:pt x="16370" y="32641"/>
                  </a:lnTo>
                  <a:lnTo>
                    <a:pt x="16370" y="32641"/>
                  </a:lnTo>
                  <a:lnTo>
                    <a:pt x="18046" y="32542"/>
                  </a:lnTo>
                  <a:lnTo>
                    <a:pt x="19624" y="32345"/>
                  </a:lnTo>
                  <a:lnTo>
                    <a:pt x="21103" y="31951"/>
                  </a:lnTo>
                  <a:lnTo>
                    <a:pt x="22583" y="31458"/>
                  </a:lnTo>
                  <a:lnTo>
                    <a:pt x="23963" y="30767"/>
                  </a:lnTo>
                  <a:lnTo>
                    <a:pt x="25344" y="29978"/>
                  </a:lnTo>
                  <a:lnTo>
                    <a:pt x="26527" y="29091"/>
                  </a:lnTo>
                  <a:lnTo>
                    <a:pt x="27710" y="28105"/>
                  </a:lnTo>
                  <a:lnTo>
                    <a:pt x="27710" y="28105"/>
                  </a:lnTo>
                  <a:lnTo>
                    <a:pt x="27908" y="27809"/>
                  </a:lnTo>
                  <a:lnTo>
                    <a:pt x="27908" y="27809"/>
                  </a:lnTo>
                  <a:lnTo>
                    <a:pt x="28992" y="26724"/>
                  </a:lnTo>
                  <a:lnTo>
                    <a:pt x="29880" y="25442"/>
                  </a:lnTo>
                  <a:lnTo>
                    <a:pt x="30767" y="24062"/>
                  </a:lnTo>
                  <a:lnTo>
                    <a:pt x="31458" y="22681"/>
                  </a:lnTo>
                  <a:lnTo>
                    <a:pt x="31951" y="21202"/>
                  </a:lnTo>
                  <a:lnTo>
                    <a:pt x="32345" y="19624"/>
                  </a:lnTo>
                  <a:lnTo>
                    <a:pt x="32641" y="17948"/>
                  </a:lnTo>
                  <a:lnTo>
                    <a:pt x="32740" y="16271"/>
                  </a:lnTo>
                  <a:lnTo>
                    <a:pt x="32740" y="16271"/>
                  </a:lnTo>
                  <a:lnTo>
                    <a:pt x="32641" y="14694"/>
                  </a:lnTo>
                  <a:lnTo>
                    <a:pt x="32345" y="13017"/>
                  </a:lnTo>
                  <a:lnTo>
                    <a:pt x="31951" y="11439"/>
                  </a:lnTo>
                  <a:lnTo>
                    <a:pt x="31458" y="9960"/>
                  </a:lnTo>
                  <a:lnTo>
                    <a:pt x="30767" y="8580"/>
                  </a:lnTo>
                  <a:lnTo>
                    <a:pt x="29880" y="7199"/>
                  </a:lnTo>
                  <a:lnTo>
                    <a:pt x="28992" y="5917"/>
                  </a:lnTo>
                  <a:lnTo>
                    <a:pt x="27908" y="4734"/>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sp>
          <p:nvSpPr>
            <p:cNvPr id="1707" name="Google Shape;1707;p164"/>
            <p:cNvSpPr/>
            <p:nvPr/>
          </p:nvSpPr>
          <p:spPr>
            <a:xfrm>
              <a:off x="992175" y="2811875"/>
              <a:ext cx="4965100" cy="2665000"/>
            </a:xfrm>
            <a:custGeom>
              <a:avLst/>
              <a:gdLst/>
              <a:ahLst/>
              <a:cxnLst/>
              <a:rect l="l" t="t" r="r" b="b"/>
              <a:pathLst>
                <a:path w="198604" h="106600" fill="none" extrusionOk="0">
                  <a:moveTo>
                    <a:pt x="146142" y="58379"/>
                  </a:moveTo>
                  <a:lnTo>
                    <a:pt x="106303" y="58379"/>
                  </a:lnTo>
                  <a:lnTo>
                    <a:pt x="106303" y="58379"/>
                  </a:lnTo>
                  <a:lnTo>
                    <a:pt x="106106" y="60548"/>
                  </a:lnTo>
                  <a:lnTo>
                    <a:pt x="105712" y="62718"/>
                  </a:lnTo>
                  <a:lnTo>
                    <a:pt x="105317" y="64887"/>
                  </a:lnTo>
                  <a:lnTo>
                    <a:pt x="104725" y="67057"/>
                  </a:lnTo>
                  <a:lnTo>
                    <a:pt x="104725" y="67057"/>
                  </a:lnTo>
                  <a:lnTo>
                    <a:pt x="104035" y="69522"/>
                  </a:lnTo>
                  <a:lnTo>
                    <a:pt x="103148" y="71889"/>
                  </a:lnTo>
                  <a:lnTo>
                    <a:pt x="102260" y="74354"/>
                  </a:lnTo>
                  <a:lnTo>
                    <a:pt x="101175" y="76622"/>
                  </a:lnTo>
                  <a:lnTo>
                    <a:pt x="99992" y="78890"/>
                  </a:lnTo>
                  <a:lnTo>
                    <a:pt x="98710" y="81158"/>
                  </a:lnTo>
                  <a:lnTo>
                    <a:pt x="97330" y="83328"/>
                  </a:lnTo>
                  <a:lnTo>
                    <a:pt x="95752" y="85398"/>
                  </a:lnTo>
                  <a:lnTo>
                    <a:pt x="94174" y="87469"/>
                  </a:lnTo>
                  <a:lnTo>
                    <a:pt x="92498" y="89442"/>
                  </a:lnTo>
                  <a:lnTo>
                    <a:pt x="90624" y="91315"/>
                  </a:lnTo>
                  <a:lnTo>
                    <a:pt x="88652" y="93090"/>
                  </a:lnTo>
                  <a:lnTo>
                    <a:pt x="86680" y="94865"/>
                  </a:lnTo>
                  <a:lnTo>
                    <a:pt x="84510" y="96443"/>
                  </a:lnTo>
                  <a:lnTo>
                    <a:pt x="82242" y="98021"/>
                  </a:lnTo>
                  <a:lnTo>
                    <a:pt x="79974" y="99401"/>
                  </a:lnTo>
                  <a:lnTo>
                    <a:pt x="79974" y="99401"/>
                  </a:lnTo>
                  <a:lnTo>
                    <a:pt x="79580" y="99599"/>
                  </a:lnTo>
                  <a:lnTo>
                    <a:pt x="79580" y="99599"/>
                  </a:lnTo>
                  <a:lnTo>
                    <a:pt x="77213" y="100881"/>
                  </a:lnTo>
                  <a:lnTo>
                    <a:pt x="74748" y="102064"/>
                  </a:lnTo>
                  <a:lnTo>
                    <a:pt x="72282" y="103050"/>
                  </a:lnTo>
                  <a:lnTo>
                    <a:pt x="69817" y="103937"/>
                  </a:lnTo>
                  <a:lnTo>
                    <a:pt x="67352" y="104726"/>
                  </a:lnTo>
                  <a:lnTo>
                    <a:pt x="64788" y="105318"/>
                  </a:lnTo>
                  <a:lnTo>
                    <a:pt x="62224" y="105811"/>
                  </a:lnTo>
                  <a:lnTo>
                    <a:pt x="59660" y="106206"/>
                  </a:lnTo>
                  <a:lnTo>
                    <a:pt x="57096" y="106403"/>
                  </a:lnTo>
                  <a:lnTo>
                    <a:pt x="54631" y="106600"/>
                  </a:lnTo>
                  <a:lnTo>
                    <a:pt x="52067" y="106600"/>
                  </a:lnTo>
                  <a:lnTo>
                    <a:pt x="49503" y="106403"/>
                  </a:lnTo>
                  <a:lnTo>
                    <a:pt x="46939" y="106206"/>
                  </a:lnTo>
                  <a:lnTo>
                    <a:pt x="44474" y="105811"/>
                  </a:lnTo>
                  <a:lnTo>
                    <a:pt x="41910" y="105318"/>
                  </a:lnTo>
                  <a:lnTo>
                    <a:pt x="39445" y="104726"/>
                  </a:lnTo>
                  <a:lnTo>
                    <a:pt x="39445" y="104726"/>
                  </a:lnTo>
                  <a:lnTo>
                    <a:pt x="37078" y="104036"/>
                  </a:lnTo>
                  <a:lnTo>
                    <a:pt x="34613" y="103149"/>
                  </a:lnTo>
                  <a:lnTo>
                    <a:pt x="32246" y="102261"/>
                  </a:lnTo>
                  <a:lnTo>
                    <a:pt x="29879" y="101176"/>
                  </a:lnTo>
                  <a:lnTo>
                    <a:pt x="27611" y="99993"/>
                  </a:lnTo>
                  <a:lnTo>
                    <a:pt x="25442" y="98711"/>
                  </a:lnTo>
                  <a:lnTo>
                    <a:pt x="23272" y="97331"/>
                  </a:lnTo>
                  <a:lnTo>
                    <a:pt x="21103" y="95753"/>
                  </a:lnTo>
                  <a:lnTo>
                    <a:pt x="19131" y="94175"/>
                  </a:lnTo>
                  <a:lnTo>
                    <a:pt x="17158" y="92499"/>
                  </a:lnTo>
                  <a:lnTo>
                    <a:pt x="15285" y="90625"/>
                  </a:lnTo>
                  <a:lnTo>
                    <a:pt x="13411" y="88653"/>
                  </a:lnTo>
                  <a:lnTo>
                    <a:pt x="11735" y="86680"/>
                  </a:lnTo>
                  <a:lnTo>
                    <a:pt x="10058" y="84511"/>
                  </a:lnTo>
                  <a:lnTo>
                    <a:pt x="8579" y="82243"/>
                  </a:lnTo>
                  <a:lnTo>
                    <a:pt x="7100" y="79975"/>
                  </a:lnTo>
                  <a:lnTo>
                    <a:pt x="7100" y="79975"/>
                  </a:lnTo>
                  <a:lnTo>
                    <a:pt x="5818" y="77510"/>
                  </a:lnTo>
                  <a:lnTo>
                    <a:pt x="4635" y="75044"/>
                  </a:lnTo>
                  <a:lnTo>
                    <a:pt x="3649" y="72579"/>
                  </a:lnTo>
                  <a:lnTo>
                    <a:pt x="2663" y="70114"/>
                  </a:lnTo>
                  <a:lnTo>
                    <a:pt x="1972" y="67550"/>
                  </a:lnTo>
                  <a:lnTo>
                    <a:pt x="1282" y="64986"/>
                  </a:lnTo>
                  <a:lnTo>
                    <a:pt x="789" y="62422"/>
                  </a:lnTo>
                  <a:lnTo>
                    <a:pt x="394" y="59858"/>
                  </a:lnTo>
                  <a:lnTo>
                    <a:pt x="99" y="57294"/>
                  </a:lnTo>
                  <a:lnTo>
                    <a:pt x="0" y="54730"/>
                  </a:lnTo>
                  <a:lnTo>
                    <a:pt x="0" y="52166"/>
                  </a:lnTo>
                  <a:lnTo>
                    <a:pt x="99" y="49602"/>
                  </a:lnTo>
                  <a:lnTo>
                    <a:pt x="394" y="47039"/>
                  </a:lnTo>
                  <a:lnTo>
                    <a:pt x="690" y="44475"/>
                  </a:lnTo>
                  <a:lnTo>
                    <a:pt x="1183" y="42009"/>
                  </a:lnTo>
                  <a:lnTo>
                    <a:pt x="1775" y="39544"/>
                  </a:lnTo>
                  <a:lnTo>
                    <a:pt x="1775" y="39544"/>
                  </a:lnTo>
                  <a:lnTo>
                    <a:pt x="2564" y="37079"/>
                  </a:lnTo>
                  <a:lnTo>
                    <a:pt x="3353" y="34613"/>
                  </a:lnTo>
                  <a:lnTo>
                    <a:pt x="4339" y="32247"/>
                  </a:lnTo>
                  <a:lnTo>
                    <a:pt x="5424" y="29880"/>
                  </a:lnTo>
                  <a:lnTo>
                    <a:pt x="6607" y="27612"/>
                  </a:lnTo>
                  <a:lnTo>
                    <a:pt x="7889" y="25443"/>
                  </a:lnTo>
                  <a:lnTo>
                    <a:pt x="9269" y="23273"/>
                  </a:lnTo>
                  <a:lnTo>
                    <a:pt x="10749" y="21104"/>
                  </a:lnTo>
                  <a:lnTo>
                    <a:pt x="12425" y="19131"/>
                  </a:lnTo>
                  <a:lnTo>
                    <a:pt x="14101" y="17159"/>
                  </a:lnTo>
                  <a:lnTo>
                    <a:pt x="15975" y="15286"/>
                  </a:lnTo>
                  <a:lnTo>
                    <a:pt x="17849" y="13412"/>
                  </a:lnTo>
                  <a:lnTo>
                    <a:pt x="19920" y="11735"/>
                  </a:lnTo>
                  <a:lnTo>
                    <a:pt x="22089" y="10059"/>
                  </a:lnTo>
                  <a:lnTo>
                    <a:pt x="24357" y="8580"/>
                  </a:lnTo>
                  <a:lnTo>
                    <a:pt x="26625" y="7101"/>
                  </a:lnTo>
                  <a:lnTo>
                    <a:pt x="26625" y="7101"/>
                  </a:lnTo>
                  <a:lnTo>
                    <a:pt x="28795" y="5917"/>
                  </a:lnTo>
                  <a:lnTo>
                    <a:pt x="31063" y="4833"/>
                  </a:lnTo>
                  <a:lnTo>
                    <a:pt x="33232" y="3945"/>
                  </a:lnTo>
                  <a:lnTo>
                    <a:pt x="35500" y="3058"/>
                  </a:lnTo>
                  <a:lnTo>
                    <a:pt x="37768" y="2269"/>
                  </a:lnTo>
                  <a:lnTo>
                    <a:pt x="40036" y="1677"/>
                  </a:lnTo>
                  <a:lnTo>
                    <a:pt x="42304" y="1085"/>
                  </a:lnTo>
                  <a:lnTo>
                    <a:pt x="44671" y="691"/>
                  </a:lnTo>
                  <a:lnTo>
                    <a:pt x="44671" y="691"/>
                  </a:lnTo>
                  <a:lnTo>
                    <a:pt x="47038" y="395"/>
                  </a:lnTo>
                  <a:lnTo>
                    <a:pt x="49404" y="99"/>
                  </a:lnTo>
                  <a:lnTo>
                    <a:pt x="51870" y="1"/>
                  </a:lnTo>
                  <a:lnTo>
                    <a:pt x="54236" y="1"/>
                  </a:lnTo>
                  <a:lnTo>
                    <a:pt x="56702" y="99"/>
                  </a:lnTo>
                  <a:lnTo>
                    <a:pt x="59068" y="297"/>
                  </a:lnTo>
                  <a:lnTo>
                    <a:pt x="61435" y="592"/>
                  </a:lnTo>
                  <a:lnTo>
                    <a:pt x="63802" y="1085"/>
                  </a:lnTo>
                  <a:lnTo>
                    <a:pt x="63802" y="1085"/>
                  </a:lnTo>
                  <a:lnTo>
                    <a:pt x="64788" y="1381"/>
                  </a:lnTo>
                  <a:lnTo>
                    <a:pt x="65577" y="1874"/>
                  </a:lnTo>
                  <a:lnTo>
                    <a:pt x="66366" y="2466"/>
                  </a:lnTo>
                  <a:lnTo>
                    <a:pt x="66957" y="3156"/>
                  </a:lnTo>
                  <a:lnTo>
                    <a:pt x="67450" y="4044"/>
                  </a:lnTo>
                  <a:lnTo>
                    <a:pt x="67746" y="4931"/>
                  </a:lnTo>
                  <a:lnTo>
                    <a:pt x="67845" y="5917"/>
                  </a:lnTo>
                  <a:lnTo>
                    <a:pt x="67746" y="7002"/>
                  </a:lnTo>
                  <a:lnTo>
                    <a:pt x="67746" y="7002"/>
                  </a:lnTo>
                  <a:lnTo>
                    <a:pt x="67450" y="7988"/>
                  </a:lnTo>
                  <a:lnTo>
                    <a:pt x="66957" y="8876"/>
                  </a:lnTo>
                  <a:lnTo>
                    <a:pt x="66366" y="9566"/>
                  </a:lnTo>
                  <a:lnTo>
                    <a:pt x="65577" y="10158"/>
                  </a:lnTo>
                  <a:lnTo>
                    <a:pt x="64689" y="10651"/>
                  </a:lnTo>
                  <a:lnTo>
                    <a:pt x="63802" y="10947"/>
                  </a:lnTo>
                  <a:lnTo>
                    <a:pt x="62816" y="11045"/>
                  </a:lnTo>
                  <a:lnTo>
                    <a:pt x="61829" y="10947"/>
                  </a:lnTo>
                  <a:lnTo>
                    <a:pt x="61829" y="10947"/>
                  </a:lnTo>
                  <a:lnTo>
                    <a:pt x="59857" y="10552"/>
                  </a:lnTo>
                  <a:lnTo>
                    <a:pt x="57984" y="10355"/>
                  </a:lnTo>
                  <a:lnTo>
                    <a:pt x="56011" y="10158"/>
                  </a:lnTo>
                  <a:lnTo>
                    <a:pt x="54039" y="10059"/>
                  </a:lnTo>
                  <a:lnTo>
                    <a:pt x="52166" y="10059"/>
                  </a:lnTo>
                  <a:lnTo>
                    <a:pt x="50193" y="10158"/>
                  </a:lnTo>
                  <a:lnTo>
                    <a:pt x="48221" y="10355"/>
                  </a:lnTo>
                  <a:lnTo>
                    <a:pt x="46249" y="10651"/>
                  </a:lnTo>
                  <a:lnTo>
                    <a:pt x="46249" y="10651"/>
                  </a:lnTo>
                  <a:lnTo>
                    <a:pt x="44375" y="11045"/>
                  </a:lnTo>
                  <a:lnTo>
                    <a:pt x="42502" y="11440"/>
                  </a:lnTo>
                  <a:lnTo>
                    <a:pt x="40628" y="11933"/>
                  </a:lnTo>
                  <a:lnTo>
                    <a:pt x="38853" y="12524"/>
                  </a:lnTo>
                  <a:lnTo>
                    <a:pt x="36979" y="13215"/>
                  </a:lnTo>
                  <a:lnTo>
                    <a:pt x="35204" y="14004"/>
                  </a:lnTo>
                  <a:lnTo>
                    <a:pt x="33429" y="14891"/>
                  </a:lnTo>
                  <a:lnTo>
                    <a:pt x="31654" y="15877"/>
                  </a:lnTo>
                  <a:lnTo>
                    <a:pt x="31654" y="15877"/>
                  </a:lnTo>
                  <a:lnTo>
                    <a:pt x="29781" y="17061"/>
                  </a:lnTo>
                  <a:lnTo>
                    <a:pt x="28006" y="18244"/>
                  </a:lnTo>
                  <a:lnTo>
                    <a:pt x="26231" y="19624"/>
                  </a:lnTo>
                  <a:lnTo>
                    <a:pt x="24554" y="21005"/>
                  </a:lnTo>
                  <a:lnTo>
                    <a:pt x="22976" y="22484"/>
                  </a:lnTo>
                  <a:lnTo>
                    <a:pt x="21497" y="23963"/>
                  </a:lnTo>
                  <a:lnTo>
                    <a:pt x="20117" y="25541"/>
                  </a:lnTo>
                  <a:lnTo>
                    <a:pt x="18835" y="27218"/>
                  </a:lnTo>
                  <a:lnTo>
                    <a:pt x="17553" y="28894"/>
                  </a:lnTo>
                  <a:lnTo>
                    <a:pt x="16468" y="30669"/>
                  </a:lnTo>
                  <a:lnTo>
                    <a:pt x="15383" y="32444"/>
                  </a:lnTo>
                  <a:lnTo>
                    <a:pt x="14496" y="34318"/>
                  </a:lnTo>
                  <a:lnTo>
                    <a:pt x="13608" y="36191"/>
                  </a:lnTo>
                  <a:lnTo>
                    <a:pt x="12820" y="38163"/>
                  </a:lnTo>
                  <a:lnTo>
                    <a:pt x="12129" y="40136"/>
                  </a:lnTo>
                  <a:lnTo>
                    <a:pt x="11538" y="42108"/>
                  </a:lnTo>
                  <a:lnTo>
                    <a:pt x="11538" y="42108"/>
                  </a:lnTo>
                  <a:lnTo>
                    <a:pt x="11044" y="44080"/>
                  </a:lnTo>
                  <a:lnTo>
                    <a:pt x="10650" y="46151"/>
                  </a:lnTo>
                  <a:lnTo>
                    <a:pt x="10354" y="48222"/>
                  </a:lnTo>
                  <a:lnTo>
                    <a:pt x="10157" y="50293"/>
                  </a:lnTo>
                  <a:lnTo>
                    <a:pt x="10058" y="52364"/>
                  </a:lnTo>
                  <a:lnTo>
                    <a:pt x="10058" y="54434"/>
                  </a:lnTo>
                  <a:lnTo>
                    <a:pt x="10256" y="56505"/>
                  </a:lnTo>
                  <a:lnTo>
                    <a:pt x="10453" y="58576"/>
                  </a:lnTo>
                  <a:lnTo>
                    <a:pt x="10749" y="60746"/>
                  </a:lnTo>
                  <a:lnTo>
                    <a:pt x="11143" y="62816"/>
                  </a:lnTo>
                  <a:lnTo>
                    <a:pt x="11636" y="64887"/>
                  </a:lnTo>
                  <a:lnTo>
                    <a:pt x="12326" y="66859"/>
                  </a:lnTo>
                  <a:lnTo>
                    <a:pt x="13017" y="68930"/>
                  </a:lnTo>
                  <a:lnTo>
                    <a:pt x="13904" y="70903"/>
                  </a:lnTo>
                  <a:lnTo>
                    <a:pt x="14792" y="72875"/>
                  </a:lnTo>
                  <a:lnTo>
                    <a:pt x="15876" y="74847"/>
                  </a:lnTo>
                  <a:lnTo>
                    <a:pt x="15876" y="74847"/>
                  </a:lnTo>
                  <a:lnTo>
                    <a:pt x="17060" y="76721"/>
                  </a:lnTo>
                  <a:lnTo>
                    <a:pt x="18243" y="78594"/>
                  </a:lnTo>
                  <a:lnTo>
                    <a:pt x="19624" y="80271"/>
                  </a:lnTo>
                  <a:lnTo>
                    <a:pt x="21004" y="81947"/>
                  </a:lnTo>
                  <a:lnTo>
                    <a:pt x="22483" y="83525"/>
                  </a:lnTo>
                  <a:lnTo>
                    <a:pt x="23963" y="85004"/>
                  </a:lnTo>
                  <a:lnTo>
                    <a:pt x="25540" y="86385"/>
                  </a:lnTo>
                  <a:lnTo>
                    <a:pt x="27217" y="87765"/>
                  </a:lnTo>
                  <a:lnTo>
                    <a:pt x="28893" y="88949"/>
                  </a:lnTo>
                  <a:lnTo>
                    <a:pt x="30668" y="90132"/>
                  </a:lnTo>
                  <a:lnTo>
                    <a:pt x="32443" y="91118"/>
                  </a:lnTo>
                  <a:lnTo>
                    <a:pt x="34317" y="92104"/>
                  </a:lnTo>
                  <a:lnTo>
                    <a:pt x="36190" y="92992"/>
                  </a:lnTo>
                  <a:lnTo>
                    <a:pt x="38163" y="93682"/>
                  </a:lnTo>
                  <a:lnTo>
                    <a:pt x="40135" y="94372"/>
                  </a:lnTo>
                  <a:lnTo>
                    <a:pt x="42107" y="94964"/>
                  </a:lnTo>
                  <a:lnTo>
                    <a:pt x="42107" y="94964"/>
                  </a:lnTo>
                  <a:lnTo>
                    <a:pt x="44079" y="95457"/>
                  </a:lnTo>
                  <a:lnTo>
                    <a:pt x="46150" y="95851"/>
                  </a:lnTo>
                  <a:lnTo>
                    <a:pt x="48122" y="96147"/>
                  </a:lnTo>
                  <a:lnTo>
                    <a:pt x="50193" y="96344"/>
                  </a:lnTo>
                  <a:lnTo>
                    <a:pt x="52264" y="96443"/>
                  </a:lnTo>
                  <a:lnTo>
                    <a:pt x="54335" y="96443"/>
                  </a:lnTo>
                  <a:lnTo>
                    <a:pt x="56406" y="96344"/>
                  </a:lnTo>
                  <a:lnTo>
                    <a:pt x="58477" y="96147"/>
                  </a:lnTo>
                  <a:lnTo>
                    <a:pt x="60547" y="95851"/>
                  </a:lnTo>
                  <a:lnTo>
                    <a:pt x="62618" y="95457"/>
                  </a:lnTo>
                  <a:lnTo>
                    <a:pt x="64689" y="94964"/>
                  </a:lnTo>
                  <a:lnTo>
                    <a:pt x="66760" y="94372"/>
                  </a:lnTo>
                  <a:lnTo>
                    <a:pt x="68732" y="93583"/>
                  </a:lnTo>
                  <a:lnTo>
                    <a:pt x="70704" y="92794"/>
                  </a:lnTo>
                  <a:lnTo>
                    <a:pt x="72677" y="91907"/>
                  </a:lnTo>
                  <a:lnTo>
                    <a:pt x="74649" y="90822"/>
                  </a:lnTo>
                  <a:lnTo>
                    <a:pt x="74846" y="90724"/>
                  </a:lnTo>
                  <a:lnTo>
                    <a:pt x="74846" y="90724"/>
                  </a:lnTo>
                  <a:lnTo>
                    <a:pt x="76720" y="89540"/>
                  </a:lnTo>
                  <a:lnTo>
                    <a:pt x="78593" y="88258"/>
                  </a:lnTo>
                  <a:lnTo>
                    <a:pt x="80270" y="86976"/>
                  </a:lnTo>
                  <a:lnTo>
                    <a:pt x="81946" y="85596"/>
                  </a:lnTo>
                  <a:lnTo>
                    <a:pt x="83524" y="84117"/>
                  </a:lnTo>
                  <a:lnTo>
                    <a:pt x="85003" y="82539"/>
                  </a:lnTo>
                  <a:lnTo>
                    <a:pt x="86384" y="80961"/>
                  </a:lnTo>
                  <a:lnTo>
                    <a:pt x="87764" y="79383"/>
                  </a:lnTo>
                  <a:lnTo>
                    <a:pt x="88948" y="77608"/>
                  </a:lnTo>
                  <a:lnTo>
                    <a:pt x="90131" y="75833"/>
                  </a:lnTo>
                  <a:lnTo>
                    <a:pt x="91117" y="74058"/>
                  </a:lnTo>
                  <a:lnTo>
                    <a:pt x="92103" y="72185"/>
                  </a:lnTo>
                  <a:lnTo>
                    <a:pt x="92991" y="70311"/>
                  </a:lnTo>
                  <a:lnTo>
                    <a:pt x="93780" y="68437"/>
                  </a:lnTo>
                  <a:lnTo>
                    <a:pt x="94371" y="66465"/>
                  </a:lnTo>
                  <a:lnTo>
                    <a:pt x="94963" y="64493"/>
                  </a:lnTo>
                  <a:lnTo>
                    <a:pt x="94963" y="64493"/>
                  </a:lnTo>
                  <a:lnTo>
                    <a:pt x="95653" y="61830"/>
                  </a:lnTo>
                  <a:lnTo>
                    <a:pt x="96048" y="59069"/>
                  </a:lnTo>
                  <a:lnTo>
                    <a:pt x="96343" y="56308"/>
                  </a:lnTo>
                  <a:lnTo>
                    <a:pt x="96442" y="53547"/>
                  </a:lnTo>
                  <a:lnTo>
                    <a:pt x="96442" y="53547"/>
                  </a:lnTo>
                  <a:lnTo>
                    <a:pt x="96442" y="53251"/>
                  </a:lnTo>
                  <a:lnTo>
                    <a:pt x="96442" y="53251"/>
                  </a:lnTo>
                  <a:lnTo>
                    <a:pt x="96442" y="52955"/>
                  </a:lnTo>
                  <a:lnTo>
                    <a:pt x="96442" y="52955"/>
                  </a:lnTo>
                  <a:lnTo>
                    <a:pt x="96343" y="50194"/>
                  </a:lnTo>
                  <a:lnTo>
                    <a:pt x="96146" y="47532"/>
                  </a:lnTo>
                  <a:lnTo>
                    <a:pt x="95653" y="44770"/>
                  </a:lnTo>
                  <a:lnTo>
                    <a:pt x="95062" y="42108"/>
                  </a:lnTo>
                  <a:lnTo>
                    <a:pt x="94174" y="39445"/>
                  </a:lnTo>
                  <a:lnTo>
                    <a:pt x="93188" y="36783"/>
                  </a:lnTo>
                  <a:lnTo>
                    <a:pt x="92005" y="34219"/>
                  </a:lnTo>
                  <a:lnTo>
                    <a:pt x="90723" y="31655"/>
                  </a:lnTo>
                  <a:lnTo>
                    <a:pt x="90723" y="31655"/>
                  </a:lnTo>
                  <a:lnTo>
                    <a:pt x="89638" y="29979"/>
                  </a:lnTo>
                  <a:lnTo>
                    <a:pt x="88553" y="28401"/>
                  </a:lnTo>
                  <a:lnTo>
                    <a:pt x="88553" y="28401"/>
                  </a:lnTo>
                  <a:lnTo>
                    <a:pt x="88356" y="28105"/>
                  </a:lnTo>
                  <a:lnTo>
                    <a:pt x="88356" y="28105"/>
                  </a:lnTo>
                  <a:lnTo>
                    <a:pt x="87074" y="26330"/>
                  </a:lnTo>
                  <a:lnTo>
                    <a:pt x="85693" y="24752"/>
                  </a:lnTo>
                  <a:lnTo>
                    <a:pt x="85693" y="24752"/>
                  </a:lnTo>
                  <a:lnTo>
                    <a:pt x="85102" y="23865"/>
                  </a:lnTo>
                  <a:lnTo>
                    <a:pt x="84707" y="22977"/>
                  </a:lnTo>
                  <a:lnTo>
                    <a:pt x="84510" y="22090"/>
                  </a:lnTo>
                  <a:lnTo>
                    <a:pt x="84411" y="21104"/>
                  </a:lnTo>
                  <a:lnTo>
                    <a:pt x="84609" y="20117"/>
                  </a:lnTo>
                  <a:lnTo>
                    <a:pt x="84905" y="19230"/>
                  </a:lnTo>
                  <a:lnTo>
                    <a:pt x="85496" y="18342"/>
                  </a:lnTo>
                  <a:lnTo>
                    <a:pt x="86186" y="17554"/>
                  </a:lnTo>
                  <a:lnTo>
                    <a:pt x="86186" y="17554"/>
                  </a:lnTo>
                  <a:lnTo>
                    <a:pt x="86975" y="16962"/>
                  </a:lnTo>
                  <a:lnTo>
                    <a:pt x="87863" y="16567"/>
                  </a:lnTo>
                  <a:lnTo>
                    <a:pt x="88849" y="16370"/>
                  </a:lnTo>
                  <a:lnTo>
                    <a:pt x="89835" y="16370"/>
                  </a:lnTo>
                  <a:lnTo>
                    <a:pt x="90723" y="16469"/>
                  </a:lnTo>
                  <a:lnTo>
                    <a:pt x="91709" y="16863"/>
                  </a:lnTo>
                  <a:lnTo>
                    <a:pt x="92498" y="17356"/>
                  </a:lnTo>
                  <a:lnTo>
                    <a:pt x="93287" y="18047"/>
                  </a:lnTo>
                  <a:lnTo>
                    <a:pt x="93287" y="18047"/>
                  </a:lnTo>
                  <a:lnTo>
                    <a:pt x="94963" y="20117"/>
                  </a:lnTo>
                  <a:lnTo>
                    <a:pt x="96541" y="22188"/>
                  </a:lnTo>
                  <a:lnTo>
                    <a:pt x="96541" y="22188"/>
                  </a:lnTo>
                  <a:lnTo>
                    <a:pt x="96837" y="22484"/>
                  </a:lnTo>
                  <a:lnTo>
                    <a:pt x="96837" y="22484"/>
                  </a:lnTo>
                  <a:lnTo>
                    <a:pt x="98118" y="24555"/>
                  </a:lnTo>
                  <a:lnTo>
                    <a:pt x="99400" y="26626"/>
                  </a:lnTo>
                  <a:lnTo>
                    <a:pt x="99400" y="26626"/>
                  </a:lnTo>
                  <a:lnTo>
                    <a:pt x="100781" y="29190"/>
                  </a:lnTo>
                  <a:lnTo>
                    <a:pt x="102063" y="31852"/>
                  </a:lnTo>
                  <a:lnTo>
                    <a:pt x="103148" y="34515"/>
                  </a:lnTo>
                  <a:lnTo>
                    <a:pt x="104134" y="37177"/>
                  </a:lnTo>
                  <a:lnTo>
                    <a:pt x="104923" y="39938"/>
                  </a:lnTo>
                  <a:lnTo>
                    <a:pt x="105514" y="42700"/>
                  </a:lnTo>
                  <a:lnTo>
                    <a:pt x="106007" y="45461"/>
                  </a:lnTo>
                  <a:lnTo>
                    <a:pt x="106303" y="48222"/>
                  </a:lnTo>
                  <a:lnTo>
                    <a:pt x="146142" y="48222"/>
                  </a:lnTo>
                  <a:lnTo>
                    <a:pt x="146142" y="48222"/>
                  </a:lnTo>
                  <a:lnTo>
                    <a:pt x="146734" y="46151"/>
                  </a:lnTo>
                  <a:lnTo>
                    <a:pt x="147326" y="44080"/>
                  </a:lnTo>
                  <a:lnTo>
                    <a:pt x="148213" y="42009"/>
                  </a:lnTo>
                  <a:lnTo>
                    <a:pt x="149298" y="40037"/>
                  </a:lnTo>
                  <a:lnTo>
                    <a:pt x="149298" y="39938"/>
                  </a:lnTo>
                  <a:lnTo>
                    <a:pt x="149298" y="39938"/>
                  </a:lnTo>
                  <a:lnTo>
                    <a:pt x="150087" y="38755"/>
                  </a:lnTo>
                  <a:lnTo>
                    <a:pt x="150777" y="37670"/>
                  </a:lnTo>
                  <a:lnTo>
                    <a:pt x="151566" y="36684"/>
                  </a:lnTo>
                  <a:lnTo>
                    <a:pt x="152453" y="35600"/>
                  </a:lnTo>
                  <a:lnTo>
                    <a:pt x="153341" y="34712"/>
                  </a:lnTo>
                  <a:lnTo>
                    <a:pt x="154327" y="33825"/>
                  </a:lnTo>
                  <a:lnTo>
                    <a:pt x="155215" y="32937"/>
                  </a:lnTo>
                  <a:lnTo>
                    <a:pt x="156299" y="32148"/>
                  </a:lnTo>
                  <a:lnTo>
                    <a:pt x="157285" y="31458"/>
                  </a:lnTo>
                  <a:lnTo>
                    <a:pt x="158370" y="30768"/>
                  </a:lnTo>
                  <a:lnTo>
                    <a:pt x="159455" y="30077"/>
                  </a:lnTo>
                  <a:lnTo>
                    <a:pt x="160540" y="29486"/>
                  </a:lnTo>
                  <a:lnTo>
                    <a:pt x="161723" y="28993"/>
                  </a:lnTo>
                  <a:lnTo>
                    <a:pt x="162906" y="28499"/>
                  </a:lnTo>
                  <a:lnTo>
                    <a:pt x="164090" y="28105"/>
                  </a:lnTo>
                  <a:lnTo>
                    <a:pt x="165273" y="27711"/>
                  </a:lnTo>
                  <a:lnTo>
                    <a:pt x="165273" y="27711"/>
                  </a:lnTo>
                  <a:lnTo>
                    <a:pt x="166555" y="27415"/>
                  </a:lnTo>
                  <a:lnTo>
                    <a:pt x="167738" y="27218"/>
                  </a:lnTo>
                  <a:lnTo>
                    <a:pt x="169020" y="27020"/>
                  </a:lnTo>
                  <a:lnTo>
                    <a:pt x="170302" y="26922"/>
                  </a:lnTo>
                  <a:lnTo>
                    <a:pt x="171584" y="26823"/>
                  </a:lnTo>
                  <a:lnTo>
                    <a:pt x="172866" y="26823"/>
                  </a:lnTo>
                  <a:lnTo>
                    <a:pt x="174148" y="26922"/>
                  </a:lnTo>
                  <a:lnTo>
                    <a:pt x="175430" y="27020"/>
                  </a:lnTo>
                  <a:lnTo>
                    <a:pt x="176712" y="27218"/>
                  </a:lnTo>
                  <a:lnTo>
                    <a:pt x="177994" y="27513"/>
                  </a:lnTo>
                  <a:lnTo>
                    <a:pt x="179177" y="27809"/>
                  </a:lnTo>
                  <a:lnTo>
                    <a:pt x="180459" y="28204"/>
                  </a:lnTo>
                  <a:lnTo>
                    <a:pt x="181741" y="28598"/>
                  </a:lnTo>
                  <a:lnTo>
                    <a:pt x="182924" y="29190"/>
                  </a:lnTo>
                  <a:lnTo>
                    <a:pt x="184206" y="29781"/>
                  </a:lnTo>
                  <a:lnTo>
                    <a:pt x="185390" y="30373"/>
                  </a:lnTo>
                  <a:lnTo>
                    <a:pt x="185390" y="30373"/>
                  </a:lnTo>
                  <a:lnTo>
                    <a:pt x="185686" y="30570"/>
                  </a:lnTo>
                  <a:lnTo>
                    <a:pt x="185686" y="30570"/>
                  </a:lnTo>
                  <a:lnTo>
                    <a:pt x="186770" y="31261"/>
                  </a:lnTo>
                  <a:lnTo>
                    <a:pt x="187855" y="32050"/>
                  </a:lnTo>
                  <a:lnTo>
                    <a:pt x="188940" y="32838"/>
                  </a:lnTo>
                  <a:lnTo>
                    <a:pt x="189926" y="33726"/>
                  </a:lnTo>
                  <a:lnTo>
                    <a:pt x="190813" y="34613"/>
                  </a:lnTo>
                  <a:lnTo>
                    <a:pt x="191701" y="35501"/>
                  </a:lnTo>
                  <a:lnTo>
                    <a:pt x="192588" y="36487"/>
                  </a:lnTo>
                  <a:lnTo>
                    <a:pt x="193377" y="37473"/>
                  </a:lnTo>
                  <a:lnTo>
                    <a:pt x="194068" y="38558"/>
                  </a:lnTo>
                  <a:lnTo>
                    <a:pt x="194758" y="39544"/>
                  </a:lnTo>
                  <a:lnTo>
                    <a:pt x="195349" y="40629"/>
                  </a:lnTo>
                  <a:lnTo>
                    <a:pt x="195941" y="41812"/>
                  </a:lnTo>
                  <a:lnTo>
                    <a:pt x="196434" y="42897"/>
                  </a:lnTo>
                  <a:lnTo>
                    <a:pt x="196927" y="44080"/>
                  </a:lnTo>
                  <a:lnTo>
                    <a:pt x="197716" y="46447"/>
                  </a:lnTo>
                  <a:lnTo>
                    <a:pt x="197716" y="46447"/>
                  </a:lnTo>
                  <a:lnTo>
                    <a:pt x="198012" y="47630"/>
                  </a:lnTo>
                  <a:lnTo>
                    <a:pt x="198209" y="48912"/>
                  </a:lnTo>
                  <a:lnTo>
                    <a:pt x="198406" y="50194"/>
                  </a:lnTo>
                  <a:lnTo>
                    <a:pt x="198505" y="51476"/>
                  </a:lnTo>
                  <a:lnTo>
                    <a:pt x="198604" y="52758"/>
                  </a:lnTo>
                  <a:lnTo>
                    <a:pt x="198604" y="53941"/>
                  </a:lnTo>
                  <a:lnTo>
                    <a:pt x="198505" y="55223"/>
                  </a:lnTo>
                  <a:lnTo>
                    <a:pt x="198406" y="56505"/>
                  </a:lnTo>
                  <a:lnTo>
                    <a:pt x="198209" y="57787"/>
                  </a:lnTo>
                  <a:lnTo>
                    <a:pt x="197913" y="59069"/>
                  </a:lnTo>
                  <a:lnTo>
                    <a:pt x="197618" y="60351"/>
                  </a:lnTo>
                  <a:lnTo>
                    <a:pt x="197223" y="61633"/>
                  </a:lnTo>
                  <a:lnTo>
                    <a:pt x="196730" y="62816"/>
                  </a:lnTo>
                  <a:lnTo>
                    <a:pt x="196237" y="64098"/>
                  </a:lnTo>
                  <a:lnTo>
                    <a:pt x="195645" y="65282"/>
                  </a:lnTo>
                  <a:lnTo>
                    <a:pt x="195054" y="66465"/>
                  </a:lnTo>
                  <a:lnTo>
                    <a:pt x="194955" y="66564"/>
                  </a:lnTo>
                  <a:lnTo>
                    <a:pt x="194955" y="66564"/>
                  </a:lnTo>
                  <a:lnTo>
                    <a:pt x="194265" y="67747"/>
                  </a:lnTo>
                  <a:lnTo>
                    <a:pt x="193574" y="68832"/>
                  </a:lnTo>
                  <a:lnTo>
                    <a:pt x="192687" y="69916"/>
                  </a:lnTo>
                  <a:lnTo>
                    <a:pt x="191898" y="70903"/>
                  </a:lnTo>
                  <a:lnTo>
                    <a:pt x="191011" y="71790"/>
                  </a:lnTo>
                  <a:lnTo>
                    <a:pt x="190024" y="72776"/>
                  </a:lnTo>
                  <a:lnTo>
                    <a:pt x="189038" y="73565"/>
                  </a:lnTo>
                  <a:lnTo>
                    <a:pt x="188052" y="74354"/>
                  </a:lnTo>
                  <a:lnTo>
                    <a:pt x="187066" y="75143"/>
                  </a:lnTo>
                  <a:lnTo>
                    <a:pt x="185981" y="75833"/>
                  </a:lnTo>
                  <a:lnTo>
                    <a:pt x="184897" y="76425"/>
                  </a:lnTo>
                  <a:lnTo>
                    <a:pt x="183713" y="77016"/>
                  </a:lnTo>
                  <a:lnTo>
                    <a:pt x="182530" y="77608"/>
                  </a:lnTo>
                  <a:lnTo>
                    <a:pt x="181347" y="78003"/>
                  </a:lnTo>
                  <a:lnTo>
                    <a:pt x="180163" y="78496"/>
                  </a:lnTo>
                  <a:lnTo>
                    <a:pt x="178980" y="78791"/>
                  </a:lnTo>
                  <a:lnTo>
                    <a:pt x="178980" y="78791"/>
                  </a:lnTo>
                  <a:lnTo>
                    <a:pt x="177797" y="79087"/>
                  </a:lnTo>
                  <a:lnTo>
                    <a:pt x="176515" y="79383"/>
                  </a:lnTo>
                  <a:lnTo>
                    <a:pt x="175233" y="79580"/>
                  </a:lnTo>
                  <a:lnTo>
                    <a:pt x="173951" y="79679"/>
                  </a:lnTo>
                  <a:lnTo>
                    <a:pt x="172669" y="79679"/>
                  </a:lnTo>
                  <a:lnTo>
                    <a:pt x="171485" y="79679"/>
                  </a:lnTo>
                  <a:lnTo>
                    <a:pt x="170204" y="79679"/>
                  </a:lnTo>
                  <a:lnTo>
                    <a:pt x="168922" y="79482"/>
                  </a:lnTo>
                  <a:lnTo>
                    <a:pt x="167640" y="79285"/>
                  </a:lnTo>
                  <a:lnTo>
                    <a:pt x="166358" y="79087"/>
                  </a:lnTo>
                  <a:lnTo>
                    <a:pt x="165076" y="78791"/>
                  </a:lnTo>
                  <a:lnTo>
                    <a:pt x="163794" y="78397"/>
                  </a:lnTo>
                  <a:lnTo>
                    <a:pt x="162610" y="77904"/>
                  </a:lnTo>
                  <a:lnTo>
                    <a:pt x="161329" y="77411"/>
                  </a:lnTo>
                  <a:lnTo>
                    <a:pt x="160145" y="76819"/>
                  </a:lnTo>
                  <a:lnTo>
                    <a:pt x="158962" y="76129"/>
                  </a:lnTo>
                  <a:lnTo>
                    <a:pt x="158962" y="76129"/>
                  </a:lnTo>
                  <a:lnTo>
                    <a:pt x="158962" y="76129"/>
                  </a:lnTo>
                  <a:lnTo>
                    <a:pt x="158962" y="76129"/>
                  </a:lnTo>
                  <a:lnTo>
                    <a:pt x="157778" y="75439"/>
                  </a:lnTo>
                  <a:lnTo>
                    <a:pt x="156694" y="74650"/>
                  </a:lnTo>
                  <a:lnTo>
                    <a:pt x="155609" y="73861"/>
                  </a:lnTo>
                  <a:lnTo>
                    <a:pt x="154623" y="73072"/>
                  </a:lnTo>
                  <a:lnTo>
                    <a:pt x="153637" y="72185"/>
                  </a:lnTo>
                  <a:lnTo>
                    <a:pt x="152749" y="71198"/>
                  </a:lnTo>
                  <a:lnTo>
                    <a:pt x="151862" y="70212"/>
                  </a:lnTo>
                  <a:lnTo>
                    <a:pt x="151073" y="69226"/>
                  </a:lnTo>
                  <a:lnTo>
                    <a:pt x="150284" y="68141"/>
                  </a:lnTo>
                  <a:lnTo>
                    <a:pt x="149594" y="67057"/>
                  </a:lnTo>
                  <a:lnTo>
                    <a:pt x="149002" y="65972"/>
                  </a:lnTo>
                  <a:lnTo>
                    <a:pt x="148410" y="64887"/>
                  </a:lnTo>
                  <a:lnTo>
                    <a:pt x="147819" y="63704"/>
                  </a:lnTo>
                  <a:lnTo>
                    <a:pt x="147424" y="62521"/>
                  </a:lnTo>
                  <a:lnTo>
                    <a:pt x="146931" y="61337"/>
                  </a:lnTo>
                  <a:lnTo>
                    <a:pt x="146635" y="60154"/>
                  </a:lnTo>
                  <a:lnTo>
                    <a:pt x="146635" y="60154"/>
                  </a:lnTo>
                  <a:lnTo>
                    <a:pt x="146142" y="58379"/>
                  </a:lnTo>
                  <a:lnTo>
                    <a:pt x="146142" y="58379"/>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sp>
          <p:nvSpPr>
            <p:cNvPr id="1708" name="Google Shape;1708;p164"/>
            <p:cNvSpPr/>
            <p:nvPr/>
          </p:nvSpPr>
          <p:spPr>
            <a:xfrm>
              <a:off x="4887325" y="3736375"/>
              <a:ext cx="816025" cy="816025"/>
            </a:xfrm>
            <a:custGeom>
              <a:avLst/>
              <a:gdLst/>
              <a:ahLst/>
              <a:cxnLst/>
              <a:rect l="l" t="t" r="r" b="b"/>
              <a:pathLst>
                <a:path w="32641" h="32641" fill="none" extrusionOk="0">
                  <a:moveTo>
                    <a:pt x="0" y="15975"/>
                  </a:moveTo>
                  <a:lnTo>
                    <a:pt x="0" y="15975"/>
                  </a:lnTo>
                  <a:lnTo>
                    <a:pt x="0" y="16271"/>
                  </a:lnTo>
                  <a:lnTo>
                    <a:pt x="0" y="16271"/>
                  </a:lnTo>
                  <a:lnTo>
                    <a:pt x="0" y="16665"/>
                  </a:lnTo>
                  <a:lnTo>
                    <a:pt x="0" y="16665"/>
                  </a:lnTo>
                  <a:lnTo>
                    <a:pt x="197" y="18638"/>
                  </a:lnTo>
                  <a:lnTo>
                    <a:pt x="296" y="19525"/>
                  </a:lnTo>
                  <a:lnTo>
                    <a:pt x="592" y="20511"/>
                  </a:lnTo>
                  <a:lnTo>
                    <a:pt x="592" y="20511"/>
                  </a:lnTo>
                  <a:lnTo>
                    <a:pt x="986" y="21991"/>
                  </a:lnTo>
                  <a:lnTo>
                    <a:pt x="1578" y="23371"/>
                  </a:lnTo>
                  <a:lnTo>
                    <a:pt x="2367" y="24752"/>
                  </a:lnTo>
                  <a:lnTo>
                    <a:pt x="3254" y="26034"/>
                  </a:lnTo>
                  <a:lnTo>
                    <a:pt x="4241" y="27217"/>
                  </a:lnTo>
                  <a:lnTo>
                    <a:pt x="5325" y="28400"/>
                  </a:lnTo>
                  <a:lnTo>
                    <a:pt x="6509" y="29386"/>
                  </a:lnTo>
                  <a:lnTo>
                    <a:pt x="7889" y="30274"/>
                  </a:lnTo>
                  <a:lnTo>
                    <a:pt x="7889" y="30274"/>
                  </a:lnTo>
                  <a:lnTo>
                    <a:pt x="8579" y="30668"/>
                  </a:lnTo>
                  <a:lnTo>
                    <a:pt x="8579" y="30668"/>
                  </a:lnTo>
                  <a:lnTo>
                    <a:pt x="9960" y="31359"/>
                  </a:lnTo>
                  <a:lnTo>
                    <a:pt x="11439" y="31950"/>
                  </a:lnTo>
                  <a:lnTo>
                    <a:pt x="13017" y="32345"/>
                  </a:lnTo>
                  <a:lnTo>
                    <a:pt x="14496" y="32542"/>
                  </a:lnTo>
                  <a:lnTo>
                    <a:pt x="16074" y="32641"/>
                  </a:lnTo>
                  <a:lnTo>
                    <a:pt x="17553" y="32542"/>
                  </a:lnTo>
                  <a:lnTo>
                    <a:pt x="19032" y="32443"/>
                  </a:lnTo>
                  <a:lnTo>
                    <a:pt x="20610" y="32049"/>
                  </a:lnTo>
                  <a:lnTo>
                    <a:pt x="20610" y="32049"/>
                  </a:lnTo>
                  <a:lnTo>
                    <a:pt x="21991" y="31654"/>
                  </a:lnTo>
                  <a:lnTo>
                    <a:pt x="23470" y="30964"/>
                  </a:lnTo>
                  <a:lnTo>
                    <a:pt x="24752" y="30274"/>
                  </a:lnTo>
                  <a:lnTo>
                    <a:pt x="26034" y="29386"/>
                  </a:lnTo>
                  <a:lnTo>
                    <a:pt x="27316" y="28400"/>
                  </a:lnTo>
                  <a:lnTo>
                    <a:pt x="28400" y="27316"/>
                  </a:lnTo>
                  <a:lnTo>
                    <a:pt x="29386" y="26132"/>
                  </a:lnTo>
                  <a:lnTo>
                    <a:pt x="30373" y="24752"/>
                  </a:lnTo>
                  <a:lnTo>
                    <a:pt x="30373" y="24752"/>
                  </a:lnTo>
                  <a:lnTo>
                    <a:pt x="30668" y="24160"/>
                  </a:lnTo>
                  <a:lnTo>
                    <a:pt x="30668" y="24160"/>
                  </a:lnTo>
                  <a:lnTo>
                    <a:pt x="31359" y="22779"/>
                  </a:lnTo>
                  <a:lnTo>
                    <a:pt x="31950" y="21202"/>
                  </a:lnTo>
                  <a:lnTo>
                    <a:pt x="32345" y="19722"/>
                  </a:lnTo>
                  <a:lnTo>
                    <a:pt x="32542" y="18145"/>
                  </a:lnTo>
                  <a:lnTo>
                    <a:pt x="32641" y="16665"/>
                  </a:lnTo>
                  <a:lnTo>
                    <a:pt x="32641" y="15088"/>
                  </a:lnTo>
                  <a:lnTo>
                    <a:pt x="32443" y="13609"/>
                  </a:lnTo>
                  <a:lnTo>
                    <a:pt x="32148" y="12031"/>
                  </a:lnTo>
                  <a:lnTo>
                    <a:pt x="32148" y="12031"/>
                  </a:lnTo>
                  <a:lnTo>
                    <a:pt x="31655" y="10650"/>
                  </a:lnTo>
                  <a:lnTo>
                    <a:pt x="31063" y="9171"/>
                  </a:lnTo>
                  <a:lnTo>
                    <a:pt x="30274" y="7790"/>
                  </a:lnTo>
                  <a:lnTo>
                    <a:pt x="29485" y="6508"/>
                  </a:lnTo>
                  <a:lnTo>
                    <a:pt x="28400" y="5325"/>
                  </a:lnTo>
                  <a:lnTo>
                    <a:pt x="27316" y="4240"/>
                  </a:lnTo>
                  <a:lnTo>
                    <a:pt x="26132" y="3156"/>
                  </a:lnTo>
                  <a:lnTo>
                    <a:pt x="24752" y="2268"/>
                  </a:lnTo>
                  <a:lnTo>
                    <a:pt x="24456" y="2170"/>
                  </a:lnTo>
                  <a:lnTo>
                    <a:pt x="24456" y="2170"/>
                  </a:lnTo>
                  <a:lnTo>
                    <a:pt x="22977" y="1381"/>
                  </a:lnTo>
                  <a:lnTo>
                    <a:pt x="21498" y="789"/>
                  </a:lnTo>
                  <a:lnTo>
                    <a:pt x="19920" y="395"/>
                  </a:lnTo>
                  <a:lnTo>
                    <a:pt x="18342" y="99"/>
                  </a:lnTo>
                  <a:lnTo>
                    <a:pt x="16764" y="0"/>
                  </a:lnTo>
                  <a:lnTo>
                    <a:pt x="15186" y="0"/>
                  </a:lnTo>
                  <a:lnTo>
                    <a:pt x="13609" y="197"/>
                  </a:lnTo>
                  <a:lnTo>
                    <a:pt x="12129" y="493"/>
                  </a:lnTo>
                  <a:lnTo>
                    <a:pt x="12129" y="493"/>
                  </a:lnTo>
                  <a:lnTo>
                    <a:pt x="10650" y="986"/>
                  </a:lnTo>
                  <a:lnTo>
                    <a:pt x="9270" y="1578"/>
                  </a:lnTo>
                  <a:lnTo>
                    <a:pt x="7889" y="2268"/>
                  </a:lnTo>
                  <a:lnTo>
                    <a:pt x="6607" y="3156"/>
                  </a:lnTo>
                  <a:lnTo>
                    <a:pt x="5424" y="4142"/>
                  </a:lnTo>
                  <a:lnTo>
                    <a:pt x="4339" y="5227"/>
                  </a:lnTo>
                  <a:lnTo>
                    <a:pt x="3254" y="6410"/>
                  </a:lnTo>
                  <a:lnTo>
                    <a:pt x="2367" y="7790"/>
                  </a:lnTo>
                  <a:lnTo>
                    <a:pt x="2367" y="7790"/>
                  </a:lnTo>
                  <a:lnTo>
                    <a:pt x="1972" y="8481"/>
                  </a:lnTo>
                  <a:lnTo>
                    <a:pt x="1972" y="8481"/>
                  </a:lnTo>
                  <a:lnTo>
                    <a:pt x="1479" y="9368"/>
                  </a:lnTo>
                  <a:lnTo>
                    <a:pt x="1085" y="10354"/>
                  </a:lnTo>
                  <a:lnTo>
                    <a:pt x="789" y="11242"/>
                  </a:lnTo>
                  <a:lnTo>
                    <a:pt x="493" y="12129"/>
                  </a:lnTo>
                  <a:lnTo>
                    <a:pt x="99" y="14102"/>
                  </a:lnTo>
                  <a:lnTo>
                    <a:pt x="0" y="15975"/>
                  </a:lnTo>
                  <a:lnTo>
                    <a:pt x="0" y="15975"/>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sp>
          <p:nvSpPr>
            <p:cNvPr id="1709" name="Google Shape;1709;p164"/>
            <p:cNvSpPr/>
            <p:nvPr/>
          </p:nvSpPr>
          <p:spPr>
            <a:xfrm>
              <a:off x="1916650" y="3736375"/>
              <a:ext cx="816025" cy="816025"/>
            </a:xfrm>
            <a:custGeom>
              <a:avLst/>
              <a:gdLst/>
              <a:ahLst/>
              <a:cxnLst/>
              <a:rect l="l" t="t" r="r" b="b"/>
              <a:pathLst>
                <a:path w="32641" h="32641" fill="none" extrusionOk="0">
                  <a:moveTo>
                    <a:pt x="493" y="12031"/>
                  </a:moveTo>
                  <a:lnTo>
                    <a:pt x="493" y="12031"/>
                  </a:lnTo>
                  <a:lnTo>
                    <a:pt x="198" y="13609"/>
                  </a:lnTo>
                  <a:lnTo>
                    <a:pt x="0" y="15186"/>
                  </a:lnTo>
                  <a:lnTo>
                    <a:pt x="0" y="16764"/>
                  </a:lnTo>
                  <a:lnTo>
                    <a:pt x="99" y="18342"/>
                  </a:lnTo>
                  <a:lnTo>
                    <a:pt x="395" y="19920"/>
                  </a:lnTo>
                  <a:lnTo>
                    <a:pt x="789" y="21399"/>
                  </a:lnTo>
                  <a:lnTo>
                    <a:pt x="1381" y="22977"/>
                  </a:lnTo>
                  <a:lnTo>
                    <a:pt x="2170" y="24456"/>
                  </a:lnTo>
                  <a:lnTo>
                    <a:pt x="2170" y="24456"/>
                  </a:lnTo>
                  <a:lnTo>
                    <a:pt x="2170" y="24456"/>
                  </a:lnTo>
                  <a:lnTo>
                    <a:pt x="3057" y="25836"/>
                  </a:lnTo>
                  <a:lnTo>
                    <a:pt x="4043" y="27118"/>
                  </a:lnTo>
                  <a:lnTo>
                    <a:pt x="5227" y="28302"/>
                  </a:lnTo>
                  <a:lnTo>
                    <a:pt x="6410" y="29288"/>
                  </a:lnTo>
                  <a:lnTo>
                    <a:pt x="7791" y="30175"/>
                  </a:lnTo>
                  <a:lnTo>
                    <a:pt x="9171" y="30964"/>
                  </a:lnTo>
                  <a:lnTo>
                    <a:pt x="10552" y="31556"/>
                  </a:lnTo>
                  <a:lnTo>
                    <a:pt x="12031" y="32049"/>
                  </a:lnTo>
                  <a:lnTo>
                    <a:pt x="12031" y="32049"/>
                  </a:lnTo>
                  <a:lnTo>
                    <a:pt x="13609" y="32443"/>
                  </a:lnTo>
                  <a:lnTo>
                    <a:pt x="15187" y="32641"/>
                  </a:lnTo>
                  <a:lnTo>
                    <a:pt x="16764" y="32641"/>
                  </a:lnTo>
                  <a:lnTo>
                    <a:pt x="18342" y="32542"/>
                  </a:lnTo>
                  <a:lnTo>
                    <a:pt x="19920" y="32246"/>
                  </a:lnTo>
                  <a:lnTo>
                    <a:pt x="21399" y="31852"/>
                  </a:lnTo>
                  <a:lnTo>
                    <a:pt x="22977" y="31260"/>
                  </a:lnTo>
                  <a:lnTo>
                    <a:pt x="24456" y="30471"/>
                  </a:lnTo>
                  <a:lnTo>
                    <a:pt x="24456" y="30471"/>
                  </a:lnTo>
                  <a:lnTo>
                    <a:pt x="24456" y="30471"/>
                  </a:lnTo>
                  <a:lnTo>
                    <a:pt x="25837" y="29584"/>
                  </a:lnTo>
                  <a:lnTo>
                    <a:pt x="27119" y="28499"/>
                  </a:lnTo>
                  <a:lnTo>
                    <a:pt x="28302" y="27414"/>
                  </a:lnTo>
                  <a:lnTo>
                    <a:pt x="29288" y="26132"/>
                  </a:lnTo>
                  <a:lnTo>
                    <a:pt x="30175" y="24850"/>
                  </a:lnTo>
                  <a:lnTo>
                    <a:pt x="30964" y="23470"/>
                  </a:lnTo>
                  <a:lnTo>
                    <a:pt x="31556" y="21991"/>
                  </a:lnTo>
                  <a:lnTo>
                    <a:pt x="32049" y="20511"/>
                  </a:lnTo>
                  <a:lnTo>
                    <a:pt x="32049" y="20511"/>
                  </a:lnTo>
                  <a:lnTo>
                    <a:pt x="32444" y="19032"/>
                  </a:lnTo>
                  <a:lnTo>
                    <a:pt x="32641" y="17454"/>
                  </a:lnTo>
                  <a:lnTo>
                    <a:pt x="32641" y="15877"/>
                  </a:lnTo>
                  <a:lnTo>
                    <a:pt x="32542" y="14299"/>
                  </a:lnTo>
                  <a:lnTo>
                    <a:pt x="32246" y="12721"/>
                  </a:lnTo>
                  <a:lnTo>
                    <a:pt x="31852" y="11143"/>
                  </a:lnTo>
                  <a:lnTo>
                    <a:pt x="31260" y="9664"/>
                  </a:lnTo>
                  <a:lnTo>
                    <a:pt x="30471" y="8185"/>
                  </a:lnTo>
                  <a:lnTo>
                    <a:pt x="30471" y="8086"/>
                  </a:lnTo>
                  <a:lnTo>
                    <a:pt x="30471" y="8086"/>
                  </a:lnTo>
                  <a:lnTo>
                    <a:pt x="29584" y="6706"/>
                  </a:lnTo>
                  <a:lnTo>
                    <a:pt x="28499" y="5424"/>
                  </a:lnTo>
                  <a:lnTo>
                    <a:pt x="27414" y="4339"/>
                  </a:lnTo>
                  <a:lnTo>
                    <a:pt x="26132" y="3254"/>
                  </a:lnTo>
                  <a:lnTo>
                    <a:pt x="24850" y="2367"/>
                  </a:lnTo>
                  <a:lnTo>
                    <a:pt x="23470" y="1578"/>
                  </a:lnTo>
                  <a:lnTo>
                    <a:pt x="21991" y="986"/>
                  </a:lnTo>
                  <a:lnTo>
                    <a:pt x="20512" y="493"/>
                  </a:lnTo>
                  <a:lnTo>
                    <a:pt x="20512" y="493"/>
                  </a:lnTo>
                  <a:lnTo>
                    <a:pt x="19032" y="197"/>
                  </a:lnTo>
                  <a:lnTo>
                    <a:pt x="17455" y="0"/>
                  </a:lnTo>
                  <a:lnTo>
                    <a:pt x="15877" y="0"/>
                  </a:lnTo>
                  <a:lnTo>
                    <a:pt x="14299" y="99"/>
                  </a:lnTo>
                  <a:lnTo>
                    <a:pt x="12721" y="395"/>
                  </a:lnTo>
                  <a:lnTo>
                    <a:pt x="11143" y="789"/>
                  </a:lnTo>
                  <a:lnTo>
                    <a:pt x="9664" y="1381"/>
                  </a:lnTo>
                  <a:lnTo>
                    <a:pt x="8185" y="2170"/>
                  </a:lnTo>
                  <a:lnTo>
                    <a:pt x="8086" y="2170"/>
                  </a:lnTo>
                  <a:lnTo>
                    <a:pt x="8086" y="2170"/>
                  </a:lnTo>
                  <a:lnTo>
                    <a:pt x="8086" y="2170"/>
                  </a:lnTo>
                  <a:lnTo>
                    <a:pt x="6706" y="3057"/>
                  </a:lnTo>
                  <a:lnTo>
                    <a:pt x="5424" y="4043"/>
                  </a:lnTo>
                  <a:lnTo>
                    <a:pt x="4339" y="5227"/>
                  </a:lnTo>
                  <a:lnTo>
                    <a:pt x="3255" y="6410"/>
                  </a:lnTo>
                  <a:lnTo>
                    <a:pt x="2367" y="7790"/>
                  </a:lnTo>
                  <a:lnTo>
                    <a:pt x="1578" y="9171"/>
                  </a:lnTo>
                  <a:lnTo>
                    <a:pt x="986" y="10552"/>
                  </a:lnTo>
                  <a:lnTo>
                    <a:pt x="493" y="12031"/>
                  </a:lnTo>
                  <a:lnTo>
                    <a:pt x="493" y="12031"/>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sp>
          <p:nvSpPr>
            <p:cNvPr id="1710" name="Google Shape;1710;p164"/>
            <p:cNvSpPr/>
            <p:nvPr/>
          </p:nvSpPr>
          <p:spPr>
            <a:xfrm>
              <a:off x="1662725" y="238125"/>
              <a:ext cx="3481000" cy="4565725"/>
            </a:xfrm>
            <a:custGeom>
              <a:avLst/>
              <a:gdLst/>
              <a:ahLst/>
              <a:cxnLst/>
              <a:rect l="l" t="t" r="r" b="b"/>
              <a:pathLst>
                <a:path w="139240" h="182629" fill="none" extrusionOk="0">
                  <a:moveTo>
                    <a:pt x="35106" y="131252"/>
                  </a:moveTo>
                  <a:lnTo>
                    <a:pt x="55026" y="96738"/>
                  </a:lnTo>
                  <a:lnTo>
                    <a:pt x="55026" y="96738"/>
                  </a:lnTo>
                  <a:lnTo>
                    <a:pt x="53251" y="95358"/>
                  </a:lnTo>
                  <a:lnTo>
                    <a:pt x="51476" y="93977"/>
                  </a:lnTo>
                  <a:lnTo>
                    <a:pt x="49799" y="92498"/>
                  </a:lnTo>
                  <a:lnTo>
                    <a:pt x="48221" y="91019"/>
                  </a:lnTo>
                  <a:lnTo>
                    <a:pt x="48221" y="91019"/>
                  </a:lnTo>
                  <a:lnTo>
                    <a:pt x="46446" y="89145"/>
                  </a:lnTo>
                  <a:lnTo>
                    <a:pt x="44770" y="87173"/>
                  </a:lnTo>
                  <a:lnTo>
                    <a:pt x="43192" y="85201"/>
                  </a:lnTo>
                  <a:lnTo>
                    <a:pt x="41713" y="83130"/>
                  </a:lnTo>
                  <a:lnTo>
                    <a:pt x="40332" y="80960"/>
                  </a:lnTo>
                  <a:lnTo>
                    <a:pt x="39051" y="78692"/>
                  </a:lnTo>
                  <a:lnTo>
                    <a:pt x="37867" y="76424"/>
                  </a:lnTo>
                  <a:lnTo>
                    <a:pt x="36782" y="74057"/>
                  </a:lnTo>
                  <a:lnTo>
                    <a:pt x="35796" y="71592"/>
                  </a:lnTo>
                  <a:lnTo>
                    <a:pt x="35007" y="69127"/>
                  </a:lnTo>
                  <a:lnTo>
                    <a:pt x="34317" y="66563"/>
                  </a:lnTo>
                  <a:lnTo>
                    <a:pt x="33725" y="63999"/>
                  </a:lnTo>
                  <a:lnTo>
                    <a:pt x="33232" y="61435"/>
                  </a:lnTo>
                  <a:lnTo>
                    <a:pt x="32838" y="58773"/>
                  </a:lnTo>
                  <a:lnTo>
                    <a:pt x="32641" y="56011"/>
                  </a:lnTo>
                  <a:lnTo>
                    <a:pt x="32641" y="53250"/>
                  </a:lnTo>
                  <a:lnTo>
                    <a:pt x="32641" y="53250"/>
                  </a:lnTo>
                  <a:lnTo>
                    <a:pt x="32641" y="50588"/>
                  </a:lnTo>
                  <a:lnTo>
                    <a:pt x="32838" y="47827"/>
                  </a:lnTo>
                  <a:lnTo>
                    <a:pt x="33232" y="45164"/>
                  </a:lnTo>
                  <a:lnTo>
                    <a:pt x="33725" y="42600"/>
                  </a:lnTo>
                  <a:lnTo>
                    <a:pt x="34317" y="39938"/>
                  </a:lnTo>
                  <a:lnTo>
                    <a:pt x="35007" y="37472"/>
                  </a:lnTo>
                  <a:lnTo>
                    <a:pt x="35796" y="35007"/>
                  </a:lnTo>
                  <a:lnTo>
                    <a:pt x="36782" y="32542"/>
                  </a:lnTo>
                  <a:lnTo>
                    <a:pt x="37867" y="30175"/>
                  </a:lnTo>
                  <a:lnTo>
                    <a:pt x="39051" y="27907"/>
                  </a:lnTo>
                  <a:lnTo>
                    <a:pt x="40332" y="25639"/>
                  </a:lnTo>
                  <a:lnTo>
                    <a:pt x="41713" y="23470"/>
                  </a:lnTo>
                  <a:lnTo>
                    <a:pt x="43192" y="21399"/>
                  </a:lnTo>
                  <a:lnTo>
                    <a:pt x="44770" y="19427"/>
                  </a:lnTo>
                  <a:lnTo>
                    <a:pt x="46446" y="17454"/>
                  </a:lnTo>
                  <a:lnTo>
                    <a:pt x="48221" y="15581"/>
                  </a:lnTo>
                  <a:lnTo>
                    <a:pt x="48221" y="15581"/>
                  </a:lnTo>
                  <a:lnTo>
                    <a:pt x="50095" y="13806"/>
                  </a:lnTo>
                  <a:lnTo>
                    <a:pt x="51969" y="12129"/>
                  </a:lnTo>
                  <a:lnTo>
                    <a:pt x="54039" y="10551"/>
                  </a:lnTo>
                  <a:lnTo>
                    <a:pt x="56110" y="9072"/>
                  </a:lnTo>
                  <a:lnTo>
                    <a:pt x="58280" y="7692"/>
                  </a:lnTo>
                  <a:lnTo>
                    <a:pt x="60449" y="6410"/>
                  </a:lnTo>
                  <a:lnTo>
                    <a:pt x="62816" y="5226"/>
                  </a:lnTo>
                  <a:lnTo>
                    <a:pt x="65183" y="4142"/>
                  </a:lnTo>
                  <a:lnTo>
                    <a:pt x="67549" y="3254"/>
                  </a:lnTo>
                  <a:lnTo>
                    <a:pt x="70015" y="2367"/>
                  </a:lnTo>
                  <a:lnTo>
                    <a:pt x="72578" y="1676"/>
                  </a:lnTo>
                  <a:lnTo>
                    <a:pt x="75142" y="1085"/>
                  </a:lnTo>
                  <a:lnTo>
                    <a:pt x="77805" y="592"/>
                  </a:lnTo>
                  <a:lnTo>
                    <a:pt x="80467" y="296"/>
                  </a:lnTo>
                  <a:lnTo>
                    <a:pt x="83130" y="99"/>
                  </a:lnTo>
                  <a:lnTo>
                    <a:pt x="85891" y="0"/>
                  </a:lnTo>
                  <a:lnTo>
                    <a:pt x="85891" y="0"/>
                  </a:lnTo>
                  <a:lnTo>
                    <a:pt x="88652" y="99"/>
                  </a:lnTo>
                  <a:lnTo>
                    <a:pt x="91315" y="296"/>
                  </a:lnTo>
                  <a:lnTo>
                    <a:pt x="93977" y="592"/>
                  </a:lnTo>
                  <a:lnTo>
                    <a:pt x="96640" y="1085"/>
                  </a:lnTo>
                  <a:lnTo>
                    <a:pt x="99204" y="1676"/>
                  </a:lnTo>
                  <a:lnTo>
                    <a:pt x="101767" y="2367"/>
                  </a:lnTo>
                  <a:lnTo>
                    <a:pt x="104233" y="3254"/>
                  </a:lnTo>
                  <a:lnTo>
                    <a:pt x="106599" y="4142"/>
                  </a:lnTo>
                  <a:lnTo>
                    <a:pt x="108966" y="5226"/>
                  </a:lnTo>
                  <a:lnTo>
                    <a:pt x="111333" y="6410"/>
                  </a:lnTo>
                  <a:lnTo>
                    <a:pt x="113502" y="7692"/>
                  </a:lnTo>
                  <a:lnTo>
                    <a:pt x="115672" y="9072"/>
                  </a:lnTo>
                  <a:lnTo>
                    <a:pt x="117743" y="10551"/>
                  </a:lnTo>
                  <a:lnTo>
                    <a:pt x="119813" y="12129"/>
                  </a:lnTo>
                  <a:lnTo>
                    <a:pt x="121687" y="13806"/>
                  </a:lnTo>
                  <a:lnTo>
                    <a:pt x="123561" y="15581"/>
                  </a:lnTo>
                  <a:lnTo>
                    <a:pt x="123561" y="15581"/>
                  </a:lnTo>
                  <a:lnTo>
                    <a:pt x="125336" y="17454"/>
                  </a:lnTo>
                  <a:lnTo>
                    <a:pt x="127012" y="19427"/>
                  </a:lnTo>
                  <a:lnTo>
                    <a:pt x="128590" y="21399"/>
                  </a:lnTo>
                  <a:lnTo>
                    <a:pt x="130069" y="23470"/>
                  </a:lnTo>
                  <a:lnTo>
                    <a:pt x="131450" y="25639"/>
                  </a:lnTo>
                  <a:lnTo>
                    <a:pt x="132731" y="27907"/>
                  </a:lnTo>
                  <a:lnTo>
                    <a:pt x="133915" y="30175"/>
                  </a:lnTo>
                  <a:lnTo>
                    <a:pt x="135000" y="32542"/>
                  </a:lnTo>
                  <a:lnTo>
                    <a:pt x="135986" y="35007"/>
                  </a:lnTo>
                  <a:lnTo>
                    <a:pt x="136775" y="37472"/>
                  </a:lnTo>
                  <a:lnTo>
                    <a:pt x="137465" y="39938"/>
                  </a:lnTo>
                  <a:lnTo>
                    <a:pt x="138155" y="42600"/>
                  </a:lnTo>
                  <a:lnTo>
                    <a:pt x="138550" y="45164"/>
                  </a:lnTo>
                  <a:lnTo>
                    <a:pt x="138944" y="47827"/>
                  </a:lnTo>
                  <a:lnTo>
                    <a:pt x="139141" y="50588"/>
                  </a:lnTo>
                  <a:lnTo>
                    <a:pt x="139240" y="53250"/>
                  </a:lnTo>
                  <a:lnTo>
                    <a:pt x="139240" y="53250"/>
                  </a:lnTo>
                  <a:lnTo>
                    <a:pt x="139141" y="55716"/>
                  </a:lnTo>
                  <a:lnTo>
                    <a:pt x="138944" y="58181"/>
                  </a:lnTo>
                  <a:lnTo>
                    <a:pt x="138648" y="60548"/>
                  </a:lnTo>
                  <a:lnTo>
                    <a:pt x="138352" y="63013"/>
                  </a:lnTo>
                  <a:lnTo>
                    <a:pt x="137859" y="65281"/>
                  </a:lnTo>
                  <a:lnTo>
                    <a:pt x="137268" y="67648"/>
                  </a:lnTo>
                  <a:lnTo>
                    <a:pt x="136577" y="69916"/>
                  </a:lnTo>
                  <a:lnTo>
                    <a:pt x="135788" y="72085"/>
                  </a:lnTo>
                  <a:lnTo>
                    <a:pt x="135788" y="72085"/>
                  </a:lnTo>
                  <a:lnTo>
                    <a:pt x="134802" y="74353"/>
                  </a:lnTo>
                  <a:lnTo>
                    <a:pt x="133816" y="76523"/>
                  </a:lnTo>
                  <a:lnTo>
                    <a:pt x="132731" y="78692"/>
                  </a:lnTo>
                  <a:lnTo>
                    <a:pt x="131548" y="80763"/>
                  </a:lnTo>
                  <a:lnTo>
                    <a:pt x="130266" y="82834"/>
                  </a:lnTo>
                  <a:lnTo>
                    <a:pt x="128886" y="84806"/>
                  </a:lnTo>
                  <a:lnTo>
                    <a:pt x="127406" y="86680"/>
                  </a:lnTo>
                  <a:lnTo>
                    <a:pt x="125927" y="88553"/>
                  </a:lnTo>
                  <a:lnTo>
                    <a:pt x="125927" y="88553"/>
                  </a:lnTo>
                  <a:lnTo>
                    <a:pt x="125138" y="89244"/>
                  </a:lnTo>
                  <a:lnTo>
                    <a:pt x="124251" y="89737"/>
                  </a:lnTo>
                  <a:lnTo>
                    <a:pt x="123363" y="90033"/>
                  </a:lnTo>
                  <a:lnTo>
                    <a:pt x="122377" y="90230"/>
                  </a:lnTo>
                  <a:lnTo>
                    <a:pt x="121490" y="90131"/>
                  </a:lnTo>
                  <a:lnTo>
                    <a:pt x="120504" y="89934"/>
                  </a:lnTo>
                  <a:lnTo>
                    <a:pt x="119616" y="89539"/>
                  </a:lnTo>
                  <a:lnTo>
                    <a:pt x="118729" y="88948"/>
                  </a:lnTo>
                  <a:lnTo>
                    <a:pt x="118729" y="88948"/>
                  </a:lnTo>
                  <a:lnTo>
                    <a:pt x="118038" y="88159"/>
                  </a:lnTo>
                  <a:lnTo>
                    <a:pt x="117545" y="87370"/>
                  </a:lnTo>
                  <a:lnTo>
                    <a:pt x="117249" y="86483"/>
                  </a:lnTo>
                  <a:lnTo>
                    <a:pt x="117052" y="85496"/>
                  </a:lnTo>
                  <a:lnTo>
                    <a:pt x="117052" y="84510"/>
                  </a:lnTo>
                  <a:lnTo>
                    <a:pt x="117249" y="83524"/>
                  </a:lnTo>
                  <a:lnTo>
                    <a:pt x="117743" y="82637"/>
                  </a:lnTo>
                  <a:lnTo>
                    <a:pt x="118334" y="81848"/>
                  </a:lnTo>
                  <a:lnTo>
                    <a:pt x="118334" y="81848"/>
                  </a:lnTo>
                  <a:lnTo>
                    <a:pt x="119518" y="80369"/>
                  </a:lnTo>
                  <a:lnTo>
                    <a:pt x="120701" y="78791"/>
                  </a:lnTo>
                  <a:lnTo>
                    <a:pt x="121884" y="77213"/>
                  </a:lnTo>
                  <a:lnTo>
                    <a:pt x="122870" y="75537"/>
                  </a:lnTo>
                  <a:lnTo>
                    <a:pt x="123856" y="73860"/>
                  </a:lnTo>
                  <a:lnTo>
                    <a:pt x="124744" y="72184"/>
                  </a:lnTo>
                  <a:lnTo>
                    <a:pt x="125533" y="70409"/>
                  </a:lnTo>
                  <a:lnTo>
                    <a:pt x="126322" y="68535"/>
                  </a:lnTo>
                  <a:lnTo>
                    <a:pt x="126322" y="68535"/>
                  </a:lnTo>
                  <a:lnTo>
                    <a:pt x="126913" y="66760"/>
                  </a:lnTo>
                  <a:lnTo>
                    <a:pt x="127505" y="64887"/>
                  </a:lnTo>
                  <a:lnTo>
                    <a:pt x="127998" y="63112"/>
                  </a:lnTo>
                  <a:lnTo>
                    <a:pt x="128393" y="61139"/>
                  </a:lnTo>
                  <a:lnTo>
                    <a:pt x="128688" y="59266"/>
                  </a:lnTo>
                  <a:lnTo>
                    <a:pt x="128886" y="57293"/>
                  </a:lnTo>
                  <a:lnTo>
                    <a:pt x="128984" y="55321"/>
                  </a:lnTo>
                  <a:lnTo>
                    <a:pt x="129083" y="53250"/>
                  </a:lnTo>
                  <a:lnTo>
                    <a:pt x="129083" y="53250"/>
                  </a:lnTo>
                  <a:lnTo>
                    <a:pt x="128984" y="51081"/>
                  </a:lnTo>
                  <a:lnTo>
                    <a:pt x="128886" y="48911"/>
                  </a:lnTo>
                  <a:lnTo>
                    <a:pt x="128590" y="46742"/>
                  </a:lnTo>
                  <a:lnTo>
                    <a:pt x="128195" y="44573"/>
                  </a:lnTo>
                  <a:lnTo>
                    <a:pt x="127702" y="42502"/>
                  </a:lnTo>
                  <a:lnTo>
                    <a:pt x="127111" y="40431"/>
                  </a:lnTo>
                  <a:lnTo>
                    <a:pt x="126420" y="38459"/>
                  </a:lnTo>
                  <a:lnTo>
                    <a:pt x="125631" y="36486"/>
                  </a:lnTo>
                  <a:lnTo>
                    <a:pt x="124843" y="34613"/>
                  </a:lnTo>
                  <a:lnTo>
                    <a:pt x="123856" y="32739"/>
                  </a:lnTo>
                  <a:lnTo>
                    <a:pt x="122772" y="30865"/>
                  </a:lnTo>
                  <a:lnTo>
                    <a:pt x="121687" y="29189"/>
                  </a:lnTo>
                  <a:lnTo>
                    <a:pt x="120504" y="27414"/>
                  </a:lnTo>
                  <a:lnTo>
                    <a:pt x="119222" y="25836"/>
                  </a:lnTo>
                  <a:lnTo>
                    <a:pt x="117841" y="24258"/>
                  </a:lnTo>
                  <a:lnTo>
                    <a:pt x="116461" y="22779"/>
                  </a:lnTo>
                  <a:lnTo>
                    <a:pt x="116461" y="22779"/>
                  </a:lnTo>
                  <a:lnTo>
                    <a:pt x="114883" y="21300"/>
                  </a:lnTo>
                  <a:lnTo>
                    <a:pt x="113404" y="20018"/>
                  </a:lnTo>
                  <a:lnTo>
                    <a:pt x="111727" y="18736"/>
                  </a:lnTo>
                  <a:lnTo>
                    <a:pt x="110051" y="17454"/>
                  </a:lnTo>
                  <a:lnTo>
                    <a:pt x="108276" y="16370"/>
                  </a:lnTo>
                  <a:lnTo>
                    <a:pt x="106501" y="15285"/>
                  </a:lnTo>
                  <a:lnTo>
                    <a:pt x="104627" y="14397"/>
                  </a:lnTo>
                  <a:lnTo>
                    <a:pt x="102655" y="13510"/>
                  </a:lnTo>
                  <a:lnTo>
                    <a:pt x="100781" y="12721"/>
                  </a:lnTo>
                  <a:lnTo>
                    <a:pt x="98711" y="12031"/>
                  </a:lnTo>
                  <a:lnTo>
                    <a:pt x="96640" y="11439"/>
                  </a:lnTo>
                  <a:lnTo>
                    <a:pt x="94569" y="11045"/>
                  </a:lnTo>
                  <a:lnTo>
                    <a:pt x="92498" y="10650"/>
                  </a:lnTo>
                  <a:lnTo>
                    <a:pt x="90329" y="10354"/>
                  </a:lnTo>
                  <a:lnTo>
                    <a:pt x="88159" y="10157"/>
                  </a:lnTo>
                  <a:lnTo>
                    <a:pt x="85891" y="10157"/>
                  </a:lnTo>
                  <a:lnTo>
                    <a:pt x="85891" y="10157"/>
                  </a:lnTo>
                  <a:lnTo>
                    <a:pt x="83623" y="10157"/>
                  </a:lnTo>
                  <a:lnTo>
                    <a:pt x="81453" y="10354"/>
                  </a:lnTo>
                  <a:lnTo>
                    <a:pt x="79284" y="10650"/>
                  </a:lnTo>
                  <a:lnTo>
                    <a:pt x="77213" y="11045"/>
                  </a:lnTo>
                  <a:lnTo>
                    <a:pt x="75142" y="11439"/>
                  </a:lnTo>
                  <a:lnTo>
                    <a:pt x="73072" y="12031"/>
                  </a:lnTo>
                  <a:lnTo>
                    <a:pt x="71001" y="12721"/>
                  </a:lnTo>
                  <a:lnTo>
                    <a:pt x="69127" y="13510"/>
                  </a:lnTo>
                  <a:lnTo>
                    <a:pt x="67155" y="14397"/>
                  </a:lnTo>
                  <a:lnTo>
                    <a:pt x="65281" y="15285"/>
                  </a:lnTo>
                  <a:lnTo>
                    <a:pt x="63506" y="16370"/>
                  </a:lnTo>
                  <a:lnTo>
                    <a:pt x="61731" y="17454"/>
                  </a:lnTo>
                  <a:lnTo>
                    <a:pt x="60055" y="18736"/>
                  </a:lnTo>
                  <a:lnTo>
                    <a:pt x="58378" y="20018"/>
                  </a:lnTo>
                  <a:lnTo>
                    <a:pt x="56899" y="21300"/>
                  </a:lnTo>
                  <a:lnTo>
                    <a:pt x="55321" y="22779"/>
                  </a:lnTo>
                  <a:lnTo>
                    <a:pt x="55321" y="22779"/>
                  </a:lnTo>
                  <a:lnTo>
                    <a:pt x="53941" y="24258"/>
                  </a:lnTo>
                  <a:lnTo>
                    <a:pt x="52560" y="25836"/>
                  </a:lnTo>
                  <a:lnTo>
                    <a:pt x="51278" y="27414"/>
                  </a:lnTo>
                  <a:lnTo>
                    <a:pt x="50095" y="29189"/>
                  </a:lnTo>
                  <a:lnTo>
                    <a:pt x="49010" y="30865"/>
                  </a:lnTo>
                  <a:lnTo>
                    <a:pt x="47926" y="32739"/>
                  </a:lnTo>
                  <a:lnTo>
                    <a:pt x="46939" y="34613"/>
                  </a:lnTo>
                  <a:lnTo>
                    <a:pt x="46151" y="36486"/>
                  </a:lnTo>
                  <a:lnTo>
                    <a:pt x="45362" y="38459"/>
                  </a:lnTo>
                  <a:lnTo>
                    <a:pt x="44671" y="40431"/>
                  </a:lnTo>
                  <a:lnTo>
                    <a:pt x="44080" y="42502"/>
                  </a:lnTo>
                  <a:lnTo>
                    <a:pt x="43587" y="44573"/>
                  </a:lnTo>
                  <a:lnTo>
                    <a:pt x="43192" y="46742"/>
                  </a:lnTo>
                  <a:lnTo>
                    <a:pt x="42896" y="48911"/>
                  </a:lnTo>
                  <a:lnTo>
                    <a:pt x="42798" y="51081"/>
                  </a:lnTo>
                  <a:lnTo>
                    <a:pt x="42699" y="53250"/>
                  </a:lnTo>
                  <a:lnTo>
                    <a:pt x="42699" y="53250"/>
                  </a:lnTo>
                  <a:lnTo>
                    <a:pt x="42798" y="55518"/>
                  </a:lnTo>
                  <a:lnTo>
                    <a:pt x="42896" y="57688"/>
                  </a:lnTo>
                  <a:lnTo>
                    <a:pt x="43192" y="59857"/>
                  </a:lnTo>
                  <a:lnTo>
                    <a:pt x="43587" y="62027"/>
                  </a:lnTo>
                  <a:lnTo>
                    <a:pt x="44080" y="64098"/>
                  </a:lnTo>
                  <a:lnTo>
                    <a:pt x="44671" y="66168"/>
                  </a:lnTo>
                  <a:lnTo>
                    <a:pt x="45362" y="68141"/>
                  </a:lnTo>
                  <a:lnTo>
                    <a:pt x="46151" y="70113"/>
                  </a:lnTo>
                  <a:lnTo>
                    <a:pt x="46939" y="71987"/>
                  </a:lnTo>
                  <a:lnTo>
                    <a:pt x="47926" y="73860"/>
                  </a:lnTo>
                  <a:lnTo>
                    <a:pt x="49010" y="75635"/>
                  </a:lnTo>
                  <a:lnTo>
                    <a:pt x="50095" y="77410"/>
                  </a:lnTo>
                  <a:lnTo>
                    <a:pt x="51278" y="79087"/>
                  </a:lnTo>
                  <a:lnTo>
                    <a:pt x="52560" y="80763"/>
                  </a:lnTo>
                  <a:lnTo>
                    <a:pt x="53941" y="82341"/>
                  </a:lnTo>
                  <a:lnTo>
                    <a:pt x="55321" y="83820"/>
                  </a:lnTo>
                  <a:lnTo>
                    <a:pt x="55321" y="83820"/>
                  </a:lnTo>
                  <a:lnTo>
                    <a:pt x="56899" y="85299"/>
                  </a:lnTo>
                  <a:lnTo>
                    <a:pt x="58378" y="86581"/>
                  </a:lnTo>
                  <a:lnTo>
                    <a:pt x="60055" y="87863"/>
                  </a:lnTo>
                  <a:lnTo>
                    <a:pt x="61731" y="89145"/>
                  </a:lnTo>
                  <a:lnTo>
                    <a:pt x="63506" y="90230"/>
                  </a:lnTo>
                  <a:lnTo>
                    <a:pt x="65281" y="91216"/>
                  </a:lnTo>
                  <a:lnTo>
                    <a:pt x="67155" y="92202"/>
                  </a:lnTo>
                  <a:lnTo>
                    <a:pt x="69127" y="93090"/>
                  </a:lnTo>
                  <a:lnTo>
                    <a:pt x="71001" y="93878"/>
                  </a:lnTo>
                  <a:lnTo>
                    <a:pt x="73072" y="94569"/>
                  </a:lnTo>
                  <a:lnTo>
                    <a:pt x="75142" y="95160"/>
                  </a:lnTo>
                  <a:lnTo>
                    <a:pt x="77213" y="95555"/>
                  </a:lnTo>
                  <a:lnTo>
                    <a:pt x="79284" y="95949"/>
                  </a:lnTo>
                  <a:lnTo>
                    <a:pt x="81453" y="96245"/>
                  </a:lnTo>
                  <a:lnTo>
                    <a:pt x="83623" y="96442"/>
                  </a:lnTo>
                  <a:lnTo>
                    <a:pt x="85891" y="96442"/>
                  </a:lnTo>
                  <a:lnTo>
                    <a:pt x="85891" y="96442"/>
                  </a:lnTo>
                  <a:lnTo>
                    <a:pt x="88159" y="96442"/>
                  </a:lnTo>
                  <a:lnTo>
                    <a:pt x="90131" y="96245"/>
                  </a:lnTo>
                  <a:lnTo>
                    <a:pt x="90131" y="96245"/>
                  </a:lnTo>
                  <a:lnTo>
                    <a:pt x="92202" y="96048"/>
                  </a:lnTo>
                  <a:lnTo>
                    <a:pt x="94372" y="95653"/>
                  </a:lnTo>
                  <a:lnTo>
                    <a:pt x="94372" y="95653"/>
                  </a:lnTo>
                  <a:lnTo>
                    <a:pt x="95456" y="95555"/>
                  </a:lnTo>
                  <a:lnTo>
                    <a:pt x="96442" y="95653"/>
                  </a:lnTo>
                  <a:lnTo>
                    <a:pt x="97330" y="95949"/>
                  </a:lnTo>
                  <a:lnTo>
                    <a:pt x="98217" y="96344"/>
                  </a:lnTo>
                  <a:lnTo>
                    <a:pt x="98908" y="97034"/>
                  </a:lnTo>
                  <a:lnTo>
                    <a:pt x="99598" y="97724"/>
                  </a:lnTo>
                  <a:lnTo>
                    <a:pt x="100091" y="98612"/>
                  </a:lnTo>
                  <a:lnTo>
                    <a:pt x="100387" y="99598"/>
                  </a:lnTo>
                  <a:lnTo>
                    <a:pt x="100387" y="99598"/>
                  </a:lnTo>
                  <a:lnTo>
                    <a:pt x="100486" y="100584"/>
                  </a:lnTo>
                  <a:lnTo>
                    <a:pt x="100387" y="101570"/>
                  </a:lnTo>
                  <a:lnTo>
                    <a:pt x="100091" y="102556"/>
                  </a:lnTo>
                  <a:lnTo>
                    <a:pt x="99598" y="103444"/>
                  </a:lnTo>
                  <a:lnTo>
                    <a:pt x="99006" y="104134"/>
                  </a:lnTo>
                  <a:lnTo>
                    <a:pt x="98217" y="104824"/>
                  </a:lnTo>
                  <a:lnTo>
                    <a:pt x="97330" y="105219"/>
                  </a:lnTo>
                  <a:lnTo>
                    <a:pt x="96344" y="105515"/>
                  </a:lnTo>
                  <a:lnTo>
                    <a:pt x="96344" y="105515"/>
                  </a:lnTo>
                  <a:lnTo>
                    <a:pt x="93879" y="106008"/>
                  </a:lnTo>
                  <a:lnTo>
                    <a:pt x="91117" y="106303"/>
                  </a:lnTo>
                  <a:lnTo>
                    <a:pt x="91117" y="106303"/>
                  </a:lnTo>
                  <a:lnTo>
                    <a:pt x="88455" y="106501"/>
                  </a:lnTo>
                  <a:lnTo>
                    <a:pt x="85891" y="106599"/>
                  </a:lnTo>
                  <a:lnTo>
                    <a:pt x="85891" y="106599"/>
                  </a:lnTo>
                  <a:lnTo>
                    <a:pt x="82933" y="106501"/>
                  </a:lnTo>
                  <a:lnTo>
                    <a:pt x="80073" y="106303"/>
                  </a:lnTo>
                  <a:lnTo>
                    <a:pt x="77213" y="105909"/>
                  </a:lnTo>
                  <a:lnTo>
                    <a:pt x="74353" y="105317"/>
                  </a:lnTo>
                  <a:lnTo>
                    <a:pt x="71592" y="104627"/>
                  </a:lnTo>
                  <a:lnTo>
                    <a:pt x="68930" y="103838"/>
                  </a:lnTo>
                  <a:lnTo>
                    <a:pt x="66267" y="102852"/>
                  </a:lnTo>
                  <a:lnTo>
                    <a:pt x="63703" y="101767"/>
                  </a:lnTo>
                  <a:lnTo>
                    <a:pt x="43784" y="136281"/>
                  </a:lnTo>
                  <a:lnTo>
                    <a:pt x="43784" y="136281"/>
                  </a:lnTo>
                  <a:lnTo>
                    <a:pt x="45263" y="137662"/>
                  </a:lnTo>
                  <a:lnTo>
                    <a:pt x="46644" y="139141"/>
                  </a:lnTo>
                  <a:lnTo>
                    <a:pt x="47926" y="140818"/>
                  </a:lnTo>
                  <a:lnTo>
                    <a:pt x="49109" y="142593"/>
                  </a:lnTo>
                  <a:lnTo>
                    <a:pt x="49109" y="142593"/>
                  </a:lnTo>
                  <a:lnTo>
                    <a:pt x="49405" y="142987"/>
                  </a:lnTo>
                  <a:lnTo>
                    <a:pt x="49602" y="143480"/>
                  </a:lnTo>
                  <a:lnTo>
                    <a:pt x="49602" y="143480"/>
                  </a:lnTo>
                  <a:lnTo>
                    <a:pt x="50194" y="144663"/>
                  </a:lnTo>
                  <a:lnTo>
                    <a:pt x="50785" y="145847"/>
                  </a:lnTo>
                  <a:lnTo>
                    <a:pt x="51278" y="147030"/>
                  </a:lnTo>
                  <a:lnTo>
                    <a:pt x="51673" y="148312"/>
                  </a:lnTo>
                  <a:lnTo>
                    <a:pt x="52067" y="149495"/>
                  </a:lnTo>
                  <a:lnTo>
                    <a:pt x="52363" y="150777"/>
                  </a:lnTo>
                  <a:lnTo>
                    <a:pt x="52560" y="151961"/>
                  </a:lnTo>
                  <a:lnTo>
                    <a:pt x="52758" y="153243"/>
                  </a:lnTo>
                  <a:lnTo>
                    <a:pt x="52856" y="154426"/>
                  </a:lnTo>
                  <a:lnTo>
                    <a:pt x="52856" y="155708"/>
                  </a:lnTo>
                  <a:lnTo>
                    <a:pt x="52856" y="158173"/>
                  </a:lnTo>
                  <a:lnTo>
                    <a:pt x="52560" y="160639"/>
                  </a:lnTo>
                  <a:lnTo>
                    <a:pt x="51969" y="163104"/>
                  </a:lnTo>
                  <a:lnTo>
                    <a:pt x="51969" y="163104"/>
                  </a:lnTo>
                  <a:lnTo>
                    <a:pt x="51278" y="165372"/>
                  </a:lnTo>
                  <a:lnTo>
                    <a:pt x="50292" y="167739"/>
                  </a:lnTo>
                  <a:lnTo>
                    <a:pt x="49109" y="169908"/>
                  </a:lnTo>
                  <a:lnTo>
                    <a:pt x="48419" y="170894"/>
                  </a:lnTo>
                  <a:lnTo>
                    <a:pt x="47728" y="171979"/>
                  </a:lnTo>
                  <a:lnTo>
                    <a:pt x="46939" y="172965"/>
                  </a:lnTo>
                  <a:lnTo>
                    <a:pt x="46151" y="173951"/>
                  </a:lnTo>
                  <a:lnTo>
                    <a:pt x="45263" y="174839"/>
                  </a:lnTo>
                  <a:lnTo>
                    <a:pt x="44277" y="175726"/>
                  </a:lnTo>
                  <a:lnTo>
                    <a:pt x="43291" y="176515"/>
                  </a:lnTo>
                  <a:lnTo>
                    <a:pt x="42305" y="177403"/>
                  </a:lnTo>
                  <a:lnTo>
                    <a:pt x="41220" y="178093"/>
                  </a:lnTo>
                  <a:lnTo>
                    <a:pt x="40135" y="178783"/>
                  </a:lnTo>
                  <a:lnTo>
                    <a:pt x="40135" y="178783"/>
                  </a:lnTo>
                  <a:lnTo>
                    <a:pt x="39642" y="179178"/>
                  </a:lnTo>
                  <a:lnTo>
                    <a:pt x="39248" y="179375"/>
                  </a:lnTo>
                  <a:lnTo>
                    <a:pt x="39248" y="179375"/>
                  </a:lnTo>
                  <a:lnTo>
                    <a:pt x="38064" y="179966"/>
                  </a:lnTo>
                  <a:lnTo>
                    <a:pt x="36881" y="180558"/>
                  </a:lnTo>
                  <a:lnTo>
                    <a:pt x="35599" y="181051"/>
                  </a:lnTo>
                  <a:lnTo>
                    <a:pt x="34416" y="181446"/>
                  </a:lnTo>
                  <a:lnTo>
                    <a:pt x="33232" y="181741"/>
                  </a:lnTo>
                  <a:lnTo>
                    <a:pt x="31950" y="182037"/>
                  </a:lnTo>
                  <a:lnTo>
                    <a:pt x="30669" y="182333"/>
                  </a:lnTo>
                  <a:lnTo>
                    <a:pt x="29485" y="182530"/>
                  </a:lnTo>
                  <a:lnTo>
                    <a:pt x="28203" y="182629"/>
                  </a:lnTo>
                  <a:lnTo>
                    <a:pt x="27020" y="182629"/>
                  </a:lnTo>
                  <a:lnTo>
                    <a:pt x="24456" y="182629"/>
                  </a:lnTo>
                  <a:lnTo>
                    <a:pt x="21991" y="182333"/>
                  </a:lnTo>
                  <a:lnTo>
                    <a:pt x="19624" y="181741"/>
                  </a:lnTo>
                  <a:lnTo>
                    <a:pt x="19624" y="181741"/>
                  </a:lnTo>
                  <a:lnTo>
                    <a:pt x="17257" y="181051"/>
                  </a:lnTo>
                  <a:lnTo>
                    <a:pt x="14989" y="180065"/>
                  </a:lnTo>
                  <a:lnTo>
                    <a:pt x="13806" y="179473"/>
                  </a:lnTo>
                  <a:lnTo>
                    <a:pt x="12721" y="178882"/>
                  </a:lnTo>
                  <a:lnTo>
                    <a:pt x="11735" y="178191"/>
                  </a:lnTo>
                  <a:lnTo>
                    <a:pt x="10650" y="177403"/>
                  </a:lnTo>
                  <a:lnTo>
                    <a:pt x="9664" y="176614"/>
                  </a:lnTo>
                  <a:lnTo>
                    <a:pt x="8678" y="175825"/>
                  </a:lnTo>
                  <a:lnTo>
                    <a:pt x="7791" y="174937"/>
                  </a:lnTo>
                  <a:lnTo>
                    <a:pt x="6903" y="174050"/>
                  </a:lnTo>
                  <a:lnTo>
                    <a:pt x="6016" y="173064"/>
                  </a:lnTo>
                  <a:lnTo>
                    <a:pt x="5227" y="171979"/>
                  </a:lnTo>
                  <a:lnTo>
                    <a:pt x="4438" y="170894"/>
                  </a:lnTo>
                  <a:lnTo>
                    <a:pt x="3748" y="169809"/>
                  </a:lnTo>
                  <a:lnTo>
                    <a:pt x="3748" y="169809"/>
                  </a:lnTo>
                  <a:lnTo>
                    <a:pt x="3353" y="169119"/>
                  </a:lnTo>
                  <a:lnTo>
                    <a:pt x="3353" y="169119"/>
                  </a:lnTo>
                  <a:lnTo>
                    <a:pt x="2761" y="167936"/>
                  </a:lnTo>
                  <a:lnTo>
                    <a:pt x="2170" y="166753"/>
                  </a:lnTo>
                  <a:lnTo>
                    <a:pt x="1677" y="165471"/>
                  </a:lnTo>
                  <a:lnTo>
                    <a:pt x="1282" y="164287"/>
                  </a:lnTo>
                  <a:lnTo>
                    <a:pt x="888" y="163005"/>
                  </a:lnTo>
                  <a:lnTo>
                    <a:pt x="592" y="161822"/>
                  </a:lnTo>
                  <a:lnTo>
                    <a:pt x="395" y="160540"/>
                  </a:lnTo>
                  <a:lnTo>
                    <a:pt x="198" y="159357"/>
                  </a:lnTo>
                  <a:lnTo>
                    <a:pt x="99" y="158075"/>
                  </a:lnTo>
                  <a:lnTo>
                    <a:pt x="0" y="156793"/>
                  </a:lnTo>
                  <a:lnTo>
                    <a:pt x="0" y="155511"/>
                  </a:lnTo>
                  <a:lnTo>
                    <a:pt x="99" y="154327"/>
                  </a:lnTo>
                  <a:lnTo>
                    <a:pt x="395" y="151862"/>
                  </a:lnTo>
                  <a:lnTo>
                    <a:pt x="888" y="149397"/>
                  </a:lnTo>
                  <a:lnTo>
                    <a:pt x="888" y="149397"/>
                  </a:lnTo>
                  <a:lnTo>
                    <a:pt x="1282" y="148213"/>
                  </a:lnTo>
                  <a:lnTo>
                    <a:pt x="1677" y="147030"/>
                  </a:lnTo>
                  <a:lnTo>
                    <a:pt x="2170" y="145847"/>
                  </a:lnTo>
                  <a:lnTo>
                    <a:pt x="2663" y="144663"/>
                  </a:lnTo>
                  <a:lnTo>
                    <a:pt x="3255" y="143480"/>
                  </a:lnTo>
                  <a:lnTo>
                    <a:pt x="3945" y="142395"/>
                  </a:lnTo>
                  <a:lnTo>
                    <a:pt x="4635" y="141311"/>
                  </a:lnTo>
                  <a:lnTo>
                    <a:pt x="5325" y="140325"/>
                  </a:lnTo>
                  <a:lnTo>
                    <a:pt x="6213" y="139338"/>
                  </a:lnTo>
                  <a:lnTo>
                    <a:pt x="7002" y="138352"/>
                  </a:lnTo>
                  <a:lnTo>
                    <a:pt x="7889" y="137366"/>
                  </a:lnTo>
                  <a:lnTo>
                    <a:pt x="8875" y="136479"/>
                  </a:lnTo>
                  <a:lnTo>
                    <a:pt x="9861" y="135591"/>
                  </a:lnTo>
                  <a:lnTo>
                    <a:pt x="10946" y="134802"/>
                  </a:lnTo>
                  <a:lnTo>
                    <a:pt x="12031" y="134112"/>
                  </a:lnTo>
                  <a:lnTo>
                    <a:pt x="13214" y="133323"/>
                  </a:lnTo>
                  <a:lnTo>
                    <a:pt x="13214" y="133323"/>
                  </a:lnTo>
                  <a:lnTo>
                    <a:pt x="13214" y="133323"/>
                  </a:lnTo>
                  <a:lnTo>
                    <a:pt x="14398" y="132731"/>
                  </a:lnTo>
                  <a:lnTo>
                    <a:pt x="15680" y="132140"/>
                  </a:lnTo>
                  <a:lnTo>
                    <a:pt x="16863" y="131548"/>
                  </a:lnTo>
                  <a:lnTo>
                    <a:pt x="18145" y="131154"/>
                  </a:lnTo>
                  <a:lnTo>
                    <a:pt x="19427" y="130759"/>
                  </a:lnTo>
                  <a:lnTo>
                    <a:pt x="20610" y="130463"/>
                  </a:lnTo>
                  <a:lnTo>
                    <a:pt x="21892" y="130168"/>
                  </a:lnTo>
                  <a:lnTo>
                    <a:pt x="23174" y="129970"/>
                  </a:lnTo>
                  <a:lnTo>
                    <a:pt x="24456" y="129872"/>
                  </a:lnTo>
                  <a:lnTo>
                    <a:pt x="25738" y="129773"/>
                  </a:lnTo>
                  <a:lnTo>
                    <a:pt x="27020" y="129773"/>
                  </a:lnTo>
                  <a:lnTo>
                    <a:pt x="28302" y="129872"/>
                  </a:lnTo>
                  <a:lnTo>
                    <a:pt x="29584" y="129970"/>
                  </a:lnTo>
                  <a:lnTo>
                    <a:pt x="30866" y="130168"/>
                  </a:lnTo>
                  <a:lnTo>
                    <a:pt x="32049" y="130365"/>
                  </a:lnTo>
                  <a:lnTo>
                    <a:pt x="33331" y="130661"/>
                  </a:lnTo>
                  <a:lnTo>
                    <a:pt x="33331" y="130661"/>
                  </a:lnTo>
                  <a:lnTo>
                    <a:pt x="35106" y="131252"/>
                  </a:lnTo>
                  <a:lnTo>
                    <a:pt x="35106" y="131252"/>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sp>
          <p:nvSpPr>
            <p:cNvPr id="1711" name="Google Shape;1711;p164"/>
            <p:cNvSpPr/>
            <p:nvPr/>
          </p:nvSpPr>
          <p:spPr>
            <a:xfrm>
              <a:off x="3149300" y="908675"/>
              <a:ext cx="3478525" cy="4568200"/>
            </a:xfrm>
            <a:custGeom>
              <a:avLst/>
              <a:gdLst/>
              <a:ahLst/>
              <a:cxnLst/>
              <a:rect l="l" t="t" r="r" b="b"/>
              <a:pathLst>
                <a:path w="139141" h="182728" fill="none" extrusionOk="0">
                  <a:moveTo>
                    <a:pt x="44967" y="115573"/>
                  </a:moveTo>
                  <a:lnTo>
                    <a:pt x="44967" y="115573"/>
                  </a:lnTo>
                  <a:lnTo>
                    <a:pt x="44474" y="116560"/>
                  </a:lnTo>
                  <a:lnTo>
                    <a:pt x="43882" y="117348"/>
                  </a:lnTo>
                  <a:lnTo>
                    <a:pt x="43192" y="118039"/>
                  </a:lnTo>
                  <a:lnTo>
                    <a:pt x="42403" y="118532"/>
                  </a:lnTo>
                  <a:lnTo>
                    <a:pt x="41516" y="118828"/>
                  </a:lnTo>
                  <a:lnTo>
                    <a:pt x="40529" y="119025"/>
                  </a:lnTo>
                  <a:lnTo>
                    <a:pt x="39543" y="119025"/>
                  </a:lnTo>
                  <a:lnTo>
                    <a:pt x="38557" y="118828"/>
                  </a:lnTo>
                  <a:lnTo>
                    <a:pt x="38557" y="118828"/>
                  </a:lnTo>
                  <a:lnTo>
                    <a:pt x="37571" y="118335"/>
                  </a:lnTo>
                  <a:lnTo>
                    <a:pt x="36782" y="117743"/>
                  </a:lnTo>
                  <a:lnTo>
                    <a:pt x="36092" y="117053"/>
                  </a:lnTo>
                  <a:lnTo>
                    <a:pt x="35599" y="116264"/>
                  </a:lnTo>
                  <a:lnTo>
                    <a:pt x="35303" y="115278"/>
                  </a:lnTo>
                  <a:lnTo>
                    <a:pt x="35106" y="114390"/>
                  </a:lnTo>
                  <a:lnTo>
                    <a:pt x="35106" y="113404"/>
                  </a:lnTo>
                  <a:lnTo>
                    <a:pt x="35402" y="112418"/>
                  </a:lnTo>
                  <a:lnTo>
                    <a:pt x="35402" y="112418"/>
                  </a:lnTo>
                  <a:lnTo>
                    <a:pt x="36289" y="109953"/>
                  </a:lnTo>
                  <a:lnTo>
                    <a:pt x="37275" y="107487"/>
                  </a:lnTo>
                  <a:lnTo>
                    <a:pt x="37275" y="107487"/>
                  </a:lnTo>
                  <a:lnTo>
                    <a:pt x="38459" y="105121"/>
                  </a:lnTo>
                  <a:lnTo>
                    <a:pt x="39741" y="102754"/>
                  </a:lnTo>
                  <a:lnTo>
                    <a:pt x="39741" y="102754"/>
                  </a:lnTo>
                  <a:lnTo>
                    <a:pt x="39741" y="102754"/>
                  </a:lnTo>
                  <a:lnTo>
                    <a:pt x="39741" y="102754"/>
                  </a:lnTo>
                  <a:lnTo>
                    <a:pt x="41220" y="100289"/>
                  </a:lnTo>
                  <a:lnTo>
                    <a:pt x="42896" y="97823"/>
                  </a:lnTo>
                  <a:lnTo>
                    <a:pt x="44671" y="95555"/>
                  </a:lnTo>
                  <a:lnTo>
                    <a:pt x="46545" y="93386"/>
                  </a:lnTo>
                  <a:lnTo>
                    <a:pt x="48517" y="91414"/>
                  </a:lnTo>
                  <a:lnTo>
                    <a:pt x="50588" y="89441"/>
                  </a:lnTo>
                  <a:lnTo>
                    <a:pt x="52757" y="87666"/>
                  </a:lnTo>
                  <a:lnTo>
                    <a:pt x="54927" y="85990"/>
                  </a:lnTo>
                  <a:lnTo>
                    <a:pt x="35007" y="51476"/>
                  </a:lnTo>
                  <a:lnTo>
                    <a:pt x="35007" y="51476"/>
                  </a:lnTo>
                  <a:lnTo>
                    <a:pt x="32936" y="52067"/>
                  </a:lnTo>
                  <a:lnTo>
                    <a:pt x="30866" y="52560"/>
                  </a:lnTo>
                  <a:lnTo>
                    <a:pt x="28696" y="52856"/>
                  </a:lnTo>
                  <a:lnTo>
                    <a:pt x="26428" y="52955"/>
                  </a:lnTo>
                  <a:lnTo>
                    <a:pt x="26428" y="52955"/>
                  </a:lnTo>
                  <a:lnTo>
                    <a:pt x="25047" y="52856"/>
                  </a:lnTo>
                  <a:lnTo>
                    <a:pt x="23765" y="52758"/>
                  </a:lnTo>
                  <a:lnTo>
                    <a:pt x="22385" y="52560"/>
                  </a:lnTo>
                  <a:lnTo>
                    <a:pt x="21103" y="52363"/>
                  </a:lnTo>
                  <a:lnTo>
                    <a:pt x="19821" y="52067"/>
                  </a:lnTo>
                  <a:lnTo>
                    <a:pt x="18539" y="51772"/>
                  </a:lnTo>
                  <a:lnTo>
                    <a:pt x="17356" y="51279"/>
                  </a:lnTo>
                  <a:lnTo>
                    <a:pt x="16172" y="50785"/>
                  </a:lnTo>
                  <a:lnTo>
                    <a:pt x="14989" y="50292"/>
                  </a:lnTo>
                  <a:lnTo>
                    <a:pt x="13806" y="49701"/>
                  </a:lnTo>
                  <a:lnTo>
                    <a:pt x="12721" y="49109"/>
                  </a:lnTo>
                  <a:lnTo>
                    <a:pt x="11636" y="48419"/>
                  </a:lnTo>
                  <a:lnTo>
                    <a:pt x="10650" y="47630"/>
                  </a:lnTo>
                  <a:lnTo>
                    <a:pt x="9565" y="46841"/>
                  </a:lnTo>
                  <a:lnTo>
                    <a:pt x="8678" y="46052"/>
                  </a:lnTo>
                  <a:lnTo>
                    <a:pt x="7692" y="45165"/>
                  </a:lnTo>
                  <a:lnTo>
                    <a:pt x="7692" y="45165"/>
                  </a:lnTo>
                  <a:lnTo>
                    <a:pt x="6804" y="44277"/>
                  </a:lnTo>
                  <a:lnTo>
                    <a:pt x="6015" y="43291"/>
                  </a:lnTo>
                  <a:lnTo>
                    <a:pt x="5227" y="42305"/>
                  </a:lnTo>
                  <a:lnTo>
                    <a:pt x="4536" y="41220"/>
                  </a:lnTo>
                  <a:lnTo>
                    <a:pt x="3846" y="40135"/>
                  </a:lnTo>
                  <a:lnTo>
                    <a:pt x="3156" y="39051"/>
                  </a:lnTo>
                  <a:lnTo>
                    <a:pt x="2564" y="37966"/>
                  </a:lnTo>
                  <a:lnTo>
                    <a:pt x="2071" y="36783"/>
                  </a:lnTo>
                  <a:lnTo>
                    <a:pt x="1578" y="35599"/>
                  </a:lnTo>
                  <a:lnTo>
                    <a:pt x="1183" y="34317"/>
                  </a:lnTo>
                  <a:lnTo>
                    <a:pt x="789" y="33035"/>
                  </a:lnTo>
                  <a:lnTo>
                    <a:pt x="493" y="31753"/>
                  </a:lnTo>
                  <a:lnTo>
                    <a:pt x="296" y="30471"/>
                  </a:lnTo>
                  <a:lnTo>
                    <a:pt x="99" y="29189"/>
                  </a:lnTo>
                  <a:lnTo>
                    <a:pt x="0" y="27809"/>
                  </a:lnTo>
                  <a:lnTo>
                    <a:pt x="0" y="26428"/>
                  </a:lnTo>
                  <a:lnTo>
                    <a:pt x="0" y="26428"/>
                  </a:lnTo>
                  <a:lnTo>
                    <a:pt x="0" y="25146"/>
                  </a:lnTo>
                  <a:lnTo>
                    <a:pt x="99" y="23766"/>
                  </a:lnTo>
                  <a:lnTo>
                    <a:pt x="296" y="22484"/>
                  </a:lnTo>
                  <a:lnTo>
                    <a:pt x="493" y="21103"/>
                  </a:lnTo>
                  <a:lnTo>
                    <a:pt x="789" y="19920"/>
                  </a:lnTo>
                  <a:lnTo>
                    <a:pt x="1183" y="18638"/>
                  </a:lnTo>
                  <a:lnTo>
                    <a:pt x="1578" y="17356"/>
                  </a:lnTo>
                  <a:lnTo>
                    <a:pt x="2071" y="16173"/>
                  </a:lnTo>
                  <a:lnTo>
                    <a:pt x="2564" y="14989"/>
                  </a:lnTo>
                  <a:lnTo>
                    <a:pt x="3156" y="13905"/>
                  </a:lnTo>
                  <a:lnTo>
                    <a:pt x="3846" y="12820"/>
                  </a:lnTo>
                  <a:lnTo>
                    <a:pt x="4536" y="11735"/>
                  </a:lnTo>
                  <a:lnTo>
                    <a:pt x="5227" y="10650"/>
                  </a:lnTo>
                  <a:lnTo>
                    <a:pt x="6015" y="9664"/>
                  </a:lnTo>
                  <a:lnTo>
                    <a:pt x="6903" y="8678"/>
                  </a:lnTo>
                  <a:lnTo>
                    <a:pt x="7692" y="7791"/>
                  </a:lnTo>
                  <a:lnTo>
                    <a:pt x="7692" y="7791"/>
                  </a:lnTo>
                  <a:lnTo>
                    <a:pt x="7692" y="7791"/>
                  </a:lnTo>
                  <a:lnTo>
                    <a:pt x="8678" y="6903"/>
                  </a:lnTo>
                  <a:lnTo>
                    <a:pt x="9565" y="6114"/>
                  </a:lnTo>
                  <a:lnTo>
                    <a:pt x="10650" y="5325"/>
                  </a:lnTo>
                  <a:lnTo>
                    <a:pt x="11636" y="4537"/>
                  </a:lnTo>
                  <a:lnTo>
                    <a:pt x="12721" y="3846"/>
                  </a:lnTo>
                  <a:lnTo>
                    <a:pt x="13806" y="3255"/>
                  </a:lnTo>
                  <a:lnTo>
                    <a:pt x="14989" y="2663"/>
                  </a:lnTo>
                  <a:lnTo>
                    <a:pt x="16172" y="2071"/>
                  </a:lnTo>
                  <a:lnTo>
                    <a:pt x="17356" y="1677"/>
                  </a:lnTo>
                  <a:lnTo>
                    <a:pt x="18539" y="1184"/>
                  </a:lnTo>
                  <a:lnTo>
                    <a:pt x="19821" y="888"/>
                  </a:lnTo>
                  <a:lnTo>
                    <a:pt x="21103" y="592"/>
                  </a:lnTo>
                  <a:lnTo>
                    <a:pt x="22385" y="296"/>
                  </a:lnTo>
                  <a:lnTo>
                    <a:pt x="23765" y="198"/>
                  </a:lnTo>
                  <a:lnTo>
                    <a:pt x="25047" y="99"/>
                  </a:lnTo>
                  <a:lnTo>
                    <a:pt x="26428" y="0"/>
                  </a:lnTo>
                  <a:lnTo>
                    <a:pt x="26428" y="0"/>
                  </a:lnTo>
                  <a:lnTo>
                    <a:pt x="27809" y="99"/>
                  </a:lnTo>
                  <a:lnTo>
                    <a:pt x="29091" y="198"/>
                  </a:lnTo>
                  <a:lnTo>
                    <a:pt x="30471" y="296"/>
                  </a:lnTo>
                  <a:lnTo>
                    <a:pt x="31753" y="592"/>
                  </a:lnTo>
                  <a:lnTo>
                    <a:pt x="33035" y="888"/>
                  </a:lnTo>
                  <a:lnTo>
                    <a:pt x="34317" y="1184"/>
                  </a:lnTo>
                  <a:lnTo>
                    <a:pt x="35500" y="1677"/>
                  </a:lnTo>
                  <a:lnTo>
                    <a:pt x="36684" y="2071"/>
                  </a:lnTo>
                  <a:lnTo>
                    <a:pt x="37867" y="2663"/>
                  </a:lnTo>
                  <a:lnTo>
                    <a:pt x="39050" y="3255"/>
                  </a:lnTo>
                  <a:lnTo>
                    <a:pt x="40135" y="3846"/>
                  </a:lnTo>
                  <a:lnTo>
                    <a:pt x="41220" y="4537"/>
                  </a:lnTo>
                  <a:lnTo>
                    <a:pt x="42206" y="5325"/>
                  </a:lnTo>
                  <a:lnTo>
                    <a:pt x="43291" y="6114"/>
                  </a:lnTo>
                  <a:lnTo>
                    <a:pt x="44178" y="6903"/>
                  </a:lnTo>
                  <a:lnTo>
                    <a:pt x="45164" y="7791"/>
                  </a:lnTo>
                  <a:lnTo>
                    <a:pt x="45164" y="7791"/>
                  </a:lnTo>
                  <a:lnTo>
                    <a:pt x="45953" y="8678"/>
                  </a:lnTo>
                  <a:lnTo>
                    <a:pt x="46841" y="9664"/>
                  </a:lnTo>
                  <a:lnTo>
                    <a:pt x="47629" y="10650"/>
                  </a:lnTo>
                  <a:lnTo>
                    <a:pt x="48320" y="11735"/>
                  </a:lnTo>
                  <a:lnTo>
                    <a:pt x="49010" y="12721"/>
                  </a:lnTo>
                  <a:lnTo>
                    <a:pt x="49700" y="13905"/>
                  </a:lnTo>
                  <a:lnTo>
                    <a:pt x="50292" y="14989"/>
                  </a:lnTo>
                  <a:lnTo>
                    <a:pt x="50785" y="16173"/>
                  </a:lnTo>
                  <a:lnTo>
                    <a:pt x="51278" y="17356"/>
                  </a:lnTo>
                  <a:lnTo>
                    <a:pt x="51673" y="18638"/>
                  </a:lnTo>
                  <a:lnTo>
                    <a:pt x="52067" y="19821"/>
                  </a:lnTo>
                  <a:lnTo>
                    <a:pt x="52363" y="21103"/>
                  </a:lnTo>
                  <a:lnTo>
                    <a:pt x="52560" y="22484"/>
                  </a:lnTo>
                  <a:lnTo>
                    <a:pt x="52757" y="23766"/>
                  </a:lnTo>
                  <a:lnTo>
                    <a:pt x="52856" y="25146"/>
                  </a:lnTo>
                  <a:lnTo>
                    <a:pt x="52856" y="26428"/>
                  </a:lnTo>
                  <a:lnTo>
                    <a:pt x="52856" y="26428"/>
                  </a:lnTo>
                  <a:lnTo>
                    <a:pt x="52856" y="27809"/>
                  </a:lnTo>
                  <a:lnTo>
                    <a:pt x="52757" y="29189"/>
                  </a:lnTo>
                  <a:lnTo>
                    <a:pt x="52560" y="30471"/>
                  </a:lnTo>
                  <a:lnTo>
                    <a:pt x="52363" y="31753"/>
                  </a:lnTo>
                  <a:lnTo>
                    <a:pt x="52067" y="33035"/>
                  </a:lnTo>
                  <a:lnTo>
                    <a:pt x="51673" y="34317"/>
                  </a:lnTo>
                  <a:lnTo>
                    <a:pt x="51278" y="35599"/>
                  </a:lnTo>
                  <a:lnTo>
                    <a:pt x="50785" y="36783"/>
                  </a:lnTo>
                  <a:lnTo>
                    <a:pt x="50292" y="37966"/>
                  </a:lnTo>
                  <a:lnTo>
                    <a:pt x="49700" y="39051"/>
                  </a:lnTo>
                  <a:lnTo>
                    <a:pt x="49010" y="40135"/>
                  </a:lnTo>
                  <a:lnTo>
                    <a:pt x="48320" y="41220"/>
                  </a:lnTo>
                  <a:lnTo>
                    <a:pt x="47629" y="42305"/>
                  </a:lnTo>
                  <a:lnTo>
                    <a:pt x="46841" y="43291"/>
                  </a:lnTo>
                  <a:lnTo>
                    <a:pt x="45953" y="44277"/>
                  </a:lnTo>
                  <a:lnTo>
                    <a:pt x="45164" y="45165"/>
                  </a:lnTo>
                  <a:lnTo>
                    <a:pt x="45164" y="45165"/>
                  </a:lnTo>
                  <a:lnTo>
                    <a:pt x="44770" y="45460"/>
                  </a:lnTo>
                  <a:lnTo>
                    <a:pt x="44770" y="45460"/>
                  </a:lnTo>
                  <a:lnTo>
                    <a:pt x="43784" y="46447"/>
                  </a:lnTo>
                  <a:lnTo>
                    <a:pt x="63703" y="80961"/>
                  </a:lnTo>
                  <a:lnTo>
                    <a:pt x="63703" y="80961"/>
                  </a:lnTo>
                  <a:lnTo>
                    <a:pt x="65774" y="80073"/>
                  </a:lnTo>
                  <a:lnTo>
                    <a:pt x="67845" y="79284"/>
                  </a:lnTo>
                  <a:lnTo>
                    <a:pt x="69916" y="78594"/>
                  </a:lnTo>
                  <a:lnTo>
                    <a:pt x="72085" y="77904"/>
                  </a:lnTo>
                  <a:lnTo>
                    <a:pt x="72085" y="77904"/>
                  </a:lnTo>
                  <a:lnTo>
                    <a:pt x="74550" y="77312"/>
                  </a:lnTo>
                  <a:lnTo>
                    <a:pt x="77016" y="76819"/>
                  </a:lnTo>
                  <a:lnTo>
                    <a:pt x="79580" y="76523"/>
                  </a:lnTo>
                  <a:lnTo>
                    <a:pt x="82144" y="76227"/>
                  </a:lnTo>
                  <a:lnTo>
                    <a:pt x="84707" y="76129"/>
                  </a:lnTo>
                  <a:lnTo>
                    <a:pt x="87271" y="76129"/>
                  </a:lnTo>
                  <a:lnTo>
                    <a:pt x="89835" y="76227"/>
                  </a:lnTo>
                  <a:lnTo>
                    <a:pt x="92399" y="76523"/>
                  </a:lnTo>
                  <a:lnTo>
                    <a:pt x="94963" y="76918"/>
                  </a:lnTo>
                  <a:lnTo>
                    <a:pt x="97527" y="77411"/>
                  </a:lnTo>
                  <a:lnTo>
                    <a:pt x="100091" y="78101"/>
                  </a:lnTo>
                  <a:lnTo>
                    <a:pt x="102655" y="78791"/>
                  </a:lnTo>
                  <a:lnTo>
                    <a:pt x="105120" y="79777"/>
                  </a:lnTo>
                  <a:lnTo>
                    <a:pt x="107585" y="80763"/>
                  </a:lnTo>
                  <a:lnTo>
                    <a:pt x="110051" y="81947"/>
                  </a:lnTo>
                  <a:lnTo>
                    <a:pt x="112516" y="83229"/>
                  </a:lnTo>
                  <a:lnTo>
                    <a:pt x="112516" y="83229"/>
                  </a:lnTo>
                  <a:lnTo>
                    <a:pt x="114784" y="84708"/>
                  </a:lnTo>
                  <a:lnTo>
                    <a:pt x="117052" y="86187"/>
                  </a:lnTo>
                  <a:lnTo>
                    <a:pt x="119221" y="87863"/>
                  </a:lnTo>
                  <a:lnTo>
                    <a:pt x="121292" y="89540"/>
                  </a:lnTo>
                  <a:lnTo>
                    <a:pt x="123166" y="91414"/>
                  </a:lnTo>
                  <a:lnTo>
                    <a:pt x="125040" y="93287"/>
                  </a:lnTo>
                  <a:lnTo>
                    <a:pt x="126716" y="95259"/>
                  </a:lnTo>
                  <a:lnTo>
                    <a:pt x="128392" y="97232"/>
                  </a:lnTo>
                  <a:lnTo>
                    <a:pt x="129872" y="99401"/>
                  </a:lnTo>
                  <a:lnTo>
                    <a:pt x="131252" y="101571"/>
                  </a:lnTo>
                  <a:lnTo>
                    <a:pt x="132534" y="103740"/>
                  </a:lnTo>
                  <a:lnTo>
                    <a:pt x="133717" y="106008"/>
                  </a:lnTo>
                  <a:lnTo>
                    <a:pt x="134802" y="108375"/>
                  </a:lnTo>
                  <a:lnTo>
                    <a:pt x="135788" y="110741"/>
                  </a:lnTo>
                  <a:lnTo>
                    <a:pt x="136577" y="113207"/>
                  </a:lnTo>
                  <a:lnTo>
                    <a:pt x="137366" y="115672"/>
                  </a:lnTo>
                  <a:lnTo>
                    <a:pt x="137366" y="115672"/>
                  </a:lnTo>
                  <a:lnTo>
                    <a:pt x="137958" y="118137"/>
                  </a:lnTo>
                  <a:lnTo>
                    <a:pt x="138451" y="120603"/>
                  </a:lnTo>
                  <a:lnTo>
                    <a:pt x="138747" y="123167"/>
                  </a:lnTo>
                  <a:lnTo>
                    <a:pt x="139042" y="125730"/>
                  </a:lnTo>
                  <a:lnTo>
                    <a:pt x="139141" y="128294"/>
                  </a:lnTo>
                  <a:lnTo>
                    <a:pt x="139141" y="130858"/>
                  </a:lnTo>
                  <a:lnTo>
                    <a:pt x="139042" y="133422"/>
                  </a:lnTo>
                  <a:lnTo>
                    <a:pt x="138747" y="135986"/>
                  </a:lnTo>
                  <a:lnTo>
                    <a:pt x="138352" y="138550"/>
                  </a:lnTo>
                  <a:lnTo>
                    <a:pt x="137859" y="141114"/>
                  </a:lnTo>
                  <a:lnTo>
                    <a:pt x="137169" y="143678"/>
                  </a:lnTo>
                  <a:lnTo>
                    <a:pt x="136479" y="146242"/>
                  </a:lnTo>
                  <a:lnTo>
                    <a:pt x="135492" y="148707"/>
                  </a:lnTo>
                  <a:lnTo>
                    <a:pt x="134506" y="151172"/>
                  </a:lnTo>
                  <a:lnTo>
                    <a:pt x="133323" y="153638"/>
                  </a:lnTo>
                  <a:lnTo>
                    <a:pt x="132041" y="156103"/>
                  </a:lnTo>
                  <a:lnTo>
                    <a:pt x="132041" y="156103"/>
                  </a:lnTo>
                  <a:lnTo>
                    <a:pt x="130562" y="158371"/>
                  </a:lnTo>
                  <a:lnTo>
                    <a:pt x="129083" y="160639"/>
                  </a:lnTo>
                  <a:lnTo>
                    <a:pt x="127406" y="162808"/>
                  </a:lnTo>
                  <a:lnTo>
                    <a:pt x="125730" y="164781"/>
                  </a:lnTo>
                  <a:lnTo>
                    <a:pt x="123856" y="166753"/>
                  </a:lnTo>
                  <a:lnTo>
                    <a:pt x="121983" y="168627"/>
                  </a:lnTo>
                  <a:lnTo>
                    <a:pt x="120010" y="170303"/>
                  </a:lnTo>
                  <a:lnTo>
                    <a:pt x="118038" y="171881"/>
                  </a:lnTo>
                  <a:lnTo>
                    <a:pt x="115869" y="173459"/>
                  </a:lnTo>
                  <a:lnTo>
                    <a:pt x="113699" y="174839"/>
                  </a:lnTo>
                  <a:lnTo>
                    <a:pt x="111530" y="176121"/>
                  </a:lnTo>
                  <a:lnTo>
                    <a:pt x="109262" y="177304"/>
                  </a:lnTo>
                  <a:lnTo>
                    <a:pt x="106895" y="178389"/>
                  </a:lnTo>
                  <a:lnTo>
                    <a:pt x="104528" y="179277"/>
                  </a:lnTo>
                  <a:lnTo>
                    <a:pt x="102063" y="180164"/>
                  </a:lnTo>
                  <a:lnTo>
                    <a:pt x="99598" y="180854"/>
                  </a:lnTo>
                  <a:lnTo>
                    <a:pt x="99598" y="180854"/>
                  </a:lnTo>
                  <a:lnTo>
                    <a:pt x="97132" y="181446"/>
                  </a:lnTo>
                  <a:lnTo>
                    <a:pt x="94667" y="181939"/>
                  </a:lnTo>
                  <a:lnTo>
                    <a:pt x="92103" y="182334"/>
                  </a:lnTo>
                  <a:lnTo>
                    <a:pt x="89539" y="182531"/>
                  </a:lnTo>
                  <a:lnTo>
                    <a:pt x="86975" y="182728"/>
                  </a:lnTo>
                  <a:lnTo>
                    <a:pt x="84412" y="182728"/>
                  </a:lnTo>
                  <a:lnTo>
                    <a:pt x="81848" y="182531"/>
                  </a:lnTo>
                  <a:lnTo>
                    <a:pt x="79284" y="182334"/>
                  </a:lnTo>
                  <a:lnTo>
                    <a:pt x="76720" y="181939"/>
                  </a:lnTo>
                  <a:lnTo>
                    <a:pt x="74156" y="181446"/>
                  </a:lnTo>
                  <a:lnTo>
                    <a:pt x="71592" y="180756"/>
                  </a:lnTo>
                  <a:lnTo>
                    <a:pt x="69028" y="179967"/>
                  </a:lnTo>
                  <a:lnTo>
                    <a:pt x="66563" y="179079"/>
                  </a:lnTo>
                  <a:lnTo>
                    <a:pt x="64098" y="177995"/>
                  </a:lnTo>
                  <a:lnTo>
                    <a:pt x="61632" y="176811"/>
                  </a:lnTo>
                  <a:lnTo>
                    <a:pt x="59266" y="175529"/>
                  </a:lnTo>
                  <a:lnTo>
                    <a:pt x="59266" y="175529"/>
                  </a:lnTo>
                  <a:lnTo>
                    <a:pt x="57096" y="174247"/>
                  </a:lnTo>
                  <a:lnTo>
                    <a:pt x="55025" y="172867"/>
                  </a:lnTo>
                  <a:lnTo>
                    <a:pt x="53152" y="171486"/>
                  </a:lnTo>
                  <a:lnTo>
                    <a:pt x="51278" y="169908"/>
                  </a:lnTo>
                  <a:lnTo>
                    <a:pt x="49503" y="168331"/>
                  </a:lnTo>
                  <a:lnTo>
                    <a:pt x="47728" y="166654"/>
                  </a:lnTo>
                  <a:lnTo>
                    <a:pt x="46150" y="164978"/>
                  </a:lnTo>
                  <a:lnTo>
                    <a:pt x="44671" y="163203"/>
                  </a:lnTo>
                  <a:lnTo>
                    <a:pt x="44671" y="163203"/>
                  </a:lnTo>
                  <a:lnTo>
                    <a:pt x="43093" y="161329"/>
                  </a:lnTo>
                  <a:lnTo>
                    <a:pt x="41713" y="159357"/>
                  </a:lnTo>
                  <a:lnTo>
                    <a:pt x="40431" y="157286"/>
                  </a:lnTo>
                  <a:lnTo>
                    <a:pt x="39248" y="155215"/>
                  </a:lnTo>
                  <a:lnTo>
                    <a:pt x="38163" y="153046"/>
                  </a:lnTo>
                  <a:lnTo>
                    <a:pt x="37078" y="150876"/>
                  </a:lnTo>
                  <a:lnTo>
                    <a:pt x="36191" y="148707"/>
                  </a:lnTo>
                  <a:lnTo>
                    <a:pt x="35402" y="146439"/>
                  </a:lnTo>
                  <a:lnTo>
                    <a:pt x="35402" y="146439"/>
                  </a:lnTo>
                  <a:lnTo>
                    <a:pt x="35106" y="145453"/>
                  </a:lnTo>
                  <a:lnTo>
                    <a:pt x="35106" y="144467"/>
                  </a:lnTo>
                  <a:lnTo>
                    <a:pt x="35303" y="143481"/>
                  </a:lnTo>
                  <a:lnTo>
                    <a:pt x="35599" y="142593"/>
                  </a:lnTo>
                  <a:lnTo>
                    <a:pt x="36191" y="141706"/>
                  </a:lnTo>
                  <a:lnTo>
                    <a:pt x="36782" y="141015"/>
                  </a:lnTo>
                  <a:lnTo>
                    <a:pt x="37670" y="140424"/>
                  </a:lnTo>
                  <a:lnTo>
                    <a:pt x="38557" y="140029"/>
                  </a:lnTo>
                  <a:lnTo>
                    <a:pt x="38557" y="140029"/>
                  </a:lnTo>
                  <a:lnTo>
                    <a:pt x="39543" y="139832"/>
                  </a:lnTo>
                  <a:lnTo>
                    <a:pt x="40529" y="139832"/>
                  </a:lnTo>
                  <a:lnTo>
                    <a:pt x="41516" y="139931"/>
                  </a:lnTo>
                  <a:lnTo>
                    <a:pt x="42403" y="140325"/>
                  </a:lnTo>
                  <a:lnTo>
                    <a:pt x="43192" y="140818"/>
                  </a:lnTo>
                  <a:lnTo>
                    <a:pt x="43981" y="141508"/>
                  </a:lnTo>
                  <a:lnTo>
                    <a:pt x="44474" y="142297"/>
                  </a:lnTo>
                  <a:lnTo>
                    <a:pt x="44967" y="143185"/>
                  </a:lnTo>
                  <a:lnTo>
                    <a:pt x="44967" y="143185"/>
                  </a:lnTo>
                  <a:lnTo>
                    <a:pt x="45559" y="145058"/>
                  </a:lnTo>
                  <a:lnTo>
                    <a:pt x="46348" y="146833"/>
                  </a:lnTo>
                  <a:lnTo>
                    <a:pt x="47136" y="148608"/>
                  </a:lnTo>
                  <a:lnTo>
                    <a:pt x="48024" y="150285"/>
                  </a:lnTo>
                  <a:lnTo>
                    <a:pt x="49010" y="151961"/>
                  </a:lnTo>
                  <a:lnTo>
                    <a:pt x="50095" y="153638"/>
                  </a:lnTo>
                  <a:lnTo>
                    <a:pt x="51278" y="155215"/>
                  </a:lnTo>
                  <a:lnTo>
                    <a:pt x="52461" y="156793"/>
                  </a:lnTo>
                  <a:lnTo>
                    <a:pt x="52461" y="156793"/>
                  </a:lnTo>
                  <a:lnTo>
                    <a:pt x="53743" y="158272"/>
                  </a:lnTo>
                  <a:lnTo>
                    <a:pt x="55025" y="159653"/>
                  </a:lnTo>
                  <a:lnTo>
                    <a:pt x="56406" y="161033"/>
                  </a:lnTo>
                  <a:lnTo>
                    <a:pt x="57786" y="162315"/>
                  </a:lnTo>
                  <a:lnTo>
                    <a:pt x="59364" y="163499"/>
                  </a:lnTo>
                  <a:lnTo>
                    <a:pt x="60942" y="164682"/>
                  </a:lnTo>
                  <a:lnTo>
                    <a:pt x="62520" y="165767"/>
                  </a:lnTo>
                  <a:lnTo>
                    <a:pt x="64295" y="166852"/>
                  </a:lnTo>
                  <a:lnTo>
                    <a:pt x="64295" y="166852"/>
                  </a:lnTo>
                  <a:lnTo>
                    <a:pt x="66168" y="167838"/>
                  </a:lnTo>
                  <a:lnTo>
                    <a:pt x="68141" y="168824"/>
                  </a:lnTo>
                  <a:lnTo>
                    <a:pt x="70212" y="169711"/>
                  </a:lnTo>
                  <a:lnTo>
                    <a:pt x="72184" y="170402"/>
                  </a:lnTo>
                  <a:lnTo>
                    <a:pt x="74255" y="170993"/>
                  </a:lnTo>
                  <a:lnTo>
                    <a:pt x="76325" y="171585"/>
                  </a:lnTo>
                  <a:lnTo>
                    <a:pt x="78396" y="171979"/>
                  </a:lnTo>
                  <a:lnTo>
                    <a:pt x="80467" y="172275"/>
                  </a:lnTo>
                  <a:lnTo>
                    <a:pt x="82637" y="172472"/>
                  </a:lnTo>
                  <a:lnTo>
                    <a:pt x="84707" y="172571"/>
                  </a:lnTo>
                  <a:lnTo>
                    <a:pt x="86778" y="172571"/>
                  </a:lnTo>
                  <a:lnTo>
                    <a:pt x="88849" y="172472"/>
                  </a:lnTo>
                  <a:lnTo>
                    <a:pt x="90920" y="172275"/>
                  </a:lnTo>
                  <a:lnTo>
                    <a:pt x="92991" y="171979"/>
                  </a:lnTo>
                  <a:lnTo>
                    <a:pt x="95062" y="171585"/>
                  </a:lnTo>
                  <a:lnTo>
                    <a:pt x="97034" y="171092"/>
                  </a:lnTo>
                  <a:lnTo>
                    <a:pt x="97034" y="171092"/>
                  </a:lnTo>
                  <a:lnTo>
                    <a:pt x="99006" y="170500"/>
                  </a:lnTo>
                  <a:lnTo>
                    <a:pt x="100978" y="169810"/>
                  </a:lnTo>
                  <a:lnTo>
                    <a:pt x="102951" y="169120"/>
                  </a:lnTo>
                  <a:lnTo>
                    <a:pt x="104824" y="168232"/>
                  </a:lnTo>
                  <a:lnTo>
                    <a:pt x="106698" y="167246"/>
                  </a:lnTo>
                  <a:lnTo>
                    <a:pt x="108473" y="166260"/>
                  </a:lnTo>
                  <a:lnTo>
                    <a:pt x="110248" y="165077"/>
                  </a:lnTo>
                  <a:lnTo>
                    <a:pt x="111924" y="163893"/>
                  </a:lnTo>
                  <a:lnTo>
                    <a:pt x="113601" y="162513"/>
                  </a:lnTo>
                  <a:lnTo>
                    <a:pt x="115178" y="161132"/>
                  </a:lnTo>
                  <a:lnTo>
                    <a:pt x="116658" y="159653"/>
                  </a:lnTo>
                  <a:lnTo>
                    <a:pt x="118137" y="158075"/>
                  </a:lnTo>
                  <a:lnTo>
                    <a:pt x="119517" y="156399"/>
                  </a:lnTo>
                  <a:lnTo>
                    <a:pt x="120898" y="154722"/>
                  </a:lnTo>
                  <a:lnTo>
                    <a:pt x="122081" y="152849"/>
                  </a:lnTo>
                  <a:lnTo>
                    <a:pt x="123265" y="150975"/>
                  </a:lnTo>
                  <a:lnTo>
                    <a:pt x="123265" y="150975"/>
                  </a:lnTo>
                  <a:lnTo>
                    <a:pt x="124349" y="149003"/>
                  </a:lnTo>
                  <a:lnTo>
                    <a:pt x="125237" y="147031"/>
                  </a:lnTo>
                  <a:lnTo>
                    <a:pt x="126124" y="145058"/>
                  </a:lnTo>
                  <a:lnTo>
                    <a:pt x="126815" y="142987"/>
                  </a:lnTo>
                  <a:lnTo>
                    <a:pt x="127505" y="141015"/>
                  </a:lnTo>
                  <a:lnTo>
                    <a:pt x="127998" y="138944"/>
                  </a:lnTo>
                  <a:lnTo>
                    <a:pt x="128392" y="136874"/>
                  </a:lnTo>
                  <a:lnTo>
                    <a:pt x="128688" y="134704"/>
                  </a:lnTo>
                  <a:lnTo>
                    <a:pt x="128885" y="132633"/>
                  </a:lnTo>
                  <a:lnTo>
                    <a:pt x="129083" y="130562"/>
                  </a:lnTo>
                  <a:lnTo>
                    <a:pt x="129083" y="128492"/>
                  </a:lnTo>
                  <a:lnTo>
                    <a:pt x="128984" y="126421"/>
                  </a:lnTo>
                  <a:lnTo>
                    <a:pt x="128787" y="124350"/>
                  </a:lnTo>
                  <a:lnTo>
                    <a:pt x="128491" y="122279"/>
                  </a:lnTo>
                  <a:lnTo>
                    <a:pt x="128097" y="120208"/>
                  </a:lnTo>
                  <a:lnTo>
                    <a:pt x="127603" y="118236"/>
                  </a:lnTo>
                  <a:lnTo>
                    <a:pt x="127603" y="118236"/>
                  </a:lnTo>
                  <a:lnTo>
                    <a:pt x="127012" y="116264"/>
                  </a:lnTo>
                  <a:lnTo>
                    <a:pt x="126322" y="114291"/>
                  </a:lnTo>
                  <a:lnTo>
                    <a:pt x="125533" y="112319"/>
                  </a:lnTo>
                  <a:lnTo>
                    <a:pt x="124645" y="110446"/>
                  </a:lnTo>
                  <a:lnTo>
                    <a:pt x="123758" y="108572"/>
                  </a:lnTo>
                  <a:lnTo>
                    <a:pt x="122673" y="106797"/>
                  </a:lnTo>
                  <a:lnTo>
                    <a:pt x="121490" y="105022"/>
                  </a:lnTo>
                  <a:lnTo>
                    <a:pt x="120306" y="103346"/>
                  </a:lnTo>
                  <a:lnTo>
                    <a:pt x="119024" y="101669"/>
                  </a:lnTo>
                  <a:lnTo>
                    <a:pt x="117644" y="100091"/>
                  </a:lnTo>
                  <a:lnTo>
                    <a:pt x="116165" y="98612"/>
                  </a:lnTo>
                  <a:lnTo>
                    <a:pt x="114587" y="97133"/>
                  </a:lnTo>
                  <a:lnTo>
                    <a:pt x="112910" y="95752"/>
                  </a:lnTo>
                  <a:lnTo>
                    <a:pt x="111135" y="94372"/>
                  </a:lnTo>
                  <a:lnTo>
                    <a:pt x="109360" y="93189"/>
                  </a:lnTo>
                  <a:lnTo>
                    <a:pt x="107487" y="92005"/>
                  </a:lnTo>
                  <a:lnTo>
                    <a:pt x="107487" y="92005"/>
                  </a:lnTo>
                  <a:lnTo>
                    <a:pt x="105514" y="90920"/>
                  </a:lnTo>
                  <a:lnTo>
                    <a:pt x="103542" y="90033"/>
                  </a:lnTo>
                  <a:lnTo>
                    <a:pt x="101570" y="89145"/>
                  </a:lnTo>
                  <a:lnTo>
                    <a:pt x="99499" y="88455"/>
                  </a:lnTo>
                  <a:lnTo>
                    <a:pt x="97428" y="87765"/>
                  </a:lnTo>
                  <a:lnTo>
                    <a:pt x="95357" y="87272"/>
                  </a:lnTo>
                  <a:lnTo>
                    <a:pt x="93287" y="86877"/>
                  </a:lnTo>
                  <a:lnTo>
                    <a:pt x="91216" y="86582"/>
                  </a:lnTo>
                  <a:lnTo>
                    <a:pt x="89145" y="86286"/>
                  </a:lnTo>
                  <a:lnTo>
                    <a:pt x="87074" y="86187"/>
                  </a:lnTo>
                  <a:lnTo>
                    <a:pt x="84905" y="86187"/>
                  </a:lnTo>
                  <a:lnTo>
                    <a:pt x="82834" y="86286"/>
                  </a:lnTo>
                  <a:lnTo>
                    <a:pt x="80763" y="86483"/>
                  </a:lnTo>
                  <a:lnTo>
                    <a:pt x="78692" y="86779"/>
                  </a:lnTo>
                  <a:lnTo>
                    <a:pt x="76720" y="87173"/>
                  </a:lnTo>
                  <a:lnTo>
                    <a:pt x="74649" y="87666"/>
                  </a:lnTo>
                  <a:lnTo>
                    <a:pt x="74649" y="87666"/>
                  </a:lnTo>
                  <a:lnTo>
                    <a:pt x="72677" y="88258"/>
                  </a:lnTo>
                  <a:lnTo>
                    <a:pt x="70705" y="88948"/>
                  </a:lnTo>
                  <a:lnTo>
                    <a:pt x="68831" y="89737"/>
                  </a:lnTo>
                  <a:lnTo>
                    <a:pt x="66957" y="90625"/>
                  </a:lnTo>
                  <a:lnTo>
                    <a:pt x="65084" y="91512"/>
                  </a:lnTo>
                  <a:lnTo>
                    <a:pt x="63309" y="92597"/>
                  </a:lnTo>
                  <a:lnTo>
                    <a:pt x="61534" y="93780"/>
                  </a:lnTo>
                  <a:lnTo>
                    <a:pt x="59759" y="94964"/>
                  </a:lnTo>
                  <a:lnTo>
                    <a:pt x="58181" y="96245"/>
                  </a:lnTo>
                  <a:lnTo>
                    <a:pt x="56603" y="97626"/>
                  </a:lnTo>
                  <a:lnTo>
                    <a:pt x="55025" y="99105"/>
                  </a:lnTo>
                  <a:lnTo>
                    <a:pt x="53546" y="100683"/>
                  </a:lnTo>
                  <a:lnTo>
                    <a:pt x="52166" y="102359"/>
                  </a:lnTo>
                  <a:lnTo>
                    <a:pt x="50884" y="104134"/>
                  </a:lnTo>
                  <a:lnTo>
                    <a:pt x="49602" y="105909"/>
                  </a:lnTo>
                  <a:lnTo>
                    <a:pt x="48418" y="107783"/>
                  </a:lnTo>
                  <a:lnTo>
                    <a:pt x="48418" y="107783"/>
                  </a:lnTo>
                  <a:lnTo>
                    <a:pt x="48418" y="107783"/>
                  </a:lnTo>
                  <a:lnTo>
                    <a:pt x="47432" y="109657"/>
                  </a:lnTo>
                  <a:lnTo>
                    <a:pt x="46545" y="111629"/>
                  </a:lnTo>
                  <a:lnTo>
                    <a:pt x="46545" y="111629"/>
                  </a:lnTo>
                  <a:lnTo>
                    <a:pt x="45657" y="113601"/>
                  </a:lnTo>
                  <a:lnTo>
                    <a:pt x="44967" y="115573"/>
                  </a:lnTo>
                  <a:lnTo>
                    <a:pt x="44967" y="115573"/>
                  </a:lnTo>
                </a:path>
              </a:pathLst>
            </a:custGeom>
            <a:gradFill>
              <a:gsLst>
                <a:gs pos="0">
                  <a:srgbClr val="09CA7B"/>
                </a:gs>
                <a:gs pos="57000">
                  <a:srgbClr val="09CA7B"/>
                </a:gs>
                <a:gs pos="58000">
                  <a:srgbClr val="14A276"/>
                </a:gs>
                <a:gs pos="100000">
                  <a:srgbClr val="1E7A70"/>
                </a:gs>
              </a:gsLst>
              <a:lin ang="5400700" scaled="0"/>
            </a:gradFill>
            <a:ln>
              <a:noFill/>
            </a:ln>
          </p:spPr>
          <p:txBody>
            <a:bodyPr spcFirstLastPara="1" wrap="square" lIns="37900" tIns="37900" rIns="37900" bIns="37900" anchor="ctr" anchorCtr="0">
              <a:noAutofit/>
            </a:bodyPr>
            <a:lstStyle/>
            <a:p>
              <a:pPr marL="0" lvl="0" indent="0" algn="l" rtl="0">
                <a:spcBef>
                  <a:spcPts val="0"/>
                </a:spcBef>
                <a:spcAft>
                  <a:spcPts val="0"/>
                </a:spcAft>
                <a:buNone/>
              </a:pPr>
              <a:endParaRPr/>
            </a:p>
          </p:txBody>
        </p:sp>
      </p:grpSp>
      <p:sp>
        <p:nvSpPr>
          <p:cNvPr id="1712" name="Google Shape;1712;p164"/>
          <p:cNvSpPr/>
          <p:nvPr/>
        </p:nvSpPr>
        <p:spPr>
          <a:xfrm>
            <a:off x="4441816" y="1976260"/>
            <a:ext cx="305627" cy="339065"/>
          </a:xfrm>
          <a:custGeom>
            <a:avLst/>
            <a:gdLst/>
            <a:ahLst/>
            <a:cxnLst/>
            <a:rect l="l" t="t" r="r" b="b"/>
            <a:pathLst>
              <a:path w="6287" h="6977" extrusionOk="0">
                <a:moveTo>
                  <a:pt x="5627" y="2824"/>
                </a:moveTo>
                <a:lnTo>
                  <a:pt x="5666" y="2785"/>
                </a:lnTo>
                <a:lnTo>
                  <a:pt x="5685" y="2727"/>
                </a:lnTo>
                <a:lnTo>
                  <a:pt x="5705" y="2679"/>
                </a:lnTo>
                <a:lnTo>
                  <a:pt x="5714" y="2620"/>
                </a:lnTo>
                <a:lnTo>
                  <a:pt x="5705" y="2562"/>
                </a:lnTo>
                <a:lnTo>
                  <a:pt x="5685" y="2504"/>
                </a:lnTo>
                <a:lnTo>
                  <a:pt x="5666" y="2465"/>
                </a:lnTo>
                <a:lnTo>
                  <a:pt x="5627" y="2417"/>
                </a:lnTo>
                <a:lnTo>
                  <a:pt x="5578" y="2378"/>
                </a:lnTo>
                <a:lnTo>
                  <a:pt x="5530" y="2349"/>
                </a:lnTo>
                <a:lnTo>
                  <a:pt x="5481" y="2329"/>
                </a:lnTo>
                <a:lnTo>
                  <a:pt x="5423" y="2329"/>
                </a:lnTo>
                <a:lnTo>
                  <a:pt x="5365" y="2329"/>
                </a:lnTo>
                <a:lnTo>
                  <a:pt x="5326" y="2349"/>
                </a:lnTo>
                <a:lnTo>
                  <a:pt x="5278" y="2378"/>
                </a:lnTo>
                <a:lnTo>
                  <a:pt x="5229" y="2417"/>
                </a:lnTo>
                <a:lnTo>
                  <a:pt x="5190" y="2465"/>
                </a:lnTo>
                <a:lnTo>
                  <a:pt x="5171" y="2504"/>
                </a:lnTo>
                <a:lnTo>
                  <a:pt x="5152" y="2562"/>
                </a:lnTo>
                <a:lnTo>
                  <a:pt x="5142" y="2620"/>
                </a:lnTo>
                <a:lnTo>
                  <a:pt x="5152" y="2679"/>
                </a:lnTo>
                <a:lnTo>
                  <a:pt x="5171" y="2727"/>
                </a:lnTo>
                <a:lnTo>
                  <a:pt x="5190" y="2785"/>
                </a:lnTo>
                <a:lnTo>
                  <a:pt x="5229" y="2824"/>
                </a:lnTo>
                <a:lnTo>
                  <a:pt x="5278" y="2863"/>
                </a:lnTo>
                <a:lnTo>
                  <a:pt x="5326" y="2892"/>
                </a:lnTo>
                <a:lnTo>
                  <a:pt x="5365" y="2911"/>
                </a:lnTo>
                <a:lnTo>
                  <a:pt x="5423" y="2911"/>
                </a:lnTo>
                <a:lnTo>
                  <a:pt x="5481" y="2911"/>
                </a:lnTo>
                <a:lnTo>
                  <a:pt x="5530" y="2892"/>
                </a:lnTo>
                <a:lnTo>
                  <a:pt x="5578" y="2863"/>
                </a:lnTo>
                <a:close/>
                <a:moveTo>
                  <a:pt x="6287" y="2620"/>
                </a:moveTo>
                <a:lnTo>
                  <a:pt x="6277" y="2756"/>
                </a:lnTo>
                <a:lnTo>
                  <a:pt x="6248" y="2882"/>
                </a:lnTo>
                <a:lnTo>
                  <a:pt x="6190" y="3008"/>
                </a:lnTo>
                <a:lnTo>
                  <a:pt x="6131" y="3125"/>
                </a:lnTo>
                <a:lnTo>
                  <a:pt x="6034" y="3232"/>
                </a:lnTo>
                <a:lnTo>
                  <a:pt x="5947" y="3319"/>
                </a:lnTo>
                <a:lnTo>
                  <a:pt x="5840" y="3387"/>
                </a:lnTo>
                <a:lnTo>
                  <a:pt x="5714" y="3445"/>
                </a:lnTo>
                <a:lnTo>
                  <a:pt x="5714" y="5240"/>
                </a:lnTo>
                <a:lnTo>
                  <a:pt x="5705" y="5414"/>
                </a:lnTo>
                <a:lnTo>
                  <a:pt x="5685" y="5589"/>
                </a:lnTo>
                <a:lnTo>
                  <a:pt x="5637" y="5744"/>
                </a:lnTo>
                <a:lnTo>
                  <a:pt x="5569" y="5909"/>
                </a:lnTo>
                <a:lnTo>
                  <a:pt x="5491" y="6055"/>
                </a:lnTo>
                <a:lnTo>
                  <a:pt x="5384" y="6200"/>
                </a:lnTo>
                <a:lnTo>
                  <a:pt x="5268" y="6336"/>
                </a:lnTo>
                <a:lnTo>
                  <a:pt x="5132" y="6472"/>
                </a:lnTo>
                <a:lnTo>
                  <a:pt x="4977" y="6588"/>
                </a:lnTo>
                <a:lnTo>
                  <a:pt x="4822" y="6685"/>
                </a:lnTo>
                <a:lnTo>
                  <a:pt x="4657" y="6782"/>
                </a:lnTo>
                <a:lnTo>
                  <a:pt x="4482" y="6850"/>
                </a:lnTo>
                <a:lnTo>
                  <a:pt x="4298" y="6908"/>
                </a:lnTo>
                <a:lnTo>
                  <a:pt x="4114" y="6947"/>
                </a:lnTo>
                <a:lnTo>
                  <a:pt x="3910" y="6976"/>
                </a:lnTo>
                <a:lnTo>
                  <a:pt x="3706" y="6976"/>
                </a:lnTo>
                <a:lnTo>
                  <a:pt x="3512" y="6976"/>
                </a:lnTo>
                <a:lnTo>
                  <a:pt x="3318" y="6947"/>
                </a:lnTo>
                <a:lnTo>
                  <a:pt x="3124" y="6908"/>
                </a:lnTo>
                <a:lnTo>
                  <a:pt x="2949" y="6850"/>
                </a:lnTo>
                <a:lnTo>
                  <a:pt x="2775" y="6782"/>
                </a:lnTo>
                <a:lnTo>
                  <a:pt x="2610" y="6685"/>
                </a:lnTo>
                <a:lnTo>
                  <a:pt x="2455" y="6588"/>
                </a:lnTo>
                <a:lnTo>
                  <a:pt x="2299" y="6472"/>
                </a:lnTo>
                <a:lnTo>
                  <a:pt x="2164" y="6336"/>
                </a:lnTo>
                <a:lnTo>
                  <a:pt x="2037" y="6200"/>
                </a:lnTo>
                <a:lnTo>
                  <a:pt x="1940" y="6055"/>
                </a:lnTo>
                <a:lnTo>
                  <a:pt x="1863" y="5909"/>
                </a:lnTo>
                <a:lnTo>
                  <a:pt x="1795" y="5744"/>
                </a:lnTo>
                <a:lnTo>
                  <a:pt x="1746" y="5589"/>
                </a:lnTo>
                <a:lnTo>
                  <a:pt x="1717" y="5414"/>
                </a:lnTo>
                <a:lnTo>
                  <a:pt x="1708" y="5240"/>
                </a:lnTo>
                <a:lnTo>
                  <a:pt x="1708" y="4638"/>
                </a:lnTo>
                <a:lnTo>
                  <a:pt x="1523" y="4609"/>
                </a:lnTo>
                <a:lnTo>
                  <a:pt x="1358" y="4570"/>
                </a:lnTo>
                <a:lnTo>
                  <a:pt x="1193" y="4512"/>
                </a:lnTo>
                <a:lnTo>
                  <a:pt x="1038" y="4444"/>
                </a:lnTo>
                <a:lnTo>
                  <a:pt x="883" y="4367"/>
                </a:lnTo>
                <a:lnTo>
                  <a:pt x="747" y="4279"/>
                </a:lnTo>
                <a:lnTo>
                  <a:pt x="611" y="4163"/>
                </a:lnTo>
                <a:lnTo>
                  <a:pt x="485" y="4056"/>
                </a:lnTo>
                <a:lnTo>
                  <a:pt x="369" y="3930"/>
                </a:lnTo>
                <a:lnTo>
                  <a:pt x="272" y="3804"/>
                </a:lnTo>
                <a:lnTo>
                  <a:pt x="194" y="3658"/>
                </a:lnTo>
                <a:lnTo>
                  <a:pt x="117" y="3523"/>
                </a:lnTo>
                <a:lnTo>
                  <a:pt x="58" y="3377"/>
                </a:lnTo>
                <a:lnTo>
                  <a:pt x="29" y="3232"/>
                </a:lnTo>
                <a:lnTo>
                  <a:pt x="10" y="3076"/>
                </a:lnTo>
                <a:lnTo>
                  <a:pt x="0" y="2911"/>
                </a:lnTo>
                <a:lnTo>
                  <a:pt x="0" y="593"/>
                </a:lnTo>
                <a:lnTo>
                  <a:pt x="0" y="535"/>
                </a:lnTo>
                <a:lnTo>
                  <a:pt x="20" y="486"/>
                </a:lnTo>
                <a:lnTo>
                  <a:pt x="39" y="428"/>
                </a:lnTo>
                <a:lnTo>
                  <a:pt x="78" y="379"/>
                </a:lnTo>
                <a:lnTo>
                  <a:pt x="126" y="340"/>
                </a:lnTo>
                <a:lnTo>
                  <a:pt x="175" y="321"/>
                </a:lnTo>
                <a:lnTo>
                  <a:pt x="223" y="302"/>
                </a:lnTo>
                <a:lnTo>
                  <a:pt x="281" y="302"/>
                </a:lnTo>
                <a:lnTo>
                  <a:pt x="311" y="302"/>
                </a:lnTo>
                <a:lnTo>
                  <a:pt x="359" y="311"/>
                </a:lnTo>
                <a:lnTo>
                  <a:pt x="388" y="243"/>
                </a:lnTo>
                <a:lnTo>
                  <a:pt x="446" y="185"/>
                </a:lnTo>
                <a:lnTo>
                  <a:pt x="505" y="137"/>
                </a:lnTo>
                <a:lnTo>
                  <a:pt x="563" y="88"/>
                </a:lnTo>
                <a:lnTo>
                  <a:pt x="631" y="49"/>
                </a:lnTo>
                <a:lnTo>
                  <a:pt x="699" y="30"/>
                </a:lnTo>
                <a:lnTo>
                  <a:pt x="776" y="11"/>
                </a:lnTo>
                <a:lnTo>
                  <a:pt x="854" y="1"/>
                </a:lnTo>
                <a:lnTo>
                  <a:pt x="970" y="11"/>
                </a:lnTo>
                <a:lnTo>
                  <a:pt x="1067" y="49"/>
                </a:lnTo>
                <a:lnTo>
                  <a:pt x="1174" y="108"/>
                </a:lnTo>
                <a:lnTo>
                  <a:pt x="1252" y="176"/>
                </a:lnTo>
                <a:lnTo>
                  <a:pt x="1329" y="273"/>
                </a:lnTo>
                <a:lnTo>
                  <a:pt x="1378" y="360"/>
                </a:lnTo>
                <a:lnTo>
                  <a:pt x="1417" y="476"/>
                </a:lnTo>
                <a:lnTo>
                  <a:pt x="1426" y="593"/>
                </a:lnTo>
                <a:lnTo>
                  <a:pt x="1417" y="699"/>
                </a:lnTo>
                <a:lnTo>
                  <a:pt x="1378" y="816"/>
                </a:lnTo>
                <a:lnTo>
                  <a:pt x="1329" y="913"/>
                </a:lnTo>
                <a:lnTo>
                  <a:pt x="1252" y="990"/>
                </a:lnTo>
                <a:lnTo>
                  <a:pt x="1174" y="1068"/>
                </a:lnTo>
                <a:lnTo>
                  <a:pt x="1067" y="1126"/>
                </a:lnTo>
                <a:lnTo>
                  <a:pt x="970" y="1155"/>
                </a:lnTo>
                <a:lnTo>
                  <a:pt x="854" y="1165"/>
                </a:lnTo>
                <a:lnTo>
                  <a:pt x="776" y="1165"/>
                </a:lnTo>
                <a:lnTo>
                  <a:pt x="708" y="1155"/>
                </a:lnTo>
                <a:lnTo>
                  <a:pt x="640" y="1126"/>
                </a:lnTo>
                <a:lnTo>
                  <a:pt x="563" y="1087"/>
                </a:lnTo>
                <a:lnTo>
                  <a:pt x="563" y="2911"/>
                </a:lnTo>
                <a:lnTo>
                  <a:pt x="573" y="3028"/>
                </a:lnTo>
                <a:lnTo>
                  <a:pt x="592" y="3144"/>
                </a:lnTo>
                <a:lnTo>
                  <a:pt x="631" y="3251"/>
                </a:lnTo>
                <a:lnTo>
                  <a:pt x="679" y="3358"/>
                </a:lnTo>
                <a:lnTo>
                  <a:pt x="728" y="3464"/>
                </a:lnTo>
                <a:lnTo>
                  <a:pt x="805" y="3552"/>
                </a:lnTo>
                <a:lnTo>
                  <a:pt x="883" y="3649"/>
                </a:lnTo>
                <a:lnTo>
                  <a:pt x="990" y="3736"/>
                </a:lnTo>
                <a:lnTo>
                  <a:pt x="1096" y="3814"/>
                </a:lnTo>
                <a:lnTo>
                  <a:pt x="1203" y="3881"/>
                </a:lnTo>
                <a:lnTo>
                  <a:pt x="1329" y="3940"/>
                </a:lnTo>
                <a:lnTo>
                  <a:pt x="1455" y="3979"/>
                </a:lnTo>
                <a:lnTo>
                  <a:pt x="1581" y="4027"/>
                </a:lnTo>
                <a:lnTo>
                  <a:pt x="1708" y="4046"/>
                </a:lnTo>
                <a:lnTo>
                  <a:pt x="1853" y="4066"/>
                </a:lnTo>
                <a:lnTo>
                  <a:pt x="1999" y="4076"/>
                </a:lnTo>
                <a:lnTo>
                  <a:pt x="2144" y="4066"/>
                </a:lnTo>
                <a:lnTo>
                  <a:pt x="2280" y="4046"/>
                </a:lnTo>
                <a:lnTo>
                  <a:pt x="2416" y="4027"/>
                </a:lnTo>
                <a:lnTo>
                  <a:pt x="2542" y="3979"/>
                </a:lnTo>
                <a:lnTo>
                  <a:pt x="2668" y="3940"/>
                </a:lnTo>
                <a:lnTo>
                  <a:pt x="2784" y="3881"/>
                </a:lnTo>
                <a:lnTo>
                  <a:pt x="2901" y="3814"/>
                </a:lnTo>
                <a:lnTo>
                  <a:pt x="3008" y="3736"/>
                </a:lnTo>
                <a:lnTo>
                  <a:pt x="3105" y="3649"/>
                </a:lnTo>
                <a:lnTo>
                  <a:pt x="3192" y="3552"/>
                </a:lnTo>
                <a:lnTo>
                  <a:pt x="3260" y="3464"/>
                </a:lnTo>
                <a:lnTo>
                  <a:pt x="3328" y="3358"/>
                </a:lnTo>
                <a:lnTo>
                  <a:pt x="3367" y="3251"/>
                </a:lnTo>
                <a:lnTo>
                  <a:pt x="3396" y="3144"/>
                </a:lnTo>
                <a:lnTo>
                  <a:pt x="3425" y="3028"/>
                </a:lnTo>
                <a:lnTo>
                  <a:pt x="3425" y="2911"/>
                </a:lnTo>
                <a:lnTo>
                  <a:pt x="3425" y="1087"/>
                </a:lnTo>
                <a:lnTo>
                  <a:pt x="3357" y="1126"/>
                </a:lnTo>
                <a:lnTo>
                  <a:pt x="3289" y="1155"/>
                </a:lnTo>
                <a:lnTo>
                  <a:pt x="3211" y="1165"/>
                </a:lnTo>
                <a:lnTo>
                  <a:pt x="3143" y="1165"/>
                </a:lnTo>
                <a:lnTo>
                  <a:pt x="3027" y="1155"/>
                </a:lnTo>
                <a:lnTo>
                  <a:pt x="2920" y="1126"/>
                </a:lnTo>
                <a:lnTo>
                  <a:pt x="2823" y="1068"/>
                </a:lnTo>
                <a:lnTo>
                  <a:pt x="2736" y="990"/>
                </a:lnTo>
                <a:lnTo>
                  <a:pt x="2668" y="913"/>
                </a:lnTo>
                <a:lnTo>
                  <a:pt x="2610" y="816"/>
                </a:lnTo>
                <a:lnTo>
                  <a:pt x="2581" y="699"/>
                </a:lnTo>
                <a:lnTo>
                  <a:pt x="2571" y="593"/>
                </a:lnTo>
                <a:lnTo>
                  <a:pt x="2581" y="476"/>
                </a:lnTo>
                <a:lnTo>
                  <a:pt x="2610" y="360"/>
                </a:lnTo>
                <a:lnTo>
                  <a:pt x="2668" y="273"/>
                </a:lnTo>
                <a:lnTo>
                  <a:pt x="2736" y="176"/>
                </a:lnTo>
                <a:lnTo>
                  <a:pt x="2823" y="108"/>
                </a:lnTo>
                <a:lnTo>
                  <a:pt x="2920" y="49"/>
                </a:lnTo>
                <a:lnTo>
                  <a:pt x="3027" y="11"/>
                </a:lnTo>
                <a:lnTo>
                  <a:pt x="3143" y="1"/>
                </a:lnTo>
                <a:lnTo>
                  <a:pt x="3211" y="11"/>
                </a:lnTo>
                <a:lnTo>
                  <a:pt x="3289" y="30"/>
                </a:lnTo>
                <a:lnTo>
                  <a:pt x="3357" y="49"/>
                </a:lnTo>
                <a:lnTo>
                  <a:pt x="3434" y="88"/>
                </a:lnTo>
                <a:lnTo>
                  <a:pt x="3502" y="137"/>
                </a:lnTo>
                <a:lnTo>
                  <a:pt x="3551" y="185"/>
                </a:lnTo>
                <a:lnTo>
                  <a:pt x="3599" y="243"/>
                </a:lnTo>
                <a:lnTo>
                  <a:pt x="3648" y="311"/>
                </a:lnTo>
                <a:lnTo>
                  <a:pt x="3687" y="302"/>
                </a:lnTo>
                <a:lnTo>
                  <a:pt x="3706" y="302"/>
                </a:lnTo>
                <a:lnTo>
                  <a:pt x="3764" y="302"/>
                </a:lnTo>
                <a:lnTo>
                  <a:pt x="3823" y="321"/>
                </a:lnTo>
                <a:lnTo>
                  <a:pt x="3861" y="340"/>
                </a:lnTo>
                <a:lnTo>
                  <a:pt x="3910" y="379"/>
                </a:lnTo>
                <a:lnTo>
                  <a:pt x="3949" y="428"/>
                </a:lnTo>
                <a:lnTo>
                  <a:pt x="3978" y="486"/>
                </a:lnTo>
                <a:lnTo>
                  <a:pt x="3997" y="535"/>
                </a:lnTo>
                <a:lnTo>
                  <a:pt x="4007" y="593"/>
                </a:lnTo>
                <a:lnTo>
                  <a:pt x="4007" y="2911"/>
                </a:lnTo>
                <a:lnTo>
                  <a:pt x="3997" y="3076"/>
                </a:lnTo>
                <a:lnTo>
                  <a:pt x="3968" y="3232"/>
                </a:lnTo>
                <a:lnTo>
                  <a:pt x="3929" y="3377"/>
                </a:lnTo>
                <a:lnTo>
                  <a:pt x="3871" y="3523"/>
                </a:lnTo>
                <a:lnTo>
                  <a:pt x="3813" y="3658"/>
                </a:lnTo>
                <a:lnTo>
                  <a:pt x="3716" y="3804"/>
                </a:lnTo>
                <a:lnTo>
                  <a:pt x="3619" y="3930"/>
                </a:lnTo>
                <a:lnTo>
                  <a:pt x="3512" y="4056"/>
                </a:lnTo>
                <a:lnTo>
                  <a:pt x="3376" y="4163"/>
                </a:lnTo>
                <a:lnTo>
                  <a:pt x="3240" y="4279"/>
                </a:lnTo>
                <a:lnTo>
                  <a:pt x="3105" y="4367"/>
                </a:lnTo>
                <a:lnTo>
                  <a:pt x="2959" y="4444"/>
                </a:lnTo>
                <a:lnTo>
                  <a:pt x="2804" y="4512"/>
                </a:lnTo>
                <a:lnTo>
                  <a:pt x="2639" y="4570"/>
                </a:lnTo>
                <a:lnTo>
                  <a:pt x="2464" y="4609"/>
                </a:lnTo>
                <a:lnTo>
                  <a:pt x="2280" y="4638"/>
                </a:lnTo>
                <a:lnTo>
                  <a:pt x="2280" y="5240"/>
                </a:lnTo>
                <a:lnTo>
                  <a:pt x="2290" y="5356"/>
                </a:lnTo>
                <a:lnTo>
                  <a:pt x="2309" y="5473"/>
                </a:lnTo>
                <a:lnTo>
                  <a:pt x="2348" y="5579"/>
                </a:lnTo>
                <a:lnTo>
                  <a:pt x="2387" y="5676"/>
                </a:lnTo>
                <a:lnTo>
                  <a:pt x="2445" y="5783"/>
                </a:lnTo>
                <a:lnTo>
                  <a:pt x="2523" y="5880"/>
                </a:lnTo>
                <a:lnTo>
                  <a:pt x="2610" y="5977"/>
                </a:lnTo>
                <a:lnTo>
                  <a:pt x="2697" y="6055"/>
                </a:lnTo>
                <a:lnTo>
                  <a:pt x="2814" y="6142"/>
                </a:lnTo>
                <a:lnTo>
                  <a:pt x="2920" y="6200"/>
                </a:lnTo>
                <a:lnTo>
                  <a:pt x="3037" y="6268"/>
                </a:lnTo>
                <a:lnTo>
                  <a:pt x="3173" y="6307"/>
                </a:lnTo>
                <a:lnTo>
                  <a:pt x="3299" y="6346"/>
                </a:lnTo>
                <a:lnTo>
                  <a:pt x="3425" y="6375"/>
                </a:lnTo>
                <a:lnTo>
                  <a:pt x="3561" y="6394"/>
                </a:lnTo>
                <a:lnTo>
                  <a:pt x="3706" y="6394"/>
                </a:lnTo>
                <a:lnTo>
                  <a:pt x="3852" y="6394"/>
                </a:lnTo>
                <a:lnTo>
                  <a:pt x="3997" y="6375"/>
                </a:lnTo>
                <a:lnTo>
                  <a:pt x="4133" y="6346"/>
                </a:lnTo>
                <a:lnTo>
                  <a:pt x="4259" y="6307"/>
                </a:lnTo>
                <a:lnTo>
                  <a:pt x="4375" y="6268"/>
                </a:lnTo>
                <a:lnTo>
                  <a:pt x="4502" y="6200"/>
                </a:lnTo>
                <a:lnTo>
                  <a:pt x="4618" y="6142"/>
                </a:lnTo>
                <a:lnTo>
                  <a:pt x="4715" y="6055"/>
                </a:lnTo>
                <a:lnTo>
                  <a:pt x="4822" y="5977"/>
                </a:lnTo>
                <a:lnTo>
                  <a:pt x="4909" y="5880"/>
                </a:lnTo>
                <a:lnTo>
                  <a:pt x="4977" y="5783"/>
                </a:lnTo>
                <a:lnTo>
                  <a:pt x="5035" y="5676"/>
                </a:lnTo>
                <a:lnTo>
                  <a:pt x="5084" y="5579"/>
                </a:lnTo>
                <a:lnTo>
                  <a:pt x="5113" y="5473"/>
                </a:lnTo>
                <a:lnTo>
                  <a:pt x="5142" y="5356"/>
                </a:lnTo>
                <a:lnTo>
                  <a:pt x="5142" y="5240"/>
                </a:lnTo>
                <a:lnTo>
                  <a:pt x="5142" y="3445"/>
                </a:lnTo>
                <a:lnTo>
                  <a:pt x="5016" y="3387"/>
                </a:lnTo>
                <a:lnTo>
                  <a:pt x="4909" y="3319"/>
                </a:lnTo>
                <a:lnTo>
                  <a:pt x="4822" y="3232"/>
                </a:lnTo>
                <a:lnTo>
                  <a:pt x="4725" y="3125"/>
                </a:lnTo>
                <a:lnTo>
                  <a:pt x="4667" y="3008"/>
                </a:lnTo>
                <a:lnTo>
                  <a:pt x="4608" y="2882"/>
                </a:lnTo>
                <a:lnTo>
                  <a:pt x="4579" y="2756"/>
                </a:lnTo>
                <a:lnTo>
                  <a:pt x="4570" y="2620"/>
                </a:lnTo>
                <a:lnTo>
                  <a:pt x="4570" y="2533"/>
                </a:lnTo>
                <a:lnTo>
                  <a:pt x="4579" y="2446"/>
                </a:lnTo>
                <a:lnTo>
                  <a:pt x="4608" y="2368"/>
                </a:lnTo>
                <a:lnTo>
                  <a:pt x="4637" y="2290"/>
                </a:lnTo>
                <a:lnTo>
                  <a:pt x="4667" y="2213"/>
                </a:lnTo>
                <a:lnTo>
                  <a:pt x="4705" y="2145"/>
                </a:lnTo>
                <a:lnTo>
                  <a:pt x="4764" y="2067"/>
                </a:lnTo>
                <a:lnTo>
                  <a:pt x="4822" y="1999"/>
                </a:lnTo>
                <a:lnTo>
                  <a:pt x="4880" y="1951"/>
                </a:lnTo>
                <a:lnTo>
                  <a:pt x="4958" y="1893"/>
                </a:lnTo>
                <a:lnTo>
                  <a:pt x="5016" y="1844"/>
                </a:lnTo>
                <a:lnTo>
                  <a:pt x="5093" y="1815"/>
                </a:lnTo>
                <a:lnTo>
                  <a:pt x="5181" y="1786"/>
                </a:lnTo>
                <a:lnTo>
                  <a:pt x="5258" y="1767"/>
                </a:lnTo>
                <a:lnTo>
                  <a:pt x="5346" y="1757"/>
                </a:lnTo>
                <a:lnTo>
                  <a:pt x="5423" y="1747"/>
                </a:lnTo>
                <a:lnTo>
                  <a:pt x="5520" y="1757"/>
                </a:lnTo>
                <a:lnTo>
                  <a:pt x="5598" y="1767"/>
                </a:lnTo>
                <a:lnTo>
                  <a:pt x="5685" y="1786"/>
                </a:lnTo>
                <a:lnTo>
                  <a:pt x="5763" y="1815"/>
                </a:lnTo>
                <a:lnTo>
                  <a:pt x="5840" y="1844"/>
                </a:lnTo>
                <a:lnTo>
                  <a:pt x="5899" y="1893"/>
                </a:lnTo>
                <a:lnTo>
                  <a:pt x="5976" y="1951"/>
                </a:lnTo>
                <a:lnTo>
                  <a:pt x="6034" y="1999"/>
                </a:lnTo>
                <a:lnTo>
                  <a:pt x="6093" y="2067"/>
                </a:lnTo>
                <a:lnTo>
                  <a:pt x="6151" y="2145"/>
                </a:lnTo>
                <a:lnTo>
                  <a:pt x="6180" y="2213"/>
                </a:lnTo>
                <a:lnTo>
                  <a:pt x="6219" y="2290"/>
                </a:lnTo>
                <a:lnTo>
                  <a:pt x="6248" y="2368"/>
                </a:lnTo>
                <a:lnTo>
                  <a:pt x="6267" y="2446"/>
                </a:lnTo>
                <a:lnTo>
                  <a:pt x="6287" y="2533"/>
                </a:lnTo>
                <a:close/>
              </a:path>
            </a:pathLst>
          </a:custGeom>
          <a:solidFill>
            <a:srgbClr val="0A5D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3" name="Google Shape;1713;p164"/>
          <p:cNvGrpSpPr/>
          <p:nvPr/>
        </p:nvGrpSpPr>
        <p:grpSpPr>
          <a:xfrm>
            <a:off x="4416106" y="3869865"/>
            <a:ext cx="356772" cy="276082"/>
            <a:chOff x="425050" y="238125"/>
            <a:chExt cx="6769875" cy="5238750"/>
          </a:xfrm>
        </p:grpSpPr>
        <p:sp>
          <p:nvSpPr>
            <p:cNvPr id="1714" name="Google Shape;1714;p164"/>
            <p:cNvSpPr/>
            <p:nvPr/>
          </p:nvSpPr>
          <p:spPr>
            <a:xfrm>
              <a:off x="2943175" y="1522500"/>
              <a:ext cx="4251750" cy="3954375"/>
            </a:xfrm>
            <a:custGeom>
              <a:avLst/>
              <a:gdLst/>
              <a:ahLst/>
              <a:cxnLst/>
              <a:rect l="l" t="t" r="r" b="b"/>
              <a:pathLst>
                <a:path w="170070" h="158175" extrusionOk="0">
                  <a:moveTo>
                    <a:pt x="85035" y="54665"/>
                  </a:moveTo>
                  <a:lnTo>
                    <a:pt x="87566" y="54792"/>
                  </a:lnTo>
                  <a:lnTo>
                    <a:pt x="89970" y="55172"/>
                  </a:lnTo>
                  <a:lnTo>
                    <a:pt x="92248" y="55804"/>
                  </a:lnTo>
                  <a:lnTo>
                    <a:pt x="94526" y="56690"/>
                  </a:lnTo>
                  <a:lnTo>
                    <a:pt x="96550" y="57702"/>
                  </a:lnTo>
                  <a:lnTo>
                    <a:pt x="98575" y="58841"/>
                  </a:lnTo>
                  <a:lnTo>
                    <a:pt x="100473" y="60233"/>
                  </a:lnTo>
                  <a:lnTo>
                    <a:pt x="102245" y="61878"/>
                  </a:lnTo>
                  <a:lnTo>
                    <a:pt x="103763" y="63523"/>
                  </a:lnTo>
                  <a:lnTo>
                    <a:pt x="105155" y="65421"/>
                  </a:lnTo>
                  <a:lnTo>
                    <a:pt x="106421" y="67446"/>
                  </a:lnTo>
                  <a:lnTo>
                    <a:pt x="107433" y="69597"/>
                  </a:lnTo>
                  <a:lnTo>
                    <a:pt x="108192" y="71748"/>
                  </a:lnTo>
                  <a:lnTo>
                    <a:pt x="108825" y="74153"/>
                  </a:lnTo>
                  <a:lnTo>
                    <a:pt x="109204" y="76557"/>
                  </a:lnTo>
                  <a:lnTo>
                    <a:pt x="109331" y="78961"/>
                  </a:lnTo>
                  <a:lnTo>
                    <a:pt x="109204" y="81492"/>
                  </a:lnTo>
                  <a:lnTo>
                    <a:pt x="108825" y="83896"/>
                  </a:lnTo>
                  <a:lnTo>
                    <a:pt x="108192" y="86300"/>
                  </a:lnTo>
                  <a:lnTo>
                    <a:pt x="107433" y="88452"/>
                  </a:lnTo>
                  <a:lnTo>
                    <a:pt x="106421" y="90603"/>
                  </a:lnTo>
                  <a:lnTo>
                    <a:pt x="105155" y="92627"/>
                  </a:lnTo>
                  <a:lnTo>
                    <a:pt x="103763" y="94525"/>
                  </a:lnTo>
                  <a:lnTo>
                    <a:pt x="102245" y="96170"/>
                  </a:lnTo>
                  <a:lnTo>
                    <a:pt x="100473" y="97815"/>
                  </a:lnTo>
                  <a:lnTo>
                    <a:pt x="98575" y="99207"/>
                  </a:lnTo>
                  <a:lnTo>
                    <a:pt x="96550" y="100346"/>
                  </a:lnTo>
                  <a:lnTo>
                    <a:pt x="94526" y="101359"/>
                  </a:lnTo>
                  <a:lnTo>
                    <a:pt x="92248" y="102244"/>
                  </a:lnTo>
                  <a:lnTo>
                    <a:pt x="89970" y="102877"/>
                  </a:lnTo>
                  <a:lnTo>
                    <a:pt x="87566" y="103130"/>
                  </a:lnTo>
                  <a:lnTo>
                    <a:pt x="85035" y="103257"/>
                  </a:lnTo>
                  <a:lnTo>
                    <a:pt x="82505" y="103130"/>
                  </a:lnTo>
                  <a:lnTo>
                    <a:pt x="80100" y="102877"/>
                  </a:lnTo>
                  <a:lnTo>
                    <a:pt x="77823" y="102244"/>
                  </a:lnTo>
                  <a:lnTo>
                    <a:pt x="75545" y="101359"/>
                  </a:lnTo>
                  <a:lnTo>
                    <a:pt x="73394" y="100346"/>
                  </a:lnTo>
                  <a:lnTo>
                    <a:pt x="71496" y="99207"/>
                  </a:lnTo>
                  <a:lnTo>
                    <a:pt x="69597" y="97815"/>
                  </a:lnTo>
                  <a:lnTo>
                    <a:pt x="67826" y="96170"/>
                  </a:lnTo>
                  <a:lnTo>
                    <a:pt x="66307" y="94525"/>
                  </a:lnTo>
                  <a:lnTo>
                    <a:pt x="64916" y="92627"/>
                  </a:lnTo>
                  <a:lnTo>
                    <a:pt x="63650" y="90603"/>
                  </a:lnTo>
                  <a:lnTo>
                    <a:pt x="62638" y="88452"/>
                  </a:lnTo>
                  <a:lnTo>
                    <a:pt x="61879" y="86300"/>
                  </a:lnTo>
                  <a:lnTo>
                    <a:pt x="61246" y="83896"/>
                  </a:lnTo>
                  <a:lnTo>
                    <a:pt x="60866" y="81492"/>
                  </a:lnTo>
                  <a:lnTo>
                    <a:pt x="60740" y="78961"/>
                  </a:lnTo>
                  <a:lnTo>
                    <a:pt x="60866" y="76557"/>
                  </a:lnTo>
                  <a:lnTo>
                    <a:pt x="61246" y="74153"/>
                  </a:lnTo>
                  <a:lnTo>
                    <a:pt x="61879" y="71748"/>
                  </a:lnTo>
                  <a:lnTo>
                    <a:pt x="62638" y="69597"/>
                  </a:lnTo>
                  <a:lnTo>
                    <a:pt x="63650" y="67446"/>
                  </a:lnTo>
                  <a:lnTo>
                    <a:pt x="64916" y="65421"/>
                  </a:lnTo>
                  <a:lnTo>
                    <a:pt x="66307" y="63523"/>
                  </a:lnTo>
                  <a:lnTo>
                    <a:pt x="67826" y="61878"/>
                  </a:lnTo>
                  <a:lnTo>
                    <a:pt x="69597" y="60233"/>
                  </a:lnTo>
                  <a:lnTo>
                    <a:pt x="71496" y="58841"/>
                  </a:lnTo>
                  <a:lnTo>
                    <a:pt x="73394" y="57702"/>
                  </a:lnTo>
                  <a:lnTo>
                    <a:pt x="75545" y="56690"/>
                  </a:lnTo>
                  <a:lnTo>
                    <a:pt x="77823" y="55804"/>
                  </a:lnTo>
                  <a:lnTo>
                    <a:pt x="80100" y="55172"/>
                  </a:lnTo>
                  <a:lnTo>
                    <a:pt x="82505" y="54792"/>
                  </a:lnTo>
                  <a:lnTo>
                    <a:pt x="85035" y="54665"/>
                  </a:lnTo>
                  <a:close/>
                  <a:moveTo>
                    <a:pt x="55172" y="0"/>
                  </a:moveTo>
                  <a:lnTo>
                    <a:pt x="53400" y="253"/>
                  </a:lnTo>
                  <a:lnTo>
                    <a:pt x="51755" y="759"/>
                  </a:lnTo>
                  <a:lnTo>
                    <a:pt x="47833" y="2531"/>
                  </a:lnTo>
                  <a:lnTo>
                    <a:pt x="43910" y="4556"/>
                  </a:lnTo>
                  <a:lnTo>
                    <a:pt x="41253" y="6074"/>
                  </a:lnTo>
                  <a:lnTo>
                    <a:pt x="37456" y="8478"/>
                  </a:lnTo>
                  <a:lnTo>
                    <a:pt x="33913" y="11136"/>
                  </a:lnTo>
                  <a:lnTo>
                    <a:pt x="33154" y="11768"/>
                  </a:lnTo>
                  <a:lnTo>
                    <a:pt x="32521" y="12275"/>
                  </a:lnTo>
                  <a:lnTo>
                    <a:pt x="31509" y="13666"/>
                  </a:lnTo>
                  <a:lnTo>
                    <a:pt x="30623" y="15185"/>
                  </a:lnTo>
                  <a:lnTo>
                    <a:pt x="29991" y="16703"/>
                  </a:lnTo>
                  <a:lnTo>
                    <a:pt x="29737" y="18475"/>
                  </a:lnTo>
                  <a:lnTo>
                    <a:pt x="29611" y="20120"/>
                  </a:lnTo>
                  <a:lnTo>
                    <a:pt x="29864" y="21892"/>
                  </a:lnTo>
                  <a:lnTo>
                    <a:pt x="30244" y="23663"/>
                  </a:lnTo>
                  <a:lnTo>
                    <a:pt x="34926" y="37962"/>
                  </a:lnTo>
                  <a:lnTo>
                    <a:pt x="33281" y="39987"/>
                  </a:lnTo>
                  <a:lnTo>
                    <a:pt x="31762" y="42138"/>
                  </a:lnTo>
                  <a:lnTo>
                    <a:pt x="30370" y="44289"/>
                  </a:lnTo>
                  <a:lnTo>
                    <a:pt x="28978" y="46567"/>
                  </a:lnTo>
                  <a:lnTo>
                    <a:pt x="27713" y="48971"/>
                  </a:lnTo>
                  <a:lnTo>
                    <a:pt x="26447" y="51375"/>
                  </a:lnTo>
                  <a:lnTo>
                    <a:pt x="25309" y="53780"/>
                  </a:lnTo>
                  <a:lnTo>
                    <a:pt x="24423" y="56184"/>
                  </a:lnTo>
                  <a:lnTo>
                    <a:pt x="9618" y="59221"/>
                  </a:lnTo>
                  <a:lnTo>
                    <a:pt x="7973" y="59727"/>
                  </a:lnTo>
                  <a:lnTo>
                    <a:pt x="6328" y="60486"/>
                  </a:lnTo>
                  <a:lnTo>
                    <a:pt x="4936" y="61372"/>
                  </a:lnTo>
                  <a:lnTo>
                    <a:pt x="3544" y="62511"/>
                  </a:lnTo>
                  <a:lnTo>
                    <a:pt x="2531" y="63903"/>
                  </a:lnTo>
                  <a:lnTo>
                    <a:pt x="1646" y="65295"/>
                  </a:lnTo>
                  <a:lnTo>
                    <a:pt x="1013" y="66940"/>
                  </a:lnTo>
                  <a:lnTo>
                    <a:pt x="760" y="67826"/>
                  </a:lnTo>
                  <a:lnTo>
                    <a:pt x="633" y="68585"/>
                  </a:lnTo>
                  <a:lnTo>
                    <a:pt x="380" y="71242"/>
                  </a:lnTo>
                  <a:lnTo>
                    <a:pt x="254" y="73773"/>
                  </a:lnTo>
                  <a:lnTo>
                    <a:pt x="127" y="76304"/>
                  </a:lnTo>
                  <a:lnTo>
                    <a:pt x="1" y="78961"/>
                  </a:lnTo>
                  <a:lnTo>
                    <a:pt x="127" y="81618"/>
                  </a:lnTo>
                  <a:lnTo>
                    <a:pt x="254" y="84149"/>
                  </a:lnTo>
                  <a:lnTo>
                    <a:pt x="380" y="86680"/>
                  </a:lnTo>
                  <a:lnTo>
                    <a:pt x="633" y="89337"/>
                  </a:lnTo>
                  <a:lnTo>
                    <a:pt x="760" y="90223"/>
                  </a:lnTo>
                  <a:lnTo>
                    <a:pt x="1013" y="90982"/>
                  </a:lnTo>
                  <a:lnTo>
                    <a:pt x="1646" y="92627"/>
                  </a:lnTo>
                  <a:lnTo>
                    <a:pt x="2531" y="94146"/>
                  </a:lnTo>
                  <a:lnTo>
                    <a:pt x="3670" y="95411"/>
                  </a:lnTo>
                  <a:lnTo>
                    <a:pt x="4936" y="96550"/>
                  </a:lnTo>
                  <a:lnTo>
                    <a:pt x="6328" y="97436"/>
                  </a:lnTo>
                  <a:lnTo>
                    <a:pt x="7973" y="98195"/>
                  </a:lnTo>
                  <a:lnTo>
                    <a:pt x="9618" y="98701"/>
                  </a:lnTo>
                  <a:lnTo>
                    <a:pt x="24423" y="101738"/>
                  </a:lnTo>
                  <a:lnTo>
                    <a:pt x="25435" y="104269"/>
                  </a:lnTo>
                  <a:lnTo>
                    <a:pt x="26447" y="106673"/>
                  </a:lnTo>
                  <a:lnTo>
                    <a:pt x="27713" y="109078"/>
                  </a:lnTo>
                  <a:lnTo>
                    <a:pt x="28978" y="111355"/>
                  </a:lnTo>
                  <a:lnTo>
                    <a:pt x="30370" y="113633"/>
                  </a:lnTo>
                  <a:lnTo>
                    <a:pt x="31762" y="115911"/>
                  </a:lnTo>
                  <a:lnTo>
                    <a:pt x="33281" y="118062"/>
                  </a:lnTo>
                  <a:lnTo>
                    <a:pt x="34926" y="120087"/>
                  </a:lnTo>
                  <a:lnTo>
                    <a:pt x="30244" y="134386"/>
                  </a:lnTo>
                  <a:lnTo>
                    <a:pt x="29864" y="136031"/>
                  </a:lnTo>
                  <a:lnTo>
                    <a:pt x="29611" y="137802"/>
                  </a:lnTo>
                  <a:lnTo>
                    <a:pt x="29737" y="139574"/>
                  </a:lnTo>
                  <a:lnTo>
                    <a:pt x="29991" y="141219"/>
                  </a:lnTo>
                  <a:lnTo>
                    <a:pt x="30623" y="142864"/>
                  </a:lnTo>
                  <a:lnTo>
                    <a:pt x="31509" y="144256"/>
                  </a:lnTo>
                  <a:lnTo>
                    <a:pt x="32521" y="145648"/>
                  </a:lnTo>
                  <a:lnTo>
                    <a:pt x="33154" y="146280"/>
                  </a:lnTo>
                  <a:lnTo>
                    <a:pt x="33913" y="146786"/>
                  </a:lnTo>
                  <a:lnTo>
                    <a:pt x="37456" y="149444"/>
                  </a:lnTo>
                  <a:lnTo>
                    <a:pt x="41253" y="151848"/>
                  </a:lnTo>
                  <a:lnTo>
                    <a:pt x="44036" y="153366"/>
                  </a:lnTo>
                  <a:lnTo>
                    <a:pt x="47833" y="155391"/>
                  </a:lnTo>
                  <a:lnTo>
                    <a:pt x="51882" y="157163"/>
                  </a:lnTo>
                  <a:lnTo>
                    <a:pt x="52641" y="157542"/>
                  </a:lnTo>
                  <a:lnTo>
                    <a:pt x="53527" y="157795"/>
                  </a:lnTo>
                  <a:lnTo>
                    <a:pt x="55172" y="158048"/>
                  </a:lnTo>
                  <a:lnTo>
                    <a:pt x="56943" y="158048"/>
                  </a:lnTo>
                  <a:lnTo>
                    <a:pt x="58589" y="157669"/>
                  </a:lnTo>
                  <a:lnTo>
                    <a:pt x="60234" y="157163"/>
                  </a:lnTo>
                  <a:lnTo>
                    <a:pt x="61752" y="156403"/>
                  </a:lnTo>
                  <a:lnTo>
                    <a:pt x="63144" y="155265"/>
                  </a:lnTo>
                  <a:lnTo>
                    <a:pt x="64536" y="154126"/>
                  </a:lnTo>
                  <a:lnTo>
                    <a:pt x="74533" y="142864"/>
                  </a:lnTo>
                  <a:lnTo>
                    <a:pt x="77063" y="143243"/>
                  </a:lnTo>
                  <a:lnTo>
                    <a:pt x="79721" y="143496"/>
                  </a:lnTo>
                  <a:lnTo>
                    <a:pt x="82378" y="143623"/>
                  </a:lnTo>
                  <a:lnTo>
                    <a:pt x="85035" y="143749"/>
                  </a:lnTo>
                  <a:lnTo>
                    <a:pt x="87819" y="143623"/>
                  </a:lnTo>
                  <a:lnTo>
                    <a:pt x="90477" y="143496"/>
                  </a:lnTo>
                  <a:lnTo>
                    <a:pt x="93007" y="143243"/>
                  </a:lnTo>
                  <a:lnTo>
                    <a:pt x="95665" y="142864"/>
                  </a:lnTo>
                  <a:lnTo>
                    <a:pt x="105661" y="154126"/>
                  </a:lnTo>
                  <a:lnTo>
                    <a:pt x="106927" y="155391"/>
                  </a:lnTo>
                  <a:lnTo>
                    <a:pt x="108319" y="156403"/>
                  </a:lnTo>
                  <a:lnTo>
                    <a:pt x="109837" y="157289"/>
                  </a:lnTo>
                  <a:lnTo>
                    <a:pt x="111482" y="157795"/>
                  </a:lnTo>
                  <a:lnTo>
                    <a:pt x="113127" y="158048"/>
                  </a:lnTo>
                  <a:lnTo>
                    <a:pt x="114899" y="158175"/>
                  </a:lnTo>
                  <a:lnTo>
                    <a:pt x="116544" y="157922"/>
                  </a:lnTo>
                  <a:lnTo>
                    <a:pt x="118315" y="157289"/>
                  </a:lnTo>
                  <a:lnTo>
                    <a:pt x="122238" y="155518"/>
                  </a:lnTo>
                  <a:lnTo>
                    <a:pt x="126161" y="153493"/>
                  </a:lnTo>
                  <a:lnTo>
                    <a:pt x="128818" y="151848"/>
                  </a:lnTo>
                  <a:lnTo>
                    <a:pt x="132614" y="149570"/>
                  </a:lnTo>
                  <a:lnTo>
                    <a:pt x="136284" y="146913"/>
                  </a:lnTo>
                  <a:lnTo>
                    <a:pt x="136917" y="146407"/>
                  </a:lnTo>
                  <a:lnTo>
                    <a:pt x="137549" y="145774"/>
                  </a:lnTo>
                  <a:lnTo>
                    <a:pt x="138688" y="144382"/>
                  </a:lnTo>
                  <a:lnTo>
                    <a:pt x="139447" y="142864"/>
                  </a:lnTo>
                  <a:lnTo>
                    <a:pt x="140080" y="141345"/>
                  </a:lnTo>
                  <a:lnTo>
                    <a:pt x="140333" y="139700"/>
                  </a:lnTo>
                  <a:lnTo>
                    <a:pt x="140460" y="137929"/>
                  </a:lnTo>
                  <a:lnTo>
                    <a:pt x="140333" y="136157"/>
                  </a:lnTo>
                  <a:lnTo>
                    <a:pt x="139827" y="134386"/>
                  </a:lnTo>
                  <a:lnTo>
                    <a:pt x="135145" y="120213"/>
                  </a:lnTo>
                  <a:lnTo>
                    <a:pt x="136790" y="118062"/>
                  </a:lnTo>
                  <a:lnTo>
                    <a:pt x="138309" y="115911"/>
                  </a:lnTo>
                  <a:lnTo>
                    <a:pt x="139827" y="113760"/>
                  </a:lnTo>
                  <a:lnTo>
                    <a:pt x="141219" y="111482"/>
                  </a:lnTo>
                  <a:lnTo>
                    <a:pt x="142484" y="109204"/>
                  </a:lnTo>
                  <a:lnTo>
                    <a:pt x="143623" y="106800"/>
                  </a:lnTo>
                  <a:lnTo>
                    <a:pt x="144762" y="104269"/>
                  </a:lnTo>
                  <a:lnTo>
                    <a:pt x="145774" y="101865"/>
                  </a:lnTo>
                  <a:lnTo>
                    <a:pt x="160453" y="98701"/>
                  </a:lnTo>
                  <a:lnTo>
                    <a:pt x="162098" y="98322"/>
                  </a:lnTo>
                  <a:lnTo>
                    <a:pt x="163743" y="97562"/>
                  </a:lnTo>
                  <a:lnTo>
                    <a:pt x="165262" y="96677"/>
                  </a:lnTo>
                  <a:lnTo>
                    <a:pt x="166527" y="95538"/>
                  </a:lnTo>
                  <a:lnTo>
                    <a:pt x="167539" y="94146"/>
                  </a:lnTo>
                  <a:lnTo>
                    <a:pt x="168425" y="92754"/>
                  </a:lnTo>
                  <a:lnTo>
                    <a:pt x="169058" y="91109"/>
                  </a:lnTo>
                  <a:lnTo>
                    <a:pt x="169311" y="90223"/>
                  </a:lnTo>
                  <a:lnTo>
                    <a:pt x="169437" y="89337"/>
                  </a:lnTo>
                  <a:lnTo>
                    <a:pt x="169690" y="86807"/>
                  </a:lnTo>
                  <a:lnTo>
                    <a:pt x="169943" y="84276"/>
                  </a:lnTo>
                  <a:lnTo>
                    <a:pt x="170070" y="81618"/>
                  </a:lnTo>
                  <a:lnTo>
                    <a:pt x="170070" y="79088"/>
                  </a:lnTo>
                  <a:lnTo>
                    <a:pt x="170070" y="76430"/>
                  </a:lnTo>
                  <a:lnTo>
                    <a:pt x="169943" y="73899"/>
                  </a:lnTo>
                  <a:lnTo>
                    <a:pt x="169690" y="71242"/>
                  </a:lnTo>
                  <a:lnTo>
                    <a:pt x="169437" y="68711"/>
                  </a:lnTo>
                  <a:lnTo>
                    <a:pt x="169311" y="67826"/>
                  </a:lnTo>
                  <a:lnTo>
                    <a:pt x="169058" y="67066"/>
                  </a:lnTo>
                  <a:lnTo>
                    <a:pt x="168425" y="65421"/>
                  </a:lnTo>
                  <a:lnTo>
                    <a:pt x="167539" y="63903"/>
                  </a:lnTo>
                  <a:lnTo>
                    <a:pt x="166527" y="62637"/>
                  </a:lnTo>
                  <a:lnTo>
                    <a:pt x="165135" y="61499"/>
                  </a:lnTo>
                  <a:lnTo>
                    <a:pt x="163743" y="60613"/>
                  </a:lnTo>
                  <a:lnTo>
                    <a:pt x="162098" y="59854"/>
                  </a:lnTo>
                  <a:lnTo>
                    <a:pt x="160453" y="59347"/>
                  </a:lnTo>
                  <a:lnTo>
                    <a:pt x="145774" y="56184"/>
                  </a:lnTo>
                  <a:lnTo>
                    <a:pt x="144762" y="53780"/>
                  </a:lnTo>
                  <a:lnTo>
                    <a:pt x="143623" y="51249"/>
                  </a:lnTo>
                  <a:lnTo>
                    <a:pt x="142484" y="48971"/>
                  </a:lnTo>
                  <a:lnTo>
                    <a:pt x="141092" y="46567"/>
                  </a:lnTo>
                  <a:lnTo>
                    <a:pt x="139827" y="44289"/>
                  </a:lnTo>
                  <a:lnTo>
                    <a:pt x="138309" y="42138"/>
                  </a:lnTo>
                  <a:lnTo>
                    <a:pt x="136790" y="39987"/>
                  </a:lnTo>
                  <a:lnTo>
                    <a:pt x="135145" y="37962"/>
                  </a:lnTo>
                  <a:lnTo>
                    <a:pt x="139827" y="23663"/>
                  </a:lnTo>
                  <a:lnTo>
                    <a:pt x="140333" y="21892"/>
                  </a:lnTo>
                  <a:lnTo>
                    <a:pt x="140460" y="20120"/>
                  </a:lnTo>
                  <a:lnTo>
                    <a:pt x="140333" y="18475"/>
                  </a:lnTo>
                  <a:lnTo>
                    <a:pt x="140080" y="16703"/>
                  </a:lnTo>
                  <a:lnTo>
                    <a:pt x="139447" y="15185"/>
                  </a:lnTo>
                  <a:lnTo>
                    <a:pt x="138688" y="13666"/>
                  </a:lnTo>
                  <a:lnTo>
                    <a:pt x="137549" y="12275"/>
                  </a:lnTo>
                  <a:lnTo>
                    <a:pt x="136917" y="11768"/>
                  </a:lnTo>
                  <a:lnTo>
                    <a:pt x="136284" y="11136"/>
                  </a:lnTo>
                  <a:lnTo>
                    <a:pt x="132614" y="8605"/>
                  </a:lnTo>
                  <a:lnTo>
                    <a:pt x="128818" y="6074"/>
                  </a:lnTo>
                  <a:lnTo>
                    <a:pt x="126161" y="4556"/>
                  </a:lnTo>
                  <a:lnTo>
                    <a:pt x="122365" y="2531"/>
                  </a:lnTo>
                  <a:lnTo>
                    <a:pt x="118315" y="759"/>
                  </a:lnTo>
                  <a:lnTo>
                    <a:pt x="117429" y="506"/>
                  </a:lnTo>
                  <a:lnTo>
                    <a:pt x="116544" y="253"/>
                  </a:lnTo>
                  <a:lnTo>
                    <a:pt x="114899" y="0"/>
                  </a:lnTo>
                  <a:lnTo>
                    <a:pt x="113254" y="0"/>
                  </a:lnTo>
                  <a:lnTo>
                    <a:pt x="111482" y="253"/>
                  </a:lnTo>
                  <a:lnTo>
                    <a:pt x="109837" y="886"/>
                  </a:lnTo>
                  <a:lnTo>
                    <a:pt x="108319" y="1645"/>
                  </a:lnTo>
                  <a:lnTo>
                    <a:pt x="106927" y="2658"/>
                  </a:lnTo>
                  <a:lnTo>
                    <a:pt x="105661" y="3923"/>
                  </a:lnTo>
                  <a:lnTo>
                    <a:pt x="95665" y="15185"/>
                  </a:lnTo>
                  <a:lnTo>
                    <a:pt x="93007" y="14805"/>
                  </a:lnTo>
                  <a:lnTo>
                    <a:pt x="90350" y="14552"/>
                  </a:lnTo>
                  <a:lnTo>
                    <a:pt x="87693" y="14299"/>
                  </a:lnTo>
                  <a:lnTo>
                    <a:pt x="82378" y="14299"/>
                  </a:lnTo>
                  <a:lnTo>
                    <a:pt x="79721" y="14552"/>
                  </a:lnTo>
                  <a:lnTo>
                    <a:pt x="77063" y="14805"/>
                  </a:lnTo>
                  <a:lnTo>
                    <a:pt x="74406" y="15185"/>
                  </a:lnTo>
                  <a:lnTo>
                    <a:pt x="64409" y="3923"/>
                  </a:lnTo>
                  <a:lnTo>
                    <a:pt x="63144" y="2658"/>
                  </a:lnTo>
                  <a:lnTo>
                    <a:pt x="61752" y="1645"/>
                  </a:lnTo>
                  <a:lnTo>
                    <a:pt x="60234" y="886"/>
                  </a:lnTo>
                  <a:lnTo>
                    <a:pt x="58589" y="253"/>
                  </a:lnTo>
                  <a:lnTo>
                    <a:pt x="56943" y="0"/>
                  </a:lnTo>
                  <a:close/>
                </a:path>
              </a:pathLst>
            </a:custGeom>
            <a:solidFill>
              <a:srgbClr val="0A5D63"/>
            </a:solidFill>
            <a:ln>
              <a:noFill/>
            </a:ln>
          </p:spPr>
          <p:txBody>
            <a:bodyPr spcFirstLastPara="1" wrap="square" lIns="4800" tIns="4800" rIns="4800" bIns="4800" anchor="ctr" anchorCtr="0">
              <a:noAutofit/>
            </a:bodyPr>
            <a:lstStyle/>
            <a:p>
              <a:pPr marL="0" lvl="0" indent="0" algn="l" rtl="0">
                <a:spcBef>
                  <a:spcPts val="0"/>
                </a:spcBef>
                <a:spcAft>
                  <a:spcPts val="0"/>
                </a:spcAft>
                <a:buNone/>
              </a:pPr>
              <a:endParaRPr/>
            </a:p>
          </p:txBody>
        </p:sp>
        <p:sp>
          <p:nvSpPr>
            <p:cNvPr id="1715" name="Google Shape;1715;p164"/>
            <p:cNvSpPr/>
            <p:nvPr/>
          </p:nvSpPr>
          <p:spPr>
            <a:xfrm>
              <a:off x="425050" y="238125"/>
              <a:ext cx="2793375" cy="2980025"/>
            </a:xfrm>
            <a:custGeom>
              <a:avLst/>
              <a:gdLst/>
              <a:ahLst/>
              <a:cxnLst/>
              <a:rect l="l" t="t" r="r" b="b"/>
              <a:pathLst>
                <a:path w="111735" h="119201" extrusionOk="0">
                  <a:moveTo>
                    <a:pt x="57576" y="42644"/>
                  </a:moveTo>
                  <a:lnTo>
                    <a:pt x="59221" y="42897"/>
                  </a:lnTo>
                  <a:lnTo>
                    <a:pt x="60866" y="43403"/>
                  </a:lnTo>
                  <a:lnTo>
                    <a:pt x="62511" y="43909"/>
                  </a:lnTo>
                  <a:lnTo>
                    <a:pt x="64029" y="44669"/>
                  </a:lnTo>
                  <a:lnTo>
                    <a:pt x="65548" y="45554"/>
                  </a:lnTo>
                  <a:lnTo>
                    <a:pt x="66940" y="46693"/>
                  </a:lnTo>
                  <a:lnTo>
                    <a:pt x="68078" y="47832"/>
                  </a:lnTo>
                  <a:lnTo>
                    <a:pt x="69217" y="49097"/>
                  </a:lnTo>
                  <a:lnTo>
                    <a:pt x="70230" y="50363"/>
                  </a:lnTo>
                  <a:lnTo>
                    <a:pt x="70989" y="51881"/>
                  </a:lnTo>
                  <a:lnTo>
                    <a:pt x="71621" y="53273"/>
                  </a:lnTo>
                  <a:lnTo>
                    <a:pt x="72254" y="54918"/>
                  </a:lnTo>
                  <a:lnTo>
                    <a:pt x="72634" y="56437"/>
                  </a:lnTo>
                  <a:lnTo>
                    <a:pt x="72760" y="58082"/>
                  </a:lnTo>
                  <a:lnTo>
                    <a:pt x="72887" y="59727"/>
                  </a:lnTo>
                  <a:lnTo>
                    <a:pt x="72760" y="61372"/>
                  </a:lnTo>
                  <a:lnTo>
                    <a:pt x="72507" y="63017"/>
                  </a:lnTo>
                  <a:lnTo>
                    <a:pt x="72128" y="64662"/>
                  </a:lnTo>
                  <a:lnTo>
                    <a:pt x="71495" y="66307"/>
                  </a:lnTo>
                  <a:lnTo>
                    <a:pt x="70736" y="67825"/>
                  </a:lnTo>
                  <a:lnTo>
                    <a:pt x="69850" y="69344"/>
                  </a:lnTo>
                  <a:lnTo>
                    <a:pt x="68838" y="70609"/>
                  </a:lnTo>
                  <a:lnTo>
                    <a:pt x="67699" y="71875"/>
                  </a:lnTo>
                  <a:lnTo>
                    <a:pt x="66433" y="73014"/>
                  </a:lnTo>
                  <a:lnTo>
                    <a:pt x="65041" y="73899"/>
                  </a:lnTo>
                  <a:lnTo>
                    <a:pt x="63649" y="74785"/>
                  </a:lnTo>
                  <a:lnTo>
                    <a:pt x="62131" y="75418"/>
                  </a:lnTo>
                  <a:lnTo>
                    <a:pt x="60613" y="75924"/>
                  </a:lnTo>
                  <a:lnTo>
                    <a:pt x="59094" y="76304"/>
                  </a:lnTo>
                  <a:lnTo>
                    <a:pt x="57449" y="76557"/>
                  </a:lnTo>
                  <a:lnTo>
                    <a:pt x="55804" y="76683"/>
                  </a:lnTo>
                  <a:lnTo>
                    <a:pt x="54159" y="76557"/>
                  </a:lnTo>
                  <a:lnTo>
                    <a:pt x="52514" y="76304"/>
                  </a:lnTo>
                  <a:lnTo>
                    <a:pt x="50869" y="75924"/>
                  </a:lnTo>
                  <a:lnTo>
                    <a:pt x="49224" y="75291"/>
                  </a:lnTo>
                  <a:lnTo>
                    <a:pt x="47705" y="74532"/>
                  </a:lnTo>
                  <a:lnTo>
                    <a:pt x="46187" y="73646"/>
                  </a:lnTo>
                  <a:lnTo>
                    <a:pt x="44795" y="72634"/>
                  </a:lnTo>
                  <a:lnTo>
                    <a:pt x="43656" y="71495"/>
                  </a:lnTo>
                  <a:lnTo>
                    <a:pt x="42517" y="70230"/>
                  </a:lnTo>
                  <a:lnTo>
                    <a:pt x="41505" y="68838"/>
                  </a:lnTo>
                  <a:lnTo>
                    <a:pt x="40746" y="67446"/>
                  </a:lnTo>
                  <a:lnTo>
                    <a:pt x="39987" y="65927"/>
                  </a:lnTo>
                  <a:lnTo>
                    <a:pt x="39480" y="64409"/>
                  </a:lnTo>
                  <a:lnTo>
                    <a:pt x="39101" y="62764"/>
                  </a:lnTo>
                  <a:lnTo>
                    <a:pt x="38848" y="61245"/>
                  </a:lnTo>
                  <a:lnTo>
                    <a:pt x="38848" y="59600"/>
                  </a:lnTo>
                  <a:lnTo>
                    <a:pt x="38848" y="57955"/>
                  </a:lnTo>
                  <a:lnTo>
                    <a:pt x="39101" y="56310"/>
                  </a:lnTo>
                  <a:lnTo>
                    <a:pt x="39607" y="54665"/>
                  </a:lnTo>
                  <a:lnTo>
                    <a:pt x="40113" y="53020"/>
                  </a:lnTo>
                  <a:lnTo>
                    <a:pt x="40872" y="51502"/>
                  </a:lnTo>
                  <a:lnTo>
                    <a:pt x="41885" y="49983"/>
                  </a:lnTo>
                  <a:lnTo>
                    <a:pt x="42897" y="48591"/>
                  </a:lnTo>
                  <a:lnTo>
                    <a:pt x="44036" y="47326"/>
                  </a:lnTo>
                  <a:lnTo>
                    <a:pt x="45301" y="46314"/>
                  </a:lnTo>
                  <a:lnTo>
                    <a:pt x="46567" y="45301"/>
                  </a:lnTo>
                  <a:lnTo>
                    <a:pt x="48085" y="44542"/>
                  </a:lnTo>
                  <a:lnTo>
                    <a:pt x="49604" y="43783"/>
                  </a:lnTo>
                  <a:lnTo>
                    <a:pt x="51122" y="43277"/>
                  </a:lnTo>
                  <a:lnTo>
                    <a:pt x="52641" y="42897"/>
                  </a:lnTo>
                  <a:lnTo>
                    <a:pt x="54286" y="42644"/>
                  </a:lnTo>
                  <a:close/>
                  <a:moveTo>
                    <a:pt x="55677" y="0"/>
                  </a:moveTo>
                  <a:lnTo>
                    <a:pt x="53526" y="127"/>
                  </a:lnTo>
                  <a:lnTo>
                    <a:pt x="50363" y="253"/>
                  </a:lnTo>
                  <a:lnTo>
                    <a:pt x="47326" y="633"/>
                  </a:lnTo>
                  <a:lnTo>
                    <a:pt x="46060" y="886"/>
                  </a:lnTo>
                  <a:lnTo>
                    <a:pt x="44922" y="1392"/>
                  </a:lnTo>
                  <a:lnTo>
                    <a:pt x="43909" y="2025"/>
                  </a:lnTo>
                  <a:lnTo>
                    <a:pt x="43024" y="2784"/>
                  </a:lnTo>
                  <a:lnTo>
                    <a:pt x="42264" y="3796"/>
                  </a:lnTo>
                  <a:lnTo>
                    <a:pt x="41632" y="4809"/>
                  </a:lnTo>
                  <a:lnTo>
                    <a:pt x="41125" y="5947"/>
                  </a:lnTo>
                  <a:lnTo>
                    <a:pt x="40872" y="7086"/>
                  </a:lnTo>
                  <a:lnTo>
                    <a:pt x="38974" y="17463"/>
                  </a:lnTo>
                  <a:lnTo>
                    <a:pt x="35558" y="18981"/>
                  </a:lnTo>
                  <a:lnTo>
                    <a:pt x="33913" y="19867"/>
                  </a:lnTo>
                  <a:lnTo>
                    <a:pt x="32268" y="20753"/>
                  </a:lnTo>
                  <a:lnTo>
                    <a:pt x="30749" y="21765"/>
                  </a:lnTo>
                  <a:lnTo>
                    <a:pt x="29231" y="22904"/>
                  </a:lnTo>
                  <a:lnTo>
                    <a:pt x="27712" y="24043"/>
                  </a:lnTo>
                  <a:lnTo>
                    <a:pt x="26320" y="25181"/>
                  </a:lnTo>
                  <a:lnTo>
                    <a:pt x="16197" y="22144"/>
                  </a:lnTo>
                  <a:lnTo>
                    <a:pt x="14932" y="21765"/>
                  </a:lnTo>
                  <a:lnTo>
                    <a:pt x="12527" y="21765"/>
                  </a:lnTo>
                  <a:lnTo>
                    <a:pt x="11389" y="22018"/>
                  </a:lnTo>
                  <a:lnTo>
                    <a:pt x="10250" y="22524"/>
                  </a:lnTo>
                  <a:lnTo>
                    <a:pt x="9237" y="23157"/>
                  </a:lnTo>
                  <a:lnTo>
                    <a:pt x="8352" y="23916"/>
                  </a:lnTo>
                  <a:lnTo>
                    <a:pt x="7466" y="24802"/>
                  </a:lnTo>
                  <a:lnTo>
                    <a:pt x="5441" y="27839"/>
                  </a:lnTo>
                  <a:lnTo>
                    <a:pt x="3670" y="31002"/>
                  </a:lnTo>
                  <a:lnTo>
                    <a:pt x="2025" y="34166"/>
                  </a:lnTo>
                  <a:lnTo>
                    <a:pt x="506" y="37456"/>
                  </a:lnTo>
                  <a:lnTo>
                    <a:pt x="127" y="38721"/>
                  </a:lnTo>
                  <a:lnTo>
                    <a:pt x="0" y="39860"/>
                  </a:lnTo>
                  <a:lnTo>
                    <a:pt x="127" y="41125"/>
                  </a:lnTo>
                  <a:lnTo>
                    <a:pt x="253" y="42264"/>
                  </a:lnTo>
                  <a:lnTo>
                    <a:pt x="759" y="43403"/>
                  </a:lnTo>
                  <a:lnTo>
                    <a:pt x="1265" y="44415"/>
                  </a:lnTo>
                  <a:lnTo>
                    <a:pt x="2025" y="45428"/>
                  </a:lnTo>
                  <a:lnTo>
                    <a:pt x="2910" y="46314"/>
                  </a:lnTo>
                  <a:lnTo>
                    <a:pt x="10882" y="53147"/>
                  </a:lnTo>
                  <a:lnTo>
                    <a:pt x="10756" y="55045"/>
                  </a:lnTo>
                  <a:lnTo>
                    <a:pt x="10503" y="56943"/>
                  </a:lnTo>
                  <a:lnTo>
                    <a:pt x="10503" y="58714"/>
                  </a:lnTo>
                  <a:lnTo>
                    <a:pt x="10503" y="60613"/>
                  </a:lnTo>
                  <a:lnTo>
                    <a:pt x="10503" y="62511"/>
                  </a:lnTo>
                  <a:lnTo>
                    <a:pt x="10756" y="64282"/>
                  </a:lnTo>
                  <a:lnTo>
                    <a:pt x="11262" y="67952"/>
                  </a:lnTo>
                  <a:lnTo>
                    <a:pt x="3543" y="75165"/>
                  </a:lnTo>
                  <a:lnTo>
                    <a:pt x="2657" y="76050"/>
                  </a:lnTo>
                  <a:lnTo>
                    <a:pt x="2025" y="77063"/>
                  </a:lnTo>
                  <a:lnTo>
                    <a:pt x="1518" y="78202"/>
                  </a:lnTo>
                  <a:lnTo>
                    <a:pt x="1139" y="79340"/>
                  </a:lnTo>
                  <a:lnTo>
                    <a:pt x="886" y="80479"/>
                  </a:lnTo>
                  <a:lnTo>
                    <a:pt x="886" y="81745"/>
                  </a:lnTo>
                  <a:lnTo>
                    <a:pt x="1139" y="82884"/>
                  </a:lnTo>
                  <a:lnTo>
                    <a:pt x="1518" y="84022"/>
                  </a:lnTo>
                  <a:lnTo>
                    <a:pt x="2910" y="86933"/>
                  </a:lnTo>
                  <a:lnTo>
                    <a:pt x="4429" y="89590"/>
                  </a:lnTo>
                  <a:lnTo>
                    <a:pt x="5568" y="91488"/>
                  </a:lnTo>
                  <a:lnTo>
                    <a:pt x="7213" y="94019"/>
                  </a:lnTo>
                  <a:lnTo>
                    <a:pt x="9111" y="96550"/>
                  </a:lnTo>
                  <a:lnTo>
                    <a:pt x="9997" y="97436"/>
                  </a:lnTo>
                  <a:lnTo>
                    <a:pt x="10882" y="98195"/>
                  </a:lnTo>
                  <a:lnTo>
                    <a:pt x="11895" y="98701"/>
                  </a:lnTo>
                  <a:lnTo>
                    <a:pt x="13034" y="99081"/>
                  </a:lnTo>
                  <a:lnTo>
                    <a:pt x="14299" y="99334"/>
                  </a:lnTo>
                  <a:lnTo>
                    <a:pt x="15438" y="99334"/>
                  </a:lnTo>
                  <a:lnTo>
                    <a:pt x="16703" y="99207"/>
                  </a:lnTo>
                  <a:lnTo>
                    <a:pt x="17969" y="98828"/>
                  </a:lnTo>
                  <a:lnTo>
                    <a:pt x="27839" y="95285"/>
                  </a:lnTo>
                  <a:lnTo>
                    <a:pt x="30876" y="97436"/>
                  </a:lnTo>
                  <a:lnTo>
                    <a:pt x="32394" y="98448"/>
                  </a:lnTo>
                  <a:lnTo>
                    <a:pt x="34039" y="99460"/>
                  </a:lnTo>
                  <a:lnTo>
                    <a:pt x="35811" y="100220"/>
                  </a:lnTo>
                  <a:lnTo>
                    <a:pt x="37456" y="101105"/>
                  </a:lnTo>
                  <a:lnTo>
                    <a:pt x="40872" y="102497"/>
                  </a:lnTo>
                  <a:lnTo>
                    <a:pt x="43277" y="112747"/>
                  </a:lnTo>
                  <a:lnTo>
                    <a:pt x="43150" y="112747"/>
                  </a:lnTo>
                  <a:lnTo>
                    <a:pt x="43530" y="114012"/>
                  </a:lnTo>
                  <a:lnTo>
                    <a:pt x="44036" y="115025"/>
                  </a:lnTo>
                  <a:lnTo>
                    <a:pt x="44795" y="116037"/>
                  </a:lnTo>
                  <a:lnTo>
                    <a:pt x="45554" y="116923"/>
                  </a:lnTo>
                  <a:lnTo>
                    <a:pt x="46440" y="117682"/>
                  </a:lnTo>
                  <a:lnTo>
                    <a:pt x="47579" y="118315"/>
                  </a:lnTo>
                  <a:lnTo>
                    <a:pt x="48718" y="118694"/>
                  </a:lnTo>
                  <a:lnTo>
                    <a:pt x="49857" y="118947"/>
                  </a:lnTo>
                  <a:lnTo>
                    <a:pt x="53020" y="119201"/>
                  </a:lnTo>
                  <a:lnTo>
                    <a:pt x="58208" y="119201"/>
                  </a:lnTo>
                  <a:lnTo>
                    <a:pt x="61372" y="118947"/>
                  </a:lnTo>
                  <a:lnTo>
                    <a:pt x="64409" y="118694"/>
                  </a:lnTo>
                  <a:lnTo>
                    <a:pt x="65674" y="118315"/>
                  </a:lnTo>
                  <a:lnTo>
                    <a:pt x="66813" y="117935"/>
                  </a:lnTo>
                  <a:lnTo>
                    <a:pt x="67825" y="117302"/>
                  </a:lnTo>
                  <a:lnTo>
                    <a:pt x="68711" y="116417"/>
                  </a:lnTo>
                  <a:lnTo>
                    <a:pt x="69470" y="115531"/>
                  </a:lnTo>
                  <a:lnTo>
                    <a:pt x="70103" y="114519"/>
                  </a:lnTo>
                  <a:lnTo>
                    <a:pt x="70609" y="113380"/>
                  </a:lnTo>
                  <a:lnTo>
                    <a:pt x="70862" y="112114"/>
                  </a:lnTo>
                  <a:lnTo>
                    <a:pt x="72760" y="101865"/>
                  </a:lnTo>
                  <a:lnTo>
                    <a:pt x="76177" y="100346"/>
                  </a:lnTo>
                  <a:lnTo>
                    <a:pt x="77822" y="99460"/>
                  </a:lnTo>
                  <a:lnTo>
                    <a:pt x="79467" y="98448"/>
                  </a:lnTo>
                  <a:lnTo>
                    <a:pt x="80985" y="97562"/>
                  </a:lnTo>
                  <a:lnTo>
                    <a:pt x="82504" y="96423"/>
                  </a:lnTo>
                  <a:lnTo>
                    <a:pt x="84022" y="95285"/>
                  </a:lnTo>
                  <a:lnTo>
                    <a:pt x="85414" y="94146"/>
                  </a:lnTo>
                  <a:lnTo>
                    <a:pt x="95537" y="97183"/>
                  </a:lnTo>
                  <a:lnTo>
                    <a:pt x="96803" y="97436"/>
                  </a:lnTo>
                  <a:lnTo>
                    <a:pt x="97942" y="97562"/>
                  </a:lnTo>
                  <a:lnTo>
                    <a:pt x="99207" y="97436"/>
                  </a:lnTo>
                  <a:lnTo>
                    <a:pt x="100346" y="97183"/>
                  </a:lnTo>
                  <a:lnTo>
                    <a:pt x="101485" y="96803"/>
                  </a:lnTo>
                  <a:lnTo>
                    <a:pt x="102497" y="96170"/>
                  </a:lnTo>
                  <a:lnTo>
                    <a:pt x="103509" y="95411"/>
                  </a:lnTo>
                  <a:lnTo>
                    <a:pt x="104269" y="94399"/>
                  </a:lnTo>
                  <a:lnTo>
                    <a:pt x="106293" y="91488"/>
                  </a:lnTo>
                  <a:lnTo>
                    <a:pt x="108065" y="88325"/>
                  </a:lnTo>
                  <a:lnTo>
                    <a:pt x="109710" y="85035"/>
                  </a:lnTo>
                  <a:lnTo>
                    <a:pt x="111228" y="81745"/>
                  </a:lnTo>
                  <a:lnTo>
                    <a:pt x="111608" y="80606"/>
                  </a:lnTo>
                  <a:lnTo>
                    <a:pt x="111735" y="79340"/>
                  </a:lnTo>
                  <a:lnTo>
                    <a:pt x="111735" y="78202"/>
                  </a:lnTo>
                  <a:lnTo>
                    <a:pt x="111481" y="77063"/>
                  </a:lnTo>
                  <a:lnTo>
                    <a:pt x="110975" y="75924"/>
                  </a:lnTo>
                  <a:lnTo>
                    <a:pt x="110469" y="74785"/>
                  </a:lnTo>
                  <a:lnTo>
                    <a:pt x="109710" y="73899"/>
                  </a:lnTo>
                  <a:lnTo>
                    <a:pt x="108824" y="73014"/>
                  </a:lnTo>
                  <a:lnTo>
                    <a:pt x="100852" y="66054"/>
                  </a:lnTo>
                  <a:lnTo>
                    <a:pt x="101105" y="64156"/>
                  </a:lnTo>
                  <a:lnTo>
                    <a:pt x="101232" y="62384"/>
                  </a:lnTo>
                  <a:lnTo>
                    <a:pt x="101232" y="60486"/>
                  </a:lnTo>
                  <a:lnTo>
                    <a:pt x="101232" y="58588"/>
                  </a:lnTo>
                  <a:lnTo>
                    <a:pt x="101232" y="56690"/>
                  </a:lnTo>
                  <a:lnTo>
                    <a:pt x="101105" y="54918"/>
                  </a:lnTo>
                  <a:lnTo>
                    <a:pt x="100473" y="51249"/>
                  </a:lnTo>
                  <a:lnTo>
                    <a:pt x="108191" y="44036"/>
                  </a:lnTo>
                  <a:lnTo>
                    <a:pt x="109077" y="43150"/>
                  </a:lnTo>
                  <a:lnTo>
                    <a:pt x="109710" y="42138"/>
                  </a:lnTo>
                  <a:lnTo>
                    <a:pt x="110343" y="40999"/>
                  </a:lnTo>
                  <a:lnTo>
                    <a:pt x="110722" y="39860"/>
                  </a:lnTo>
                  <a:lnTo>
                    <a:pt x="110849" y="38721"/>
                  </a:lnTo>
                  <a:lnTo>
                    <a:pt x="110849" y="37582"/>
                  </a:lnTo>
                  <a:lnTo>
                    <a:pt x="110596" y="36317"/>
                  </a:lnTo>
                  <a:lnTo>
                    <a:pt x="110216" y="35178"/>
                  </a:lnTo>
                  <a:lnTo>
                    <a:pt x="108824" y="32394"/>
                  </a:lnTo>
                  <a:lnTo>
                    <a:pt x="107306" y="29610"/>
                  </a:lnTo>
                  <a:lnTo>
                    <a:pt x="106167" y="27712"/>
                  </a:lnTo>
                  <a:lnTo>
                    <a:pt x="104522" y="25181"/>
                  </a:lnTo>
                  <a:lnTo>
                    <a:pt x="102624" y="22777"/>
                  </a:lnTo>
                  <a:lnTo>
                    <a:pt x="101864" y="21891"/>
                  </a:lnTo>
                  <a:lnTo>
                    <a:pt x="100852" y="21132"/>
                  </a:lnTo>
                  <a:lnTo>
                    <a:pt x="99840" y="20499"/>
                  </a:lnTo>
                  <a:lnTo>
                    <a:pt x="98701" y="20120"/>
                  </a:lnTo>
                  <a:lnTo>
                    <a:pt x="97436" y="19993"/>
                  </a:lnTo>
                  <a:lnTo>
                    <a:pt x="96297" y="19867"/>
                  </a:lnTo>
                  <a:lnTo>
                    <a:pt x="95031" y="20120"/>
                  </a:lnTo>
                  <a:lnTo>
                    <a:pt x="93892" y="20373"/>
                  </a:lnTo>
                  <a:lnTo>
                    <a:pt x="83896" y="23916"/>
                  </a:lnTo>
                  <a:lnTo>
                    <a:pt x="80859" y="21765"/>
                  </a:lnTo>
                  <a:lnTo>
                    <a:pt x="79340" y="20753"/>
                  </a:lnTo>
                  <a:lnTo>
                    <a:pt x="77695" y="19867"/>
                  </a:lnTo>
                  <a:lnTo>
                    <a:pt x="76050" y="18981"/>
                  </a:lnTo>
                  <a:lnTo>
                    <a:pt x="74279" y="18222"/>
                  </a:lnTo>
                  <a:lnTo>
                    <a:pt x="70862" y="16830"/>
                  </a:lnTo>
                  <a:lnTo>
                    <a:pt x="68458" y="6580"/>
                  </a:lnTo>
                  <a:lnTo>
                    <a:pt x="68205" y="5315"/>
                  </a:lnTo>
                  <a:lnTo>
                    <a:pt x="67572" y="4176"/>
                  </a:lnTo>
                  <a:lnTo>
                    <a:pt x="66940" y="3163"/>
                  </a:lnTo>
                  <a:lnTo>
                    <a:pt x="66180" y="2278"/>
                  </a:lnTo>
                  <a:lnTo>
                    <a:pt x="65168" y="1518"/>
                  </a:lnTo>
                  <a:lnTo>
                    <a:pt x="64156" y="1012"/>
                  </a:lnTo>
                  <a:lnTo>
                    <a:pt x="63017" y="506"/>
                  </a:lnTo>
                  <a:lnTo>
                    <a:pt x="61751" y="380"/>
                  </a:lnTo>
                  <a:lnTo>
                    <a:pt x="58714" y="127"/>
                  </a:lnTo>
                  <a:lnTo>
                    <a:pt x="55677" y="0"/>
                  </a:lnTo>
                  <a:close/>
                </a:path>
              </a:pathLst>
            </a:custGeom>
            <a:solidFill>
              <a:srgbClr val="0A5D63"/>
            </a:solidFill>
            <a:ln>
              <a:noFill/>
            </a:ln>
          </p:spPr>
          <p:txBody>
            <a:bodyPr spcFirstLastPara="1" wrap="square" lIns="4800" tIns="4800" rIns="4800" bIns="4800" anchor="ctr" anchorCtr="0">
              <a:noAutofit/>
            </a:bodyPr>
            <a:lstStyle/>
            <a:p>
              <a:pPr marL="0" lvl="0" indent="0" algn="l" rtl="0">
                <a:spcBef>
                  <a:spcPts val="0"/>
                </a:spcBef>
                <a:spcAft>
                  <a:spcPts val="0"/>
                </a:spcAft>
                <a:buNone/>
              </a:pPr>
              <a:endParaRPr/>
            </a:p>
          </p:txBody>
        </p:sp>
      </p:grpSp>
      <p:sp>
        <p:nvSpPr>
          <p:cNvPr id="1716" name="Google Shape;1716;p164"/>
          <p:cNvSpPr/>
          <p:nvPr/>
        </p:nvSpPr>
        <p:spPr>
          <a:xfrm>
            <a:off x="4441825" y="559112"/>
            <a:ext cx="305617" cy="324279"/>
          </a:xfrm>
          <a:custGeom>
            <a:avLst/>
            <a:gdLst/>
            <a:ahLst/>
            <a:cxnLst/>
            <a:rect l="l" t="t" r="r" b="b"/>
            <a:pathLst>
              <a:path w="197491" h="209550" extrusionOk="0">
                <a:moveTo>
                  <a:pt x="30280" y="6699"/>
                </a:moveTo>
                <a:lnTo>
                  <a:pt x="28404" y="6967"/>
                </a:lnTo>
                <a:lnTo>
                  <a:pt x="26261" y="7503"/>
                </a:lnTo>
                <a:lnTo>
                  <a:pt x="24385" y="8307"/>
                </a:lnTo>
                <a:lnTo>
                  <a:pt x="22509" y="9111"/>
                </a:lnTo>
                <a:lnTo>
                  <a:pt x="20901" y="10183"/>
                </a:lnTo>
                <a:lnTo>
                  <a:pt x="19294" y="11523"/>
                </a:lnTo>
                <a:lnTo>
                  <a:pt x="17686" y="12862"/>
                </a:lnTo>
                <a:lnTo>
                  <a:pt x="16346" y="14202"/>
                </a:lnTo>
                <a:lnTo>
                  <a:pt x="15006" y="15810"/>
                </a:lnTo>
                <a:lnTo>
                  <a:pt x="14202" y="17686"/>
                </a:lnTo>
                <a:lnTo>
                  <a:pt x="13130" y="19562"/>
                </a:lnTo>
                <a:lnTo>
                  <a:pt x="12594" y="21437"/>
                </a:lnTo>
                <a:lnTo>
                  <a:pt x="12058" y="23313"/>
                </a:lnTo>
                <a:lnTo>
                  <a:pt x="11523" y="25457"/>
                </a:lnTo>
                <a:lnTo>
                  <a:pt x="11523" y="27601"/>
                </a:lnTo>
                <a:lnTo>
                  <a:pt x="11523" y="29744"/>
                </a:lnTo>
                <a:lnTo>
                  <a:pt x="12058" y="31888"/>
                </a:lnTo>
                <a:lnTo>
                  <a:pt x="12594" y="33764"/>
                </a:lnTo>
                <a:lnTo>
                  <a:pt x="13130" y="35908"/>
                </a:lnTo>
                <a:lnTo>
                  <a:pt x="14202" y="37515"/>
                </a:lnTo>
                <a:lnTo>
                  <a:pt x="15006" y="39391"/>
                </a:lnTo>
                <a:lnTo>
                  <a:pt x="16346" y="40999"/>
                </a:lnTo>
                <a:lnTo>
                  <a:pt x="17686" y="42339"/>
                </a:lnTo>
                <a:lnTo>
                  <a:pt x="19294" y="43947"/>
                </a:lnTo>
                <a:lnTo>
                  <a:pt x="20901" y="45018"/>
                </a:lnTo>
                <a:lnTo>
                  <a:pt x="22509" y="46090"/>
                </a:lnTo>
                <a:lnTo>
                  <a:pt x="24385" y="46894"/>
                </a:lnTo>
                <a:lnTo>
                  <a:pt x="26261" y="47698"/>
                </a:lnTo>
                <a:lnTo>
                  <a:pt x="28404" y="48234"/>
                </a:lnTo>
                <a:lnTo>
                  <a:pt x="30280" y="48502"/>
                </a:lnTo>
                <a:lnTo>
                  <a:pt x="34568" y="48502"/>
                </a:lnTo>
                <a:lnTo>
                  <a:pt x="36711" y="48234"/>
                </a:lnTo>
                <a:lnTo>
                  <a:pt x="38855" y="47698"/>
                </a:lnTo>
                <a:lnTo>
                  <a:pt x="40731" y="46894"/>
                </a:lnTo>
                <a:lnTo>
                  <a:pt x="42607" y="46090"/>
                </a:lnTo>
                <a:lnTo>
                  <a:pt x="44214" y="45018"/>
                </a:lnTo>
                <a:lnTo>
                  <a:pt x="45822" y="43947"/>
                </a:lnTo>
                <a:lnTo>
                  <a:pt x="47430" y="42339"/>
                </a:lnTo>
                <a:lnTo>
                  <a:pt x="48770" y="40999"/>
                </a:lnTo>
                <a:lnTo>
                  <a:pt x="50110" y="39391"/>
                </a:lnTo>
                <a:lnTo>
                  <a:pt x="50914" y="37515"/>
                </a:lnTo>
                <a:lnTo>
                  <a:pt x="51985" y="35908"/>
                </a:lnTo>
                <a:lnTo>
                  <a:pt x="52521" y="33764"/>
                </a:lnTo>
                <a:lnTo>
                  <a:pt x="53057" y="31888"/>
                </a:lnTo>
                <a:lnTo>
                  <a:pt x="53593" y="29744"/>
                </a:lnTo>
                <a:lnTo>
                  <a:pt x="53593" y="27601"/>
                </a:lnTo>
                <a:lnTo>
                  <a:pt x="53593" y="25457"/>
                </a:lnTo>
                <a:lnTo>
                  <a:pt x="53057" y="23313"/>
                </a:lnTo>
                <a:lnTo>
                  <a:pt x="52521" y="21437"/>
                </a:lnTo>
                <a:lnTo>
                  <a:pt x="51985" y="19562"/>
                </a:lnTo>
                <a:lnTo>
                  <a:pt x="50914" y="17686"/>
                </a:lnTo>
                <a:lnTo>
                  <a:pt x="50110" y="15810"/>
                </a:lnTo>
                <a:lnTo>
                  <a:pt x="48770" y="14202"/>
                </a:lnTo>
                <a:lnTo>
                  <a:pt x="47430" y="12862"/>
                </a:lnTo>
                <a:lnTo>
                  <a:pt x="45822" y="11523"/>
                </a:lnTo>
                <a:lnTo>
                  <a:pt x="44214" y="10183"/>
                </a:lnTo>
                <a:lnTo>
                  <a:pt x="42607" y="9111"/>
                </a:lnTo>
                <a:lnTo>
                  <a:pt x="40731" y="8307"/>
                </a:lnTo>
                <a:lnTo>
                  <a:pt x="38855" y="7503"/>
                </a:lnTo>
                <a:lnTo>
                  <a:pt x="36711" y="6967"/>
                </a:lnTo>
                <a:lnTo>
                  <a:pt x="34568" y="6699"/>
                </a:lnTo>
                <a:close/>
                <a:moveTo>
                  <a:pt x="163995" y="6699"/>
                </a:moveTo>
                <a:lnTo>
                  <a:pt x="161852" y="6967"/>
                </a:lnTo>
                <a:lnTo>
                  <a:pt x="159976" y="7503"/>
                </a:lnTo>
                <a:lnTo>
                  <a:pt x="158100" y="8307"/>
                </a:lnTo>
                <a:lnTo>
                  <a:pt x="156224" y="9111"/>
                </a:lnTo>
                <a:lnTo>
                  <a:pt x="154348" y="10183"/>
                </a:lnTo>
                <a:lnTo>
                  <a:pt x="152741" y="11523"/>
                </a:lnTo>
                <a:lnTo>
                  <a:pt x="151401" y="12862"/>
                </a:lnTo>
                <a:lnTo>
                  <a:pt x="150061" y="14202"/>
                </a:lnTo>
                <a:lnTo>
                  <a:pt x="148721" y="15810"/>
                </a:lnTo>
                <a:lnTo>
                  <a:pt x="147649" y="17686"/>
                </a:lnTo>
                <a:lnTo>
                  <a:pt x="146845" y="19562"/>
                </a:lnTo>
                <a:lnTo>
                  <a:pt x="146042" y="21437"/>
                </a:lnTo>
                <a:lnTo>
                  <a:pt x="145506" y="23313"/>
                </a:lnTo>
                <a:lnTo>
                  <a:pt x="145238" y="25457"/>
                </a:lnTo>
                <a:lnTo>
                  <a:pt x="145238" y="27601"/>
                </a:lnTo>
                <a:lnTo>
                  <a:pt x="145238" y="29744"/>
                </a:lnTo>
                <a:lnTo>
                  <a:pt x="145506" y="31888"/>
                </a:lnTo>
                <a:lnTo>
                  <a:pt x="146042" y="33764"/>
                </a:lnTo>
                <a:lnTo>
                  <a:pt x="146845" y="35908"/>
                </a:lnTo>
                <a:lnTo>
                  <a:pt x="147649" y="37515"/>
                </a:lnTo>
                <a:lnTo>
                  <a:pt x="148721" y="39391"/>
                </a:lnTo>
                <a:lnTo>
                  <a:pt x="150061" y="40999"/>
                </a:lnTo>
                <a:lnTo>
                  <a:pt x="151401" y="42339"/>
                </a:lnTo>
                <a:lnTo>
                  <a:pt x="152741" y="43947"/>
                </a:lnTo>
                <a:lnTo>
                  <a:pt x="154348" y="45018"/>
                </a:lnTo>
                <a:lnTo>
                  <a:pt x="156224" y="46090"/>
                </a:lnTo>
                <a:lnTo>
                  <a:pt x="158100" y="46894"/>
                </a:lnTo>
                <a:lnTo>
                  <a:pt x="159976" y="47698"/>
                </a:lnTo>
                <a:lnTo>
                  <a:pt x="161852" y="48234"/>
                </a:lnTo>
                <a:lnTo>
                  <a:pt x="163995" y="48502"/>
                </a:lnTo>
                <a:lnTo>
                  <a:pt x="168283" y="48502"/>
                </a:lnTo>
                <a:lnTo>
                  <a:pt x="170426" y="48234"/>
                </a:lnTo>
                <a:lnTo>
                  <a:pt x="172302" y="47698"/>
                </a:lnTo>
                <a:lnTo>
                  <a:pt x="174446" y="46894"/>
                </a:lnTo>
                <a:lnTo>
                  <a:pt x="176054" y="46090"/>
                </a:lnTo>
                <a:lnTo>
                  <a:pt x="177929" y="45018"/>
                </a:lnTo>
                <a:lnTo>
                  <a:pt x="179537" y="43947"/>
                </a:lnTo>
                <a:lnTo>
                  <a:pt x="181145" y="42339"/>
                </a:lnTo>
                <a:lnTo>
                  <a:pt x="182485" y="40999"/>
                </a:lnTo>
                <a:lnTo>
                  <a:pt x="183557" y="39391"/>
                </a:lnTo>
                <a:lnTo>
                  <a:pt x="184629" y="37515"/>
                </a:lnTo>
                <a:lnTo>
                  <a:pt x="185433" y="35908"/>
                </a:lnTo>
                <a:lnTo>
                  <a:pt x="186236" y="33764"/>
                </a:lnTo>
                <a:lnTo>
                  <a:pt x="186772" y="31888"/>
                </a:lnTo>
                <a:lnTo>
                  <a:pt x="187040" y="29744"/>
                </a:lnTo>
                <a:lnTo>
                  <a:pt x="187308" y="27601"/>
                </a:lnTo>
                <a:lnTo>
                  <a:pt x="187040" y="25457"/>
                </a:lnTo>
                <a:lnTo>
                  <a:pt x="186772" y="23313"/>
                </a:lnTo>
                <a:lnTo>
                  <a:pt x="186236" y="21437"/>
                </a:lnTo>
                <a:lnTo>
                  <a:pt x="185433" y="19562"/>
                </a:lnTo>
                <a:lnTo>
                  <a:pt x="184629" y="17686"/>
                </a:lnTo>
                <a:lnTo>
                  <a:pt x="183557" y="15810"/>
                </a:lnTo>
                <a:lnTo>
                  <a:pt x="182485" y="14202"/>
                </a:lnTo>
                <a:lnTo>
                  <a:pt x="181145" y="12862"/>
                </a:lnTo>
                <a:lnTo>
                  <a:pt x="179537" y="11523"/>
                </a:lnTo>
                <a:lnTo>
                  <a:pt x="177929" y="10183"/>
                </a:lnTo>
                <a:lnTo>
                  <a:pt x="176054" y="9111"/>
                </a:lnTo>
                <a:lnTo>
                  <a:pt x="174446" y="8307"/>
                </a:lnTo>
                <a:lnTo>
                  <a:pt x="172302" y="7503"/>
                </a:lnTo>
                <a:lnTo>
                  <a:pt x="170426" y="6967"/>
                </a:lnTo>
                <a:lnTo>
                  <a:pt x="168283" y="6699"/>
                </a:lnTo>
                <a:close/>
                <a:moveTo>
                  <a:pt x="97004" y="0"/>
                </a:moveTo>
                <a:lnTo>
                  <a:pt x="94324" y="536"/>
                </a:lnTo>
                <a:lnTo>
                  <a:pt x="91912" y="1072"/>
                </a:lnTo>
                <a:lnTo>
                  <a:pt x="89769" y="1876"/>
                </a:lnTo>
                <a:lnTo>
                  <a:pt x="87357" y="2948"/>
                </a:lnTo>
                <a:lnTo>
                  <a:pt x="85481" y="4287"/>
                </a:lnTo>
                <a:lnTo>
                  <a:pt x="83337" y="5627"/>
                </a:lnTo>
                <a:lnTo>
                  <a:pt x="81730" y="7235"/>
                </a:lnTo>
                <a:lnTo>
                  <a:pt x="80122" y="9111"/>
                </a:lnTo>
                <a:lnTo>
                  <a:pt x="78514" y="10987"/>
                </a:lnTo>
                <a:lnTo>
                  <a:pt x="77442" y="13130"/>
                </a:lnTo>
                <a:lnTo>
                  <a:pt x="76370" y="15274"/>
                </a:lnTo>
                <a:lnTo>
                  <a:pt x="75298" y="17686"/>
                </a:lnTo>
                <a:lnTo>
                  <a:pt x="74763" y="20098"/>
                </a:lnTo>
                <a:lnTo>
                  <a:pt x="74495" y="22509"/>
                </a:lnTo>
                <a:lnTo>
                  <a:pt x="74227" y="25189"/>
                </a:lnTo>
                <a:lnTo>
                  <a:pt x="74495" y="27601"/>
                </a:lnTo>
                <a:lnTo>
                  <a:pt x="74763" y="30280"/>
                </a:lnTo>
                <a:lnTo>
                  <a:pt x="75298" y="32692"/>
                </a:lnTo>
                <a:lnTo>
                  <a:pt x="76370" y="34836"/>
                </a:lnTo>
                <a:lnTo>
                  <a:pt x="77442" y="36979"/>
                </a:lnTo>
                <a:lnTo>
                  <a:pt x="78514" y="39123"/>
                </a:lnTo>
                <a:lnTo>
                  <a:pt x="80122" y="40999"/>
                </a:lnTo>
                <a:lnTo>
                  <a:pt x="81730" y="42875"/>
                </a:lnTo>
                <a:lnTo>
                  <a:pt x="83337" y="44482"/>
                </a:lnTo>
                <a:lnTo>
                  <a:pt x="85481" y="46090"/>
                </a:lnTo>
                <a:lnTo>
                  <a:pt x="87357" y="47162"/>
                </a:lnTo>
                <a:lnTo>
                  <a:pt x="89769" y="48234"/>
                </a:lnTo>
                <a:lnTo>
                  <a:pt x="91912" y="49038"/>
                </a:lnTo>
                <a:lnTo>
                  <a:pt x="94324" y="49842"/>
                </a:lnTo>
                <a:lnTo>
                  <a:pt x="97004" y="50110"/>
                </a:lnTo>
                <a:lnTo>
                  <a:pt x="99415" y="50378"/>
                </a:lnTo>
                <a:lnTo>
                  <a:pt x="102095" y="50110"/>
                </a:lnTo>
                <a:lnTo>
                  <a:pt x="104507" y="49842"/>
                </a:lnTo>
                <a:lnTo>
                  <a:pt x="106918" y="49038"/>
                </a:lnTo>
                <a:lnTo>
                  <a:pt x="109330" y="48234"/>
                </a:lnTo>
                <a:lnTo>
                  <a:pt x="111474" y="47162"/>
                </a:lnTo>
                <a:lnTo>
                  <a:pt x="113618" y="46090"/>
                </a:lnTo>
                <a:lnTo>
                  <a:pt x="115493" y="44482"/>
                </a:lnTo>
                <a:lnTo>
                  <a:pt x="117369" y="42875"/>
                </a:lnTo>
                <a:lnTo>
                  <a:pt x="118977" y="40999"/>
                </a:lnTo>
                <a:lnTo>
                  <a:pt x="120317" y="39123"/>
                </a:lnTo>
                <a:lnTo>
                  <a:pt x="121657" y="36979"/>
                </a:lnTo>
                <a:lnTo>
                  <a:pt x="122728" y="34836"/>
                </a:lnTo>
                <a:lnTo>
                  <a:pt x="123532" y="32692"/>
                </a:lnTo>
                <a:lnTo>
                  <a:pt x="124068" y="30280"/>
                </a:lnTo>
                <a:lnTo>
                  <a:pt x="124604" y="27601"/>
                </a:lnTo>
                <a:lnTo>
                  <a:pt x="124604" y="25189"/>
                </a:lnTo>
                <a:lnTo>
                  <a:pt x="124604" y="22509"/>
                </a:lnTo>
                <a:lnTo>
                  <a:pt x="124068" y="20098"/>
                </a:lnTo>
                <a:lnTo>
                  <a:pt x="123532" y="17686"/>
                </a:lnTo>
                <a:lnTo>
                  <a:pt x="122728" y="15274"/>
                </a:lnTo>
                <a:lnTo>
                  <a:pt x="121657" y="13130"/>
                </a:lnTo>
                <a:lnTo>
                  <a:pt x="120317" y="10987"/>
                </a:lnTo>
                <a:lnTo>
                  <a:pt x="118977" y="9111"/>
                </a:lnTo>
                <a:lnTo>
                  <a:pt x="117369" y="7235"/>
                </a:lnTo>
                <a:lnTo>
                  <a:pt x="115493" y="5627"/>
                </a:lnTo>
                <a:lnTo>
                  <a:pt x="113618" y="4287"/>
                </a:lnTo>
                <a:lnTo>
                  <a:pt x="111474" y="2948"/>
                </a:lnTo>
                <a:lnTo>
                  <a:pt x="109330" y="1876"/>
                </a:lnTo>
                <a:lnTo>
                  <a:pt x="106918" y="1072"/>
                </a:lnTo>
                <a:lnTo>
                  <a:pt x="104507" y="536"/>
                </a:lnTo>
                <a:lnTo>
                  <a:pt x="102095" y="0"/>
                </a:lnTo>
                <a:close/>
                <a:moveTo>
                  <a:pt x="24385" y="61096"/>
                </a:moveTo>
                <a:lnTo>
                  <a:pt x="21437" y="61632"/>
                </a:lnTo>
                <a:lnTo>
                  <a:pt x="18222" y="62436"/>
                </a:lnTo>
                <a:lnTo>
                  <a:pt x="15542" y="63508"/>
                </a:lnTo>
                <a:lnTo>
                  <a:pt x="13130" y="65384"/>
                </a:lnTo>
                <a:lnTo>
                  <a:pt x="10987" y="67528"/>
                </a:lnTo>
                <a:lnTo>
                  <a:pt x="9111" y="69939"/>
                </a:lnTo>
                <a:lnTo>
                  <a:pt x="7771" y="72619"/>
                </a:lnTo>
                <a:lnTo>
                  <a:pt x="6967" y="75835"/>
                </a:lnTo>
                <a:lnTo>
                  <a:pt x="268" y="112278"/>
                </a:lnTo>
                <a:lnTo>
                  <a:pt x="0" y="114154"/>
                </a:lnTo>
                <a:lnTo>
                  <a:pt x="268" y="115762"/>
                </a:lnTo>
                <a:lnTo>
                  <a:pt x="804" y="117637"/>
                </a:lnTo>
                <a:lnTo>
                  <a:pt x="1608" y="118977"/>
                </a:lnTo>
                <a:lnTo>
                  <a:pt x="12862" y="135323"/>
                </a:lnTo>
                <a:lnTo>
                  <a:pt x="13934" y="137467"/>
                </a:lnTo>
                <a:lnTo>
                  <a:pt x="14202" y="139611"/>
                </a:lnTo>
                <a:lnTo>
                  <a:pt x="17150" y="173374"/>
                </a:lnTo>
                <a:lnTo>
                  <a:pt x="17418" y="174982"/>
                </a:lnTo>
                <a:lnTo>
                  <a:pt x="17954" y="176590"/>
                </a:lnTo>
                <a:lnTo>
                  <a:pt x="18758" y="177930"/>
                </a:lnTo>
                <a:lnTo>
                  <a:pt x="19829" y="179270"/>
                </a:lnTo>
                <a:lnTo>
                  <a:pt x="21169" y="180342"/>
                </a:lnTo>
                <a:lnTo>
                  <a:pt x="22509" y="180878"/>
                </a:lnTo>
                <a:lnTo>
                  <a:pt x="24117" y="181413"/>
                </a:lnTo>
                <a:lnTo>
                  <a:pt x="25993" y="181681"/>
                </a:lnTo>
                <a:lnTo>
                  <a:pt x="38051" y="181681"/>
                </a:lnTo>
                <a:lnTo>
                  <a:pt x="39659" y="181413"/>
                </a:lnTo>
                <a:lnTo>
                  <a:pt x="41267" y="180878"/>
                </a:lnTo>
                <a:lnTo>
                  <a:pt x="42875" y="180342"/>
                </a:lnTo>
                <a:lnTo>
                  <a:pt x="43946" y="179270"/>
                </a:lnTo>
                <a:lnTo>
                  <a:pt x="45018" y="177930"/>
                </a:lnTo>
                <a:lnTo>
                  <a:pt x="46090" y="176590"/>
                </a:lnTo>
                <a:lnTo>
                  <a:pt x="46626" y="174982"/>
                </a:lnTo>
                <a:lnTo>
                  <a:pt x="46894" y="173374"/>
                </a:lnTo>
                <a:lnTo>
                  <a:pt x="49574" y="139611"/>
                </a:lnTo>
                <a:lnTo>
                  <a:pt x="49574" y="139343"/>
                </a:lnTo>
                <a:lnTo>
                  <a:pt x="48234" y="135591"/>
                </a:lnTo>
                <a:lnTo>
                  <a:pt x="47430" y="132108"/>
                </a:lnTo>
                <a:lnTo>
                  <a:pt x="47162" y="128088"/>
                </a:lnTo>
                <a:lnTo>
                  <a:pt x="47162" y="126212"/>
                </a:lnTo>
                <a:lnTo>
                  <a:pt x="47430" y="124337"/>
                </a:lnTo>
                <a:lnTo>
                  <a:pt x="55737" y="80390"/>
                </a:lnTo>
                <a:lnTo>
                  <a:pt x="56273" y="77978"/>
                </a:lnTo>
                <a:lnTo>
                  <a:pt x="57077" y="75835"/>
                </a:lnTo>
                <a:lnTo>
                  <a:pt x="56005" y="72619"/>
                </a:lnTo>
                <a:lnTo>
                  <a:pt x="54665" y="69939"/>
                </a:lnTo>
                <a:lnTo>
                  <a:pt x="53057" y="67528"/>
                </a:lnTo>
                <a:lnTo>
                  <a:pt x="50914" y="65384"/>
                </a:lnTo>
                <a:lnTo>
                  <a:pt x="48234" y="63508"/>
                </a:lnTo>
                <a:lnTo>
                  <a:pt x="45554" y="62436"/>
                </a:lnTo>
                <a:lnTo>
                  <a:pt x="42607" y="61632"/>
                </a:lnTo>
                <a:lnTo>
                  <a:pt x="39391" y="61096"/>
                </a:lnTo>
                <a:close/>
                <a:moveTo>
                  <a:pt x="158100" y="61096"/>
                </a:moveTo>
                <a:lnTo>
                  <a:pt x="154884" y="61632"/>
                </a:lnTo>
                <a:lnTo>
                  <a:pt x="151937" y="62436"/>
                </a:lnTo>
                <a:lnTo>
                  <a:pt x="149257" y="63508"/>
                </a:lnTo>
                <a:lnTo>
                  <a:pt x="146845" y="65384"/>
                </a:lnTo>
                <a:lnTo>
                  <a:pt x="144434" y="67528"/>
                </a:lnTo>
                <a:lnTo>
                  <a:pt x="142826" y="69939"/>
                </a:lnTo>
                <a:lnTo>
                  <a:pt x="141486" y="72619"/>
                </a:lnTo>
                <a:lnTo>
                  <a:pt x="140682" y="75835"/>
                </a:lnTo>
                <a:lnTo>
                  <a:pt x="141218" y="77978"/>
                </a:lnTo>
                <a:lnTo>
                  <a:pt x="141754" y="80390"/>
                </a:lnTo>
                <a:lnTo>
                  <a:pt x="150061" y="124337"/>
                </a:lnTo>
                <a:lnTo>
                  <a:pt x="150329" y="126212"/>
                </a:lnTo>
                <a:lnTo>
                  <a:pt x="150329" y="128088"/>
                </a:lnTo>
                <a:lnTo>
                  <a:pt x="150061" y="132108"/>
                </a:lnTo>
                <a:lnTo>
                  <a:pt x="149257" y="135591"/>
                </a:lnTo>
                <a:lnTo>
                  <a:pt x="147917" y="139343"/>
                </a:lnTo>
                <a:lnTo>
                  <a:pt x="147917" y="139611"/>
                </a:lnTo>
                <a:lnTo>
                  <a:pt x="150597" y="173374"/>
                </a:lnTo>
                <a:lnTo>
                  <a:pt x="150865" y="174982"/>
                </a:lnTo>
                <a:lnTo>
                  <a:pt x="151401" y="176590"/>
                </a:lnTo>
                <a:lnTo>
                  <a:pt x="152473" y="177930"/>
                </a:lnTo>
                <a:lnTo>
                  <a:pt x="153545" y="179270"/>
                </a:lnTo>
                <a:lnTo>
                  <a:pt x="154884" y="180342"/>
                </a:lnTo>
                <a:lnTo>
                  <a:pt x="156224" y="180878"/>
                </a:lnTo>
                <a:lnTo>
                  <a:pt x="157832" y="181413"/>
                </a:lnTo>
                <a:lnTo>
                  <a:pt x="159440" y="181681"/>
                </a:lnTo>
                <a:lnTo>
                  <a:pt x="171498" y="181681"/>
                </a:lnTo>
                <a:lnTo>
                  <a:pt x="173374" y="181413"/>
                </a:lnTo>
                <a:lnTo>
                  <a:pt x="174982" y="180878"/>
                </a:lnTo>
                <a:lnTo>
                  <a:pt x="176322" y="180342"/>
                </a:lnTo>
                <a:lnTo>
                  <a:pt x="177662" y="179270"/>
                </a:lnTo>
                <a:lnTo>
                  <a:pt x="178733" y="177930"/>
                </a:lnTo>
                <a:lnTo>
                  <a:pt x="179537" y="176590"/>
                </a:lnTo>
                <a:lnTo>
                  <a:pt x="180073" y="174982"/>
                </a:lnTo>
                <a:lnTo>
                  <a:pt x="180609" y="173374"/>
                </a:lnTo>
                <a:lnTo>
                  <a:pt x="183289" y="139611"/>
                </a:lnTo>
                <a:lnTo>
                  <a:pt x="183825" y="137467"/>
                </a:lnTo>
                <a:lnTo>
                  <a:pt x="184629" y="135323"/>
                </a:lnTo>
                <a:lnTo>
                  <a:pt x="195883" y="118977"/>
                </a:lnTo>
                <a:lnTo>
                  <a:pt x="196687" y="117637"/>
                </a:lnTo>
                <a:lnTo>
                  <a:pt x="197223" y="115762"/>
                </a:lnTo>
                <a:lnTo>
                  <a:pt x="197491" y="114154"/>
                </a:lnTo>
                <a:lnTo>
                  <a:pt x="197491" y="112278"/>
                </a:lnTo>
                <a:lnTo>
                  <a:pt x="190524" y="75835"/>
                </a:lnTo>
                <a:lnTo>
                  <a:pt x="189720" y="72619"/>
                </a:lnTo>
                <a:lnTo>
                  <a:pt x="188380" y="69939"/>
                </a:lnTo>
                <a:lnTo>
                  <a:pt x="186504" y="67528"/>
                </a:lnTo>
                <a:lnTo>
                  <a:pt x="184361" y="65384"/>
                </a:lnTo>
                <a:lnTo>
                  <a:pt x="181949" y="63508"/>
                </a:lnTo>
                <a:lnTo>
                  <a:pt x="179269" y="62436"/>
                </a:lnTo>
                <a:lnTo>
                  <a:pt x="176322" y="61632"/>
                </a:lnTo>
                <a:lnTo>
                  <a:pt x="173106" y="61096"/>
                </a:lnTo>
                <a:close/>
                <a:moveTo>
                  <a:pt x="87893" y="65384"/>
                </a:moveTo>
                <a:lnTo>
                  <a:pt x="86017" y="65652"/>
                </a:lnTo>
                <a:lnTo>
                  <a:pt x="84141" y="66188"/>
                </a:lnTo>
                <a:lnTo>
                  <a:pt x="82534" y="66724"/>
                </a:lnTo>
                <a:lnTo>
                  <a:pt x="79050" y="68332"/>
                </a:lnTo>
                <a:lnTo>
                  <a:pt x="76102" y="70207"/>
                </a:lnTo>
                <a:lnTo>
                  <a:pt x="73423" y="72887"/>
                </a:lnTo>
                <a:lnTo>
                  <a:pt x="71547" y="75835"/>
                </a:lnTo>
                <a:lnTo>
                  <a:pt x="70475" y="77442"/>
                </a:lnTo>
                <a:lnTo>
                  <a:pt x="69939" y="79318"/>
                </a:lnTo>
                <a:lnTo>
                  <a:pt x="69135" y="80926"/>
                </a:lnTo>
                <a:lnTo>
                  <a:pt x="68867" y="82802"/>
                </a:lnTo>
                <a:lnTo>
                  <a:pt x="60560" y="126748"/>
                </a:lnTo>
                <a:lnTo>
                  <a:pt x="60560" y="128892"/>
                </a:lnTo>
                <a:lnTo>
                  <a:pt x="60560" y="130768"/>
                </a:lnTo>
                <a:lnTo>
                  <a:pt x="61364" y="132912"/>
                </a:lnTo>
                <a:lnTo>
                  <a:pt x="62436" y="134787"/>
                </a:lnTo>
                <a:lnTo>
                  <a:pt x="75834" y="154081"/>
                </a:lnTo>
                <a:lnTo>
                  <a:pt x="76370" y="155421"/>
                </a:lnTo>
                <a:lnTo>
                  <a:pt x="76906" y="156761"/>
                </a:lnTo>
                <a:lnTo>
                  <a:pt x="77442" y="158100"/>
                </a:lnTo>
                <a:lnTo>
                  <a:pt x="77710" y="159440"/>
                </a:lnTo>
                <a:lnTo>
                  <a:pt x="80926" y="199903"/>
                </a:lnTo>
                <a:lnTo>
                  <a:pt x="81194" y="201779"/>
                </a:lnTo>
                <a:lnTo>
                  <a:pt x="81998" y="203655"/>
                </a:lnTo>
                <a:lnTo>
                  <a:pt x="83069" y="205263"/>
                </a:lnTo>
                <a:lnTo>
                  <a:pt x="84409" y="206870"/>
                </a:lnTo>
                <a:lnTo>
                  <a:pt x="85749" y="207942"/>
                </a:lnTo>
                <a:lnTo>
                  <a:pt x="87625" y="209014"/>
                </a:lnTo>
                <a:lnTo>
                  <a:pt x="89501" y="209550"/>
                </a:lnTo>
                <a:lnTo>
                  <a:pt x="107990" y="209550"/>
                </a:lnTo>
                <a:lnTo>
                  <a:pt x="109866" y="209014"/>
                </a:lnTo>
                <a:lnTo>
                  <a:pt x="111742" y="207942"/>
                </a:lnTo>
                <a:lnTo>
                  <a:pt x="113350" y="206870"/>
                </a:lnTo>
                <a:lnTo>
                  <a:pt x="114689" y="205263"/>
                </a:lnTo>
                <a:lnTo>
                  <a:pt x="115493" y="203655"/>
                </a:lnTo>
                <a:lnTo>
                  <a:pt x="116297" y="201779"/>
                </a:lnTo>
                <a:lnTo>
                  <a:pt x="116565" y="199903"/>
                </a:lnTo>
                <a:lnTo>
                  <a:pt x="119781" y="159440"/>
                </a:lnTo>
                <a:lnTo>
                  <a:pt x="120049" y="158100"/>
                </a:lnTo>
                <a:lnTo>
                  <a:pt x="120585" y="156761"/>
                </a:lnTo>
                <a:lnTo>
                  <a:pt x="121121" y="155421"/>
                </a:lnTo>
                <a:lnTo>
                  <a:pt x="121657" y="154081"/>
                </a:lnTo>
                <a:lnTo>
                  <a:pt x="135323" y="134787"/>
                </a:lnTo>
                <a:lnTo>
                  <a:pt x="136127" y="132912"/>
                </a:lnTo>
                <a:lnTo>
                  <a:pt x="136931" y="130768"/>
                </a:lnTo>
                <a:lnTo>
                  <a:pt x="137199" y="128892"/>
                </a:lnTo>
                <a:lnTo>
                  <a:pt x="136931" y="126748"/>
                </a:lnTo>
                <a:lnTo>
                  <a:pt x="128624" y="82802"/>
                </a:lnTo>
                <a:lnTo>
                  <a:pt x="128356" y="80926"/>
                </a:lnTo>
                <a:lnTo>
                  <a:pt x="127820" y="79318"/>
                </a:lnTo>
                <a:lnTo>
                  <a:pt x="127016" y="77442"/>
                </a:lnTo>
                <a:lnTo>
                  <a:pt x="126212" y="75835"/>
                </a:lnTo>
                <a:lnTo>
                  <a:pt x="124068" y="72887"/>
                </a:lnTo>
                <a:lnTo>
                  <a:pt x="121389" y="70207"/>
                </a:lnTo>
                <a:lnTo>
                  <a:pt x="118441" y="68332"/>
                </a:lnTo>
                <a:lnTo>
                  <a:pt x="114957" y="66724"/>
                </a:lnTo>
                <a:lnTo>
                  <a:pt x="113350" y="66188"/>
                </a:lnTo>
                <a:lnTo>
                  <a:pt x="111474" y="65652"/>
                </a:lnTo>
                <a:lnTo>
                  <a:pt x="109598" y="65384"/>
                </a:lnTo>
                <a:close/>
              </a:path>
            </a:pathLst>
          </a:custGeom>
          <a:solidFill>
            <a:srgbClr val="0A5D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145" title="AdobeStock_720994875.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7625" y="-40188"/>
            <a:ext cx="9319250" cy="5223876"/>
          </a:xfrm>
          <a:prstGeom prst="rect">
            <a:avLst/>
          </a:prstGeom>
          <a:noFill/>
          <a:ln>
            <a:noFill/>
          </a:ln>
        </p:spPr>
      </p:pic>
      <p:sp>
        <p:nvSpPr>
          <p:cNvPr id="649" name="Google Shape;649;p145"/>
          <p:cNvSpPr/>
          <p:nvPr/>
        </p:nvSpPr>
        <p:spPr>
          <a:xfrm rot="10800000">
            <a:off x="-87550" y="142925"/>
            <a:ext cx="9303000" cy="4830900"/>
          </a:xfrm>
          <a:prstGeom prst="rect">
            <a:avLst/>
          </a:prstGeom>
          <a:gradFill>
            <a:gsLst>
              <a:gs pos="0">
                <a:srgbClr val="FFFFFF">
                  <a:alpha val="0"/>
                </a:srgbClr>
              </a:gs>
              <a:gs pos="50000">
                <a:schemeClr val="lt1"/>
              </a:gs>
              <a:gs pos="100000">
                <a:srgbClr val="FFFFFF">
                  <a:alpha val="0"/>
                </a:srgbClr>
              </a:gs>
            </a:gsLst>
            <a:lin ang="1619866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650" name="Google Shape;650;p145"/>
          <p:cNvSpPr txBox="1"/>
          <p:nvPr/>
        </p:nvSpPr>
        <p:spPr>
          <a:xfrm>
            <a:off x="772550" y="2243700"/>
            <a:ext cx="7778700" cy="12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00321E"/>
                </a:solidFill>
                <a:latin typeface="Caveat Medium"/>
                <a:ea typeface="Caveat Medium"/>
                <a:cs typeface="Caveat Medium"/>
                <a:sym typeface="Caveat Medium"/>
              </a:rPr>
              <a:t>To advance digital health record technology so every patient and their consultants can access their health information and participate in care.</a:t>
            </a:r>
            <a:endParaRPr sz="3200">
              <a:solidFill>
                <a:srgbClr val="00321E"/>
              </a:solidFill>
              <a:latin typeface="Caveat Medium"/>
              <a:ea typeface="Caveat Medium"/>
              <a:cs typeface="Caveat Medium"/>
              <a:sym typeface="Caveat Medium"/>
            </a:endParaRPr>
          </a:p>
        </p:txBody>
      </p:sp>
      <p:sp>
        <p:nvSpPr>
          <p:cNvPr id="651" name="Google Shape;651;p145"/>
          <p:cNvSpPr txBox="1"/>
          <p:nvPr/>
        </p:nvSpPr>
        <p:spPr>
          <a:xfrm>
            <a:off x="2111522" y="973800"/>
            <a:ext cx="4514552" cy="12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09CA7B"/>
                </a:solidFill>
                <a:latin typeface="Caveat"/>
                <a:ea typeface="Caveat"/>
                <a:cs typeface="Caveat"/>
                <a:sym typeface="Caveat"/>
              </a:rPr>
              <a:t>Vision</a:t>
            </a:r>
            <a:endParaRPr sz="9600" b="1" dirty="0">
              <a:solidFill>
                <a:srgbClr val="09CA7B"/>
              </a:solidFill>
              <a:latin typeface="Caveat"/>
              <a:ea typeface="Caveat"/>
              <a:cs typeface="Caveat"/>
              <a:sym typeface="Cave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0"/>
        <p:cNvGrpSpPr/>
        <p:nvPr/>
      </p:nvGrpSpPr>
      <p:grpSpPr>
        <a:xfrm>
          <a:off x="0" y="0"/>
          <a:ext cx="0" cy="0"/>
          <a:chOff x="0" y="0"/>
          <a:chExt cx="0" cy="0"/>
        </a:xfrm>
      </p:grpSpPr>
      <p:sp>
        <p:nvSpPr>
          <p:cNvPr id="1721" name="Google Shape;1721;p165"/>
          <p:cNvSpPr/>
          <p:nvPr/>
        </p:nvSpPr>
        <p:spPr>
          <a:xfrm rot="-5400000" flipH="1">
            <a:off x="3813457" y="-102500"/>
            <a:ext cx="5230500" cy="5382775"/>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5"/>
          <p:cNvSpPr/>
          <p:nvPr/>
        </p:nvSpPr>
        <p:spPr>
          <a:xfrm rot="-5400000" flipH="1">
            <a:off x="3815825" y="-108475"/>
            <a:ext cx="5284250" cy="5372100"/>
          </a:xfrm>
          <a:prstGeom prst="flowChartManualInput">
            <a:avLst/>
          </a:prstGeom>
          <a:gradFill>
            <a:gsLst>
              <a:gs pos="0">
                <a:srgbClr val="32325D"/>
              </a:gs>
              <a:gs pos="100000">
                <a:srgbClr val="0A001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5"/>
          <p:cNvSpPr/>
          <p:nvPr/>
        </p:nvSpPr>
        <p:spPr>
          <a:xfrm rot="-5400000" flipH="1">
            <a:off x="12007325" y="-438675"/>
            <a:ext cx="5195350" cy="5080000"/>
          </a:xfrm>
          <a:prstGeom prst="flowChartManualInput">
            <a:avLst/>
          </a:prstGeom>
          <a:gradFill>
            <a:gsLst>
              <a:gs pos="0">
                <a:srgbClr val="32325D"/>
              </a:gs>
              <a:gs pos="100000">
                <a:srgbClr val="0A001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5"/>
          <p:cNvSpPr txBox="1"/>
          <p:nvPr/>
        </p:nvSpPr>
        <p:spPr>
          <a:xfrm>
            <a:off x="7036625" y="1384850"/>
            <a:ext cx="1994700" cy="389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lt1"/>
                </a:solidFill>
                <a:latin typeface="Montserrat"/>
                <a:ea typeface="Montserrat"/>
                <a:cs typeface="Montserrat"/>
                <a:sym typeface="Montserrat"/>
              </a:rPr>
              <a:t>AI-Generated summary</a:t>
            </a:r>
            <a:r>
              <a:rPr lang="en" sz="1300">
                <a:solidFill>
                  <a:schemeClr val="lt1"/>
                </a:solidFill>
                <a:latin typeface="Montserrat Medium"/>
                <a:ea typeface="Montserrat Medium"/>
                <a:cs typeface="Montserrat Medium"/>
                <a:sym typeface="Montserrat Medium"/>
              </a:rPr>
              <a:t> </a:t>
            </a:r>
            <a:r>
              <a:rPr lang="en" sz="1300" b="1">
                <a:solidFill>
                  <a:schemeClr val="lt1"/>
                </a:solidFill>
                <a:latin typeface="Montserrat"/>
                <a:ea typeface="Montserrat"/>
                <a:cs typeface="Montserrat"/>
                <a:sym typeface="Montserrat"/>
              </a:rPr>
              <a:t>directly within workflow. </a:t>
            </a:r>
            <a:endParaRPr sz="13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b="1">
                <a:solidFill>
                  <a:schemeClr val="lt1"/>
                </a:solidFill>
                <a:latin typeface="Montserrat"/>
                <a:ea typeface="Montserrat"/>
                <a:cs typeface="Montserrat"/>
                <a:sym typeface="Montserrat"/>
              </a:rPr>
              <a:t>Transparent</a:t>
            </a:r>
            <a:r>
              <a:rPr lang="en" sz="1300">
                <a:solidFill>
                  <a:schemeClr val="lt1"/>
                </a:solidFill>
                <a:latin typeface="Montserrat"/>
                <a:ea typeface="Montserrat"/>
                <a:cs typeface="Montserrat"/>
                <a:sym typeface="Montserrat"/>
              </a:rPr>
              <a:t> language and timestamp indicate AI assistance.</a:t>
            </a:r>
            <a:endParaRPr sz="13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a:solidFill>
                  <a:schemeClr val="lt1"/>
                </a:solidFill>
                <a:latin typeface="Montserrat"/>
                <a:ea typeface="Montserrat"/>
                <a:cs typeface="Montserrat"/>
                <a:sym typeface="Montserrat"/>
              </a:rPr>
              <a:t>Prompts clinician to review, enhancing</a:t>
            </a:r>
            <a:r>
              <a:rPr lang="en" sz="1300">
                <a:solidFill>
                  <a:schemeClr val="lt1"/>
                </a:solidFill>
                <a:latin typeface="Montserrat Medium"/>
                <a:ea typeface="Montserrat Medium"/>
                <a:cs typeface="Montserrat Medium"/>
                <a:sym typeface="Montserrat Medium"/>
              </a:rPr>
              <a:t> </a:t>
            </a:r>
            <a:r>
              <a:rPr lang="en" sz="1300" b="1">
                <a:solidFill>
                  <a:schemeClr val="lt1"/>
                </a:solidFill>
                <a:latin typeface="Montserrat"/>
                <a:ea typeface="Montserrat"/>
                <a:cs typeface="Montserrat"/>
                <a:sym typeface="Montserrat"/>
              </a:rPr>
              <a:t>accountability</a:t>
            </a:r>
            <a:r>
              <a:rPr lang="en" sz="1300">
                <a:solidFill>
                  <a:schemeClr val="lt1"/>
                </a:solidFill>
                <a:latin typeface="Montserrat"/>
                <a:ea typeface="Montserrat"/>
                <a:cs typeface="Montserrat"/>
                <a:sym typeface="Montserrat"/>
              </a:rPr>
              <a:t>.</a:t>
            </a:r>
            <a:endParaRPr sz="13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11E45"/>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11E45"/>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11E45"/>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11E45"/>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11E45"/>
              </a:solidFill>
              <a:latin typeface="Montserrat"/>
              <a:ea typeface="Montserrat"/>
              <a:cs typeface="Montserrat"/>
              <a:sym typeface="Montserrat"/>
            </a:endParaRPr>
          </a:p>
        </p:txBody>
      </p:sp>
      <p:sp>
        <p:nvSpPr>
          <p:cNvPr id="1725" name="Google Shape;1725;p165"/>
          <p:cNvSpPr txBox="1"/>
          <p:nvPr/>
        </p:nvSpPr>
        <p:spPr>
          <a:xfrm>
            <a:off x="282375" y="89525"/>
            <a:ext cx="4378500" cy="9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solidFill>
                  <a:srgbClr val="2C2A51"/>
                </a:solidFill>
                <a:latin typeface="Caveat"/>
                <a:ea typeface="Caveat"/>
                <a:cs typeface="Caveat"/>
                <a:sym typeface="Caveat"/>
              </a:rPr>
              <a:t>Empower</a:t>
            </a:r>
            <a:r>
              <a:rPr lang="en" sz="2200">
                <a:solidFill>
                  <a:srgbClr val="2C2A51"/>
                </a:solidFill>
                <a:latin typeface="Montserrat SemiBold"/>
                <a:ea typeface="Montserrat SemiBold"/>
                <a:cs typeface="Montserrat SemiBold"/>
                <a:sym typeface="Montserrat SemiBold"/>
              </a:rPr>
              <a:t> </a:t>
            </a:r>
            <a:r>
              <a:rPr lang="en" sz="1600">
                <a:solidFill>
                  <a:srgbClr val="2C2A51"/>
                </a:solidFill>
                <a:latin typeface="Montserrat SemiBold"/>
                <a:ea typeface="Montserrat SemiBold"/>
                <a:cs typeface="Montserrat SemiBold"/>
                <a:sym typeface="Montserrat SemiBold"/>
              </a:rPr>
              <a:t> </a:t>
            </a:r>
            <a:r>
              <a:rPr lang="en" sz="2200">
                <a:solidFill>
                  <a:srgbClr val="2C2A51"/>
                </a:solidFill>
                <a:latin typeface="Montserrat SemiBold"/>
                <a:ea typeface="Montserrat SemiBold"/>
                <a:cs typeface="Montserrat SemiBold"/>
                <a:sym typeface="Montserrat SemiBold"/>
              </a:rPr>
              <a:t>with Generative AI:</a:t>
            </a:r>
            <a:endParaRPr sz="2200">
              <a:solidFill>
                <a:srgbClr val="2C2A5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2000">
                <a:solidFill>
                  <a:srgbClr val="2C2A51"/>
                </a:solidFill>
                <a:latin typeface="Montserrat SemiBold"/>
                <a:ea typeface="Montserrat SemiBold"/>
                <a:cs typeface="Montserrat SemiBold"/>
                <a:sym typeface="Montserrat SemiBold"/>
              </a:rPr>
              <a:t>Hospital Course Summary</a:t>
            </a:r>
            <a:endParaRPr sz="2000">
              <a:solidFill>
                <a:srgbClr val="2C2A51"/>
              </a:solidFill>
              <a:latin typeface="Montserrat SemiBold"/>
              <a:ea typeface="Montserrat SemiBold"/>
              <a:cs typeface="Montserrat SemiBold"/>
              <a:sym typeface="Montserrat SemiBold"/>
            </a:endParaRPr>
          </a:p>
        </p:txBody>
      </p:sp>
      <p:pic>
        <p:nvPicPr>
          <p:cNvPr id="1726" name="Google Shape;1726;p165"/>
          <p:cNvPicPr preferRelativeResize="0"/>
          <p:nvPr/>
        </p:nvPicPr>
        <p:blipFill>
          <a:blip r:embed="rId3">
            <a:alphaModFix/>
          </a:blip>
          <a:stretch>
            <a:fillRect/>
          </a:stretch>
        </p:blipFill>
        <p:spPr>
          <a:xfrm>
            <a:off x="6713451" y="203825"/>
            <a:ext cx="2317975" cy="526400"/>
          </a:xfrm>
          <a:prstGeom prst="rect">
            <a:avLst/>
          </a:prstGeom>
          <a:noFill/>
          <a:ln>
            <a:noFill/>
          </a:ln>
        </p:spPr>
      </p:pic>
      <p:grpSp>
        <p:nvGrpSpPr>
          <p:cNvPr id="1727" name="Google Shape;1727;p165"/>
          <p:cNvGrpSpPr/>
          <p:nvPr/>
        </p:nvGrpSpPr>
        <p:grpSpPr>
          <a:xfrm>
            <a:off x="282378" y="1357823"/>
            <a:ext cx="6486800" cy="3068046"/>
            <a:chOff x="282375" y="1304925"/>
            <a:chExt cx="6566252" cy="3005825"/>
          </a:xfrm>
        </p:grpSpPr>
        <p:pic>
          <p:nvPicPr>
            <p:cNvPr id="1728" name="Google Shape;1728;p165" title="image (14).png"/>
            <p:cNvPicPr preferRelativeResize="0"/>
            <p:nvPr/>
          </p:nvPicPr>
          <p:blipFill>
            <a:blip r:embed="rId4">
              <a:alphaModFix/>
            </a:blip>
            <a:stretch>
              <a:fillRect/>
            </a:stretch>
          </p:blipFill>
          <p:spPr>
            <a:xfrm>
              <a:off x="282375" y="1304925"/>
              <a:ext cx="6566252" cy="3005825"/>
            </a:xfrm>
            <a:prstGeom prst="rect">
              <a:avLst/>
            </a:prstGeom>
            <a:noFill/>
            <a:ln>
              <a:noFill/>
            </a:ln>
          </p:spPr>
        </p:pic>
        <p:sp>
          <p:nvSpPr>
            <p:cNvPr id="1729" name="Google Shape;1729;p165"/>
            <p:cNvSpPr/>
            <p:nvPr/>
          </p:nvSpPr>
          <p:spPr>
            <a:xfrm>
              <a:off x="785750" y="2314775"/>
              <a:ext cx="3206100" cy="138900"/>
            </a:xfrm>
            <a:prstGeom prst="roundRect">
              <a:avLst>
                <a:gd name="adj" fmla="val 10787"/>
              </a:avLst>
            </a:prstGeom>
            <a:noFill/>
            <a:ln w="19050" cap="flat" cmpd="sng">
              <a:solidFill>
                <a:srgbClr val="EE6E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E6E57"/>
                </a:solidFill>
                <a:latin typeface="Montserrat"/>
                <a:ea typeface="Montserrat"/>
                <a:cs typeface="Montserrat"/>
                <a:sym typeface="Montserrat"/>
              </a:endParaRPr>
            </a:p>
          </p:txBody>
        </p:sp>
        <p:sp>
          <p:nvSpPr>
            <p:cNvPr id="1730" name="Google Shape;1730;p165"/>
            <p:cNvSpPr/>
            <p:nvPr/>
          </p:nvSpPr>
          <p:spPr>
            <a:xfrm>
              <a:off x="785750" y="3864175"/>
              <a:ext cx="3206100" cy="237900"/>
            </a:xfrm>
            <a:prstGeom prst="roundRect">
              <a:avLst>
                <a:gd name="adj" fmla="val 10787"/>
              </a:avLst>
            </a:prstGeom>
            <a:noFill/>
            <a:ln w="19050" cap="flat" cmpd="sng">
              <a:solidFill>
                <a:srgbClr val="EE6E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E6E57"/>
                </a:solidFill>
                <a:latin typeface="Montserrat"/>
                <a:ea typeface="Montserrat"/>
                <a:cs typeface="Montserrat"/>
                <a:sym typeface="Montserrat"/>
              </a:endParaRPr>
            </a:p>
          </p:txBody>
        </p:sp>
      </p:grpSp>
      <p:pic>
        <p:nvPicPr>
          <p:cNvPr id="1731" name="Google Shape;1731;p165"/>
          <p:cNvPicPr preferRelativeResize="0"/>
          <p:nvPr/>
        </p:nvPicPr>
        <p:blipFill rotWithShape="1">
          <a:blip r:embed="rId5">
            <a:alphaModFix/>
          </a:blip>
          <a:srcRect l="14059" t="10648" r="14750" b="9942"/>
          <a:stretch/>
        </p:blipFill>
        <p:spPr>
          <a:xfrm rot="5400000">
            <a:off x="1857700" y="-536249"/>
            <a:ext cx="3232126" cy="6781174"/>
          </a:xfrm>
          <a:prstGeom prst="rect">
            <a:avLst/>
          </a:prstGeom>
          <a:noFill/>
          <a:ln>
            <a:noFill/>
          </a:ln>
        </p:spPr>
      </p:pic>
      <p:grpSp>
        <p:nvGrpSpPr>
          <p:cNvPr id="1732" name="Google Shape;1732;p165"/>
          <p:cNvGrpSpPr/>
          <p:nvPr/>
        </p:nvGrpSpPr>
        <p:grpSpPr>
          <a:xfrm>
            <a:off x="6713474" y="1688245"/>
            <a:ext cx="323147" cy="323210"/>
            <a:chOff x="9551899" y="1910495"/>
            <a:chExt cx="323147" cy="323210"/>
          </a:xfrm>
        </p:grpSpPr>
        <p:sp>
          <p:nvSpPr>
            <p:cNvPr id="1733" name="Google Shape;1733;p165"/>
            <p:cNvSpPr/>
            <p:nvPr/>
          </p:nvSpPr>
          <p:spPr>
            <a:xfrm>
              <a:off x="9551925" y="1910550"/>
              <a:ext cx="323100" cy="323100"/>
            </a:xfrm>
            <a:prstGeom prst="ellipse">
              <a:avLst/>
            </a:prstGeom>
            <a:solidFill>
              <a:srgbClr val="1B153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34" name="Google Shape;1734;p165"/>
            <p:cNvSpPr/>
            <p:nvPr/>
          </p:nvSpPr>
          <p:spPr>
            <a:xfrm>
              <a:off x="9551899" y="1910495"/>
              <a:ext cx="323147" cy="323210"/>
            </a:xfrm>
            <a:custGeom>
              <a:avLst/>
              <a:gdLst/>
              <a:ahLst/>
              <a:cxnLst/>
              <a:rect l="l" t="t" r="r" b="b"/>
              <a:pathLst>
                <a:path w="25325" h="25325" extrusionOk="0">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165"/>
          <p:cNvGrpSpPr/>
          <p:nvPr/>
        </p:nvGrpSpPr>
        <p:grpSpPr>
          <a:xfrm>
            <a:off x="6713474" y="2664558"/>
            <a:ext cx="323147" cy="323210"/>
            <a:chOff x="9551899" y="1910495"/>
            <a:chExt cx="323147" cy="323210"/>
          </a:xfrm>
        </p:grpSpPr>
        <p:sp>
          <p:nvSpPr>
            <p:cNvPr id="1736" name="Google Shape;1736;p165"/>
            <p:cNvSpPr/>
            <p:nvPr/>
          </p:nvSpPr>
          <p:spPr>
            <a:xfrm>
              <a:off x="9551925" y="1910550"/>
              <a:ext cx="323100" cy="323100"/>
            </a:xfrm>
            <a:prstGeom prst="ellipse">
              <a:avLst/>
            </a:prstGeom>
            <a:solidFill>
              <a:srgbClr val="1B153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37" name="Google Shape;1737;p165"/>
            <p:cNvSpPr/>
            <p:nvPr/>
          </p:nvSpPr>
          <p:spPr>
            <a:xfrm>
              <a:off x="9551899" y="1910495"/>
              <a:ext cx="323147" cy="323210"/>
            </a:xfrm>
            <a:custGeom>
              <a:avLst/>
              <a:gdLst/>
              <a:ahLst/>
              <a:cxnLst/>
              <a:rect l="l" t="t" r="r" b="b"/>
              <a:pathLst>
                <a:path w="25325" h="25325" extrusionOk="0">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165"/>
          <p:cNvGrpSpPr/>
          <p:nvPr/>
        </p:nvGrpSpPr>
        <p:grpSpPr>
          <a:xfrm>
            <a:off x="6722999" y="3702783"/>
            <a:ext cx="323147" cy="323210"/>
            <a:chOff x="9551899" y="1910495"/>
            <a:chExt cx="323147" cy="323210"/>
          </a:xfrm>
        </p:grpSpPr>
        <p:sp>
          <p:nvSpPr>
            <p:cNvPr id="1739" name="Google Shape;1739;p165"/>
            <p:cNvSpPr/>
            <p:nvPr/>
          </p:nvSpPr>
          <p:spPr>
            <a:xfrm>
              <a:off x="9551925" y="1910550"/>
              <a:ext cx="323100" cy="323100"/>
            </a:xfrm>
            <a:prstGeom prst="ellipse">
              <a:avLst/>
            </a:prstGeom>
            <a:solidFill>
              <a:srgbClr val="1B153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40" name="Google Shape;1740;p165"/>
            <p:cNvSpPr/>
            <p:nvPr/>
          </p:nvSpPr>
          <p:spPr>
            <a:xfrm>
              <a:off x="9551899" y="1910495"/>
              <a:ext cx="323147" cy="323210"/>
            </a:xfrm>
            <a:custGeom>
              <a:avLst/>
              <a:gdLst/>
              <a:ahLst/>
              <a:cxnLst/>
              <a:rect l="l" t="t" r="r" b="b"/>
              <a:pathLst>
                <a:path w="25325" h="25325" extrusionOk="0">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grpSp>
        <p:nvGrpSpPr>
          <p:cNvPr id="1745" name="Google Shape;1745;p166"/>
          <p:cNvGrpSpPr/>
          <p:nvPr/>
        </p:nvGrpSpPr>
        <p:grpSpPr>
          <a:xfrm>
            <a:off x="4135600" y="2213363"/>
            <a:ext cx="1398900" cy="746713"/>
            <a:chOff x="4162900" y="2310988"/>
            <a:chExt cx="1398900" cy="746713"/>
          </a:xfrm>
        </p:grpSpPr>
        <p:sp>
          <p:nvSpPr>
            <p:cNvPr id="1746" name="Google Shape;1746;p166"/>
            <p:cNvSpPr/>
            <p:nvPr/>
          </p:nvSpPr>
          <p:spPr>
            <a:xfrm>
              <a:off x="4165600" y="2311000"/>
              <a:ext cx="1393500" cy="746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7" name="Google Shape;1747;p166"/>
            <p:cNvSpPr/>
            <p:nvPr/>
          </p:nvSpPr>
          <p:spPr>
            <a:xfrm rot="5400000">
              <a:off x="4857850" y="1616038"/>
              <a:ext cx="9000" cy="1398900"/>
            </a:xfrm>
            <a:prstGeom prst="rect">
              <a:avLst/>
            </a:prstGeom>
            <a:solidFill>
              <a:srgbClr val="2320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748" name="Google Shape;1748;p166"/>
          <p:cNvSpPr txBox="1"/>
          <p:nvPr/>
        </p:nvSpPr>
        <p:spPr>
          <a:xfrm>
            <a:off x="4077300" y="2079358"/>
            <a:ext cx="1551000" cy="8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a:solidFill>
                  <a:srgbClr val="23204D"/>
                </a:solidFill>
                <a:latin typeface="Montserrat SemiBold"/>
                <a:ea typeface="Montserrat SemiBold"/>
                <a:cs typeface="Montserrat SemiBold"/>
                <a:sym typeface="Montserrat SemiBold"/>
              </a:rPr>
              <a:t>5.5</a:t>
            </a:r>
            <a:r>
              <a:rPr lang="en" sz="5400" b="1">
                <a:solidFill>
                  <a:srgbClr val="23204D"/>
                </a:solidFill>
                <a:latin typeface="Caveat"/>
                <a:ea typeface="Caveat"/>
                <a:cs typeface="Caveat"/>
                <a:sym typeface="Caveat"/>
              </a:rPr>
              <a:t> </a:t>
            </a:r>
            <a:r>
              <a:rPr lang="en" sz="5400" b="1">
                <a:solidFill>
                  <a:srgbClr val="23204D"/>
                </a:solidFill>
                <a:highlight>
                  <a:schemeClr val="accent4"/>
                </a:highlight>
                <a:latin typeface="Caveat"/>
                <a:ea typeface="Caveat"/>
                <a:cs typeface="Caveat"/>
                <a:sym typeface="Caveat"/>
              </a:rPr>
              <a:t> </a:t>
            </a:r>
            <a:endParaRPr sz="5400" b="1">
              <a:solidFill>
                <a:srgbClr val="23204D"/>
              </a:solidFill>
              <a:highlight>
                <a:schemeClr val="accent4"/>
              </a:highlight>
              <a:latin typeface="Caveat"/>
              <a:ea typeface="Caveat"/>
              <a:cs typeface="Caveat"/>
              <a:sym typeface="Caveat"/>
            </a:endParaRPr>
          </a:p>
          <a:p>
            <a:pPr marL="0" lvl="0" indent="0" algn="l" rtl="0">
              <a:spcBef>
                <a:spcPts val="0"/>
              </a:spcBef>
              <a:spcAft>
                <a:spcPts val="0"/>
              </a:spcAft>
              <a:buNone/>
            </a:pPr>
            <a:endParaRPr sz="3200" b="1">
              <a:solidFill>
                <a:schemeClr val="dk2"/>
              </a:solidFill>
              <a:latin typeface="Caveat"/>
              <a:ea typeface="Caveat"/>
              <a:cs typeface="Caveat"/>
              <a:sym typeface="Caveat"/>
            </a:endParaRPr>
          </a:p>
        </p:txBody>
      </p:sp>
      <p:grpSp>
        <p:nvGrpSpPr>
          <p:cNvPr id="1749" name="Google Shape;1749;p166"/>
          <p:cNvGrpSpPr/>
          <p:nvPr/>
        </p:nvGrpSpPr>
        <p:grpSpPr>
          <a:xfrm>
            <a:off x="507850" y="2213363"/>
            <a:ext cx="1398900" cy="746706"/>
            <a:chOff x="507850" y="2337188"/>
            <a:chExt cx="1398900" cy="746706"/>
          </a:xfrm>
        </p:grpSpPr>
        <p:sp>
          <p:nvSpPr>
            <p:cNvPr id="1750" name="Google Shape;1750;p166"/>
            <p:cNvSpPr/>
            <p:nvPr/>
          </p:nvSpPr>
          <p:spPr>
            <a:xfrm>
              <a:off x="510550" y="2337194"/>
              <a:ext cx="1393500" cy="746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1" name="Google Shape;1751;p166"/>
            <p:cNvSpPr/>
            <p:nvPr/>
          </p:nvSpPr>
          <p:spPr>
            <a:xfrm rot="5400000">
              <a:off x="1202800" y="1642238"/>
              <a:ext cx="9000" cy="1398900"/>
            </a:xfrm>
            <a:prstGeom prst="rect">
              <a:avLst/>
            </a:prstGeom>
            <a:solidFill>
              <a:srgbClr val="2320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752" name="Google Shape;1752;p166"/>
          <p:cNvSpPr txBox="1"/>
          <p:nvPr/>
        </p:nvSpPr>
        <p:spPr>
          <a:xfrm>
            <a:off x="431800" y="2095500"/>
            <a:ext cx="1551000" cy="8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a:solidFill>
                  <a:srgbClr val="23204D"/>
                </a:solidFill>
                <a:latin typeface="Montserrat SemiBold"/>
                <a:ea typeface="Montserrat SemiBold"/>
                <a:cs typeface="Montserrat SemiBold"/>
                <a:sym typeface="Montserrat SemiBold"/>
              </a:rPr>
              <a:t>12.5</a:t>
            </a:r>
            <a:r>
              <a:rPr lang="en" sz="5400" b="1">
                <a:solidFill>
                  <a:srgbClr val="23204D"/>
                </a:solidFill>
                <a:latin typeface="Caveat"/>
                <a:ea typeface="Caveat"/>
                <a:cs typeface="Caveat"/>
                <a:sym typeface="Caveat"/>
              </a:rPr>
              <a:t> </a:t>
            </a:r>
            <a:r>
              <a:rPr lang="en" sz="5400" b="1">
                <a:solidFill>
                  <a:srgbClr val="23204D"/>
                </a:solidFill>
                <a:highlight>
                  <a:schemeClr val="accent4"/>
                </a:highlight>
                <a:latin typeface="Caveat"/>
                <a:ea typeface="Caveat"/>
                <a:cs typeface="Caveat"/>
                <a:sym typeface="Caveat"/>
              </a:rPr>
              <a:t> </a:t>
            </a:r>
            <a:endParaRPr sz="5400" b="1">
              <a:solidFill>
                <a:srgbClr val="23204D"/>
              </a:solidFill>
              <a:highlight>
                <a:schemeClr val="accent4"/>
              </a:highlight>
              <a:latin typeface="Caveat"/>
              <a:ea typeface="Caveat"/>
              <a:cs typeface="Caveat"/>
              <a:sym typeface="Caveat"/>
            </a:endParaRPr>
          </a:p>
          <a:p>
            <a:pPr marL="0" lvl="0" indent="0" algn="l" rtl="0">
              <a:spcBef>
                <a:spcPts val="0"/>
              </a:spcBef>
              <a:spcAft>
                <a:spcPts val="0"/>
              </a:spcAft>
              <a:buNone/>
            </a:pPr>
            <a:endParaRPr sz="3200" b="1">
              <a:solidFill>
                <a:schemeClr val="dk2"/>
              </a:solidFill>
              <a:latin typeface="Caveat"/>
              <a:ea typeface="Caveat"/>
              <a:cs typeface="Caveat"/>
              <a:sym typeface="Caveat"/>
            </a:endParaRPr>
          </a:p>
        </p:txBody>
      </p:sp>
      <p:cxnSp>
        <p:nvCxnSpPr>
          <p:cNvPr id="1753" name="Google Shape;1753;p166"/>
          <p:cNvCxnSpPr/>
          <p:nvPr/>
        </p:nvCxnSpPr>
        <p:spPr>
          <a:xfrm flipH="1">
            <a:off x="3068113" y="846600"/>
            <a:ext cx="10500" cy="4206300"/>
          </a:xfrm>
          <a:prstGeom prst="straightConnector1">
            <a:avLst/>
          </a:prstGeom>
          <a:noFill/>
          <a:ln w="19050" cap="flat" cmpd="sng">
            <a:solidFill>
              <a:srgbClr val="23204D"/>
            </a:solidFill>
            <a:prstDash val="dashDot"/>
            <a:round/>
            <a:headEnd type="none" w="med" len="med"/>
            <a:tailEnd type="none" w="med" len="med"/>
          </a:ln>
        </p:spPr>
      </p:cxnSp>
      <p:sp>
        <p:nvSpPr>
          <p:cNvPr id="1754" name="Google Shape;1754;p166"/>
          <p:cNvSpPr/>
          <p:nvPr/>
        </p:nvSpPr>
        <p:spPr>
          <a:xfrm>
            <a:off x="2419350" y="2159800"/>
            <a:ext cx="1321500" cy="1269300"/>
          </a:xfrm>
          <a:prstGeom prst="ellipse">
            <a:avLst/>
          </a:prstGeom>
          <a:solidFill>
            <a:schemeClr val="lt1"/>
          </a:solidFill>
          <a:ln w="114300" cap="flat" cmpd="sng">
            <a:solidFill>
              <a:srgbClr val="23204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755" name="Google Shape;1755;p166"/>
          <p:cNvSpPr/>
          <p:nvPr/>
        </p:nvSpPr>
        <p:spPr>
          <a:xfrm rot="10800000" flipH="1">
            <a:off x="6096000" y="0"/>
            <a:ext cx="3048000" cy="5143500"/>
          </a:xfrm>
          <a:prstGeom prst="rect">
            <a:avLst/>
          </a:prstGeom>
          <a:gradFill>
            <a:gsLst>
              <a:gs pos="0">
                <a:srgbClr val="32325D"/>
              </a:gs>
              <a:gs pos="100000">
                <a:srgbClr val="120037"/>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6" name="Google Shape;1756;p166"/>
          <p:cNvSpPr txBox="1">
            <a:spLocks noGrp="1"/>
          </p:cNvSpPr>
          <p:nvPr>
            <p:ph type="body" idx="1"/>
          </p:nvPr>
        </p:nvSpPr>
        <p:spPr>
          <a:xfrm>
            <a:off x="0" y="573226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In just over 1k generations (including some new users), they are reporting that on avg it took 12.5 mins to do the summary prior to AI, and now is taking 5.5 mins with AI. 7 mins saved per discharge x 1000 generations and he says we have saved them 7k minuts</a:t>
            </a:r>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Clr>
                <a:schemeClr val="dk1"/>
              </a:buClr>
              <a:buSzPts val="1100"/>
              <a:buFont typeface="Arial"/>
              <a:buNone/>
            </a:pPr>
            <a:r>
              <a:rPr lang="en" sz="1200">
                <a:solidFill>
                  <a:schemeClr val="dk1"/>
                </a:solidFill>
                <a:highlight>
                  <a:schemeClr val="lt1"/>
                </a:highlight>
              </a:rPr>
              <a:t>6.95 minutes on average, rounded up to </a:t>
            </a:r>
            <a:r>
              <a:rPr lang="en" sz="1200" b="1">
                <a:solidFill>
                  <a:schemeClr val="dk1"/>
                </a:solidFill>
                <a:highlight>
                  <a:schemeClr val="lt1"/>
                </a:highlight>
              </a:rPr>
              <a:t>7 minutes per discharge</a:t>
            </a:r>
            <a:r>
              <a:rPr lang="en" sz="1200">
                <a:solidFill>
                  <a:schemeClr val="dk1"/>
                </a:solidFill>
                <a:highlight>
                  <a:schemeClr val="lt1"/>
                </a:highlight>
              </a:rPr>
              <a:t>. If multiplied by 1000 visits, then that is 7000 minutes saved </a:t>
            </a:r>
            <a:r>
              <a:rPr lang="en" sz="1200" b="1">
                <a:solidFill>
                  <a:schemeClr val="dk1"/>
                </a:solidFill>
                <a:highlight>
                  <a:schemeClr val="lt1"/>
                </a:highlight>
              </a:rPr>
              <a:t>total</a:t>
            </a:r>
            <a:r>
              <a:rPr lang="en" sz="1200">
                <a:solidFill>
                  <a:schemeClr val="dk1"/>
                </a:solidFill>
                <a:highlight>
                  <a:schemeClr val="lt1"/>
                </a:highlight>
              </a:rPr>
              <a:t>, not per discharge.</a:t>
            </a:r>
            <a:endParaRPr/>
          </a:p>
        </p:txBody>
      </p:sp>
      <p:grpSp>
        <p:nvGrpSpPr>
          <p:cNvPr id="1757" name="Google Shape;1757;p166"/>
          <p:cNvGrpSpPr/>
          <p:nvPr/>
        </p:nvGrpSpPr>
        <p:grpSpPr>
          <a:xfrm>
            <a:off x="-1928999" y="5862364"/>
            <a:ext cx="486291" cy="490871"/>
            <a:chOff x="738525" y="238125"/>
            <a:chExt cx="5189875" cy="5238750"/>
          </a:xfrm>
        </p:grpSpPr>
        <p:sp>
          <p:nvSpPr>
            <p:cNvPr id="1758" name="Google Shape;1758;p166"/>
            <p:cNvSpPr/>
            <p:nvPr/>
          </p:nvSpPr>
          <p:spPr>
            <a:xfrm>
              <a:off x="3255550" y="674925"/>
              <a:ext cx="201625" cy="623175"/>
            </a:xfrm>
            <a:custGeom>
              <a:avLst/>
              <a:gdLst/>
              <a:ahLst/>
              <a:cxnLst/>
              <a:rect l="l" t="t" r="r" b="b"/>
              <a:pathLst>
                <a:path w="8065" h="24927" extrusionOk="0">
                  <a:moveTo>
                    <a:pt x="1" y="1"/>
                  </a:moveTo>
                  <a:lnTo>
                    <a:pt x="1" y="24927"/>
                  </a:lnTo>
                  <a:lnTo>
                    <a:pt x="8065" y="24927"/>
                  </a:lnTo>
                  <a:lnTo>
                    <a:pt x="8065" y="1"/>
                  </a:lnTo>
                  <a:close/>
                </a:path>
              </a:pathLst>
            </a:custGeom>
            <a:solidFill>
              <a:srgbClr val="1F1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59" name="Google Shape;1759;p166"/>
            <p:cNvSpPr/>
            <p:nvPr/>
          </p:nvSpPr>
          <p:spPr>
            <a:xfrm>
              <a:off x="3255550" y="4416900"/>
              <a:ext cx="201625" cy="623175"/>
            </a:xfrm>
            <a:custGeom>
              <a:avLst/>
              <a:gdLst/>
              <a:ahLst/>
              <a:cxnLst/>
              <a:rect l="l" t="t" r="r" b="b"/>
              <a:pathLst>
                <a:path w="8065" h="24927" extrusionOk="0">
                  <a:moveTo>
                    <a:pt x="1" y="0"/>
                  </a:moveTo>
                  <a:lnTo>
                    <a:pt x="1" y="24926"/>
                  </a:lnTo>
                  <a:lnTo>
                    <a:pt x="8065" y="24926"/>
                  </a:lnTo>
                  <a:lnTo>
                    <a:pt x="8065" y="0"/>
                  </a:lnTo>
                  <a:close/>
                </a:path>
              </a:pathLst>
            </a:custGeom>
            <a:solidFill>
              <a:srgbClr val="1F1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0" name="Google Shape;1760;p166"/>
            <p:cNvSpPr/>
            <p:nvPr/>
          </p:nvSpPr>
          <p:spPr>
            <a:xfrm>
              <a:off x="1175325" y="2755150"/>
              <a:ext cx="623175" cy="201650"/>
            </a:xfrm>
            <a:custGeom>
              <a:avLst/>
              <a:gdLst/>
              <a:ahLst/>
              <a:cxnLst/>
              <a:rect l="l" t="t" r="r" b="b"/>
              <a:pathLst>
                <a:path w="24927" h="8066" extrusionOk="0">
                  <a:moveTo>
                    <a:pt x="1" y="1"/>
                  </a:moveTo>
                  <a:lnTo>
                    <a:pt x="1" y="8065"/>
                  </a:lnTo>
                  <a:lnTo>
                    <a:pt x="24927" y="8065"/>
                  </a:lnTo>
                  <a:lnTo>
                    <a:pt x="24927" y="1"/>
                  </a:lnTo>
                  <a:close/>
                </a:path>
              </a:pathLst>
            </a:custGeom>
            <a:solidFill>
              <a:srgbClr val="1F1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1" name="Google Shape;1761;p166"/>
            <p:cNvSpPr/>
            <p:nvPr/>
          </p:nvSpPr>
          <p:spPr>
            <a:xfrm>
              <a:off x="1719050" y="1307250"/>
              <a:ext cx="2672875" cy="1851150"/>
            </a:xfrm>
            <a:custGeom>
              <a:avLst/>
              <a:gdLst/>
              <a:ahLst/>
              <a:cxnLst/>
              <a:rect l="l" t="t" r="r" b="b"/>
              <a:pathLst>
                <a:path w="106915" h="74046" extrusionOk="0">
                  <a:moveTo>
                    <a:pt x="5621" y="0"/>
                  </a:moveTo>
                  <a:lnTo>
                    <a:pt x="4522" y="122"/>
                  </a:lnTo>
                  <a:lnTo>
                    <a:pt x="3544" y="489"/>
                  </a:lnTo>
                  <a:lnTo>
                    <a:pt x="2567" y="978"/>
                  </a:lnTo>
                  <a:lnTo>
                    <a:pt x="1711" y="1711"/>
                  </a:lnTo>
                  <a:lnTo>
                    <a:pt x="978" y="2566"/>
                  </a:lnTo>
                  <a:lnTo>
                    <a:pt x="367" y="3544"/>
                  </a:lnTo>
                  <a:lnTo>
                    <a:pt x="123" y="4643"/>
                  </a:lnTo>
                  <a:lnTo>
                    <a:pt x="1" y="5743"/>
                  </a:lnTo>
                  <a:lnTo>
                    <a:pt x="123" y="6721"/>
                  </a:lnTo>
                  <a:lnTo>
                    <a:pt x="367" y="7820"/>
                  </a:lnTo>
                  <a:lnTo>
                    <a:pt x="978" y="8798"/>
                  </a:lnTo>
                  <a:lnTo>
                    <a:pt x="1711" y="9653"/>
                  </a:lnTo>
                  <a:lnTo>
                    <a:pt x="53519" y="61460"/>
                  </a:lnTo>
                  <a:lnTo>
                    <a:pt x="53396" y="61949"/>
                  </a:lnTo>
                  <a:lnTo>
                    <a:pt x="53519" y="63293"/>
                  </a:lnTo>
                  <a:lnTo>
                    <a:pt x="53641" y="64393"/>
                  </a:lnTo>
                  <a:lnTo>
                    <a:pt x="54007" y="65615"/>
                  </a:lnTo>
                  <a:lnTo>
                    <a:pt x="54374" y="66714"/>
                  </a:lnTo>
                  <a:lnTo>
                    <a:pt x="54863" y="67814"/>
                  </a:lnTo>
                  <a:lnTo>
                    <a:pt x="55474" y="68791"/>
                  </a:lnTo>
                  <a:lnTo>
                    <a:pt x="56207" y="69647"/>
                  </a:lnTo>
                  <a:lnTo>
                    <a:pt x="56940" y="70502"/>
                  </a:lnTo>
                  <a:lnTo>
                    <a:pt x="57795" y="71357"/>
                  </a:lnTo>
                  <a:lnTo>
                    <a:pt x="58773" y="71968"/>
                  </a:lnTo>
                  <a:lnTo>
                    <a:pt x="59750" y="72579"/>
                  </a:lnTo>
                  <a:lnTo>
                    <a:pt x="60850" y="73190"/>
                  </a:lnTo>
                  <a:lnTo>
                    <a:pt x="61949" y="73557"/>
                  </a:lnTo>
                  <a:lnTo>
                    <a:pt x="63049" y="73801"/>
                  </a:lnTo>
                  <a:lnTo>
                    <a:pt x="64271" y="74045"/>
                  </a:lnTo>
                  <a:lnTo>
                    <a:pt x="66715" y="74045"/>
                  </a:lnTo>
                  <a:lnTo>
                    <a:pt x="67937" y="73801"/>
                  </a:lnTo>
                  <a:lnTo>
                    <a:pt x="69158" y="73557"/>
                  </a:lnTo>
                  <a:lnTo>
                    <a:pt x="70258" y="73190"/>
                  </a:lnTo>
                  <a:lnTo>
                    <a:pt x="71236" y="72579"/>
                  </a:lnTo>
                  <a:lnTo>
                    <a:pt x="72335" y="71968"/>
                  </a:lnTo>
                  <a:lnTo>
                    <a:pt x="73191" y="71357"/>
                  </a:lnTo>
                  <a:lnTo>
                    <a:pt x="74046" y="70502"/>
                  </a:lnTo>
                  <a:lnTo>
                    <a:pt x="74901" y="69647"/>
                  </a:lnTo>
                  <a:lnTo>
                    <a:pt x="75512" y="68791"/>
                  </a:lnTo>
                  <a:lnTo>
                    <a:pt x="76123" y="67814"/>
                  </a:lnTo>
                  <a:lnTo>
                    <a:pt x="76612" y="66714"/>
                  </a:lnTo>
                  <a:lnTo>
                    <a:pt x="77101" y="65615"/>
                  </a:lnTo>
                  <a:lnTo>
                    <a:pt x="77345" y="64393"/>
                  </a:lnTo>
                  <a:lnTo>
                    <a:pt x="77589" y="63293"/>
                  </a:lnTo>
                  <a:lnTo>
                    <a:pt x="77589" y="61949"/>
                  </a:lnTo>
                  <a:lnTo>
                    <a:pt x="77589" y="61216"/>
                  </a:lnTo>
                  <a:lnTo>
                    <a:pt x="105203" y="33602"/>
                  </a:lnTo>
                  <a:lnTo>
                    <a:pt x="105937" y="32746"/>
                  </a:lnTo>
                  <a:lnTo>
                    <a:pt x="106425" y="31769"/>
                  </a:lnTo>
                  <a:lnTo>
                    <a:pt x="106792" y="30669"/>
                  </a:lnTo>
                  <a:lnTo>
                    <a:pt x="106914" y="29569"/>
                  </a:lnTo>
                  <a:lnTo>
                    <a:pt x="106792" y="28470"/>
                  </a:lnTo>
                  <a:lnTo>
                    <a:pt x="106425" y="27492"/>
                  </a:lnTo>
                  <a:lnTo>
                    <a:pt x="105937" y="26515"/>
                  </a:lnTo>
                  <a:lnTo>
                    <a:pt x="105203" y="25659"/>
                  </a:lnTo>
                  <a:lnTo>
                    <a:pt x="104348" y="24926"/>
                  </a:lnTo>
                  <a:lnTo>
                    <a:pt x="103371" y="24315"/>
                  </a:lnTo>
                  <a:lnTo>
                    <a:pt x="102271" y="24071"/>
                  </a:lnTo>
                  <a:lnTo>
                    <a:pt x="101171" y="23949"/>
                  </a:lnTo>
                  <a:lnTo>
                    <a:pt x="100194" y="24071"/>
                  </a:lnTo>
                  <a:lnTo>
                    <a:pt x="99094" y="24315"/>
                  </a:lnTo>
                  <a:lnTo>
                    <a:pt x="98117" y="24926"/>
                  </a:lnTo>
                  <a:lnTo>
                    <a:pt x="97261" y="25659"/>
                  </a:lnTo>
                  <a:lnTo>
                    <a:pt x="71358" y="51441"/>
                  </a:lnTo>
                  <a:lnTo>
                    <a:pt x="70014" y="50830"/>
                  </a:lnTo>
                  <a:lnTo>
                    <a:pt x="68670" y="50341"/>
                  </a:lnTo>
                  <a:lnTo>
                    <a:pt x="67081" y="49975"/>
                  </a:lnTo>
                  <a:lnTo>
                    <a:pt x="65493" y="49852"/>
                  </a:lnTo>
                  <a:lnTo>
                    <a:pt x="63904" y="49975"/>
                  </a:lnTo>
                  <a:lnTo>
                    <a:pt x="62316" y="50341"/>
                  </a:lnTo>
                  <a:lnTo>
                    <a:pt x="60850" y="50830"/>
                  </a:lnTo>
                  <a:lnTo>
                    <a:pt x="59506" y="51563"/>
                  </a:lnTo>
                  <a:lnTo>
                    <a:pt x="9654" y="1711"/>
                  </a:lnTo>
                  <a:lnTo>
                    <a:pt x="8798" y="978"/>
                  </a:lnTo>
                  <a:lnTo>
                    <a:pt x="7821" y="489"/>
                  </a:lnTo>
                  <a:lnTo>
                    <a:pt x="6721" y="122"/>
                  </a:lnTo>
                  <a:lnTo>
                    <a:pt x="5621" y="0"/>
                  </a:lnTo>
                  <a:close/>
                </a:path>
              </a:pathLst>
            </a:custGeom>
            <a:solidFill>
              <a:srgbClr val="1F1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2" name="Google Shape;1762;p166"/>
            <p:cNvSpPr/>
            <p:nvPr/>
          </p:nvSpPr>
          <p:spPr>
            <a:xfrm>
              <a:off x="738525" y="238125"/>
              <a:ext cx="5189875" cy="5238750"/>
            </a:xfrm>
            <a:custGeom>
              <a:avLst/>
              <a:gdLst/>
              <a:ahLst/>
              <a:cxnLst/>
              <a:rect l="l" t="t" r="r" b="b"/>
              <a:pathLst>
                <a:path w="207595" h="209550" extrusionOk="0">
                  <a:moveTo>
                    <a:pt x="104714" y="0"/>
                  </a:moveTo>
                  <a:lnTo>
                    <a:pt x="99338" y="122"/>
                  </a:lnTo>
                  <a:lnTo>
                    <a:pt x="94084" y="489"/>
                  </a:lnTo>
                  <a:lnTo>
                    <a:pt x="88830" y="1222"/>
                  </a:lnTo>
                  <a:lnTo>
                    <a:pt x="83576" y="2077"/>
                  </a:lnTo>
                  <a:lnTo>
                    <a:pt x="78566" y="3299"/>
                  </a:lnTo>
                  <a:lnTo>
                    <a:pt x="73556" y="4765"/>
                  </a:lnTo>
                  <a:lnTo>
                    <a:pt x="68669" y="6354"/>
                  </a:lnTo>
                  <a:lnTo>
                    <a:pt x="64026" y="8187"/>
                  </a:lnTo>
                  <a:lnTo>
                    <a:pt x="59383" y="10386"/>
                  </a:lnTo>
                  <a:lnTo>
                    <a:pt x="54862" y="12585"/>
                  </a:lnTo>
                  <a:lnTo>
                    <a:pt x="50463" y="15151"/>
                  </a:lnTo>
                  <a:lnTo>
                    <a:pt x="46186" y="17839"/>
                  </a:lnTo>
                  <a:lnTo>
                    <a:pt x="42032" y="20772"/>
                  </a:lnTo>
                  <a:lnTo>
                    <a:pt x="38122" y="23949"/>
                  </a:lnTo>
                  <a:lnTo>
                    <a:pt x="34334" y="27248"/>
                  </a:lnTo>
                  <a:lnTo>
                    <a:pt x="30669" y="30669"/>
                  </a:lnTo>
                  <a:lnTo>
                    <a:pt x="27248" y="34334"/>
                  </a:lnTo>
                  <a:lnTo>
                    <a:pt x="23949" y="38122"/>
                  </a:lnTo>
                  <a:lnTo>
                    <a:pt x="20772" y="42032"/>
                  </a:lnTo>
                  <a:lnTo>
                    <a:pt x="17839" y="46187"/>
                  </a:lnTo>
                  <a:lnTo>
                    <a:pt x="15151" y="50463"/>
                  </a:lnTo>
                  <a:lnTo>
                    <a:pt x="12585" y="54862"/>
                  </a:lnTo>
                  <a:lnTo>
                    <a:pt x="10264" y="59383"/>
                  </a:lnTo>
                  <a:lnTo>
                    <a:pt x="8186" y="64026"/>
                  </a:lnTo>
                  <a:lnTo>
                    <a:pt x="6354" y="68791"/>
                  </a:lnTo>
                  <a:lnTo>
                    <a:pt x="4643" y="73556"/>
                  </a:lnTo>
                  <a:lnTo>
                    <a:pt x="3299" y="78566"/>
                  </a:lnTo>
                  <a:lnTo>
                    <a:pt x="2077" y="83698"/>
                  </a:lnTo>
                  <a:lnTo>
                    <a:pt x="1222" y="88830"/>
                  </a:lnTo>
                  <a:lnTo>
                    <a:pt x="489" y="94084"/>
                  </a:lnTo>
                  <a:lnTo>
                    <a:pt x="122" y="99338"/>
                  </a:lnTo>
                  <a:lnTo>
                    <a:pt x="0" y="104714"/>
                  </a:lnTo>
                  <a:lnTo>
                    <a:pt x="122" y="110212"/>
                  </a:lnTo>
                  <a:lnTo>
                    <a:pt x="489" y="115466"/>
                  </a:lnTo>
                  <a:lnTo>
                    <a:pt x="1222" y="120720"/>
                  </a:lnTo>
                  <a:lnTo>
                    <a:pt x="2077" y="125852"/>
                  </a:lnTo>
                  <a:lnTo>
                    <a:pt x="3299" y="130984"/>
                  </a:lnTo>
                  <a:lnTo>
                    <a:pt x="4643" y="135871"/>
                  </a:lnTo>
                  <a:lnTo>
                    <a:pt x="6354" y="140759"/>
                  </a:lnTo>
                  <a:lnTo>
                    <a:pt x="8186" y="145524"/>
                  </a:lnTo>
                  <a:lnTo>
                    <a:pt x="10264" y="150167"/>
                  </a:lnTo>
                  <a:lnTo>
                    <a:pt x="12585" y="154688"/>
                  </a:lnTo>
                  <a:lnTo>
                    <a:pt x="15151" y="159087"/>
                  </a:lnTo>
                  <a:lnTo>
                    <a:pt x="17839" y="163363"/>
                  </a:lnTo>
                  <a:lnTo>
                    <a:pt x="20772" y="167396"/>
                  </a:lnTo>
                  <a:lnTo>
                    <a:pt x="23949" y="171428"/>
                  </a:lnTo>
                  <a:lnTo>
                    <a:pt x="27248" y="175216"/>
                  </a:lnTo>
                  <a:lnTo>
                    <a:pt x="30669" y="178881"/>
                  </a:lnTo>
                  <a:lnTo>
                    <a:pt x="34334" y="182302"/>
                  </a:lnTo>
                  <a:lnTo>
                    <a:pt x="38122" y="185601"/>
                  </a:lnTo>
                  <a:lnTo>
                    <a:pt x="42032" y="188656"/>
                  </a:lnTo>
                  <a:lnTo>
                    <a:pt x="46186" y="191589"/>
                  </a:lnTo>
                  <a:lnTo>
                    <a:pt x="50463" y="194399"/>
                  </a:lnTo>
                  <a:lnTo>
                    <a:pt x="54862" y="196843"/>
                  </a:lnTo>
                  <a:lnTo>
                    <a:pt x="59383" y="199164"/>
                  </a:lnTo>
                  <a:lnTo>
                    <a:pt x="64026" y="201241"/>
                  </a:lnTo>
                  <a:lnTo>
                    <a:pt x="68669" y="203196"/>
                  </a:lnTo>
                  <a:lnTo>
                    <a:pt x="73556" y="204785"/>
                  </a:lnTo>
                  <a:lnTo>
                    <a:pt x="78566" y="206251"/>
                  </a:lnTo>
                  <a:lnTo>
                    <a:pt x="83576" y="207351"/>
                  </a:lnTo>
                  <a:lnTo>
                    <a:pt x="88830" y="208328"/>
                  </a:lnTo>
                  <a:lnTo>
                    <a:pt x="94084" y="208939"/>
                  </a:lnTo>
                  <a:lnTo>
                    <a:pt x="99338" y="209428"/>
                  </a:lnTo>
                  <a:lnTo>
                    <a:pt x="104714" y="209550"/>
                  </a:lnTo>
                  <a:lnTo>
                    <a:pt x="110212" y="209428"/>
                  </a:lnTo>
                  <a:lnTo>
                    <a:pt x="115711" y="208939"/>
                  </a:lnTo>
                  <a:lnTo>
                    <a:pt x="121087" y="208206"/>
                  </a:lnTo>
                  <a:lnTo>
                    <a:pt x="126341" y="207351"/>
                  </a:lnTo>
                  <a:lnTo>
                    <a:pt x="131473" y="206129"/>
                  </a:lnTo>
                  <a:lnTo>
                    <a:pt x="136604" y="204540"/>
                  </a:lnTo>
                  <a:lnTo>
                    <a:pt x="141614" y="202830"/>
                  </a:lnTo>
                  <a:lnTo>
                    <a:pt x="146379" y="200875"/>
                  </a:lnTo>
                  <a:lnTo>
                    <a:pt x="151145" y="198675"/>
                  </a:lnTo>
                  <a:lnTo>
                    <a:pt x="155788" y="196232"/>
                  </a:lnTo>
                  <a:lnTo>
                    <a:pt x="160186" y="193666"/>
                  </a:lnTo>
                  <a:lnTo>
                    <a:pt x="164463" y="190855"/>
                  </a:lnTo>
                  <a:lnTo>
                    <a:pt x="168740" y="187801"/>
                  </a:lnTo>
                  <a:lnTo>
                    <a:pt x="172649" y="184502"/>
                  </a:lnTo>
                  <a:lnTo>
                    <a:pt x="176559" y="181081"/>
                  </a:lnTo>
                  <a:lnTo>
                    <a:pt x="180225" y="177415"/>
                  </a:lnTo>
                  <a:lnTo>
                    <a:pt x="177293" y="176193"/>
                  </a:lnTo>
                  <a:lnTo>
                    <a:pt x="174360" y="174849"/>
                  </a:lnTo>
                  <a:lnTo>
                    <a:pt x="171672" y="173138"/>
                  </a:lnTo>
                  <a:lnTo>
                    <a:pt x="169106" y="171428"/>
                  </a:lnTo>
                  <a:lnTo>
                    <a:pt x="165807" y="174360"/>
                  </a:lnTo>
                  <a:lnTo>
                    <a:pt x="162508" y="177171"/>
                  </a:lnTo>
                  <a:lnTo>
                    <a:pt x="159087" y="179859"/>
                  </a:lnTo>
                  <a:lnTo>
                    <a:pt x="155421" y="182302"/>
                  </a:lnTo>
                  <a:lnTo>
                    <a:pt x="151756" y="184624"/>
                  </a:lnTo>
                  <a:lnTo>
                    <a:pt x="147968" y="186701"/>
                  </a:lnTo>
                  <a:lnTo>
                    <a:pt x="144058" y="188656"/>
                  </a:lnTo>
                  <a:lnTo>
                    <a:pt x="140026" y="190489"/>
                  </a:lnTo>
                  <a:lnTo>
                    <a:pt x="135871" y="192077"/>
                  </a:lnTo>
                  <a:lnTo>
                    <a:pt x="131717" y="193421"/>
                  </a:lnTo>
                  <a:lnTo>
                    <a:pt x="127318" y="194643"/>
                  </a:lnTo>
                  <a:lnTo>
                    <a:pt x="122920" y="195621"/>
                  </a:lnTo>
                  <a:lnTo>
                    <a:pt x="118521" y="196476"/>
                  </a:lnTo>
                  <a:lnTo>
                    <a:pt x="114000" y="196965"/>
                  </a:lnTo>
                  <a:lnTo>
                    <a:pt x="109357" y="197331"/>
                  </a:lnTo>
                  <a:lnTo>
                    <a:pt x="104714" y="197454"/>
                  </a:lnTo>
                  <a:lnTo>
                    <a:pt x="99949" y="197331"/>
                  </a:lnTo>
                  <a:lnTo>
                    <a:pt x="95305" y="196965"/>
                  </a:lnTo>
                  <a:lnTo>
                    <a:pt x="90662" y="196354"/>
                  </a:lnTo>
                  <a:lnTo>
                    <a:pt x="86141" y="195499"/>
                  </a:lnTo>
                  <a:lnTo>
                    <a:pt x="81621" y="194521"/>
                  </a:lnTo>
                  <a:lnTo>
                    <a:pt x="77222" y="193299"/>
                  </a:lnTo>
                  <a:lnTo>
                    <a:pt x="72945" y="191833"/>
                  </a:lnTo>
                  <a:lnTo>
                    <a:pt x="68669" y="190122"/>
                  </a:lnTo>
                  <a:lnTo>
                    <a:pt x="64637" y="188290"/>
                  </a:lnTo>
                  <a:lnTo>
                    <a:pt x="60604" y="186212"/>
                  </a:lnTo>
                  <a:lnTo>
                    <a:pt x="56695" y="184013"/>
                  </a:lnTo>
                  <a:lnTo>
                    <a:pt x="53029" y="181569"/>
                  </a:lnTo>
                  <a:lnTo>
                    <a:pt x="49363" y="179003"/>
                  </a:lnTo>
                  <a:lnTo>
                    <a:pt x="45820" y="176193"/>
                  </a:lnTo>
                  <a:lnTo>
                    <a:pt x="42521" y="173383"/>
                  </a:lnTo>
                  <a:lnTo>
                    <a:pt x="39222" y="170206"/>
                  </a:lnTo>
                  <a:lnTo>
                    <a:pt x="36167" y="167029"/>
                  </a:lnTo>
                  <a:lnTo>
                    <a:pt x="33235" y="163730"/>
                  </a:lnTo>
                  <a:lnTo>
                    <a:pt x="30547" y="160187"/>
                  </a:lnTo>
                  <a:lnTo>
                    <a:pt x="27981" y="156521"/>
                  </a:lnTo>
                  <a:lnTo>
                    <a:pt x="25537" y="152733"/>
                  </a:lnTo>
                  <a:lnTo>
                    <a:pt x="23215" y="148945"/>
                  </a:lnTo>
                  <a:lnTo>
                    <a:pt x="21260" y="144913"/>
                  </a:lnTo>
                  <a:lnTo>
                    <a:pt x="19428" y="140759"/>
                  </a:lnTo>
                  <a:lnTo>
                    <a:pt x="17717" y="136605"/>
                  </a:lnTo>
                  <a:lnTo>
                    <a:pt x="16251" y="132328"/>
                  </a:lnTo>
                  <a:lnTo>
                    <a:pt x="15029" y="127929"/>
                  </a:lnTo>
                  <a:lnTo>
                    <a:pt x="13929" y="123408"/>
                  </a:lnTo>
                  <a:lnTo>
                    <a:pt x="13196" y="118888"/>
                  </a:lnTo>
                  <a:lnTo>
                    <a:pt x="12585" y="114244"/>
                  </a:lnTo>
                  <a:lnTo>
                    <a:pt x="12219" y="109479"/>
                  </a:lnTo>
                  <a:lnTo>
                    <a:pt x="12096" y="104714"/>
                  </a:lnTo>
                  <a:lnTo>
                    <a:pt x="12219" y="99949"/>
                  </a:lnTo>
                  <a:lnTo>
                    <a:pt x="12585" y="95306"/>
                  </a:lnTo>
                  <a:lnTo>
                    <a:pt x="13196" y="90662"/>
                  </a:lnTo>
                  <a:lnTo>
                    <a:pt x="13929" y="86142"/>
                  </a:lnTo>
                  <a:lnTo>
                    <a:pt x="15029" y="81621"/>
                  </a:lnTo>
                  <a:lnTo>
                    <a:pt x="16251" y="77222"/>
                  </a:lnTo>
                  <a:lnTo>
                    <a:pt x="17717" y="72945"/>
                  </a:lnTo>
                  <a:lnTo>
                    <a:pt x="19428" y="68669"/>
                  </a:lnTo>
                  <a:lnTo>
                    <a:pt x="21260" y="64637"/>
                  </a:lnTo>
                  <a:lnTo>
                    <a:pt x="23215" y="60605"/>
                  </a:lnTo>
                  <a:lnTo>
                    <a:pt x="25537" y="56695"/>
                  </a:lnTo>
                  <a:lnTo>
                    <a:pt x="27981" y="53029"/>
                  </a:lnTo>
                  <a:lnTo>
                    <a:pt x="30547" y="49363"/>
                  </a:lnTo>
                  <a:lnTo>
                    <a:pt x="33235" y="45820"/>
                  </a:lnTo>
                  <a:lnTo>
                    <a:pt x="36167" y="42521"/>
                  </a:lnTo>
                  <a:lnTo>
                    <a:pt x="39222" y="39222"/>
                  </a:lnTo>
                  <a:lnTo>
                    <a:pt x="42521" y="36167"/>
                  </a:lnTo>
                  <a:lnTo>
                    <a:pt x="45820" y="33235"/>
                  </a:lnTo>
                  <a:lnTo>
                    <a:pt x="49363" y="30547"/>
                  </a:lnTo>
                  <a:lnTo>
                    <a:pt x="53029" y="27981"/>
                  </a:lnTo>
                  <a:lnTo>
                    <a:pt x="56695" y="25537"/>
                  </a:lnTo>
                  <a:lnTo>
                    <a:pt x="60604" y="23338"/>
                  </a:lnTo>
                  <a:lnTo>
                    <a:pt x="64637" y="21260"/>
                  </a:lnTo>
                  <a:lnTo>
                    <a:pt x="68669" y="19428"/>
                  </a:lnTo>
                  <a:lnTo>
                    <a:pt x="72945" y="17717"/>
                  </a:lnTo>
                  <a:lnTo>
                    <a:pt x="77222" y="16251"/>
                  </a:lnTo>
                  <a:lnTo>
                    <a:pt x="81621" y="15029"/>
                  </a:lnTo>
                  <a:lnTo>
                    <a:pt x="86141" y="13929"/>
                  </a:lnTo>
                  <a:lnTo>
                    <a:pt x="90662" y="13196"/>
                  </a:lnTo>
                  <a:lnTo>
                    <a:pt x="95305" y="12585"/>
                  </a:lnTo>
                  <a:lnTo>
                    <a:pt x="99949" y="12219"/>
                  </a:lnTo>
                  <a:lnTo>
                    <a:pt x="104714" y="12096"/>
                  </a:lnTo>
                  <a:lnTo>
                    <a:pt x="108868" y="12219"/>
                  </a:lnTo>
                  <a:lnTo>
                    <a:pt x="112900" y="12463"/>
                  </a:lnTo>
                  <a:lnTo>
                    <a:pt x="116932" y="12830"/>
                  </a:lnTo>
                  <a:lnTo>
                    <a:pt x="120842" y="13441"/>
                  </a:lnTo>
                  <a:lnTo>
                    <a:pt x="124752" y="14296"/>
                  </a:lnTo>
                  <a:lnTo>
                    <a:pt x="128540" y="15151"/>
                  </a:lnTo>
                  <a:lnTo>
                    <a:pt x="132328" y="16251"/>
                  </a:lnTo>
                  <a:lnTo>
                    <a:pt x="136116" y="17595"/>
                  </a:lnTo>
                  <a:lnTo>
                    <a:pt x="139659" y="18939"/>
                  </a:lnTo>
                  <a:lnTo>
                    <a:pt x="143325" y="20527"/>
                  </a:lnTo>
                  <a:lnTo>
                    <a:pt x="146746" y="22116"/>
                  </a:lnTo>
                  <a:lnTo>
                    <a:pt x="150167" y="23949"/>
                  </a:lnTo>
                  <a:lnTo>
                    <a:pt x="153466" y="25904"/>
                  </a:lnTo>
                  <a:lnTo>
                    <a:pt x="156643" y="28103"/>
                  </a:lnTo>
                  <a:lnTo>
                    <a:pt x="159820" y="30302"/>
                  </a:lnTo>
                  <a:lnTo>
                    <a:pt x="162875" y="32624"/>
                  </a:lnTo>
                  <a:lnTo>
                    <a:pt x="165807" y="35068"/>
                  </a:lnTo>
                  <a:lnTo>
                    <a:pt x="168617" y="37633"/>
                  </a:lnTo>
                  <a:lnTo>
                    <a:pt x="171305" y="40322"/>
                  </a:lnTo>
                  <a:lnTo>
                    <a:pt x="173871" y="43132"/>
                  </a:lnTo>
                  <a:lnTo>
                    <a:pt x="176437" y="46064"/>
                  </a:lnTo>
                  <a:lnTo>
                    <a:pt x="178759" y="49119"/>
                  </a:lnTo>
                  <a:lnTo>
                    <a:pt x="181080" y="52174"/>
                  </a:lnTo>
                  <a:lnTo>
                    <a:pt x="183158" y="55351"/>
                  </a:lnTo>
                  <a:lnTo>
                    <a:pt x="185113" y="58650"/>
                  </a:lnTo>
                  <a:lnTo>
                    <a:pt x="186945" y="62071"/>
                  </a:lnTo>
                  <a:lnTo>
                    <a:pt x="188656" y="65492"/>
                  </a:lnTo>
                  <a:lnTo>
                    <a:pt x="190244" y="69035"/>
                  </a:lnTo>
                  <a:lnTo>
                    <a:pt x="191711" y="72701"/>
                  </a:lnTo>
                  <a:lnTo>
                    <a:pt x="192932" y="76367"/>
                  </a:lnTo>
                  <a:lnTo>
                    <a:pt x="194154" y="80154"/>
                  </a:lnTo>
                  <a:lnTo>
                    <a:pt x="195132" y="83942"/>
                  </a:lnTo>
                  <a:lnTo>
                    <a:pt x="200019" y="83942"/>
                  </a:lnTo>
                  <a:lnTo>
                    <a:pt x="202585" y="84187"/>
                  </a:lnTo>
                  <a:lnTo>
                    <a:pt x="205151" y="84553"/>
                  </a:lnTo>
                  <a:lnTo>
                    <a:pt x="207595" y="85042"/>
                  </a:lnTo>
                  <a:lnTo>
                    <a:pt x="207595" y="85042"/>
                  </a:lnTo>
                  <a:lnTo>
                    <a:pt x="206740" y="80521"/>
                  </a:lnTo>
                  <a:lnTo>
                    <a:pt x="205518" y="76122"/>
                  </a:lnTo>
                  <a:lnTo>
                    <a:pt x="204174" y="71724"/>
                  </a:lnTo>
                  <a:lnTo>
                    <a:pt x="202707" y="67447"/>
                  </a:lnTo>
                  <a:lnTo>
                    <a:pt x="200997" y="63293"/>
                  </a:lnTo>
                  <a:lnTo>
                    <a:pt x="199042" y="59138"/>
                  </a:lnTo>
                  <a:lnTo>
                    <a:pt x="197087" y="55228"/>
                  </a:lnTo>
                  <a:lnTo>
                    <a:pt x="194887" y="51318"/>
                  </a:lnTo>
                  <a:lnTo>
                    <a:pt x="192444" y="47531"/>
                  </a:lnTo>
                  <a:lnTo>
                    <a:pt x="190000" y="43865"/>
                  </a:lnTo>
                  <a:lnTo>
                    <a:pt x="187312" y="40322"/>
                  </a:lnTo>
                  <a:lnTo>
                    <a:pt x="184502" y="36900"/>
                  </a:lnTo>
                  <a:lnTo>
                    <a:pt x="181569" y="33479"/>
                  </a:lnTo>
                  <a:lnTo>
                    <a:pt x="178514" y="30302"/>
                  </a:lnTo>
                  <a:lnTo>
                    <a:pt x="175215" y="27248"/>
                  </a:lnTo>
                  <a:lnTo>
                    <a:pt x="171916" y="24315"/>
                  </a:lnTo>
                  <a:lnTo>
                    <a:pt x="168373" y="21627"/>
                  </a:lnTo>
                  <a:lnTo>
                    <a:pt x="164830" y="18939"/>
                  </a:lnTo>
                  <a:lnTo>
                    <a:pt x="161164" y="16495"/>
                  </a:lnTo>
                  <a:lnTo>
                    <a:pt x="157376" y="14174"/>
                  </a:lnTo>
                  <a:lnTo>
                    <a:pt x="153466" y="11974"/>
                  </a:lnTo>
                  <a:lnTo>
                    <a:pt x="149434" y="10019"/>
                  </a:lnTo>
                  <a:lnTo>
                    <a:pt x="145280" y="8187"/>
                  </a:lnTo>
                  <a:lnTo>
                    <a:pt x="141125" y="6476"/>
                  </a:lnTo>
                  <a:lnTo>
                    <a:pt x="136849" y="5010"/>
                  </a:lnTo>
                  <a:lnTo>
                    <a:pt x="132450" y="3666"/>
                  </a:lnTo>
                  <a:lnTo>
                    <a:pt x="127929" y="2566"/>
                  </a:lnTo>
                  <a:lnTo>
                    <a:pt x="123408" y="1711"/>
                  </a:lnTo>
                  <a:lnTo>
                    <a:pt x="118887" y="977"/>
                  </a:lnTo>
                  <a:lnTo>
                    <a:pt x="114244" y="367"/>
                  </a:lnTo>
                  <a:lnTo>
                    <a:pt x="109479" y="122"/>
                  </a:lnTo>
                  <a:lnTo>
                    <a:pt x="104714" y="0"/>
                  </a:lnTo>
                  <a:close/>
                </a:path>
              </a:pathLst>
            </a:custGeom>
            <a:solidFill>
              <a:srgbClr val="1F1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763" name="Google Shape;1763;p166"/>
          <p:cNvSpPr txBox="1"/>
          <p:nvPr/>
        </p:nvSpPr>
        <p:spPr>
          <a:xfrm>
            <a:off x="-5994300" y="3569425"/>
            <a:ext cx="1844100" cy="7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FFFFFF"/>
                </a:solidFill>
                <a:latin typeface="Montserrat Medium"/>
                <a:ea typeface="Montserrat Medium"/>
                <a:cs typeface="Montserrat Medium"/>
                <a:sym typeface="Montserrat Medium"/>
              </a:rPr>
              <a:t>117 Hours Saved Over 1000 visits</a:t>
            </a:r>
            <a:endParaRPr sz="1500">
              <a:solidFill>
                <a:srgbClr val="FFFFFF"/>
              </a:solidFill>
              <a:latin typeface="Montserrat Medium"/>
              <a:ea typeface="Montserrat Medium"/>
              <a:cs typeface="Montserrat Medium"/>
              <a:sym typeface="Montserrat Medium"/>
            </a:endParaRPr>
          </a:p>
        </p:txBody>
      </p:sp>
      <p:sp>
        <p:nvSpPr>
          <p:cNvPr id="1764" name="Google Shape;1764;p166"/>
          <p:cNvSpPr/>
          <p:nvPr/>
        </p:nvSpPr>
        <p:spPr>
          <a:xfrm>
            <a:off x="84675" y="177150"/>
            <a:ext cx="5816700" cy="947700"/>
          </a:xfrm>
          <a:prstGeom prst="roundRect">
            <a:avLst>
              <a:gd name="adj" fmla="val 15007"/>
            </a:avLst>
          </a:prstGeom>
          <a:solidFill>
            <a:srgbClr val="1A0D41"/>
          </a:solidFill>
          <a:ln w="19050" cap="flat" cmpd="sng">
            <a:solidFill>
              <a:schemeClr val="accent4"/>
            </a:solidFill>
            <a:prstDash val="solid"/>
            <a:round/>
            <a:headEnd type="none" w="sm" len="sm"/>
            <a:tailEnd type="none" w="sm" len="sm"/>
          </a:ln>
          <a:effectLst>
            <a:outerShdw blurRad="142875" dist="123825" dir="3300000" algn="bl" rotWithShape="0">
              <a:srgbClr val="000000">
                <a:alpha val="8000"/>
              </a:srgbClr>
            </a:outerShdw>
          </a:effectLst>
        </p:spPr>
        <p:txBody>
          <a:bodyPr spcFirstLastPara="1" wrap="square" lIns="91425" tIns="0" rIns="91425" bIns="0" anchor="t" anchorCtr="0">
            <a:noAutofit/>
          </a:bodyPr>
          <a:lstStyle/>
          <a:p>
            <a:pPr marL="0" lvl="0" indent="0" algn="ctr" rtl="0">
              <a:spcBef>
                <a:spcPts val="0"/>
              </a:spcBef>
              <a:spcAft>
                <a:spcPts val="0"/>
              </a:spcAft>
              <a:buClr>
                <a:schemeClr val="dk1"/>
              </a:buClr>
              <a:buSzPts val="1100"/>
              <a:buFont typeface="Arial"/>
              <a:buNone/>
            </a:pPr>
            <a:r>
              <a:rPr lang="en" sz="2688" b="1">
                <a:solidFill>
                  <a:srgbClr val="FFFFFF"/>
                </a:solidFill>
                <a:latin typeface="Montserrat"/>
                <a:ea typeface="Montserrat"/>
                <a:cs typeface="Montserrat"/>
                <a:sym typeface="Montserrat"/>
              </a:rPr>
              <a:t>Real-World</a:t>
            </a:r>
            <a:r>
              <a:rPr lang="en" sz="2800" b="1">
                <a:solidFill>
                  <a:srgbClr val="FFFFFF"/>
                </a:solidFill>
                <a:latin typeface="Montserrat"/>
                <a:ea typeface="Montserrat"/>
                <a:cs typeface="Montserrat"/>
                <a:sym typeface="Montserrat"/>
              </a:rPr>
              <a:t> </a:t>
            </a:r>
            <a:r>
              <a:rPr lang="en" sz="3688" b="1">
                <a:solidFill>
                  <a:srgbClr val="FFFFFF"/>
                </a:solidFill>
                <a:latin typeface="Caveat"/>
                <a:ea typeface="Caveat"/>
                <a:cs typeface="Caveat"/>
                <a:sym typeface="Caveat"/>
              </a:rPr>
              <a:t>Impact:</a:t>
            </a:r>
            <a:endParaRPr sz="2800" b="1">
              <a:solidFill>
                <a:srgbClr val="FFFFFF"/>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 sz="1622">
                <a:solidFill>
                  <a:srgbClr val="FFFFFF"/>
                </a:solidFill>
                <a:latin typeface="Montserrat SemiBold"/>
                <a:ea typeface="Montserrat SemiBold"/>
                <a:cs typeface="Montserrat SemiBold"/>
                <a:sym typeface="Montserrat SemiBold"/>
              </a:rPr>
              <a:t>GenAI Hospital Course Summary at Fraser Health</a:t>
            </a:r>
            <a:endParaRPr sz="1622">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a:solidFill>
                <a:srgbClr val="FFFFFF"/>
              </a:solidFill>
            </a:endParaRPr>
          </a:p>
        </p:txBody>
      </p:sp>
      <p:grpSp>
        <p:nvGrpSpPr>
          <p:cNvPr id="1765" name="Google Shape;1765;p166"/>
          <p:cNvGrpSpPr/>
          <p:nvPr/>
        </p:nvGrpSpPr>
        <p:grpSpPr>
          <a:xfrm>
            <a:off x="2376613" y="2129673"/>
            <a:ext cx="1393481" cy="1339025"/>
            <a:chOff x="738525" y="238125"/>
            <a:chExt cx="5189875" cy="5238750"/>
          </a:xfrm>
        </p:grpSpPr>
        <p:sp>
          <p:nvSpPr>
            <p:cNvPr id="1766" name="Google Shape;1766;p166"/>
            <p:cNvSpPr/>
            <p:nvPr/>
          </p:nvSpPr>
          <p:spPr>
            <a:xfrm>
              <a:off x="3255550" y="674925"/>
              <a:ext cx="201625" cy="623175"/>
            </a:xfrm>
            <a:custGeom>
              <a:avLst/>
              <a:gdLst/>
              <a:ahLst/>
              <a:cxnLst/>
              <a:rect l="l" t="t" r="r" b="b"/>
              <a:pathLst>
                <a:path w="8065" h="24927" extrusionOk="0">
                  <a:moveTo>
                    <a:pt x="1" y="1"/>
                  </a:moveTo>
                  <a:lnTo>
                    <a:pt x="1" y="24927"/>
                  </a:lnTo>
                  <a:lnTo>
                    <a:pt x="8065" y="24927"/>
                  </a:lnTo>
                  <a:lnTo>
                    <a:pt x="8065" y="1"/>
                  </a:lnTo>
                  <a:close/>
                </a:path>
              </a:pathLst>
            </a:custGeom>
            <a:solidFill>
              <a:srgbClr val="23204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7" name="Google Shape;1767;p166"/>
            <p:cNvSpPr/>
            <p:nvPr/>
          </p:nvSpPr>
          <p:spPr>
            <a:xfrm>
              <a:off x="3255550" y="4416900"/>
              <a:ext cx="201625" cy="623175"/>
            </a:xfrm>
            <a:custGeom>
              <a:avLst/>
              <a:gdLst/>
              <a:ahLst/>
              <a:cxnLst/>
              <a:rect l="l" t="t" r="r" b="b"/>
              <a:pathLst>
                <a:path w="8065" h="24927" extrusionOk="0">
                  <a:moveTo>
                    <a:pt x="1" y="0"/>
                  </a:moveTo>
                  <a:lnTo>
                    <a:pt x="1" y="24926"/>
                  </a:lnTo>
                  <a:lnTo>
                    <a:pt x="8065" y="24926"/>
                  </a:lnTo>
                  <a:lnTo>
                    <a:pt x="8065" y="0"/>
                  </a:lnTo>
                  <a:close/>
                </a:path>
              </a:pathLst>
            </a:custGeom>
            <a:solidFill>
              <a:srgbClr val="23204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8" name="Google Shape;1768;p166"/>
            <p:cNvSpPr/>
            <p:nvPr/>
          </p:nvSpPr>
          <p:spPr>
            <a:xfrm>
              <a:off x="1175325" y="2755150"/>
              <a:ext cx="623175" cy="201650"/>
            </a:xfrm>
            <a:custGeom>
              <a:avLst/>
              <a:gdLst/>
              <a:ahLst/>
              <a:cxnLst/>
              <a:rect l="l" t="t" r="r" b="b"/>
              <a:pathLst>
                <a:path w="24927" h="8066" extrusionOk="0">
                  <a:moveTo>
                    <a:pt x="1" y="1"/>
                  </a:moveTo>
                  <a:lnTo>
                    <a:pt x="1" y="8065"/>
                  </a:lnTo>
                  <a:lnTo>
                    <a:pt x="24927" y="8065"/>
                  </a:lnTo>
                  <a:lnTo>
                    <a:pt x="24927" y="1"/>
                  </a:lnTo>
                  <a:close/>
                </a:path>
              </a:pathLst>
            </a:custGeom>
            <a:solidFill>
              <a:srgbClr val="23204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9" name="Google Shape;1769;p166"/>
            <p:cNvSpPr/>
            <p:nvPr/>
          </p:nvSpPr>
          <p:spPr>
            <a:xfrm>
              <a:off x="1719050" y="1307250"/>
              <a:ext cx="2672875" cy="1851150"/>
            </a:xfrm>
            <a:custGeom>
              <a:avLst/>
              <a:gdLst/>
              <a:ahLst/>
              <a:cxnLst/>
              <a:rect l="l" t="t" r="r" b="b"/>
              <a:pathLst>
                <a:path w="106915" h="74046" extrusionOk="0">
                  <a:moveTo>
                    <a:pt x="5621" y="0"/>
                  </a:moveTo>
                  <a:lnTo>
                    <a:pt x="4522" y="122"/>
                  </a:lnTo>
                  <a:lnTo>
                    <a:pt x="3544" y="489"/>
                  </a:lnTo>
                  <a:lnTo>
                    <a:pt x="2567" y="978"/>
                  </a:lnTo>
                  <a:lnTo>
                    <a:pt x="1711" y="1711"/>
                  </a:lnTo>
                  <a:lnTo>
                    <a:pt x="978" y="2566"/>
                  </a:lnTo>
                  <a:lnTo>
                    <a:pt x="367" y="3544"/>
                  </a:lnTo>
                  <a:lnTo>
                    <a:pt x="123" y="4643"/>
                  </a:lnTo>
                  <a:lnTo>
                    <a:pt x="1" y="5743"/>
                  </a:lnTo>
                  <a:lnTo>
                    <a:pt x="123" y="6721"/>
                  </a:lnTo>
                  <a:lnTo>
                    <a:pt x="367" y="7820"/>
                  </a:lnTo>
                  <a:lnTo>
                    <a:pt x="978" y="8798"/>
                  </a:lnTo>
                  <a:lnTo>
                    <a:pt x="1711" y="9653"/>
                  </a:lnTo>
                  <a:lnTo>
                    <a:pt x="53519" y="61460"/>
                  </a:lnTo>
                  <a:lnTo>
                    <a:pt x="53396" y="61949"/>
                  </a:lnTo>
                  <a:lnTo>
                    <a:pt x="53519" y="63293"/>
                  </a:lnTo>
                  <a:lnTo>
                    <a:pt x="53641" y="64393"/>
                  </a:lnTo>
                  <a:lnTo>
                    <a:pt x="54007" y="65615"/>
                  </a:lnTo>
                  <a:lnTo>
                    <a:pt x="54374" y="66714"/>
                  </a:lnTo>
                  <a:lnTo>
                    <a:pt x="54863" y="67814"/>
                  </a:lnTo>
                  <a:lnTo>
                    <a:pt x="55474" y="68791"/>
                  </a:lnTo>
                  <a:lnTo>
                    <a:pt x="56207" y="69647"/>
                  </a:lnTo>
                  <a:lnTo>
                    <a:pt x="56940" y="70502"/>
                  </a:lnTo>
                  <a:lnTo>
                    <a:pt x="57795" y="71357"/>
                  </a:lnTo>
                  <a:lnTo>
                    <a:pt x="58773" y="71968"/>
                  </a:lnTo>
                  <a:lnTo>
                    <a:pt x="59750" y="72579"/>
                  </a:lnTo>
                  <a:lnTo>
                    <a:pt x="60850" y="73190"/>
                  </a:lnTo>
                  <a:lnTo>
                    <a:pt x="61949" y="73557"/>
                  </a:lnTo>
                  <a:lnTo>
                    <a:pt x="63049" y="73801"/>
                  </a:lnTo>
                  <a:lnTo>
                    <a:pt x="64271" y="74045"/>
                  </a:lnTo>
                  <a:lnTo>
                    <a:pt x="66715" y="74045"/>
                  </a:lnTo>
                  <a:lnTo>
                    <a:pt x="67937" y="73801"/>
                  </a:lnTo>
                  <a:lnTo>
                    <a:pt x="69158" y="73557"/>
                  </a:lnTo>
                  <a:lnTo>
                    <a:pt x="70258" y="73190"/>
                  </a:lnTo>
                  <a:lnTo>
                    <a:pt x="71236" y="72579"/>
                  </a:lnTo>
                  <a:lnTo>
                    <a:pt x="72335" y="71968"/>
                  </a:lnTo>
                  <a:lnTo>
                    <a:pt x="73191" y="71357"/>
                  </a:lnTo>
                  <a:lnTo>
                    <a:pt x="74046" y="70502"/>
                  </a:lnTo>
                  <a:lnTo>
                    <a:pt x="74901" y="69647"/>
                  </a:lnTo>
                  <a:lnTo>
                    <a:pt x="75512" y="68791"/>
                  </a:lnTo>
                  <a:lnTo>
                    <a:pt x="76123" y="67814"/>
                  </a:lnTo>
                  <a:lnTo>
                    <a:pt x="76612" y="66714"/>
                  </a:lnTo>
                  <a:lnTo>
                    <a:pt x="77101" y="65615"/>
                  </a:lnTo>
                  <a:lnTo>
                    <a:pt x="77345" y="64393"/>
                  </a:lnTo>
                  <a:lnTo>
                    <a:pt x="77589" y="63293"/>
                  </a:lnTo>
                  <a:lnTo>
                    <a:pt x="77589" y="61949"/>
                  </a:lnTo>
                  <a:lnTo>
                    <a:pt x="77589" y="61216"/>
                  </a:lnTo>
                  <a:lnTo>
                    <a:pt x="105203" y="33602"/>
                  </a:lnTo>
                  <a:lnTo>
                    <a:pt x="105937" y="32746"/>
                  </a:lnTo>
                  <a:lnTo>
                    <a:pt x="106425" y="31769"/>
                  </a:lnTo>
                  <a:lnTo>
                    <a:pt x="106792" y="30669"/>
                  </a:lnTo>
                  <a:lnTo>
                    <a:pt x="106914" y="29569"/>
                  </a:lnTo>
                  <a:lnTo>
                    <a:pt x="106792" y="28470"/>
                  </a:lnTo>
                  <a:lnTo>
                    <a:pt x="106425" y="27492"/>
                  </a:lnTo>
                  <a:lnTo>
                    <a:pt x="105937" y="26515"/>
                  </a:lnTo>
                  <a:lnTo>
                    <a:pt x="105203" y="25659"/>
                  </a:lnTo>
                  <a:lnTo>
                    <a:pt x="104348" y="24926"/>
                  </a:lnTo>
                  <a:lnTo>
                    <a:pt x="103371" y="24315"/>
                  </a:lnTo>
                  <a:lnTo>
                    <a:pt x="102271" y="24071"/>
                  </a:lnTo>
                  <a:lnTo>
                    <a:pt x="101171" y="23949"/>
                  </a:lnTo>
                  <a:lnTo>
                    <a:pt x="100194" y="24071"/>
                  </a:lnTo>
                  <a:lnTo>
                    <a:pt x="99094" y="24315"/>
                  </a:lnTo>
                  <a:lnTo>
                    <a:pt x="98117" y="24926"/>
                  </a:lnTo>
                  <a:lnTo>
                    <a:pt x="97261" y="25659"/>
                  </a:lnTo>
                  <a:lnTo>
                    <a:pt x="71358" y="51441"/>
                  </a:lnTo>
                  <a:lnTo>
                    <a:pt x="70014" y="50830"/>
                  </a:lnTo>
                  <a:lnTo>
                    <a:pt x="68670" y="50341"/>
                  </a:lnTo>
                  <a:lnTo>
                    <a:pt x="67081" y="49975"/>
                  </a:lnTo>
                  <a:lnTo>
                    <a:pt x="65493" y="49852"/>
                  </a:lnTo>
                  <a:lnTo>
                    <a:pt x="63904" y="49975"/>
                  </a:lnTo>
                  <a:lnTo>
                    <a:pt x="62316" y="50341"/>
                  </a:lnTo>
                  <a:lnTo>
                    <a:pt x="60850" y="50830"/>
                  </a:lnTo>
                  <a:lnTo>
                    <a:pt x="59506" y="51563"/>
                  </a:lnTo>
                  <a:lnTo>
                    <a:pt x="9654" y="1711"/>
                  </a:lnTo>
                  <a:lnTo>
                    <a:pt x="8798" y="978"/>
                  </a:lnTo>
                  <a:lnTo>
                    <a:pt x="7821" y="489"/>
                  </a:lnTo>
                  <a:lnTo>
                    <a:pt x="6721" y="122"/>
                  </a:lnTo>
                  <a:lnTo>
                    <a:pt x="5621" y="0"/>
                  </a:lnTo>
                  <a:close/>
                </a:path>
              </a:pathLst>
            </a:custGeom>
            <a:solidFill>
              <a:srgbClr val="23204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70" name="Google Shape;1770;p166"/>
            <p:cNvSpPr/>
            <p:nvPr/>
          </p:nvSpPr>
          <p:spPr>
            <a:xfrm>
              <a:off x="738525" y="238125"/>
              <a:ext cx="5189875" cy="5238750"/>
            </a:xfrm>
            <a:custGeom>
              <a:avLst/>
              <a:gdLst/>
              <a:ahLst/>
              <a:cxnLst/>
              <a:rect l="l" t="t" r="r" b="b"/>
              <a:pathLst>
                <a:path w="207595" h="209550" extrusionOk="0">
                  <a:moveTo>
                    <a:pt x="104714" y="0"/>
                  </a:moveTo>
                  <a:lnTo>
                    <a:pt x="99338" y="122"/>
                  </a:lnTo>
                  <a:lnTo>
                    <a:pt x="94084" y="489"/>
                  </a:lnTo>
                  <a:lnTo>
                    <a:pt x="88830" y="1222"/>
                  </a:lnTo>
                  <a:lnTo>
                    <a:pt x="83576" y="2077"/>
                  </a:lnTo>
                  <a:lnTo>
                    <a:pt x="78566" y="3299"/>
                  </a:lnTo>
                  <a:lnTo>
                    <a:pt x="73556" y="4765"/>
                  </a:lnTo>
                  <a:lnTo>
                    <a:pt x="68669" y="6354"/>
                  </a:lnTo>
                  <a:lnTo>
                    <a:pt x="64026" y="8187"/>
                  </a:lnTo>
                  <a:lnTo>
                    <a:pt x="59383" y="10386"/>
                  </a:lnTo>
                  <a:lnTo>
                    <a:pt x="54862" y="12585"/>
                  </a:lnTo>
                  <a:lnTo>
                    <a:pt x="50463" y="15151"/>
                  </a:lnTo>
                  <a:lnTo>
                    <a:pt x="46186" y="17839"/>
                  </a:lnTo>
                  <a:lnTo>
                    <a:pt x="42032" y="20772"/>
                  </a:lnTo>
                  <a:lnTo>
                    <a:pt x="38122" y="23949"/>
                  </a:lnTo>
                  <a:lnTo>
                    <a:pt x="34334" y="27248"/>
                  </a:lnTo>
                  <a:lnTo>
                    <a:pt x="30669" y="30669"/>
                  </a:lnTo>
                  <a:lnTo>
                    <a:pt x="27248" y="34334"/>
                  </a:lnTo>
                  <a:lnTo>
                    <a:pt x="23949" y="38122"/>
                  </a:lnTo>
                  <a:lnTo>
                    <a:pt x="20772" y="42032"/>
                  </a:lnTo>
                  <a:lnTo>
                    <a:pt x="17839" y="46187"/>
                  </a:lnTo>
                  <a:lnTo>
                    <a:pt x="15151" y="50463"/>
                  </a:lnTo>
                  <a:lnTo>
                    <a:pt x="12585" y="54862"/>
                  </a:lnTo>
                  <a:lnTo>
                    <a:pt x="10264" y="59383"/>
                  </a:lnTo>
                  <a:lnTo>
                    <a:pt x="8186" y="64026"/>
                  </a:lnTo>
                  <a:lnTo>
                    <a:pt x="6354" y="68791"/>
                  </a:lnTo>
                  <a:lnTo>
                    <a:pt x="4643" y="73556"/>
                  </a:lnTo>
                  <a:lnTo>
                    <a:pt x="3299" y="78566"/>
                  </a:lnTo>
                  <a:lnTo>
                    <a:pt x="2077" y="83698"/>
                  </a:lnTo>
                  <a:lnTo>
                    <a:pt x="1222" y="88830"/>
                  </a:lnTo>
                  <a:lnTo>
                    <a:pt x="489" y="94084"/>
                  </a:lnTo>
                  <a:lnTo>
                    <a:pt x="122" y="99338"/>
                  </a:lnTo>
                  <a:lnTo>
                    <a:pt x="0" y="104714"/>
                  </a:lnTo>
                  <a:lnTo>
                    <a:pt x="122" y="110212"/>
                  </a:lnTo>
                  <a:lnTo>
                    <a:pt x="489" y="115466"/>
                  </a:lnTo>
                  <a:lnTo>
                    <a:pt x="1222" y="120720"/>
                  </a:lnTo>
                  <a:lnTo>
                    <a:pt x="2077" y="125852"/>
                  </a:lnTo>
                  <a:lnTo>
                    <a:pt x="3299" y="130984"/>
                  </a:lnTo>
                  <a:lnTo>
                    <a:pt x="4643" y="135871"/>
                  </a:lnTo>
                  <a:lnTo>
                    <a:pt x="6354" y="140759"/>
                  </a:lnTo>
                  <a:lnTo>
                    <a:pt x="8186" y="145524"/>
                  </a:lnTo>
                  <a:lnTo>
                    <a:pt x="10264" y="150167"/>
                  </a:lnTo>
                  <a:lnTo>
                    <a:pt x="12585" y="154688"/>
                  </a:lnTo>
                  <a:lnTo>
                    <a:pt x="15151" y="159087"/>
                  </a:lnTo>
                  <a:lnTo>
                    <a:pt x="17839" y="163363"/>
                  </a:lnTo>
                  <a:lnTo>
                    <a:pt x="20772" y="167396"/>
                  </a:lnTo>
                  <a:lnTo>
                    <a:pt x="23949" y="171428"/>
                  </a:lnTo>
                  <a:lnTo>
                    <a:pt x="27248" y="175216"/>
                  </a:lnTo>
                  <a:lnTo>
                    <a:pt x="30669" y="178881"/>
                  </a:lnTo>
                  <a:lnTo>
                    <a:pt x="34334" y="182302"/>
                  </a:lnTo>
                  <a:lnTo>
                    <a:pt x="38122" y="185601"/>
                  </a:lnTo>
                  <a:lnTo>
                    <a:pt x="42032" y="188656"/>
                  </a:lnTo>
                  <a:lnTo>
                    <a:pt x="46186" y="191589"/>
                  </a:lnTo>
                  <a:lnTo>
                    <a:pt x="50463" y="194399"/>
                  </a:lnTo>
                  <a:lnTo>
                    <a:pt x="54862" y="196843"/>
                  </a:lnTo>
                  <a:lnTo>
                    <a:pt x="59383" y="199164"/>
                  </a:lnTo>
                  <a:lnTo>
                    <a:pt x="64026" y="201241"/>
                  </a:lnTo>
                  <a:lnTo>
                    <a:pt x="68669" y="203196"/>
                  </a:lnTo>
                  <a:lnTo>
                    <a:pt x="73556" y="204785"/>
                  </a:lnTo>
                  <a:lnTo>
                    <a:pt x="78566" y="206251"/>
                  </a:lnTo>
                  <a:lnTo>
                    <a:pt x="83576" y="207351"/>
                  </a:lnTo>
                  <a:lnTo>
                    <a:pt x="88830" y="208328"/>
                  </a:lnTo>
                  <a:lnTo>
                    <a:pt x="94084" y="208939"/>
                  </a:lnTo>
                  <a:lnTo>
                    <a:pt x="99338" y="209428"/>
                  </a:lnTo>
                  <a:lnTo>
                    <a:pt x="104714" y="209550"/>
                  </a:lnTo>
                  <a:lnTo>
                    <a:pt x="110212" y="209428"/>
                  </a:lnTo>
                  <a:lnTo>
                    <a:pt x="115711" y="208939"/>
                  </a:lnTo>
                  <a:lnTo>
                    <a:pt x="121087" y="208206"/>
                  </a:lnTo>
                  <a:lnTo>
                    <a:pt x="126341" y="207351"/>
                  </a:lnTo>
                  <a:lnTo>
                    <a:pt x="131473" y="206129"/>
                  </a:lnTo>
                  <a:lnTo>
                    <a:pt x="136604" y="204540"/>
                  </a:lnTo>
                  <a:lnTo>
                    <a:pt x="141614" y="202830"/>
                  </a:lnTo>
                  <a:lnTo>
                    <a:pt x="146379" y="200875"/>
                  </a:lnTo>
                  <a:lnTo>
                    <a:pt x="151145" y="198675"/>
                  </a:lnTo>
                  <a:lnTo>
                    <a:pt x="155788" y="196232"/>
                  </a:lnTo>
                  <a:lnTo>
                    <a:pt x="160186" y="193666"/>
                  </a:lnTo>
                  <a:lnTo>
                    <a:pt x="164463" y="190855"/>
                  </a:lnTo>
                  <a:lnTo>
                    <a:pt x="168740" y="187801"/>
                  </a:lnTo>
                  <a:lnTo>
                    <a:pt x="172649" y="184502"/>
                  </a:lnTo>
                  <a:lnTo>
                    <a:pt x="176559" y="181081"/>
                  </a:lnTo>
                  <a:lnTo>
                    <a:pt x="180225" y="177415"/>
                  </a:lnTo>
                  <a:lnTo>
                    <a:pt x="177293" y="176193"/>
                  </a:lnTo>
                  <a:lnTo>
                    <a:pt x="174360" y="174849"/>
                  </a:lnTo>
                  <a:lnTo>
                    <a:pt x="171672" y="173138"/>
                  </a:lnTo>
                  <a:lnTo>
                    <a:pt x="169106" y="171428"/>
                  </a:lnTo>
                  <a:lnTo>
                    <a:pt x="165807" y="174360"/>
                  </a:lnTo>
                  <a:lnTo>
                    <a:pt x="162508" y="177171"/>
                  </a:lnTo>
                  <a:lnTo>
                    <a:pt x="159087" y="179859"/>
                  </a:lnTo>
                  <a:lnTo>
                    <a:pt x="155421" y="182302"/>
                  </a:lnTo>
                  <a:lnTo>
                    <a:pt x="151756" y="184624"/>
                  </a:lnTo>
                  <a:lnTo>
                    <a:pt x="147968" y="186701"/>
                  </a:lnTo>
                  <a:lnTo>
                    <a:pt x="144058" y="188656"/>
                  </a:lnTo>
                  <a:lnTo>
                    <a:pt x="140026" y="190489"/>
                  </a:lnTo>
                  <a:lnTo>
                    <a:pt x="135871" y="192077"/>
                  </a:lnTo>
                  <a:lnTo>
                    <a:pt x="131717" y="193421"/>
                  </a:lnTo>
                  <a:lnTo>
                    <a:pt x="127318" y="194643"/>
                  </a:lnTo>
                  <a:lnTo>
                    <a:pt x="122920" y="195621"/>
                  </a:lnTo>
                  <a:lnTo>
                    <a:pt x="118521" y="196476"/>
                  </a:lnTo>
                  <a:lnTo>
                    <a:pt x="114000" y="196965"/>
                  </a:lnTo>
                  <a:lnTo>
                    <a:pt x="109357" y="197331"/>
                  </a:lnTo>
                  <a:lnTo>
                    <a:pt x="104714" y="197454"/>
                  </a:lnTo>
                  <a:lnTo>
                    <a:pt x="99949" y="197331"/>
                  </a:lnTo>
                  <a:lnTo>
                    <a:pt x="95305" y="196965"/>
                  </a:lnTo>
                  <a:lnTo>
                    <a:pt x="90662" y="196354"/>
                  </a:lnTo>
                  <a:lnTo>
                    <a:pt x="86141" y="195499"/>
                  </a:lnTo>
                  <a:lnTo>
                    <a:pt x="81621" y="194521"/>
                  </a:lnTo>
                  <a:lnTo>
                    <a:pt x="77222" y="193299"/>
                  </a:lnTo>
                  <a:lnTo>
                    <a:pt x="72945" y="191833"/>
                  </a:lnTo>
                  <a:lnTo>
                    <a:pt x="68669" y="190122"/>
                  </a:lnTo>
                  <a:lnTo>
                    <a:pt x="64637" y="188290"/>
                  </a:lnTo>
                  <a:lnTo>
                    <a:pt x="60604" y="186212"/>
                  </a:lnTo>
                  <a:lnTo>
                    <a:pt x="56695" y="184013"/>
                  </a:lnTo>
                  <a:lnTo>
                    <a:pt x="53029" y="181569"/>
                  </a:lnTo>
                  <a:lnTo>
                    <a:pt x="49363" y="179003"/>
                  </a:lnTo>
                  <a:lnTo>
                    <a:pt x="45820" y="176193"/>
                  </a:lnTo>
                  <a:lnTo>
                    <a:pt x="42521" y="173383"/>
                  </a:lnTo>
                  <a:lnTo>
                    <a:pt x="39222" y="170206"/>
                  </a:lnTo>
                  <a:lnTo>
                    <a:pt x="36167" y="167029"/>
                  </a:lnTo>
                  <a:lnTo>
                    <a:pt x="33235" y="163730"/>
                  </a:lnTo>
                  <a:lnTo>
                    <a:pt x="30547" y="160187"/>
                  </a:lnTo>
                  <a:lnTo>
                    <a:pt x="27981" y="156521"/>
                  </a:lnTo>
                  <a:lnTo>
                    <a:pt x="25537" y="152733"/>
                  </a:lnTo>
                  <a:lnTo>
                    <a:pt x="23215" y="148945"/>
                  </a:lnTo>
                  <a:lnTo>
                    <a:pt x="21260" y="144913"/>
                  </a:lnTo>
                  <a:lnTo>
                    <a:pt x="19428" y="140759"/>
                  </a:lnTo>
                  <a:lnTo>
                    <a:pt x="17717" y="136605"/>
                  </a:lnTo>
                  <a:lnTo>
                    <a:pt x="16251" y="132328"/>
                  </a:lnTo>
                  <a:lnTo>
                    <a:pt x="15029" y="127929"/>
                  </a:lnTo>
                  <a:lnTo>
                    <a:pt x="13929" y="123408"/>
                  </a:lnTo>
                  <a:lnTo>
                    <a:pt x="13196" y="118888"/>
                  </a:lnTo>
                  <a:lnTo>
                    <a:pt x="12585" y="114244"/>
                  </a:lnTo>
                  <a:lnTo>
                    <a:pt x="12219" y="109479"/>
                  </a:lnTo>
                  <a:lnTo>
                    <a:pt x="12096" y="104714"/>
                  </a:lnTo>
                  <a:lnTo>
                    <a:pt x="12219" y="99949"/>
                  </a:lnTo>
                  <a:lnTo>
                    <a:pt x="12585" y="95306"/>
                  </a:lnTo>
                  <a:lnTo>
                    <a:pt x="13196" y="90662"/>
                  </a:lnTo>
                  <a:lnTo>
                    <a:pt x="13929" y="86142"/>
                  </a:lnTo>
                  <a:lnTo>
                    <a:pt x="15029" y="81621"/>
                  </a:lnTo>
                  <a:lnTo>
                    <a:pt x="16251" y="77222"/>
                  </a:lnTo>
                  <a:lnTo>
                    <a:pt x="17717" y="72945"/>
                  </a:lnTo>
                  <a:lnTo>
                    <a:pt x="19428" y="68669"/>
                  </a:lnTo>
                  <a:lnTo>
                    <a:pt x="21260" y="64637"/>
                  </a:lnTo>
                  <a:lnTo>
                    <a:pt x="23215" y="60605"/>
                  </a:lnTo>
                  <a:lnTo>
                    <a:pt x="25537" y="56695"/>
                  </a:lnTo>
                  <a:lnTo>
                    <a:pt x="27981" y="53029"/>
                  </a:lnTo>
                  <a:lnTo>
                    <a:pt x="30547" y="49363"/>
                  </a:lnTo>
                  <a:lnTo>
                    <a:pt x="33235" y="45820"/>
                  </a:lnTo>
                  <a:lnTo>
                    <a:pt x="36167" y="42521"/>
                  </a:lnTo>
                  <a:lnTo>
                    <a:pt x="39222" y="39222"/>
                  </a:lnTo>
                  <a:lnTo>
                    <a:pt x="42521" y="36167"/>
                  </a:lnTo>
                  <a:lnTo>
                    <a:pt x="45820" y="33235"/>
                  </a:lnTo>
                  <a:lnTo>
                    <a:pt x="49363" y="30547"/>
                  </a:lnTo>
                  <a:lnTo>
                    <a:pt x="53029" y="27981"/>
                  </a:lnTo>
                  <a:lnTo>
                    <a:pt x="56695" y="25537"/>
                  </a:lnTo>
                  <a:lnTo>
                    <a:pt x="60604" y="23338"/>
                  </a:lnTo>
                  <a:lnTo>
                    <a:pt x="64637" y="21260"/>
                  </a:lnTo>
                  <a:lnTo>
                    <a:pt x="68669" y="19428"/>
                  </a:lnTo>
                  <a:lnTo>
                    <a:pt x="72945" y="17717"/>
                  </a:lnTo>
                  <a:lnTo>
                    <a:pt x="77222" y="16251"/>
                  </a:lnTo>
                  <a:lnTo>
                    <a:pt x="81621" y="15029"/>
                  </a:lnTo>
                  <a:lnTo>
                    <a:pt x="86141" y="13929"/>
                  </a:lnTo>
                  <a:lnTo>
                    <a:pt x="90662" y="13196"/>
                  </a:lnTo>
                  <a:lnTo>
                    <a:pt x="95305" y="12585"/>
                  </a:lnTo>
                  <a:lnTo>
                    <a:pt x="99949" y="12219"/>
                  </a:lnTo>
                  <a:lnTo>
                    <a:pt x="104714" y="12096"/>
                  </a:lnTo>
                  <a:lnTo>
                    <a:pt x="108868" y="12219"/>
                  </a:lnTo>
                  <a:lnTo>
                    <a:pt x="112900" y="12463"/>
                  </a:lnTo>
                  <a:lnTo>
                    <a:pt x="116932" y="12830"/>
                  </a:lnTo>
                  <a:lnTo>
                    <a:pt x="120842" y="13441"/>
                  </a:lnTo>
                  <a:lnTo>
                    <a:pt x="124752" y="14296"/>
                  </a:lnTo>
                  <a:lnTo>
                    <a:pt x="128540" y="15151"/>
                  </a:lnTo>
                  <a:lnTo>
                    <a:pt x="132328" y="16251"/>
                  </a:lnTo>
                  <a:lnTo>
                    <a:pt x="136116" y="17595"/>
                  </a:lnTo>
                  <a:lnTo>
                    <a:pt x="139659" y="18939"/>
                  </a:lnTo>
                  <a:lnTo>
                    <a:pt x="143325" y="20527"/>
                  </a:lnTo>
                  <a:lnTo>
                    <a:pt x="146746" y="22116"/>
                  </a:lnTo>
                  <a:lnTo>
                    <a:pt x="150167" y="23949"/>
                  </a:lnTo>
                  <a:lnTo>
                    <a:pt x="153466" y="25904"/>
                  </a:lnTo>
                  <a:lnTo>
                    <a:pt x="156643" y="28103"/>
                  </a:lnTo>
                  <a:lnTo>
                    <a:pt x="159820" y="30302"/>
                  </a:lnTo>
                  <a:lnTo>
                    <a:pt x="162875" y="32624"/>
                  </a:lnTo>
                  <a:lnTo>
                    <a:pt x="165807" y="35068"/>
                  </a:lnTo>
                  <a:lnTo>
                    <a:pt x="168617" y="37633"/>
                  </a:lnTo>
                  <a:lnTo>
                    <a:pt x="171305" y="40322"/>
                  </a:lnTo>
                  <a:lnTo>
                    <a:pt x="173871" y="43132"/>
                  </a:lnTo>
                  <a:lnTo>
                    <a:pt x="176437" y="46064"/>
                  </a:lnTo>
                  <a:lnTo>
                    <a:pt x="178759" y="49119"/>
                  </a:lnTo>
                  <a:lnTo>
                    <a:pt x="181080" y="52174"/>
                  </a:lnTo>
                  <a:lnTo>
                    <a:pt x="183158" y="55351"/>
                  </a:lnTo>
                  <a:lnTo>
                    <a:pt x="185113" y="58650"/>
                  </a:lnTo>
                  <a:lnTo>
                    <a:pt x="186945" y="62071"/>
                  </a:lnTo>
                  <a:lnTo>
                    <a:pt x="188656" y="65492"/>
                  </a:lnTo>
                  <a:lnTo>
                    <a:pt x="190244" y="69035"/>
                  </a:lnTo>
                  <a:lnTo>
                    <a:pt x="191711" y="72701"/>
                  </a:lnTo>
                  <a:lnTo>
                    <a:pt x="192932" y="76367"/>
                  </a:lnTo>
                  <a:lnTo>
                    <a:pt x="194154" y="80154"/>
                  </a:lnTo>
                  <a:lnTo>
                    <a:pt x="195132" y="83942"/>
                  </a:lnTo>
                  <a:lnTo>
                    <a:pt x="200019" y="83942"/>
                  </a:lnTo>
                  <a:lnTo>
                    <a:pt x="202585" y="84187"/>
                  </a:lnTo>
                  <a:lnTo>
                    <a:pt x="205151" y="84553"/>
                  </a:lnTo>
                  <a:lnTo>
                    <a:pt x="207595" y="85042"/>
                  </a:lnTo>
                  <a:lnTo>
                    <a:pt x="207595" y="85042"/>
                  </a:lnTo>
                  <a:lnTo>
                    <a:pt x="206740" y="80521"/>
                  </a:lnTo>
                  <a:lnTo>
                    <a:pt x="205518" y="76122"/>
                  </a:lnTo>
                  <a:lnTo>
                    <a:pt x="204174" y="71724"/>
                  </a:lnTo>
                  <a:lnTo>
                    <a:pt x="202707" y="67447"/>
                  </a:lnTo>
                  <a:lnTo>
                    <a:pt x="200997" y="63293"/>
                  </a:lnTo>
                  <a:lnTo>
                    <a:pt x="199042" y="59138"/>
                  </a:lnTo>
                  <a:lnTo>
                    <a:pt x="197087" y="55228"/>
                  </a:lnTo>
                  <a:lnTo>
                    <a:pt x="194887" y="51318"/>
                  </a:lnTo>
                  <a:lnTo>
                    <a:pt x="192444" y="47531"/>
                  </a:lnTo>
                  <a:lnTo>
                    <a:pt x="190000" y="43865"/>
                  </a:lnTo>
                  <a:lnTo>
                    <a:pt x="187312" y="40322"/>
                  </a:lnTo>
                  <a:lnTo>
                    <a:pt x="184502" y="36900"/>
                  </a:lnTo>
                  <a:lnTo>
                    <a:pt x="181569" y="33479"/>
                  </a:lnTo>
                  <a:lnTo>
                    <a:pt x="178514" y="30302"/>
                  </a:lnTo>
                  <a:lnTo>
                    <a:pt x="175215" y="27248"/>
                  </a:lnTo>
                  <a:lnTo>
                    <a:pt x="171916" y="24315"/>
                  </a:lnTo>
                  <a:lnTo>
                    <a:pt x="168373" y="21627"/>
                  </a:lnTo>
                  <a:lnTo>
                    <a:pt x="164830" y="18939"/>
                  </a:lnTo>
                  <a:lnTo>
                    <a:pt x="161164" y="16495"/>
                  </a:lnTo>
                  <a:lnTo>
                    <a:pt x="157376" y="14174"/>
                  </a:lnTo>
                  <a:lnTo>
                    <a:pt x="153466" y="11974"/>
                  </a:lnTo>
                  <a:lnTo>
                    <a:pt x="149434" y="10019"/>
                  </a:lnTo>
                  <a:lnTo>
                    <a:pt x="145280" y="8187"/>
                  </a:lnTo>
                  <a:lnTo>
                    <a:pt x="141125" y="6476"/>
                  </a:lnTo>
                  <a:lnTo>
                    <a:pt x="136849" y="5010"/>
                  </a:lnTo>
                  <a:lnTo>
                    <a:pt x="132450" y="3666"/>
                  </a:lnTo>
                  <a:lnTo>
                    <a:pt x="127929" y="2566"/>
                  </a:lnTo>
                  <a:lnTo>
                    <a:pt x="123408" y="1711"/>
                  </a:lnTo>
                  <a:lnTo>
                    <a:pt x="118887" y="977"/>
                  </a:lnTo>
                  <a:lnTo>
                    <a:pt x="114244" y="367"/>
                  </a:lnTo>
                  <a:lnTo>
                    <a:pt x="109479" y="122"/>
                  </a:lnTo>
                  <a:lnTo>
                    <a:pt x="104714" y="0"/>
                  </a:lnTo>
                  <a:close/>
                </a:path>
              </a:pathLst>
            </a:custGeom>
            <a:solidFill>
              <a:srgbClr val="23204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771" name="Google Shape;1771;p166"/>
          <p:cNvSpPr txBox="1"/>
          <p:nvPr/>
        </p:nvSpPr>
        <p:spPr>
          <a:xfrm>
            <a:off x="431800" y="2943700"/>
            <a:ext cx="1551000" cy="7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23204D"/>
                </a:solidFill>
                <a:latin typeface="Montserrat SemiBold"/>
                <a:ea typeface="Montserrat SemiBold"/>
                <a:cs typeface="Montserrat SemiBold"/>
                <a:sym typeface="Montserrat SemiBold"/>
              </a:rPr>
              <a:t>Min on Average</a:t>
            </a:r>
            <a:endParaRPr sz="1800">
              <a:solidFill>
                <a:srgbClr val="23204D"/>
              </a:solidFill>
              <a:latin typeface="Montserrat SemiBold"/>
              <a:ea typeface="Montserrat SemiBold"/>
              <a:cs typeface="Montserrat SemiBold"/>
              <a:sym typeface="Montserrat SemiBold"/>
            </a:endParaRPr>
          </a:p>
        </p:txBody>
      </p:sp>
      <p:sp>
        <p:nvSpPr>
          <p:cNvPr id="1772" name="Google Shape;1772;p166"/>
          <p:cNvSpPr txBox="1"/>
          <p:nvPr/>
        </p:nvSpPr>
        <p:spPr>
          <a:xfrm>
            <a:off x="270975" y="1521356"/>
            <a:ext cx="1931700" cy="4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3204D"/>
                </a:solidFill>
                <a:latin typeface="Caveat"/>
                <a:ea typeface="Caveat"/>
                <a:cs typeface="Caveat"/>
                <a:sym typeface="Caveat"/>
              </a:rPr>
              <a:t>Prior to AI</a:t>
            </a:r>
            <a:endParaRPr sz="3500" b="1">
              <a:solidFill>
                <a:srgbClr val="23204D"/>
              </a:solidFill>
              <a:latin typeface="Caveat"/>
              <a:ea typeface="Caveat"/>
              <a:cs typeface="Caveat"/>
              <a:sym typeface="Caveat"/>
            </a:endParaRPr>
          </a:p>
        </p:txBody>
      </p:sp>
      <p:sp>
        <p:nvSpPr>
          <p:cNvPr id="1773" name="Google Shape;1773;p166"/>
          <p:cNvSpPr txBox="1"/>
          <p:nvPr/>
        </p:nvSpPr>
        <p:spPr>
          <a:xfrm>
            <a:off x="4077300" y="2916200"/>
            <a:ext cx="1551000" cy="7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23204D"/>
                </a:solidFill>
                <a:latin typeface="Montserrat SemiBold"/>
                <a:ea typeface="Montserrat SemiBold"/>
                <a:cs typeface="Montserrat SemiBold"/>
                <a:sym typeface="Montserrat SemiBold"/>
              </a:rPr>
              <a:t>Min on Average</a:t>
            </a:r>
            <a:endParaRPr sz="1800">
              <a:solidFill>
                <a:srgbClr val="23204D"/>
              </a:solidFill>
              <a:latin typeface="Montserrat SemiBold"/>
              <a:ea typeface="Montserrat SemiBold"/>
              <a:cs typeface="Montserrat SemiBold"/>
              <a:sym typeface="Montserrat SemiBold"/>
            </a:endParaRPr>
          </a:p>
        </p:txBody>
      </p:sp>
      <p:sp>
        <p:nvSpPr>
          <p:cNvPr id="1774" name="Google Shape;1774;p166"/>
          <p:cNvSpPr txBox="1"/>
          <p:nvPr/>
        </p:nvSpPr>
        <p:spPr>
          <a:xfrm>
            <a:off x="4049392" y="1523738"/>
            <a:ext cx="1767300" cy="4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3204D"/>
                </a:solidFill>
                <a:latin typeface="Caveat"/>
                <a:ea typeface="Caveat"/>
                <a:cs typeface="Caveat"/>
                <a:sym typeface="Caveat"/>
              </a:rPr>
              <a:t>With AI</a:t>
            </a:r>
            <a:endParaRPr sz="3500" b="1">
              <a:solidFill>
                <a:srgbClr val="23204D"/>
              </a:solidFill>
              <a:latin typeface="Caveat"/>
              <a:ea typeface="Caveat"/>
              <a:cs typeface="Caveat"/>
              <a:sym typeface="Caveat"/>
            </a:endParaRPr>
          </a:p>
        </p:txBody>
      </p:sp>
      <p:sp>
        <p:nvSpPr>
          <p:cNvPr id="1775" name="Google Shape;1775;p166"/>
          <p:cNvSpPr txBox="1"/>
          <p:nvPr/>
        </p:nvSpPr>
        <p:spPr>
          <a:xfrm>
            <a:off x="6096000" y="1600863"/>
            <a:ext cx="3048000" cy="5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chemeClr val="lt1"/>
                </a:solidFill>
                <a:latin typeface="Montserrat SemiBold"/>
                <a:ea typeface="Montserrat SemiBold"/>
                <a:cs typeface="Montserrat SemiBold"/>
                <a:sym typeface="Montserrat SemiBold"/>
              </a:rPr>
              <a:t>1000+ AI-generated Summaries</a:t>
            </a:r>
            <a:endParaRPr sz="1900">
              <a:solidFill>
                <a:schemeClr val="lt1"/>
              </a:solidFill>
              <a:latin typeface="Montserrat SemiBold"/>
              <a:ea typeface="Montserrat SemiBold"/>
              <a:cs typeface="Montserrat SemiBold"/>
              <a:sym typeface="Montserrat SemiBold"/>
            </a:endParaRPr>
          </a:p>
        </p:txBody>
      </p:sp>
      <p:sp>
        <p:nvSpPr>
          <p:cNvPr id="1776" name="Google Shape;1776;p166"/>
          <p:cNvSpPr txBox="1"/>
          <p:nvPr/>
        </p:nvSpPr>
        <p:spPr>
          <a:xfrm>
            <a:off x="6134100" y="4200525"/>
            <a:ext cx="2971800" cy="5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chemeClr val="lt1"/>
                </a:solidFill>
                <a:latin typeface="Montserrat SemiBold"/>
                <a:ea typeface="Montserrat SemiBold"/>
                <a:cs typeface="Montserrat SemiBold"/>
                <a:sym typeface="Montserrat SemiBold"/>
              </a:rPr>
              <a:t>~117 Hours Reclaimed</a:t>
            </a:r>
            <a:endParaRPr sz="1900">
              <a:solidFill>
                <a:schemeClr val="lt1"/>
              </a:solidFill>
              <a:latin typeface="Montserrat SemiBold"/>
              <a:ea typeface="Montserrat SemiBold"/>
              <a:cs typeface="Montserrat SemiBold"/>
              <a:sym typeface="Montserrat SemiBold"/>
            </a:endParaRPr>
          </a:p>
        </p:txBody>
      </p:sp>
      <p:sp>
        <p:nvSpPr>
          <p:cNvPr id="1777" name="Google Shape;1777;p166"/>
          <p:cNvSpPr txBox="1"/>
          <p:nvPr/>
        </p:nvSpPr>
        <p:spPr>
          <a:xfrm>
            <a:off x="6096000" y="2904488"/>
            <a:ext cx="2971800" cy="5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chemeClr val="lt1"/>
                </a:solidFill>
                <a:latin typeface="Montserrat SemiBold"/>
                <a:ea typeface="Montserrat SemiBold"/>
                <a:cs typeface="Montserrat SemiBold"/>
                <a:sym typeface="Montserrat SemiBold"/>
              </a:rPr>
              <a:t>~7 Min Saved per Discharge</a:t>
            </a:r>
            <a:endParaRPr sz="1900">
              <a:solidFill>
                <a:schemeClr val="lt1"/>
              </a:solidFill>
              <a:latin typeface="Montserrat SemiBold"/>
              <a:ea typeface="Montserrat SemiBold"/>
              <a:cs typeface="Montserrat SemiBold"/>
              <a:sym typeface="Montserrat SemiBold"/>
            </a:endParaRPr>
          </a:p>
        </p:txBody>
      </p:sp>
      <p:pic>
        <p:nvPicPr>
          <p:cNvPr id="1778" name="Google Shape;1778;p166"/>
          <p:cNvPicPr preferRelativeResize="0"/>
          <p:nvPr/>
        </p:nvPicPr>
        <p:blipFill>
          <a:blip r:embed="rId3">
            <a:alphaModFix/>
          </a:blip>
          <a:stretch>
            <a:fillRect/>
          </a:stretch>
        </p:blipFill>
        <p:spPr>
          <a:xfrm>
            <a:off x="6426137" y="411750"/>
            <a:ext cx="2387717" cy="478500"/>
          </a:xfrm>
          <a:prstGeom prst="rect">
            <a:avLst/>
          </a:prstGeom>
          <a:noFill/>
          <a:ln>
            <a:noFill/>
          </a:ln>
        </p:spPr>
      </p:pic>
      <p:sp>
        <p:nvSpPr>
          <p:cNvPr id="1779" name="Google Shape;1779;p166"/>
          <p:cNvSpPr txBox="1"/>
          <p:nvPr/>
        </p:nvSpPr>
        <p:spPr>
          <a:xfrm>
            <a:off x="165100" y="4797125"/>
            <a:ext cx="5463300" cy="348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1"/>
                </a:solidFill>
                <a:latin typeface="Montserrat Medium"/>
                <a:ea typeface="Montserrat Medium"/>
                <a:cs typeface="Montserrat Medium"/>
                <a:sym typeface="Montserrat Medium"/>
              </a:rPr>
              <a:t>Data and analysis provided by Fraser Health Authority</a:t>
            </a:r>
            <a:endParaRPr sz="1000" i="1">
              <a:solidFill>
                <a:schemeClr val="dk1"/>
              </a:solidFill>
              <a:latin typeface="Montserrat Medium"/>
              <a:ea typeface="Montserrat Medium"/>
              <a:cs typeface="Montserrat Medium"/>
              <a:sym typeface="Montserrat Medium"/>
            </a:endParaRPr>
          </a:p>
        </p:txBody>
      </p:sp>
      <p:sp>
        <p:nvSpPr>
          <p:cNvPr id="1780" name="Google Shape;1780;p166"/>
          <p:cNvSpPr txBox="1"/>
          <p:nvPr/>
        </p:nvSpPr>
        <p:spPr>
          <a:xfrm>
            <a:off x="1144513" y="3945712"/>
            <a:ext cx="3857700" cy="775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1B0F42"/>
                </a:solidFill>
                <a:latin typeface="Montserrat"/>
                <a:ea typeface="Montserrat"/>
                <a:cs typeface="Montserrat"/>
                <a:sym typeface="Montserrat"/>
              </a:rPr>
              <a:t>Time Spent Documenting Hospital Course Summary</a:t>
            </a:r>
            <a:endParaRPr sz="1900" b="1">
              <a:solidFill>
                <a:srgbClr val="1B0F42"/>
              </a:solidFill>
              <a:latin typeface="Montserrat"/>
              <a:ea typeface="Montserrat"/>
              <a:cs typeface="Montserrat"/>
              <a:sym typeface="Montserrat"/>
            </a:endParaRPr>
          </a:p>
        </p:txBody>
      </p:sp>
      <p:grpSp>
        <p:nvGrpSpPr>
          <p:cNvPr id="1781" name="Google Shape;1781;p166"/>
          <p:cNvGrpSpPr/>
          <p:nvPr/>
        </p:nvGrpSpPr>
        <p:grpSpPr>
          <a:xfrm>
            <a:off x="7376864" y="3752859"/>
            <a:ext cx="507886" cy="486270"/>
            <a:chOff x="-43672" y="1348419"/>
            <a:chExt cx="799946" cy="765900"/>
          </a:xfrm>
        </p:grpSpPr>
        <p:sp>
          <p:nvSpPr>
            <p:cNvPr id="1782" name="Google Shape;1782;p166"/>
            <p:cNvSpPr/>
            <p:nvPr/>
          </p:nvSpPr>
          <p:spPr>
            <a:xfrm>
              <a:off x="-43672" y="1348419"/>
              <a:ext cx="765900" cy="765900"/>
            </a:xfrm>
            <a:prstGeom prst="ellipse">
              <a:avLst/>
            </a:prstGeom>
            <a:noFill/>
            <a:ln w="19050" cap="flat" cmpd="sng">
              <a:solidFill>
                <a:schemeClr val="accent4"/>
              </a:solidFill>
              <a:prstDash val="solid"/>
              <a:round/>
              <a:headEnd type="none" w="sm" len="sm"/>
              <a:tailEnd type="none" w="sm" len="sm"/>
            </a:ln>
          </p:spPr>
          <p:txBody>
            <a:bodyPr spcFirstLastPara="1" wrap="square" lIns="58050" tIns="58050" rIns="58050" bIns="58050" anchor="ctr" anchorCtr="0">
              <a:noAutofit/>
            </a:bodyPr>
            <a:lstStyle/>
            <a:p>
              <a:pPr marL="0" lvl="0" indent="0" algn="l" rtl="0">
                <a:spcBef>
                  <a:spcPts val="0"/>
                </a:spcBef>
                <a:spcAft>
                  <a:spcPts val="0"/>
                </a:spcAft>
                <a:buNone/>
              </a:pPr>
              <a:endParaRPr sz="888"/>
            </a:p>
          </p:txBody>
        </p:sp>
        <p:pic>
          <p:nvPicPr>
            <p:cNvPr id="1783" name="Google Shape;1783;p166"/>
            <p:cNvPicPr preferRelativeResize="0"/>
            <p:nvPr/>
          </p:nvPicPr>
          <p:blipFill rotWithShape="1">
            <a:blip r:embed="rId4">
              <a:alphaModFix/>
            </a:blip>
            <a:srcRect b="10281"/>
            <a:stretch/>
          </p:blipFill>
          <p:spPr>
            <a:xfrm>
              <a:off x="2613" y="1375716"/>
              <a:ext cx="753662" cy="704772"/>
            </a:xfrm>
            <a:prstGeom prst="rect">
              <a:avLst/>
            </a:prstGeom>
            <a:noFill/>
            <a:ln>
              <a:noFill/>
            </a:ln>
          </p:spPr>
        </p:pic>
      </p:grpSp>
      <p:sp>
        <p:nvSpPr>
          <p:cNvPr id="1784" name="Google Shape;1784;p166"/>
          <p:cNvSpPr/>
          <p:nvPr/>
        </p:nvSpPr>
        <p:spPr>
          <a:xfrm>
            <a:off x="7380750" y="2446750"/>
            <a:ext cx="478500" cy="4785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785" name="Google Shape;1785;p166"/>
          <p:cNvGrpSpPr/>
          <p:nvPr/>
        </p:nvGrpSpPr>
        <p:grpSpPr>
          <a:xfrm>
            <a:off x="8567709" y="3176054"/>
            <a:ext cx="269355" cy="258794"/>
            <a:chOff x="738525" y="238125"/>
            <a:chExt cx="5189875" cy="5238750"/>
          </a:xfrm>
        </p:grpSpPr>
        <p:sp>
          <p:nvSpPr>
            <p:cNvPr id="1786" name="Google Shape;1786;p166"/>
            <p:cNvSpPr/>
            <p:nvPr/>
          </p:nvSpPr>
          <p:spPr>
            <a:xfrm>
              <a:off x="3255550" y="674925"/>
              <a:ext cx="201625" cy="623175"/>
            </a:xfrm>
            <a:custGeom>
              <a:avLst/>
              <a:gdLst/>
              <a:ahLst/>
              <a:cxnLst/>
              <a:rect l="l" t="t" r="r" b="b"/>
              <a:pathLst>
                <a:path w="8065" h="24927" extrusionOk="0">
                  <a:moveTo>
                    <a:pt x="1" y="1"/>
                  </a:moveTo>
                  <a:lnTo>
                    <a:pt x="1" y="24927"/>
                  </a:lnTo>
                  <a:lnTo>
                    <a:pt x="8065" y="24927"/>
                  </a:lnTo>
                  <a:lnTo>
                    <a:pt x="8065" y="1"/>
                  </a:lnTo>
                  <a:close/>
                </a:path>
              </a:pathLst>
            </a:custGeom>
            <a:solidFill>
              <a:srgbClr val="23204D"/>
            </a:solidFill>
            <a:ln>
              <a:noFill/>
            </a:ln>
            <a:effectLst>
              <a:outerShdw blurRad="11040" dist="3680" dir="5400000" algn="bl" rotWithShape="0">
                <a:srgbClr val="000000">
                  <a:alpha val="50000"/>
                </a:srgbClr>
              </a:outerShdw>
            </a:effectLst>
          </p:spPr>
          <p:txBody>
            <a:bodyPr spcFirstLastPara="1" wrap="square" lIns="17650" tIns="17650" rIns="17650" bIns="17650" anchor="ctr" anchorCtr="0">
              <a:noAutofit/>
            </a:bodyPr>
            <a:lstStyle/>
            <a:p>
              <a:pPr marL="0" lvl="0" indent="0" algn="l" rtl="0">
                <a:spcBef>
                  <a:spcPts val="0"/>
                </a:spcBef>
                <a:spcAft>
                  <a:spcPts val="0"/>
                </a:spcAft>
                <a:buNone/>
              </a:pPr>
              <a:endParaRPr sz="270">
                <a:solidFill>
                  <a:srgbClr val="FFFFFF"/>
                </a:solidFill>
              </a:endParaRPr>
            </a:p>
          </p:txBody>
        </p:sp>
        <p:sp>
          <p:nvSpPr>
            <p:cNvPr id="1787" name="Google Shape;1787;p166"/>
            <p:cNvSpPr/>
            <p:nvPr/>
          </p:nvSpPr>
          <p:spPr>
            <a:xfrm>
              <a:off x="3255550" y="4416900"/>
              <a:ext cx="201625" cy="623175"/>
            </a:xfrm>
            <a:custGeom>
              <a:avLst/>
              <a:gdLst/>
              <a:ahLst/>
              <a:cxnLst/>
              <a:rect l="l" t="t" r="r" b="b"/>
              <a:pathLst>
                <a:path w="8065" h="24927" extrusionOk="0">
                  <a:moveTo>
                    <a:pt x="1" y="0"/>
                  </a:moveTo>
                  <a:lnTo>
                    <a:pt x="1" y="24926"/>
                  </a:lnTo>
                  <a:lnTo>
                    <a:pt x="8065" y="24926"/>
                  </a:lnTo>
                  <a:lnTo>
                    <a:pt x="8065" y="0"/>
                  </a:lnTo>
                  <a:close/>
                </a:path>
              </a:pathLst>
            </a:custGeom>
            <a:solidFill>
              <a:srgbClr val="23204D"/>
            </a:solidFill>
            <a:ln>
              <a:noFill/>
            </a:ln>
            <a:effectLst>
              <a:outerShdw blurRad="11040" dist="3680" dir="5400000" algn="bl" rotWithShape="0">
                <a:srgbClr val="000000">
                  <a:alpha val="50000"/>
                </a:srgbClr>
              </a:outerShdw>
            </a:effectLst>
          </p:spPr>
          <p:txBody>
            <a:bodyPr spcFirstLastPara="1" wrap="square" lIns="17650" tIns="17650" rIns="17650" bIns="17650" anchor="ctr" anchorCtr="0">
              <a:noAutofit/>
            </a:bodyPr>
            <a:lstStyle/>
            <a:p>
              <a:pPr marL="0" lvl="0" indent="0" algn="l" rtl="0">
                <a:spcBef>
                  <a:spcPts val="0"/>
                </a:spcBef>
                <a:spcAft>
                  <a:spcPts val="0"/>
                </a:spcAft>
                <a:buNone/>
              </a:pPr>
              <a:endParaRPr sz="270">
                <a:solidFill>
                  <a:srgbClr val="FFFFFF"/>
                </a:solidFill>
              </a:endParaRPr>
            </a:p>
          </p:txBody>
        </p:sp>
        <p:sp>
          <p:nvSpPr>
            <p:cNvPr id="1788" name="Google Shape;1788;p166"/>
            <p:cNvSpPr/>
            <p:nvPr/>
          </p:nvSpPr>
          <p:spPr>
            <a:xfrm>
              <a:off x="1175325" y="2755150"/>
              <a:ext cx="623175" cy="201650"/>
            </a:xfrm>
            <a:custGeom>
              <a:avLst/>
              <a:gdLst/>
              <a:ahLst/>
              <a:cxnLst/>
              <a:rect l="l" t="t" r="r" b="b"/>
              <a:pathLst>
                <a:path w="24927" h="8066" extrusionOk="0">
                  <a:moveTo>
                    <a:pt x="1" y="1"/>
                  </a:moveTo>
                  <a:lnTo>
                    <a:pt x="1" y="8065"/>
                  </a:lnTo>
                  <a:lnTo>
                    <a:pt x="24927" y="8065"/>
                  </a:lnTo>
                  <a:lnTo>
                    <a:pt x="24927" y="1"/>
                  </a:lnTo>
                  <a:close/>
                </a:path>
              </a:pathLst>
            </a:custGeom>
            <a:solidFill>
              <a:srgbClr val="23204D"/>
            </a:solidFill>
            <a:ln>
              <a:noFill/>
            </a:ln>
            <a:effectLst>
              <a:outerShdw blurRad="11040" dist="3680" dir="5400000" algn="bl" rotWithShape="0">
                <a:srgbClr val="000000">
                  <a:alpha val="50000"/>
                </a:srgbClr>
              </a:outerShdw>
            </a:effectLst>
          </p:spPr>
          <p:txBody>
            <a:bodyPr spcFirstLastPara="1" wrap="square" lIns="17650" tIns="17650" rIns="17650" bIns="17650" anchor="ctr" anchorCtr="0">
              <a:noAutofit/>
            </a:bodyPr>
            <a:lstStyle/>
            <a:p>
              <a:pPr marL="0" lvl="0" indent="0" algn="l" rtl="0">
                <a:spcBef>
                  <a:spcPts val="0"/>
                </a:spcBef>
                <a:spcAft>
                  <a:spcPts val="0"/>
                </a:spcAft>
                <a:buNone/>
              </a:pPr>
              <a:endParaRPr sz="270">
                <a:solidFill>
                  <a:srgbClr val="FFFFFF"/>
                </a:solidFill>
              </a:endParaRPr>
            </a:p>
          </p:txBody>
        </p:sp>
        <p:sp>
          <p:nvSpPr>
            <p:cNvPr id="1789" name="Google Shape;1789;p166"/>
            <p:cNvSpPr/>
            <p:nvPr/>
          </p:nvSpPr>
          <p:spPr>
            <a:xfrm>
              <a:off x="1719050" y="1307250"/>
              <a:ext cx="2672875" cy="1851150"/>
            </a:xfrm>
            <a:custGeom>
              <a:avLst/>
              <a:gdLst/>
              <a:ahLst/>
              <a:cxnLst/>
              <a:rect l="l" t="t" r="r" b="b"/>
              <a:pathLst>
                <a:path w="106915" h="74046" extrusionOk="0">
                  <a:moveTo>
                    <a:pt x="5621" y="0"/>
                  </a:moveTo>
                  <a:lnTo>
                    <a:pt x="4522" y="122"/>
                  </a:lnTo>
                  <a:lnTo>
                    <a:pt x="3544" y="489"/>
                  </a:lnTo>
                  <a:lnTo>
                    <a:pt x="2567" y="978"/>
                  </a:lnTo>
                  <a:lnTo>
                    <a:pt x="1711" y="1711"/>
                  </a:lnTo>
                  <a:lnTo>
                    <a:pt x="978" y="2566"/>
                  </a:lnTo>
                  <a:lnTo>
                    <a:pt x="367" y="3544"/>
                  </a:lnTo>
                  <a:lnTo>
                    <a:pt x="123" y="4643"/>
                  </a:lnTo>
                  <a:lnTo>
                    <a:pt x="1" y="5743"/>
                  </a:lnTo>
                  <a:lnTo>
                    <a:pt x="123" y="6721"/>
                  </a:lnTo>
                  <a:lnTo>
                    <a:pt x="367" y="7820"/>
                  </a:lnTo>
                  <a:lnTo>
                    <a:pt x="978" y="8798"/>
                  </a:lnTo>
                  <a:lnTo>
                    <a:pt x="1711" y="9653"/>
                  </a:lnTo>
                  <a:lnTo>
                    <a:pt x="53519" y="61460"/>
                  </a:lnTo>
                  <a:lnTo>
                    <a:pt x="53396" y="61949"/>
                  </a:lnTo>
                  <a:lnTo>
                    <a:pt x="53519" y="63293"/>
                  </a:lnTo>
                  <a:lnTo>
                    <a:pt x="53641" y="64393"/>
                  </a:lnTo>
                  <a:lnTo>
                    <a:pt x="54007" y="65615"/>
                  </a:lnTo>
                  <a:lnTo>
                    <a:pt x="54374" y="66714"/>
                  </a:lnTo>
                  <a:lnTo>
                    <a:pt x="54863" y="67814"/>
                  </a:lnTo>
                  <a:lnTo>
                    <a:pt x="55474" y="68791"/>
                  </a:lnTo>
                  <a:lnTo>
                    <a:pt x="56207" y="69647"/>
                  </a:lnTo>
                  <a:lnTo>
                    <a:pt x="56940" y="70502"/>
                  </a:lnTo>
                  <a:lnTo>
                    <a:pt x="57795" y="71357"/>
                  </a:lnTo>
                  <a:lnTo>
                    <a:pt x="58773" y="71968"/>
                  </a:lnTo>
                  <a:lnTo>
                    <a:pt x="59750" y="72579"/>
                  </a:lnTo>
                  <a:lnTo>
                    <a:pt x="60850" y="73190"/>
                  </a:lnTo>
                  <a:lnTo>
                    <a:pt x="61949" y="73557"/>
                  </a:lnTo>
                  <a:lnTo>
                    <a:pt x="63049" y="73801"/>
                  </a:lnTo>
                  <a:lnTo>
                    <a:pt x="64271" y="74045"/>
                  </a:lnTo>
                  <a:lnTo>
                    <a:pt x="66715" y="74045"/>
                  </a:lnTo>
                  <a:lnTo>
                    <a:pt x="67937" y="73801"/>
                  </a:lnTo>
                  <a:lnTo>
                    <a:pt x="69158" y="73557"/>
                  </a:lnTo>
                  <a:lnTo>
                    <a:pt x="70258" y="73190"/>
                  </a:lnTo>
                  <a:lnTo>
                    <a:pt x="71236" y="72579"/>
                  </a:lnTo>
                  <a:lnTo>
                    <a:pt x="72335" y="71968"/>
                  </a:lnTo>
                  <a:lnTo>
                    <a:pt x="73191" y="71357"/>
                  </a:lnTo>
                  <a:lnTo>
                    <a:pt x="74046" y="70502"/>
                  </a:lnTo>
                  <a:lnTo>
                    <a:pt x="74901" y="69647"/>
                  </a:lnTo>
                  <a:lnTo>
                    <a:pt x="75512" y="68791"/>
                  </a:lnTo>
                  <a:lnTo>
                    <a:pt x="76123" y="67814"/>
                  </a:lnTo>
                  <a:lnTo>
                    <a:pt x="76612" y="66714"/>
                  </a:lnTo>
                  <a:lnTo>
                    <a:pt x="77101" y="65615"/>
                  </a:lnTo>
                  <a:lnTo>
                    <a:pt x="77345" y="64393"/>
                  </a:lnTo>
                  <a:lnTo>
                    <a:pt x="77589" y="63293"/>
                  </a:lnTo>
                  <a:lnTo>
                    <a:pt x="77589" y="61949"/>
                  </a:lnTo>
                  <a:lnTo>
                    <a:pt x="77589" y="61216"/>
                  </a:lnTo>
                  <a:lnTo>
                    <a:pt x="105203" y="33602"/>
                  </a:lnTo>
                  <a:lnTo>
                    <a:pt x="105937" y="32746"/>
                  </a:lnTo>
                  <a:lnTo>
                    <a:pt x="106425" y="31769"/>
                  </a:lnTo>
                  <a:lnTo>
                    <a:pt x="106792" y="30669"/>
                  </a:lnTo>
                  <a:lnTo>
                    <a:pt x="106914" y="29569"/>
                  </a:lnTo>
                  <a:lnTo>
                    <a:pt x="106792" y="28470"/>
                  </a:lnTo>
                  <a:lnTo>
                    <a:pt x="106425" y="27492"/>
                  </a:lnTo>
                  <a:lnTo>
                    <a:pt x="105937" y="26515"/>
                  </a:lnTo>
                  <a:lnTo>
                    <a:pt x="105203" y="25659"/>
                  </a:lnTo>
                  <a:lnTo>
                    <a:pt x="104348" y="24926"/>
                  </a:lnTo>
                  <a:lnTo>
                    <a:pt x="103371" y="24315"/>
                  </a:lnTo>
                  <a:lnTo>
                    <a:pt x="102271" y="24071"/>
                  </a:lnTo>
                  <a:lnTo>
                    <a:pt x="101171" y="23949"/>
                  </a:lnTo>
                  <a:lnTo>
                    <a:pt x="100194" y="24071"/>
                  </a:lnTo>
                  <a:lnTo>
                    <a:pt x="99094" y="24315"/>
                  </a:lnTo>
                  <a:lnTo>
                    <a:pt x="98117" y="24926"/>
                  </a:lnTo>
                  <a:lnTo>
                    <a:pt x="97261" y="25659"/>
                  </a:lnTo>
                  <a:lnTo>
                    <a:pt x="71358" y="51441"/>
                  </a:lnTo>
                  <a:lnTo>
                    <a:pt x="70014" y="50830"/>
                  </a:lnTo>
                  <a:lnTo>
                    <a:pt x="68670" y="50341"/>
                  </a:lnTo>
                  <a:lnTo>
                    <a:pt x="67081" y="49975"/>
                  </a:lnTo>
                  <a:lnTo>
                    <a:pt x="65493" y="49852"/>
                  </a:lnTo>
                  <a:lnTo>
                    <a:pt x="63904" y="49975"/>
                  </a:lnTo>
                  <a:lnTo>
                    <a:pt x="62316" y="50341"/>
                  </a:lnTo>
                  <a:lnTo>
                    <a:pt x="60850" y="50830"/>
                  </a:lnTo>
                  <a:lnTo>
                    <a:pt x="59506" y="51563"/>
                  </a:lnTo>
                  <a:lnTo>
                    <a:pt x="9654" y="1711"/>
                  </a:lnTo>
                  <a:lnTo>
                    <a:pt x="8798" y="978"/>
                  </a:lnTo>
                  <a:lnTo>
                    <a:pt x="7821" y="489"/>
                  </a:lnTo>
                  <a:lnTo>
                    <a:pt x="6721" y="122"/>
                  </a:lnTo>
                  <a:lnTo>
                    <a:pt x="5621" y="0"/>
                  </a:lnTo>
                  <a:close/>
                </a:path>
              </a:pathLst>
            </a:custGeom>
            <a:solidFill>
              <a:srgbClr val="23204D"/>
            </a:solidFill>
            <a:ln>
              <a:noFill/>
            </a:ln>
            <a:effectLst>
              <a:outerShdw blurRad="11040" dist="3680" dir="5400000" algn="bl" rotWithShape="0">
                <a:srgbClr val="000000">
                  <a:alpha val="50000"/>
                </a:srgbClr>
              </a:outerShdw>
            </a:effectLst>
          </p:spPr>
          <p:txBody>
            <a:bodyPr spcFirstLastPara="1" wrap="square" lIns="17650" tIns="17650" rIns="17650" bIns="17650" anchor="ctr" anchorCtr="0">
              <a:noAutofit/>
            </a:bodyPr>
            <a:lstStyle/>
            <a:p>
              <a:pPr marL="0" lvl="0" indent="0" algn="l" rtl="0">
                <a:spcBef>
                  <a:spcPts val="0"/>
                </a:spcBef>
                <a:spcAft>
                  <a:spcPts val="0"/>
                </a:spcAft>
                <a:buNone/>
              </a:pPr>
              <a:endParaRPr sz="270">
                <a:solidFill>
                  <a:srgbClr val="FFFFFF"/>
                </a:solidFill>
              </a:endParaRPr>
            </a:p>
          </p:txBody>
        </p:sp>
        <p:sp>
          <p:nvSpPr>
            <p:cNvPr id="1790" name="Google Shape;1790;p166"/>
            <p:cNvSpPr/>
            <p:nvPr/>
          </p:nvSpPr>
          <p:spPr>
            <a:xfrm>
              <a:off x="738525" y="238125"/>
              <a:ext cx="5189875" cy="5238750"/>
            </a:xfrm>
            <a:custGeom>
              <a:avLst/>
              <a:gdLst/>
              <a:ahLst/>
              <a:cxnLst/>
              <a:rect l="l" t="t" r="r" b="b"/>
              <a:pathLst>
                <a:path w="207595" h="209550" extrusionOk="0">
                  <a:moveTo>
                    <a:pt x="104714" y="0"/>
                  </a:moveTo>
                  <a:lnTo>
                    <a:pt x="99338" y="122"/>
                  </a:lnTo>
                  <a:lnTo>
                    <a:pt x="94084" y="489"/>
                  </a:lnTo>
                  <a:lnTo>
                    <a:pt x="88830" y="1222"/>
                  </a:lnTo>
                  <a:lnTo>
                    <a:pt x="83576" y="2077"/>
                  </a:lnTo>
                  <a:lnTo>
                    <a:pt x="78566" y="3299"/>
                  </a:lnTo>
                  <a:lnTo>
                    <a:pt x="73556" y="4765"/>
                  </a:lnTo>
                  <a:lnTo>
                    <a:pt x="68669" y="6354"/>
                  </a:lnTo>
                  <a:lnTo>
                    <a:pt x="64026" y="8187"/>
                  </a:lnTo>
                  <a:lnTo>
                    <a:pt x="59383" y="10386"/>
                  </a:lnTo>
                  <a:lnTo>
                    <a:pt x="54862" y="12585"/>
                  </a:lnTo>
                  <a:lnTo>
                    <a:pt x="50463" y="15151"/>
                  </a:lnTo>
                  <a:lnTo>
                    <a:pt x="46186" y="17839"/>
                  </a:lnTo>
                  <a:lnTo>
                    <a:pt x="42032" y="20772"/>
                  </a:lnTo>
                  <a:lnTo>
                    <a:pt x="38122" y="23949"/>
                  </a:lnTo>
                  <a:lnTo>
                    <a:pt x="34334" y="27248"/>
                  </a:lnTo>
                  <a:lnTo>
                    <a:pt x="30669" y="30669"/>
                  </a:lnTo>
                  <a:lnTo>
                    <a:pt x="27248" y="34334"/>
                  </a:lnTo>
                  <a:lnTo>
                    <a:pt x="23949" y="38122"/>
                  </a:lnTo>
                  <a:lnTo>
                    <a:pt x="20772" y="42032"/>
                  </a:lnTo>
                  <a:lnTo>
                    <a:pt x="17839" y="46187"/>
                  </a:lnTo>
                  <a:lnTo>
                    <a:pt x="15151" y="50463"/>
                  </a:lnTo>
                  <a:lnTo>
                    <a:pt x="12585" y="54862"/>
                  </a:lnTo>
                  <a:lnTo>
                    <a:pt x="10264" y="59383"/>
                  </a:lnTo>
                  <a:lnTo>
                    <a:pt x="8186" y="64026"/>
                  </a:lnTo>
                  <a:lnTo>
                    <a:pt x="6354" y="68791"/>
                  </a:lnTo>
                  <a:lnTo>
                    <a:pt x="4643" y="73556"/>
                  </a:lnTo>
                  <a:lnTo>
                    <a:pt x="3299" y="78566"/>
                  </a:lnTo>
                  <a:lnTo>
                    <a:pt x="2077" y="83698"/>
                  </a:lnTo>
                  <a:lnTo>
                    <a:pt x="1222" y="88830"/>
                  </a:lnTo>
                  <a:lnTo>
                    <a:pt x="489" y="94084"/>
                  </a:lnTo>
                  <a:lnTo>
                    <a:pt x="122" y="99338"/>
                  </a:lnTo>
                  <a:lnTo>
                    <a:pt x="0" y="104714"/>
                  </a:lnTo>
                  <a:lnTo>
                    <a:pt x="122" y="110212"/>
                  </a:lnTo>
                  <a:lnTo>
                    <a:pt x="489" y="115466"/>
                  </a:lnTo>
                  <a:lnTo>
                    <a:pt x="1222" y="120720"/>
                  </a:lnTo>
                  <a:lnTo>
                    <a:pt x="2077" y="125852"/>
                  </a:lnTo>
                  <a:lnTo>
                    <a:pt x="3299" y="130984"/>
                  </a:lnTo>
                  <a:lnTo>
                    <a:pt x="4643" y="135871"/>
                  </a:lnTo>
                  <a:lnTo>
                    <a:pt x="6354" y="140759"/>
                  </a:lnTo>
                  <a:lnTo>
                    <a:pt x="8186" y="145524"/>
                  </a:lnTo>
                  <a:lnTo>
                    <a:pt x="10264" y="150167"/>
                  </a:lnTo>
                  <a:lnTo>
                    <a:pt x="12585" y="154688"/>
                  </a:lnTo>
                  <a:lnTo>
                    <a:pt x="15151" y="159087"/>
                  </a:lnTo>
                  <a:lnTo>
                    <a:pt x="17839" y="163363"/>
                  </a:lnTo>
                  <a:lnTo>
                    <a:pt x="20772" y="167396"/>
                  </a:lnTo>
                  <a:lnTo>
                    <a:pt x="23949" y="171428"/>
                  </a:lnTo>
                  <a:lnTo>
                    <a:pt x="27248" y="175216"/>
                  </a:lnTo>
                  <a:lnTo>
                    <a:pt x="30669" y="178881"/>
                  </a:lnTo>
                  <a:lnTo>
                    <a:pt x="34334" y="182302"/>
                  </a:lnTo>
                  <a:lnTo>
                    <a:pt x="38122" y="185601"/>
                  </a:lnTo>
                  <a:lnTo>
                    <a:pt x="42032" y="188656"/>
                  </a:lnTo>
                  <a:lnTo>
                    <a:pt x="46186" y="191589"/>
                  </a:lnTo>
                  <a:lnTo>
                    <a:pt x="50463" y="194399"/>
                  </a:lnTo>
                  <a:lnTo>
                    <a:pt x="54862" y="196843"/>
                  </a:lnTo>
                  <a:lnTo>
                    <a:pt x="59383" y="199164"/>
                  </a:lnTo>
                  <a:lnTo>
                    <a:pt x="64026" y="201241"/>
                  </a:lnTo>
                  <a:lnTo>
                    <a:pt x="68669" y="203196"/>
                  </a:lnTo>
                  <a:lnTo>
                    <a:pt x="73556" y="204785"/>
                  </a:lnTo>
                  <a:lnTo>
                    <a:pt x="78566" y="206251"/>
                  </a:lnTo>
                  <a:lnTo>
                    <a:pt x="83576" y="207351"/>
                  </a:lnTo>
                  <a:lnTo>
                    <a:pt x="88830" y="208328"/>
                  </a:lnTo>
                  <a:lnTo>
                    <a:pt x="94084" y="208939"/>
                  </a:lnTo>
                  <a:lnTo>
                    <a:pt x="99338" y="209428"/>
                  </a:lnTo>
                  <a:lnTo>
                    <a:pt x="104714" y="209550"/>
                  </a:lnTo>
                  <a:lnTo>
                    <a:pt x="110212" y="209428"/>
                  </a:lnTo>
                  <a:lnTo>
                    <a:pt x="115711" y="208939"/>
                  </a:lnTo>
                  <a:lnTo>
                    <a:pt x="121087" y="208206"/>
                  </a:lnTo>
                  <a:lnTo>
                    <a:pt x="126341" y="207351"/>
                  </a:lnTo>
                  <a:lnTo>
                    <a:pt x="131473" y="206129"/>
                  </a:lnTo>
                  <a:lnTo>
                    <a:pt x="136604" y="204540"/>
                  </a:lnTo>
                  <a:lnTo>
                    <a:pt x="141614" y="202830"/>
                  </a:lnTo>
                  <a:lnTo>
                    <a:pt x="146379" y="200875"/>
                  </a:lnTo>
                  <a:lnTo>
                    <a:pt x="151145" y="198675"/>
                  </a:lnTo>
                  <a:lnTo>
                    <a:pt x="155788" y="196232"/>
                  </a:lnTo>
                  <a:lnTo>
                    <a:pt x="160186" y="193666"/>
                  </a:lnTo>
                  <a:lnTo>
                    <a:pt x="164463" y="190855"/>
                  </a:lnTo>
                  <a:lnTo>
                    <a:pt x="168740" y="187801"/>
                  </a:lnTo>
                  <a:lnTo>
                    <a:pt x="172649" y="184502"/>
                  </a:lnTo>
                  <a:lnTo>
                    <a:pt x="176559" y="181081"/>
                  </a:lnTo>
                  <a:lnTo>
                    <a:pt x="180225" y="177415"/>
                  </a:lnTo>
                  <a:lnTo>
                    <a:pt x="177293" y="176193"/>
                  </a:lnTo>
                  <a:lnTo>
                    <a:pt x="174360" y="174849"/>
                  </a:lnTo>
                  <a:lnTo>
                    <a:pt x="171672" y="173138"/>
                  </a:lnTo>
                  <a:lnTo>
                    <a:pt x="169106" y="171428"/>
                  </a:lnTo>
                  <a:lnTo>
                    <a:pt x="165807" y="174360"/>
                  </a:lnTo>
                  <a:lnTo>
                    <a:pt x="162508" y="177171"/>
                  </a:lnTo>
                  <a:lnTo>
                    <a:pt x="159087" y="179859"/>
                  </a:lnTo>
                  <a:lnTo>
                    <a:pt x="155421" y="182302"/>
                  </a:lnTo>
                  <a:lnTo>
                    <a:pt x="151756" y="184624"/>
                  </a:lnTo>
                  <a:lnTo>
                    <a:pt x="147968" y="186701"/>
                  </a:lnTo>
                  <a:lnTo>
                    <a:pt x="144058" y="188656"/>
                  </a:lnTo>
                  <a:lnTo>
                    <a:pt x="140026" y="190489"/>
                  </a:lnTo>
                  <a:lnTo>
                    <a:pt x="135871" y="192077"/>
                  </a:lnTo>
                  <a:lnTo>
                    <a:pt x="131717" y="193421"/>
                  </a:lnTo>
                  <a:lnTo>
                    <a:pt x="127318" y="194643"/>
                  </a:lnTo>
                  <a:lnTo>
                    <a:pt x="122920" y="195621"/>
                  </a:lnTo>
                  <a:lnTo>
                    <a:pt x="118521" y="196476"/>
                  </a:lnTo>
                  <a:lnTo>
                    <a:pt x="114000" y="196965"/>
                  </a:lnTo>
                  <a:lnTo>
                    <a:pt x="109357" y="197331"/>
                  </a:lnTo>
                  <a:lnTo>
                    <a:pt x="104714" y="197454"/>
                  </a:lnTo>
                  <a:lnTo>
                    <a:pt x="99949" y="197331"/>
                  </a:lnTo>
                  <a:lnTo>
                    <a:pt x="95305" y="196965"/>
                  </a:lnTo>
                  <a:lnTo>
                    <a:pt x="90662" y="196354"/>
                  </a:lnTo>
                  <a:lnTo>
                    <a:pt x="86141" y="195499"/>
                  </a:lnTo>
                  <a:lnTo>
                    <a:pt x="81621" y="194521"/>
                  </a:lnTo>
                  <a:lnTo>
                    <a:pt x="77222" y="193299"/>
                  </a:lnTo>
                  <a:lnTo>
                    <a:pt x="72945" y="191833"/>
                  </a:lnTo>
                  <a:lnTo>
                    <a:pt x="68669" y="190122"/>
                  </a:lnTo>
                  <a:lnTo>
                    <a:pt x="64637" y="188290"/>
                  </a:lnTo>
                  <a:lnTo>
                    <a:pt x="60604" y="186212"/>
                  </a:lnTo>
                  <a:lnTo>
                    <a:pt x="56695" y="184013"/>
                  </a:lnTo>
                  <a:lnTo>
                    <a:pt x="53029" y="181569"/>
                  </a:lnTo>
                  <a:lnTo>
                    <a:pt x="49363" y="179003"/>
                  </a:lnTo>
                  <a:lnTo>
                    <a:pt x="45820" y="176193"/>
                  </a:lnTo>
                  <a:lnTo>
                    <a:pt x="42521" y="173383"/>
                  </a:lnTo>
                  <a:lnTo>
                    <a:pt x="39222" y="170206"/>
                  </a:lnTo>
                  <a:lnTo>
                    <a:pt x="36167" y="167029"/>
                  </a:lnTo>
                  <a:lnTo>
                    <a:pt x="33235" y="163730"/>
                  </a:lnTo>
                  <a:lnTo>
                    <a:pt x="30547" y="160187"/>
                  </a:lnTo>
                  <a:lnTo>
                    <a:pt x="27981" y="156521"/>
                  </a:lnTo>
                  <a:lnTo>
                    <a:pt x="25537" y="152733"/>
                  </a:lnTo>
                  <a:lnTo>
                    <a:pt x="23215" y="148945"/>
                  </a:lnTo>
                  <a:lnTo>
                    <a:pt x="21260" y="144913"/>
                  </a:lnTo>
                  <a:lnTo>
                    <a:pt x="19428" y="140759"/>
                  </a:lnTo>
                  <a:lnTo>
                    <a:pt x="17717" y="136605"/>
                  </a:lnTo>
                  <a:lnTo>
                    <a:pt x="16251" y="132328"/>
                  </a:lnTo>
                  <a:lnTo>
                    <a:pt x="15029" y="127929"/>
                  </a:lnTo>
                  <a:lnTo>
                    <a:pt x="13929" y="123408"/>
                  </a:lnTo>
                  <a:lnTo>
                    <a:pt x="13196" y="118888"/>
                  </a:lnTo>
                  <a:lnTo>
                    <a:pt x="12585" y="114244"/>
                  </a:lnTo>
                  <a:lnTo>
                    <a:pt x="12219" y="109479"/>
                  </a:lnTo>
                  <a:lnTo>
                    <a:pt x="12096" y="104714"/>
                  </a:lnTo>
                  <a:lnTo>
                    <a:pt x="12219" y="99949"/>
                  </a:lnTo>
                  <a:lnTo>
                    <a:pt x="12585" y="95306"/>
                  </a:lnTo>
                  <a:lnTo>
                    <a:pt x="13196" y="90662"/>
                  </a:lnTo>
                  <a:lnTo>
                    <a:pt x="13929" y="86142"/>
                  </a:lnTo>
                  <a:lnTo>
                    <a:pt x="15029" y="81621"/>
                  </a:lnTo>
                  <a:lnTo>
                    <a:pt x="16251" y="77222"/>
                  </a:lnTo>
                  <a:lnTo>
                    <a:pt x="17717" y="72945"/>
                  </a:lnTo>
                  <a:lnTo>
                    <a:pt x="19428" y="68669"/>
                  </a:lnTo>
                  <a:lnTo>
                    <a:pt x="21260" y="64637"/>
                  </a:lnTo>
                  <a:lnTo>
                    <a:pt x="23215" y="60605"/>
                  </a:lnTo>
                  <a:lnTo>
                    <a:pt x="25537" y="56695"/>
                  </a:lnTo>
                  <a:lnTo>
                    <a:pt x="27981" y="53029"/>
                  </a:lnTo>
                  <a:lnTo>
                    <a:pt x="30547" y="49363"/>
                  </a:lnTo>
                  <a:lnTo>
                    <a:pt x="33235" y="45820"/>
                  </a:lnTo>
                  <a:lnTo>
                    <a:pt x="36167" y="42521"/>
                  </a:lnTo>
                  <a:lnTo>
                    <a:pt x="39222" y="39222"/>
                  </a:lnTo>
                  <a:lnTo>
                    <a:pt x="42521" y="36167"/>
                  </a:lnTo>
                  <a:lnTo>
                    <a:pt x="45820" y="33235"/>
                  </a:lnTo>
                  <a:lnTo>
                    <a:pt x="49363" y="30547"/>
                  </a:lnTo>
                  <a:lnTo>
                    <a:pt x="53029" y="27981"/>
                  </a:lnTo>
                  <a:lnTo>
                    <a:pt x="56695" y="25537"/>
                  </a:lnTo>
                  <a:lnTo>
                    <a:pt x="60604" y="23338"/>
                  </a:lnTo>
                  <a:lnTo>
                    <a:pt x="64637" y="21260"/>
                  </a:lnTo>
                  <a:lnTo>
                    <a:pt x="68669" y="19428"/>
                  </a:lnTo>
                  <a:lnTo>
                    <a:pt x="72945" y="17717"/>
                  </a:lnTo>
                  <a:lnTo>
                    <a:pt x="77222" y="16251"/>
                  </a:lnTo>
                  <a:lnTo>
                    <a:pt x="81621" y="15029"/>
                  </a:lnTo>
                  <a:lnTo>
                    <a:pt x="86141" y="13929"/>
                  </a:lnTo>
                  <a:lnTo>
                    <a:pt x="90662" y="13196"/>
                  </a:lnTo>
                  <a:lnTo>
                    <a:pt x="95305" y="12585"/>
                  </a:lnTo>
                  <a:lnTo>
                    <a:pt x="99949" y="12219"/>
                  </a:lnTo>
                  <a:lnTo>
                    <a:pt x="104714" y="12096"/>
                  </a:lnTo>
                  <a:lnTo>
                    <a:pt x="108868" y="12219"/>
                  </a:lnTo>
                  <a:lnTo>
                    <a:pt x="112900" y="12463"/>
                  </a:lnTo>
                  <a:lnTo>
                    <a:pt x="116932" y="12830"/>
                  </a:lnTo>
                  <a:lnTo>
                    <a:pt x="120842" y="13441"/>
                  </a:lnTo>
                  <a:lnTo>
                    <a:pt x="124752" y="14296"/>
                  </a:lnTo>
                  <a:lnTo>
                    <a:pt x="128540" y="15151"/>
                  </a:lnTo>
                  <a:lnTo>
                    <a:pt x="132328" y="16251"/>
                  </a:lnTo>
                  <a:lnTo>
                    <a:pt x="136116" y="17595"/>
                  </a:lnTo>
                  <a:lnTo>
                    <a:pt x="139659" y="18939"/>
                  </a:lnTo>
                  <a:lnTo>
                    <a:pt x="143325" y="20527"/>
                  </a:lnTo>
                  <a:lnTo>
                    <a:pt x="146746" y="22116"/>
                  </a:lnTo>
                  <a:lnTo>
                    <a:pt x="150167" y="23949"/>
                  </a:lnTo>
                  <a:lnTo>
                    <a:pt x="153466" y="25904"/>
                  </a:lnTo>
                  <a:lnTo>
                    <a:pt x="156643" y="28103"/>
                  </a:lnTo>
                  <a:lnTo>
                    <a:pt x="159820" y="30302"/>
                  </a:lnTo>
                  <a:lnTo>
                    <a:pt x="162875" y="32624"/>
                  </a:lnTo>
                  <a:lnTo>
                    <a:pt x="165807" y="35068"/>
                  </a:lnTo>
                  <a:lnTo>
                    <a:pt x="168617" y="37633"/>
                  </a:lnTo>
                  <a:lnTo>
                    <a:pt x="171305" y="40322"/>
                  </a:lnTo>
                  <a:lnTo>
                    <a:pt x="173871" y="43132"/>
                  </a:lnTo>
                  <a:lnTo>
                    <a:pt x="176437" y="46064"/>
                  </a:lnTo>
                  <a:lnTo>
                    <a:pt x="178759" y="49119"/>
                  </a:lnTo>
                  <a:lnTo>
                    <a:pt x="181080" y="52174"/>
                  </a:lnTo>
                  <a:lnTo>
                    <a:pt x="183158" y="55351"/>
                  </a:lnTo>
                  <a:lnTo>
                    <a:pt x="185113" y="58650"/>
                  </a:lnTo>
                  <a:lnTo>
                    <a:pt x="186945" y="62071"/>
                  </a:lnTo>
                  <a:lnTo>
                    <a:pt x="188656" y="65492"/>
                  </a:lnTo>
                  <a:lnTo>
                    <a:pt x="190244" y="69035"/>
                  </a:lnTo>
                  <a:lnTo>
                    <a:pt x="191711" y="72701"/>
                  </a:lnTo>
                  <a:lnTo>
                    <a:pt x="192932" y="76367"/>
                  </a:lnTo>
                  <a:lnTo>
                    <a:pt x="194154" y="80154"/>
                  </a:lnTo>
                  <a:lnTo>
                    <a:pt x="195132" y="83942"/>
                  </a:lnTo>
                  <a:lnTo>
                    <a:pt x="200019" y="83942"/>
                  </a:lnTo>
                  <a:lnTo>
                    <a:pt x="202585" y="84187"/>
                  </a:lnTo>
                  <a:lnTo>
                    <a:pt x="205151" y="84553"/>
                  </a:lnTo>
                  <a:lnTo>
                    <a:pt x="207595" y="85042"/>
                  </a:lnTo>
                  <a:lnTo>
                    <a:pt x="207595" y="85042"/>
                  </a:lnTo>
                  <a:lnTo>
                    <a:pt x="206740" y="80521"/>
                  </a:lnTo>
                  <a:lnTo>
                    <a:pt x="205518" y="76122"/>
                  </a:lnTo>
                  <a:lnTo>
                    <a:pt x="204174" y="71724"/>
                  </a:lnTo>
                  <a:lnTo>
                    <a:pt x="202707" y="67447"/>
                  </a:lnTo>
                  <a:lnTo>
                    <a:pt x="200997" y="63293"/>
                  </a:lnTo>
                  <a:lnTo>
                    <a:pt x="199042" y="59138"/>
                  </a:lnTo>
                  <a:lnTo>
                    <a:pt x="197087" y="55228"/>
                  </a:lnTo>
                  <a:lnTo>
                    <a:pt x="194887" y="51318"/>
                  </a:lnTo>
                  <a:lnTo>
                    <a:pt x="192444" y="47531"/>
                  </a:lnTo>
                  <a:lnTo>
                    <a:pt x="190000" y="43865"/>
                  </a:lnTo>
                  <a:lnTo>
                    <a:pt x="187312" y="40322"/>
                  </a:lnTo>
                  <a:lnTo>
                    <a:pt x="184502" y="36900"/>
                  </a:lnTo>
                  <a:lnTo>
                    <a:pt x="181569" y="33479"/>
                  </a:lnTo>
                  <a:lnTo>
                    <a:pt x="178514" y="30302"/>
                  </a:lnTo>
                  <a:lnTo>
                    <a:pt x="175215" y="27248"/>
                  </a:lnTo>
                  <a:lnTo>
                    <a:pt x="171916" y="24315"/>
                  </a:lnTo>
                  <a:lnTo>
                    <a:pt x="168373" y="21627"/>
                  </a:lnTo>
                  <a:lnTo>
                    <a:pt x="164830" y="18939"/>
                  </a:lnTo>
                  <a:lnTo>
                    <a:pt x="161164" y="16495"/>
                  </a:lnTo>
                  <a:lnTo>
                    <a:pt x="157376" y="14174"/>
                  </a:lnTo>
                  <a:lnTo>
                    <a:pt x="153466" y="11974"/>
                  </a:lnTo>
                  <a:lnTo>
                    <a:pt x="149434" y="10019"/>
                  </a:lnTo>
                  <a:lnTo>
                    <a:pt x="145280" y="8187"/>
                  </a:lnTo>
                  <a:lnTo>
                    <a:pt x="141125" y="6476"/>
                  </a:lnTo>
                  <a:lnTo>
                    <a:pt x="136849" y="5010"/>
                  </a:lnTo>
                  <a:lnTo>
                    <a:pt x="132450" y="3666"/>
                  </a:lnTo>
                  <a:lnTo>
                    <a:pt x="127929" y="2566"/>
                  </a:lnTo>
                  <a:lnTo>
                    <a:pt x="123408" y="1711"/>
                  </a:lnTo>
                  <a:lnTo>
                    <a:pt x="118887" y="977"/>
                  </a:lnTo>
                  <a:lnTo>
                    <a:pt x="114244" y="367"/>
                  </a:lnTo>
                  <a:lnTo>
                    <a:pt x="109479" y="122"/>
                  </a:lnTo>
                  <a:lnTo>
                    <a:pt x="104714" y="0"/>
                  </a:lnTo>
                  <a:close/>
                </a:path>
              </a:pathLst>
            </a:custGeom>
            <a:solidFill>
              <a:srgbClr val="23204D"/>
            </a:solidFill>
            <a:ln>
              <a:noFill/>
            </a:ln>
            <a:effectLst>
              <a:outerShdw blurRad="11040" dist="3680" dir="5400000" algn="bl" rotWithShape="0">
                <a:srgbClr val="000000">
                  <a:alpha val="50000"/>
                </a:srgbClr>
              </a:outerShdw>
            </a:effectLst>
          </p:spPr>
          <p:txBody>
            <a:bodyPr spcFirstLastPara="1" wrap="square" lIns="17650" tIns="17650" rIns="17650" bIns="17650" anchor="ctr" anchorCtr="0">
              <a:noAutofit/>
            </a:bodyPr>
            <a:lstStyle/>
            <a:p>
              <a:pPr marL="0" lvl="0" indent="0" algn="l" rtl="0">
                <a:spcBef>
                  <a:spcPts val="0"/>
                </a:spcBef>
                <a:spcAft>
                  <a:spcPts val="0"/>
                </a:spcAft>
                <a:buNone/>
              </a:pPr>
              <a:endParaRPr sz="270">
                <a:solidFill>
                  <a:srgbClr val="FFFFFF"/>
                </a:solidFill>
              </a:endParaRPr>
            </a:p>
          </p:txBody>
        </p:sp>
      </p:grpSp>
      <p:pic>
        <p:nvPicPr>
          <p:cNvPr id="1791" name="Google Shape;1791;p166" title="LineIcons_gears-person-computer-laptop.png"/>
          <p:cNvPicPr preferRelativeResize="0"/>
          <p:nvPr/>
        </p:nvPicPr>
        <p:blipFill>
          <a:blip r:embed="rId5">
            <a:alphaModFix/>
          </a:blip>
          <a:stretch>
            <a:fillRect/>
          </a:stretch>
        </p:blipFill>
        <p:spPr>
          <a:xfrm>
            <a:off x="7414262" y="1165625"/>
            <a:ext cx="411480" cy="411480"/>
          </a:xfrm>
          <a:prstGeom prst="rect">
            <a:avLst/>
          </a:prstGeom>
          <a:noFill/>
          <a:ln>
            <a:noFill/>
          </a:ln>
        </p:spPr>
      </p:pic>
      <p:sp>
        <p:nvSpPr>
          <p:cNvPr id="1792" name="Google Shape;1792;p166"/>
          <p:cNvSpPr/>
          <p:nvPr/>
        </p:nvSpPr>
        <p:spPr>
          <a:xfrm>
            <a:off x="7380750" y="1165650"/>
            <a:ext cx="478500" cy="4785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93" name="Google Shape;1793;p166" title="LineIcons_paper-clock.png"/>
          <p:cNvPicPr preferRelativeResize="0"/>
          <p:nvPr/>
        </p:nvPicPr>
        <p:blipFill>
          <a:blip r:embed="rId6">
            <a:alphaModFix/>
          </a:blip>
          <a:stretch>
            <a:fillRect/>
          </a:stretch>
        </p:blipFill>
        <p:spPr>
          <a:xfrm>
            <a:off x="7447749" y="2470150"/>
            <a:ext cx="411500" cy="4115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67"/>
          <p:cNvSpPr/>
          <p:nvPr/>
        </p:nvSpPr>
        <p:spPr>
          <a:xfrm>
            <a:off x="-169325" y="-275"/>
            <a:ext cx="9313200" cy="5143500"/>
          </a:xfrm>
          <a:prstGeom prst="rect">
            <a:avLst/>
          </a:prstGeom>
          <a:gradFill>
            <a:gsLst>
              <a:gs pos="0">
                <a:srgbClr val="32325D"/>
              </a:gs>
              <a:gs pos="100000">
                <a:srgbClr val="0A0014"/>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99" name="Google Shape;1799;p167"/>
          <p:cNvPicPr preferRelativeResize="0"/>
          <p:nvPr/>
        </p:nvPicPr>
        <p:blipFill rotWithShape="1">
          <a:blip r:embed="rId3">
            <a:alphaModFix/>
          </a:blip>
          <a:srcRect l="2816" r="4220"/>
          <a:stretch/>
        </p:blipFill>
        <p:spPr>
          <a:xfrm>
            <a:off x="4432300" y="298000"/>
            <a:ext cx="4523700" cy="2737200"/>
          </a:xfrm>
          <a:prstGeom prst="roundRect">
            <a:avLst>
              <a:gd name="adj" fmla="val 1856"/>
            </a:avLst>
          </a:prstGeom>
          <a:noFill/>
          <a:ln>
            <a:noFill/>
          </a:ln>
        </p:spPr>
      </p:pic>
      <p:pic>
        <p:nvPicPr>
          <p:cNvPr id="1800" name="Google Shape;1800;p167"/>
          <p:cNvPicPr preferRelativeResize="0"/>
          <p:nvPr/>
        </p:nvPicPr>
        <p:blipFill>
          <a:blip r:embed="rId4">
            <a:alphaModFix/>
          </a:blip>
          <a:stretch>
            <a:fillRect/>
          </a:stretch>
        </p:blipFill>
        <p:spPr>
          <a:xfrm>
            <a:off x="46526" y="1117013"/>
            <a:ext cx="4866300" cy="2247900"/>
          </a:xfrm>
          <a:prstGeom prst="roundRect">
            <a:avLst>
              <a:gd name="adj" fmla="val 6405"/>
            </a:avLst>
          </a:prstGeom>
          <a:noFill/>
          <a:ln>
            <a:noFill/>
          </a:ln>
        </p:spPr>
      </p:pic>
      <p:grpSp>
        <p:nvGrpSpPr>
          <p:cNvPr id="1801" name="Google Shape;1801;p167"/>
          <p:cNvGrpSpPr/>
          <p:nvPr/>
        </p:nvGrpSpPr>
        <p:grpSpPr>
          <a:xfrm>
            <a:off x="1575750" y="2647876"/>
            <a:ext cx="5439300" cy="2367300"/>
            <a:chOff x="1366200" y="2628826"/>
            <a:chExt cx="5439300" cy="2367300"/>
          </a:xfrm>
        </p:grpSpPr>
        <p:pic>
          <p:nvPicPr>
            <p:cNvPr id="1802" name="Google Shape;1802;p167"/>
            <p:cNvPicPr preferRelativeResize="0"/>
            <p:nvPr/>
          </p:nvPicPr>
          <p:blipFill rotWithShape="1">
            <a:blip r:embed="rId5">
              <a:alphaModFix/>
            </a:blip>
            <a:srcRect b="4287"/>
            <a:stretch/>
          </p:blipFill>
          <p:spPr>
            <a:xfrm>
              <a:off x="1366200" y="2628826"/>
              <a:ext cx="5439300" cy="2367300"/>
            </a:xfrm>
            <a:prstGeom prst="roundRect">
              <a:avLst>
                <a:gd name="adj" fmla="val 4788"/>
              </a:avLst>
            </a:prstGeom>
            <a:noFill/>
            <a:ln>
              <a:noFill/>
            </a:ln>
          </p:spPr>
        </p:pic>
        <p:sp>
          <p:nvSpPr>
            <p:cNvPr id="1803" name="Google Shape;1803;p167"/>
            <p:cNvSpPr/>
            <p:nvPr/>
          </p:nvSpPr>
          <p:spPr>
            <a:xfrm>
              <a:off x="4136700" y="3187025"/>
              <a:ext cx="1016400" cy="76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804" name="Google Shape;1804;p167"/>
          <p:cNvSpPr txBox="1"/>
          <p:nvPr/>
        </p:nvSpPr>
        <p:spPr>
          <a:xfrm>
            <a:off x="4318438" y="3170938"/>
            <a:ext cx="2323200" cy="156000"/>
          </a:xfrm>
          <a:prstGeom prst="rect">
            <a:avLst/>
          </a:prstGeom>
          <a:noFill/>
          <a:ln w="17875" cap="flat" cmpd="sng">
            <a:solidFill>
              <a:srgbClr val="EE6E57"/>
            </a:solidFill>
            <a:prstDash val="solid"/>
            <a:round/>
            <a:headEnd type="none" w="sm" len="sm"/>
            <a:tailEnd type="none" w="sm" len="sm"/>
          </a:ln>
        </p:spPr>
        <p:txBody>
          <a:bodyPr spcFirstLastPara="1" wrap="square" lIns="85825" tIns="85825" rIns="85825" bIns="85825" anchor="ctr" anchorCtr="0">
            <a:noAutofit/>
          </a:bodyPr>
          <a:lstStyle/>
          <a:p>
            <a:pPr marL="0" lvl="0" indent="0" algn="l" rtl="0">
              <a:spcBef>
                <a:spcPts val="0"/>
              </a:spcBef>
              <a:spcAft>
                <a:spcPts val="0"/>
              </a:spcAft>
              <a:buNone/>
            </a:pPr>
            <a:r>
              <a:rPr lang="en" sz="557">
                <a:solidFill>
                  <a:schemeClr val="dk1"/>
                </a:solidFill>
                <a:latin typeface="Verdana"/>
                <a:ea typeface="Verdana"/>
                <a:cs typeface="Verdana"/>
                <a:sym typeface="Verdana"/>
              </a:rPr>
              <a:t>draft a referral to cardiology</a:t>
            </a:r>
            <a:endParaRPr sz="557">
              <a:solidFill>
                <a:schemeClr val="dk1"/>
              </a:solidFill>
              <a:latin typeface="Verdana"/>
              <a:ea typeface="Verdana"/>
              <a:cs typeface="Verdana"/>
              <a:sym typeface="Verdana"/>
            </a:endParaRPr>
          </a:p>
        </p:txBody>
      </p:sp>
      <p:grpSp>
        <p:nvGrpSpPr>
          <p:cNvPr id="1805" name="Google Shape;1805;p167"/>
          <p:cNvGrpSpPr/>
          <p:nvPr/>
        </p:nvGrpSpPr>
        <p:grpSpPr>
          <a:xfrm>
            <a:off x="237020" y="291126"/>
            <a:ext cx="2998278" cy="838574"/>
            <a:chOff x="237020" y="110151"/>
            <a:chExt cx="2998278" cy="838574"/>
          </a:xfrm>
        </p:grpSpPr>
        <p:sp>
          <p:nvSpPr>
            <p:cNvPr id="1806" name="Google Shape;1806;p167"/>
            <p:cNvSpPr/>
            <p:nvPr/>
          </p:nvSpPr>
          <p:spPr>
            <a:xfrm>
              <a:off x="2763075" y="181663"/>
              <a:ext cx="472224" cy="417339"/>
            </a:xfrm>
            <a:custGeom>
              <a:avLst/>
              <a:gdLst/>
              <a:ahLst/>
              <a:cxnLst/>
              <a:rect l="l" t="t" r="r" b="b"/>
              <a:pathLst>
                <a:path w="11383" h="10060" extrusionOk="0">
                  <a:moveTo>
                    <a:pt x="3133" y="3795"/>
                  </a:moveTo>
                  <a:lnTo>
                    <a:pt x="3309" y="3839"/>
                  </a:lnTo>
                  <a:lnTo>
                    <a:pt x="3442" y="3883"/>
                  </a:lnTo>
                  <a:lnTo>
                    <a:pt x="3574" y="3927"/>
                  </a:lnTo>
                  <a:lnTo>
                    <a:pt x="3706" y="4060"/>
                  </a:lnTo>
                  <a:lnTo>
                    <a:pt x="3795" y="4148"/>
                  </a:lnTo>
                  <a:lnTo>
                    <a:pt x="3883" y="4280"/>
                  </a:lnTo>
                  <a:lnTo>
                    <a:pt x="3927" y="4457"/>
                  </a:lnTo>
                  <a:lnTo>
                    <a:pt x="3927" y="4589"/>
                  </a:lnTo>
                  <a:lnTo>
                    <a:pt x="3927" y="4766"/>
                  </a:lnTo>
                  <a:lnTo>
                    <a:pt x="3883" y="4898"/>
                  </a:lnTo>
                  <a:lnTo>
                    <a:pt x="3795" y="5030"/>
                  </a:lnTo>
                  <a:lnTo>
                    <a:pt x="3706" y="5163"/>
                  </a:lnTo>
                  <a:lnTo>
                    <a:pt x="3574" y="5251"/>
                  </a:lnTo>
                  <a:lnTo>
                    <a:pt x="3442" y="5295"/>
                  </a:lnTo>
                  <a:lnTo>
                    <a:pt x="3309" y="5383"/>
                  </a:lnTo>
                  <a:lnTo>
                    <a:pt x="3001" y="5383"/>
                  </a:lnTo>
                  <a:lnTo>
                    <a:pt x="2824" y="5295"/>
                  </a:lnTo>
                  <a:lnTo>
                    <a:pt x="2692" y="5251"/>
                  </a:lnTo>
                  <a:lnTo>
                    <a:pt x="2604" y="5163"/>
                  </a:lnTo>
                  <a:lnTo>
                    <a:pt x="2515" y="5030"/>
                  </a:lnTo>
                  <a:lnTo>
                    <a:pt x="2427" y="4898"/>
                  </a:lnTo>
                  <a:lnTo>
                    <a:pt x="2383" y="4766"/>
                  </a:lnTo>
                  <a:lnTo>
                    <a:pt x="2383" y="4589"/>
                  </a:lnTo>
                  <a:lnTo>
                    <a:pt x="2383" y="4457"/>
                  </a:lnTo>
                  <a:lnTo>
                    <a:pt x="2427" y="4280"/>
                  </a:lnTo>
                  <a:lnTo>
                    <a:pt x="2515" y="4148"/>
                  </a:lnTo>
                  <a:lnTo>
                    <a:pt x="2604" y="4060"/>
                  </a:lnTo>
                  <a:lnTo>
                    <a:pt x="2692" y="3927"/>
                  </a:lnTo>
                  <a:lnTo>
                    <a:pt x="2824" y="3883"/>
                  </a:lnTo>
                  <a:lnTo>
                    <a:pt x="3001" y="3839"/>
                  </a:lnTo>
                  <a:lnTo>
                    <a:pt x="3133" y="3795"/>
                  </a:lnTo>
                  <a:close/>
                  <a:moveTo>
                    <a:pt x="5692" y="3795"/>
                  </a:moveTo>
                  <a:lnTo>
                    <a:pt x="5868" y="3839"/>
                  </a:lnTo>
                  <a:lnTo>
                    <a:pt x="6001" y="3883"/>
                  </a:lnTo>
                  <a:lnTo>
                    <a:pt x="6133" y="3927"/>
                  </a:lnTo>
                  <a:lnTo>
                    <a:pt x="6265" y="4060"/>
                  </a:lnTo>
                  <a:lnTo>
                    <a:pt x="6354" y="4148"/>
                  </a:lnTo>
                  <a:lnTo>
                    <a:pt x="6442" y="4280"/>
                  </a:lnTo>
                  <a:lnTo>
                    <a:pt x="6486" y="4457"/>
                  </a:lnTo>
                  <a:lnTo>
                    <a:pt x="6486" y="4589"/>
                  </a:lnTo>
                  <a:lnTo>
                    <a:pt x="6486" y="4766"/>
                  </a:lnTo>
                  <a:lnTo>
                    <a:pt x="6442" y="4898"/>
                  </a:lnTo>
                  <a:lnTo>
                    <a:pt x="6354" y="5030"/>
                  </a:lnTo>
                  <a:lnTo>
                    <a:pt x="6265" y="5163"/>
                  </a:lnTo>
                  <a:lnTo>
                    <a:pt x="6133" y="5251"/>
                  </a:lnTo>
                  <a:lnTo>
                    <a:pt x="6001" y="5295"/>
                  </a:lnTo>
                  <a:lnTo>
                    <a:pt x="5868" y="5383"/>
                  </a:lnTo>
                  <a:lnTo>
                    <a:pt x="5559" y="5383"/>
                  </a:lnTo>
                  <a:lnTo>
                    <a:pt x="5383" y="5295"/>
                  </a:lnTo>
                  <a:lnTo>
                    <a:pt x="5251" y="5251"/>
                  </a:lnTo>
                  <a:lnTo>
                    <a:pt x="5162" y="5163"/>
                  </a:lnTo>
                  <a:lnTo>
                    <a:pt x="5074" y="5030"/>
                  </a:lnTo>
                  <a:lnTo>
                    <a:pt x="4986" y="4898"/>
                  </a:lnTo>
                  <a:lnTo>
                    <a:pt x="4942" y="4766"/>
                  </a:lnTo>
                  <a:lnTo>
                    <a:pt x="4942" y="4589"/>
                  </a:lnTo>
                  <a:lnTo>
                    <a:pt x="4942" y="4457"/>
                  </a:lnTo>
                  <a:lnTo>
                    <a:pt x="4986" y="4280"/>
                  </a:lnTo>
                  <a:lnTo>
                    <a:pt x="5074" y="4148"/>
                  </a:lnTo>
                  <a:lnTo>
                    <a:pt x="5162" y="4060"/>
                  </a:lnTo>
                  <a:lnTo>
                    <a:pt x="5251" y="3927"/>
                  </a:lnTo>
                  <a:lnTo>
                    <a:pt x="5383" y="3883"/>
                  </a:lnTo>
                  <a:lnTo>
                    <a:pt x="5559" y="3839"/>
                  </a:lnTo>
                  <a:lnTo>
                    <a:pt x="5692" y="3795"/>
                  </a:lnTo>
                  <a:close/>
                  <a:moveTo>
                    <a:pt x="8251" y="3795"/>
                  </a:moveTo>
                  <a:lnTo>
                    <a:pt x="8427" y="3839"/>
                  </a:lnTo>
                  <a:lnTo>
                    <a:pt x="8559" y="3883"/>
                  </a:lnTo>
                  <a:lnTo>
                    <a:pt x="8692" y="3927"/>
                  </a:lnTo>
                  <a:lnTo>
                    <a:pt x="8824" y="4060"/>
                  </a:lnTo>
                  <a:lnTo>
                    <a:pt x="8912" y="4148"/>
                  </a:lnTo>
                  <a:lnTo>
                    <a:pt x="9001" y="4280"/>
                  </a:lnTo>
                  <a:lnTo>
                    <a:pt x="9045" y="4457"/>
                  </a:lnTo>
                  <a:lnTo>
                    <a:pt x="9045" y="4589"/>
                  </a:lnTo>
                  <a:lnTo>
                    <a:pt x="9045" y="4766"/>
                  </a:lnTo>
                  <a:lnTo>
                    <a:pt x="9001" y="4898"/>
                  </a:lnTo>
                  <a:lnTo>
                    <a:pt x="8912" y="5030"/>
                  </a:lnTo>
                  <a:lnTo>
                    <a:pt x="8824" y="5163"/>
                  </a:lnTo>
                  <a:lnTo>
                    <a:pt x="8692" y="5251"/>
                  </a:lnTo>
                  <a:lnTo>
                    <a:pt x="8559" y="5295"/>
                  </a:lnTo>
                  <a:lnTo>
                    <a:pt x="8427" y="5383"/>
                  </a:lnTo>
                  <a:lnTo>
                    <a:pt x="8118" y="5383"/>
                  </a:lnTo>
                  <a:lnTo>
                    <a:pt x="7986" y="5295"/>
                  </a:lnTo>
                  <a:lnTo>
                    <a:pt x="7854" y="5251"/>
                  </a:lnTo>
                  <a:lnTo>
                    <a:pt x="7721" y="5163"/>
                  </a:lnTo>
                  <a:lnTo>
                    <a:pt x="7633" y="5030"/>
                  </a:lnTo>
                  <a:lnTo>
                    <a:pt x="7545" y="4898"/>
                  </a:lnTo>
                  <a:lnTo>
                    <a:pt x="7501" y="4766"/>
                  </a:lnTo>
                  <a:lnTo>
                    <a:pt x="7501" y="4589"/>
                  </a:lnTo>
                  <a:lnTo>
                    <a:pt x="7501" y="4457"/>
                  </a:lnTo>
                  <a:lnTo>
                    <a:pt x="7545" y="4280"/>
                  </a:lnTo>
                  <a:lnTo>
                    <a:pt x="7633" y="4148"/>
                  </a:lnTo>
                  <a:lnTo>
                    <a:pt x="7721" y="4060"/>
                  </a:lnTo>
                  <a:lnTo>
                    <a:pt x="7854" y="3927"/>
                  </a:lnTo>
                  <a:lnTo>
                    <a:pt x="7986" y="3883"/>
                  </a:lnTo>
                  <a:lnTo>
                    <a:pt x="8118" y="3839"/>
                  </a:lnTo>
                  <a:lnTo>
                    <a:pt x="8251" y="3795"/>
                  </a:lnTo>
                  <a:close/>
                  <a:moveTo>
                    <a:pt x="5118" y="1"/>
                  </a:moveTo>
                  <a:lnTo>
                    <a:pt x="4545" y="89"/>
                  </a:lnTo>
                  <a:lnTo>
                    <a:pt x="4015" y="177"/>
                  </a:lnTo>
                  <a:lnTo>
                    <a:pt x="3486" y="354"/>
                  </a:lnTo>
                  <a:lnTo>
                    <a:pt x="3001" y="530"/>
                  </a:lnTo>
                  <a:lnTo>
                    <a:pt x="2515" y="751"/>
                  </a:lnTo>
                  <a:lnTo>
                    <a:pt x="2074" y="1016"/>
                  </a:lnTo>
                  <a:lnTo>
                    <a:pt x="1677" y="1280"/>
                  </a:lnTo>
                  <a:lnTo>
                    <a:pt x="1324" y="1589"/>
                  </a:lnTo>
                  <a:lnTo>
                    <a:pt x="971" y="1942"/>
                  </a:lnTo>
                  <a:lnTo>
                    <a:pt x="706" y="2339"/>
                  </a:lnTo>
                  <a:lnTo>
                    <a:pt x="442" y="2692"/>
                  </a:lnTo>
                  <a:lnTo>
                    <a:pt x="265" y="3133"/>
                  </a:lnTo>
                  <a:lnTo>
                    <a:pt x="133" y="3530"/>
                  </a:lnTo>
                  <a:lnTo>
                    <a:pt x="45" y="3972"/>
                  </a:lnTo>
                  <a:lnTo>
                    <a:pt x="1" y="4457"/>
                  </a:lnTo>
                  <a:lnTo>
                    <a:pt x="45" y="4898"/>
                  </a:lnTo>
                  <a:lnTo>
                    <a:pt x="133" y="5339"/>
                  </a:lnTo>
                  <a:lnTo>
                    <a:pt x="265" y="5780"/>
                  </a:lnTo>
                  <a:lnTo>
                    <a:pt x="486" y="6177"/>
                  </a:lnTo>
                  <a:lnTo>
                    <a:pt x="706" y="6575"/>
                  </a:lnTo>
                  <a:lnTo>
                    <a:pt x="1015" y="6972"/>
                  </a:lnTo>
                  <a:lnTo>
                    <a:pt x="1368" y="7325"/>
                  </a:lnTo>
                  <a:lnTo>
                    <a:pt x="1721" y="7633"/>
                  </a:lnTo>
                  <a:lnTo>
                    <a:pt x="1898" y="7810"/>
                  </a:lnTo>
                  <a:lnTo>
                    <a:pt x="1986" y="8030"/>
                  </a:lnTo>
                  <a:lnTo>
                    <a:pt x="2030" y="8207"/>
                  </a:lnTo>
                  <a:lnTo>
                    <a:pt x="2030" y="8427"/>
                  </a:lnTo>
                  <a:lnTo>
                    <a:pt x="1986" y="8604"/>
                  </a:lnTo>
                  <a:lnTo>
                    <a:pt x="1942" y="8780"/>
                  </a:lnTo>
                  <a:lnTo>
                    <a:pt x="1721" y="9089"/>
                  </a:lnTo>
                  <a:lnTo>
                    <a:pt x="1456" y="9398"/>
                  </a:lnTo>
                  <a:lnTo>
                    <a:pt x="1192" y="9619"/>
                  </a:lnTo>
                  <a:lnTo>
                    <a:pt x="839" y="9927"/>
                  </a:lnTo>
                  <a:lnTo>
                    <a:pt x="795" y="9972"/>
                  </a:lnTo>
                  <a:lnTo>
                    <a:pt x="839" y="10016"/>
                  </a:lnTo>
                  <a:lnTo>
                    <a:pt x="883" y="10016"/>
                  </a:lnTo>
                  <a:lnTo>
                    <a:pt x="1412" y="10060"/>
                  </a:lnTo>
                  <a:lnTo>
                    <a:pt x="1898" y="10060"/>
                  </a:lnTo>
                  <a:lnTo>
                    <a:pt x="2383" y="9972"/>
                  </a:lnTo>
                  <a:lnTo>
                    <a:pt x="2824" y="9839"/>
                  </a:lnTo>
                  <a:lnTo>
                    <a:pt x="3265" y="9663"/>
                  </a:lnTo>
                  <a:lnTo>
                    <a:pt x="3662" y="9442"/>
                  </a:lnTo>
                  <a:lnTo>
                    <a:pt x="4280" y="9045"/>
                  </a:lnTo>
                  <a:lnTo>
                    <a:pt x="4412" y="8957"/>
                  </a:lnTo>
                  <a:lnTo>
                    <a:pt x="4545" y="8913"/>
                  </a:lnTo>
                  <a:lnTo>
                    <a:pt x="4898" y="8869"/>
                  </a:lnTo>
                  <a:lnTo>
                    <a:pt x="6309" y="8869"/>
                  </a:lnTo>
                  <a:lnTo>
                    <a:pt x="6839" y="8780"/>
                  </a:lnTo>
                  <a:lnTo>
                    <a:pt x="7412" y="8692"/>
                  </a:lnTo>
                  <a:lnTo>
                    <a:pt x="7942" y="8560"/>
                  </a:lnTo>
                  <a:lnTo>
                    <a:pt x="8427" y="8339"/>
                  </a:lnTo>
                  <a:lnTo>
                    <a:pt x="8868" y="8119"/>
                  </a:lnTo>
                  <a:lnTo>
                    <a:pt x="9309" y="7854"/>
                  </a:lnTo>
                  <a:lnTo>
                    <a:pt x="9751" y="7589"/>
                  </a:lnTo>
                  <a:lnTo>
                    <a:pt x="10104" y="7280"/>
                  </a:lnTo>
                  <a:lnTo>
                    <a:pt x="10412" y="6927"/>
                  </a:lnTo>
                  <a:lnTo>
                    <a:pt x="10721" y="6575"/>
                  </a:lnTo>
                  <a:lnTo>
                    <a:pt x="10942" y="6177"/>
                  </a:lnTo>
                  <a:lnTo>
                    <a:pt x="11162" y="5780"/>
                  </a:lnTo>
                  <a:lnTo>
                    <a:pt x="11295" y="5339"/>
                  </a:lnTo>
                  <a:lnTo>
                    <a:pt x="11383" y="4898"/>
                  </a:lnTo>
                  <a:lnTo>
                    <a:pt x="11383" y="4457"/>
                  </a:lnTo>
                  <a:lnTo>
                    <a:pt x="11383" y="3972"/>
                  </a:lnTo>
                  <a:lnTo>
                    <a:pt x="11295" y="3530"/>
                  </a:lnTo>
                  <a:lnTo>
                    <a:pt x="11162" y="3133"/>
                  </a:lnTo>
                  <a:lnTo>
                    <a:pt x="10942" y="2692"/>
                  </a:lnTo>
                  <a:lnTo>
                    <a:pt x="10721" y="2339"/>
                  </a:lnTo>
                  <a:lnTo>
                    <a:pt x="10412" y="1942"/>
                  </a:lnTo>
                  <a:lnTo>
                    <a:pt x="10104" y="1589"/>
                  </a:lnTo>
                  <a:lnTo>
                    <a:pt x="9751" y="1280"/>
                  </a:lnTo>
                  <a:lnTo>
                    <a:pt x="9309" y="1016"/>
                  </a:lnTo>
                  <a:lnTo>
                    <a:pt x="8868" y="751"/>
                  </a:lnTo>
                  <a:lnTo>
                    <a:pt x="8427" y="530"/>
                  </a:lnTo>
                  <a:lnTo>
                    <a:pt x="7942" y="354"/>
                  </a:lnTo>
                  <a:lnTo>
                    <a:pt x="7412" y="177"/>
                  </a:lnTo>
                  <a:lnTo>
                    <a:pt x="6839" y="89"/>
                  </a:lnTo>
                  <a:lnTo>
                    <a:pt x="6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67"/>
            <p:cNvSpPr txBox="1"/>
            <p:nvPr/>
          </p:nvSpPr>
          <p:spPr>
            <a:xfrm>
              <a:off x="1282700" y="306725"/>
              <a:ext cx="1714500" cy="6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lt1"/>
                  </a:solidFill>
                  <a:latin typeface="Caveat"/>
                  <a:ea typeface="Caveat"/>
                  <a:cs typeface="Caveat"/>
                  <a:sym typeface="Caveat"/>
                </a:rPr>
                <a:t>Chatbots</a:t>
              </a:r>
              <a:endParaRPr sz="3200" b="1">
                <a:solidFill>
                  <a:schemeClr val="lt1"/>
                </a:solidFill>
                <a:latin typeface="Caveat"/>
                <a:ea typeface="Caveat"/>
                <a:cs typeface="Caveat"/>
                <a:sym typeface="Caveat"/>
              </a:endParaRPr>
            </a:p>
          </p:txBody>
        </p:sp>
        <p:pic>
          <p:nvPicPr>
            <p:cNvPr id="1808" name="Google Shape;1808;p167"/>
            <p:cNvPicPr preferRelativeResize="0"/>
            <p:nvPr/>
          </p:nvPicPr>
          <p:blipFill>
            <a:blip r:embed="rId6">
              <a:alphaModFix/>
            </a:blip>
            <a:stretch>
              <a:fillRect/>
            </a:stretch>
          </p:blipFill>
          <p:spPr>
            <a:xfrm>
              <a:off x="237020" y="110151"/>
              <a:ext cx="2437724" cy="337525"/>
            </a:xfrm>
            <a:prstGeom prst="rect">
              <a:avLst/>
            </a:prstGeom>
            <a:noFill/>
            <a:ln>
              <a:noFill/>
            </a:ln>
          </p:spPr>
        </p:pic>
      </p:grpSp>
      <p:sp>
        <p:nvSpPr>
          <p:cNvPr id="1809" name="Google Shape;1809;p167"/>
          <p:cNvSpPr txBox="1"/>
          <p:nvPr/>
        </p:nvSpPr>
        <p:spPr>
          <a:xfrm>
            <a:off x="4104125" y="2160363"/>
            <a:ext cx="660600" cy="161100"/>
          </a:xfrm>
          <a:prstGeom prst="rect">
            <a:avLst/>
          </a:prstGeom>
          <a:noFill/>
          <a:ln w="17875" cap="flat" cmpd="sng">
            <a:solidFill>
              <a:srgbClr val="EE6E57"/>
            </a:solidFill>
            <a:prstDash val="solid"/>
            <a:round/>
            <a:headEnd type="none" w="sm" len="sm"/>
            <a:tailEnd type="none" w="sm" len="sm"/>
          </a:ln>
        </p:spPr>
        <p:txBody>
          <a:bodyPr spcFirstLastPara="1" wrap="square" lIns="85825" tIns="85825" rIns="85825" bIns="85825" anchor="ctr" anchorCtr="0">
            <a:noAutofit/>
          </a:bodyPr>
          <a:lstStyle/>
          <a:p>
            <a:pPr marL="0" lvl="0" indent="0" algn="l" rtl="0">
              <a:spcBef>
                <a:spcPts val="0"/>
              </a:spcBef>
              <a:spcAft>
                <a:spcPts val="0"/>
              </a:spcAft>
              <a:buNone/>
            </a:pPr>
            <a:endParaRPr sz="657">
              <a:solidFill>
                <a:schemeClr val="dk1"/>
              </a:solidFill>
              <a:latin typeface="Verdana"/>
              <a:ea typeface="Verdana"/>
              <a:cs typeface="Verdana"/>
              <a:sym typeface="Verdana"/>
            </a:endParaRPr>
          </a:p>
        </p:txBody>
      </p:sp>
      <p:sp>
        <p:nvSpPr>
          <p:cNvPr id="1810" name="Google Shape;1810;p167"/>
          <p:cNvSpPr txBox="1"/>
          <p:nvPr/>
        </p:nvSpPr>
        <p:spPr>
          <a:xfrm>
            <a:off x="53350" y="3640550"/>
            <a:ext cx="13974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Montserrat Medium"/>
                <a:ea typeface="Montserrat Medium"/>
                <a:cs typeface="Montserrat Medium"/>
                <a:sym typeface="Montserrat Medium"/>
              </a:rPr>
              <a:t>Support patient portal navigation and scheduling</a:t>
            </a:r>
            <a:endParaRPr sz="1200">
              <a:solidFill>
                <a:schemeClr val="lt1"/>
              </a:solidFill>
              <a:latin typeface="Montserrat Medium"/>
              <a:ea typeface="Montserrat Medium"/>
              <a:cs typeface="Montserrat Medium"/>
              <a:sym typeface="Montserrat Medium"/>
            </a:endParaRPr>
          </a:p>
        </p:txBody>
      </p:sp>
      <p:sp>
        <p:nvSpPr>
          <p:cNvPr id="1811" name="Google Shape;1811;p167"/>
          <p:cNvSpPr txBox="1"/>
          <p:nvPr/>
        </p:nvSpPr>
        <p:spPr>
          <a:xfrm>
            <a:off x="7139950" y="3212425"/>
            <a:ext cx="19305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Montserrat Medium"/>
                <a:ea typeface="Montserrat Medium"/>
                <a:cs typeface="Montserrat Medium"/>
                <a:sym typeface="Montserrat Medium"/>
              </a:rPr>
              <a:t>Empower users with instant, context- specific support</a:t>
            </a:r>
            <a:endParaRPr sz="1200">
              <a:solidFill>
                <a:schemeClr val="lt1"/>
              </a:solidFill>
              <a:latin typeface="Montserrat Medium"/>
              <a:ea typeface="Montserrat Medium"/>
              <a:cs typeface="Montserrat Medium"/>
              <a:sym typeface="Montserrat Medium"/>
            </a:endParaRPr>
          </a:p>
        </p:txBody>
      </p:sp>
      <p:sp>
        <p:nvSpPr>
          <p:cNvPr id="1812" name="Google Shape;1812;p167"/>
          <p:cNvSpPr txBox="1"/>
          <p:nvPr/>
        </p:nvSpPr>
        <p:spPr>
          <a:xfrm>
            <a:off x="7171300" y="4199525"/>
            <a:ext cx="19305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Montserrat Medium"/>
                <a:ea typeface="Montserrat Medium"/>
                <a:cs typeface="Montserrat Medium"/>
                <a:sym typeface="Montserrat Medium"/>
              </a:rPr>
              <a:t>Engage with the record to summarise, synthesise, and act</a:t>
            </a:r>
            <a:endParaRPr sz="1200">
              <a:solidFill>
                <a:schemeClr val="lt1"/>
              </a:solidFill>
              <a:latin typeface="Montserrat Medium"/>
              <a:ea typeface="Montserrat Medium"/>
              <a:cs typeface="Montserrat Medium"/>
              <a:sym typeface="Montserrat Medium"/>
            </a:endParaRPr>
          </a:p>
        </p:txBody>
      </p:sp>
      <p:grpSp>
        <p:nvGrpSpPr>
          <p:cNvPr id="1813" name="Google Shape;1813;p167"/>
          <p:cNvGrpSpPr/>
          <p:nvPr/>
        </p:nvGrpSpPr>
        <p:grpSpPr>
          <a:xfrm rot="-5400000">
            <a:off x="7765974" y="2916970"/>
            <a:ext cx="323147" cy="323210"/>
            <a:chOff x="9551899" y="1910495"/>
            <a:chExt cx="323147" cy="323210"/>
          </a:xfrm>
        </p:grpSpPr>
        <p:sp>
          <p:nvSpPr>
            <p:cNvPr id="1814" name="Google Shape;1814;p167"/>
            <p:cNvSpPr/>
            <p:nvPr/>
          </p:nvSpPr>
          <p:spPr>
            <a:xfrm>
              <a:off x="9551925" y="1910550"/>
              <a:ext cx="323100" cy="323100"/>
            </a:xfrm>
            <a:prstGeom prst="ellipse">
              <a:avLst/>
            </a:prstGeom>
            <a:solidFill>
              <a:srgbClr val="1B153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815" name="Google Shape;1815;p167"/>
            <p:cNvSpPr/>
            <p:nvPr/>
          </p:nvSpPr>
          <p:spPr>
            <a:xfrm>
              <a:off x="9551899" y="1910495"/>
              <a:ext cx="323147" cy="323210"/>
            </a:xfrm>
            <a:custGeom>
              <a:avLst/>
              <a:gdLst/>
              <a:ahLst/>
              <a:cxnLst/>
              <a:rect l="l" t="t" r="r" b="b"/>
              <a:pathLst>
                <a:path w="25325" h="25325" extrusionOk="0">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6" name="Google Shape;1816;p167"/>
          <p:cNvSpPr/>
          <p:nvPr/>
        </p:nvSpPr>
        <p:spPr>
          <a:xfrm rot="-5400000">
            <a:off x="466124" y="3326920"/>
            <a:ext cx="323147" cy="323210"/>
          </a:xfrm>
          <a:custGeom>
            <a:avLst/>
            <a:gdLst/>
            <a:ahLst/>
            <a:cxnLst/>
            <a:rect l="l" t="t" r="r" b="b"/>
            <a:pathLst>
              <a:path w="25325" h="25325" extrusionOk="0">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7" name="Google Shape;1817;p167"/>
          <p:cNvGrpSpPr/>
          <p:nvPr/>
        </p:nvGrpSpPr>
        <p:grpSpPr>
          <a:xfrm rot="10800000">
            <a:off x="6848149" y="4364758"/>
            <a:ext cx="323147" cy="323210"/>
            <a:chOff x="9551899" y="1910495"/>
            <a:chExt cx="323147" cy="323210"/>
          </a:xfrm>
        </p:grpSpPr>
        <p:sp>
          <p:nvSpPr>
            <p:cNvPr id="1818" name="Google Shape;1818;p167"/>
            <p:cNvSpPr/>
            <p:nvPr/>
          </p:nvSpPr>
          <p:spPr>
            <a:xfrm>
              <a:off x="9551925" y="1910550"/>
              <a:ext cx="323100" cy="323100"/>
            </a:xfrm>
            <a:prstGeom prst="ellipse">
              <a:avLst/>
            </a:prstGeom>
            <a:solidFill>
              <a:srgbClr val="1B153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819" name="Google Shape;1819;p167"/>
            <p:cNvSpPr/>
            <p:nvPr/>
          </p:nvSpPr>
          <p:spPr>
            <a:xfrm>
              <a:off x="9551899" y="1910495"/>
              <a:ext cx="323147" cy="323210"/>
            </a:xfrm>
            <a:custGeom>
              <a:avLst/>
              <a:gdLst/>
              <a:ahLst/>
              <a:cxnLst/>
              <a:rect l="l" t="t" r="r" b="b"/>
              <a:pathLst>
                <a:path w="25325" h="25325" extrusionOk="0">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203D"/>
        </a:solidFill>
        <a:effectLst/>
      </p:bgPr>
    </p:bg>
    <p:spTree>
      <p:nvGrpSpPr>
        <p:cNvPr id="1" name="Shape 1823"/>
        <p:cNvGrpSpPr/>
        <p:nvPr/>
      </p:nvGrpSpPr>
      <p:grpSpPr>
        <a:xfrm>
          <a:off x="0" y="0"/>
          <a:ext cx="0" cy="0"/>
          <a:chOff x="0" y="0"/>
          <a:chExt cx="0" cy="0"/>
        </a:xfrm>
      </p:grpSpPr>
      <p:sp>
        <p:nvSpPr>
          <p:cNvPr id="1824" name="Google Shape;1824;p168"/>
          <p:cNvSpPr/>
          <p:nvPr/>
        </p:nvSpPr>
        <p:spPr>
          <a:xfrm rot="10800000">
            <a:off x="0" y="7000"/>
            <a:ext cx="4984200" cy="5155200"/>
          </a:xfrm>
          <a:prstGeom prst="rect">
            <a:avLst/>
          </a:prstGeom>
          <a:gradFill>
            <a:gsLst>
              <a:gs pos="0">
                <a:srgbClr val="FFFFFF">
                  <a:alpha val="0"/>
                </a:srgbClr>
              </a:gs>
              <a:gs pos="60000">
                <a:srgbClr val="FFFFFF">
                  <a:alpha val="0"/>
                </a:srgbClr>
              </a:gs>
              <a:gs pos="100000">
                <a:srgbClr val="93F3CB"/>
              </a:gs>
            </a:gsLst>
            <a:lin ang="18900044"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825" name="Google Shape;1825;p168"/>
          <p:cNvSpPr/>
          <p:nvPr/>
        </p:nvSpPr>
        <p:spPr>
          <a:xfrm>
            <a:off x="4160200" y="0"/>
            <a:ext cx="4984200" cy="4094400"/>
          </a:xfrm>
          <a:prstGeom prst="rect">
            <a:avLst/>
          </a:prstGeom>
          <a:gradFill>
            <a:gsLst>
              <a:gs pos="0">
                <a:srgbClr val="FFFFFF">
                  <a:alpha val="0"/>
                </a:srgbClr>
              </a:gs>
              <a:gs pos="50000">
                <a:srgbClr val="FFFFFF">
                  <a:alpha val="0"/>
                </a:srgbClr>
              </a:gs>
              <a:gs pos="100000">
                <a:srgbClr val="FF268C">
                  <a:alpha val="60784"/>
                </a:srgbClr>
              </a:gs>
            </a:gsLst>
            <a:lin ang="18900044"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826" name="Google Shape;1826;p168"/>
          <p:cNvSpPr/>
          <p:nvPr/>
        </p:nvSpPr>
        <p:spPr>
          <a:xfrm rot="10800000">
            <a:off x="2059991" y="529283"/>
            <a:ext cx="1456440" cy="2329729"/>
          </a:xfrm>
          <a:custGeom>
            <a:avLst/>
            <a:gdLst/>
            <a:ahLst/>
            <a:cxnLst/>
            <a:rect l="l" t="t" r="r" b="b"/>
            <a:pathLst>
              <a:path w="24858" h="39760" extrusionOk="0">
                <a:moveTo>
                  <a:pt x="10941" y="3"/>
                </a:moveTo>
                <a:cubicBezTo>
                  <a:pt x="14469" y="-82"/>
                  <a:pt x="20013" y="1433"/>
                  <a:pt x="22251" y="4920"/>
                </a:cubicBezTo>
                <a:cubicBezTo>
                  <a:pt x="24489" y="8407"/>
                  <a:pt x="25554" y="15428"/>
                  <a:pt x="24367" y="20927"/>
                </a:cubicBezTo>
                <a:cubicBezTo>
                  <a:pt x="23181" y="26426"/>
                  <a:pt x="17556" y="35105"/>
                  <a:pt x="15132" y="37912"/>
                </a:cubicBezTo>
                <a:cubicBezTo>
                  <a:pt x="12709" y="40719"/>
                  <a:pt x="9924" y="40048"/>
                  <a:pt x="9826" y="37768"/>
                </a:cubicBezTo>
                <a:cubicBezTo>
                  <a:pt x="9728" y="35489"/>
                  <a:pt x="15888" y="27785"/>
                  <a:pt x="14544" y="24235"/>
                </a:cubicBezTo>
                <a:cubicBezTo>
                  <a:pt x="13200" y="20686"/>
                  <a:pt x="4007" y="19605"/>
                  <a:pt x="1764" y="16471"/>
                </a:cubicBezTo>
                <a:cubicBezTo>
                  <a:pt x="-479" y="13337"/>
                  <a:pt x="-443" y="8177"/>
                  <a:pt x="1086" y="5432"/>
                </a:cubicBezTo>
                <a:cubicBezTo>
                  <a:pt x="2616" y="2687"/>
                  <a:pt x="7414" y="88"/>
                  <a:pt x="10941" y="3"/>
                </a:cubicBezTo>
                <a:close/>
              </a:path>
            </a:pathLst>
          </a:custGeom>
          <a:solidFill>
            <a:srgbClr val="E8F0FE">
              <a:alpha val="6960"/>
            </a:srgbClr>
          </a:solidFill>
          <a:ln>
            <a:noFill/>
          </a:ln>
        </p:spPr>
        <p:txBody>
          <a:bodyPr/>
          <a:lstStyle/>
          <a:p>
            <a:endParaRPr lang="en-US"/>
          </a:p>
        </p:txBody>
      </p:sp>
      <p:sp>
        <p:nvSpPr>
          <p:cNvPr id="1827" name="Google Shape;1827;p168"/>
          <p:cNvSpPr/>
          <p:nvPr/>
        </p:nvSpPr>
        <p:spPr>
          <a:xfrm rot="10800000">
            <a:off x="603527" y="529283"/>
            <a:ext cx="1456440" cy="2329729"/>
          </a:xfrm>
          <a:custGeom>
            <a:avLst/>
            <a:gdLst/>
            <a:ahLst/>
            <a:cxnLst/>
            <a:rect l="l" t="t" r="r" b="b"/>
            <a:pathLst>
              <a:path w="24858" h="39760" extrusionOk="0">
                <a:moveTo>
                  <a:pt x="10941" y="3"/>
                </a:moveTo>
                <a:cubicBezTo>
                  <a:pt x="14469" y="-82"/>
                  <a:pt x="20013" y="1433"/>
                  <a:pt x="22251" y="4920"/>
                </a:cubicBezTo>
                <a:cubicBezTo>
                  <a:pt x="24489" y="8407"/>
                  <a:pt x="25554" y="15428"/>
                  <a:pt x="24367" y="20927"/>
                </a:cubicBezTo>
                <a:cubicBezTo>
                  <a:pt x="23181" y="26426"/>
                  <a:pt x="17556" y="35105"/>
                  <a:pt x="15132" y="37912"/>
                </a:cubicBezTo>
                <a:cubicBezTo>
                  <a:pt x="12709" y="40719"/>
                  <a:pt x="9924" y="40048"/>
                  <a:pt x="9826" y="37768"/>
                </a:cubicBezTo>
                <a:cubicBezTo>
                  <a:pt x="9728" y="35489"/>
                  <a:pt x="15888" y="27785"/>
                  <a:pt x="14544" y="24235"/>
                </a:cubicBezTo>
                <a:cubicBezTo>
                  <a:pt x="13200" y="20686"/>
                  <a:pt x="4007" y="19605"/>
                  <a:pt x="1764" y="16471"/>
                </a:cubicBezTo>
                <a:cubicBezTo>
                  <a:pt x="-479" y="13337"/>
                  <a:pt x="-443" y="8177"/>
                  <a:pt x="1086" y="5432"/>
                </a:cubicBezTo>
                <a:cubicBezTo>
                  <a:pt x="2616" y="2687"/>
                  <a:pt x="7414" y="88"/>
                  <a:pt x="10941" y="3"/>
                </a:cubicBezTo>
                <a:close/>
              </a:path>
            </a:pathLst>
          </a:custGeom>
          <a:solidFill>
            <a:srgbClr val="E8F0FE">
              <a:alpha val="6960"/>
            </a:srgbClr>
          </a:solidFill>
          <a:ln>
            <a:noFill/>
          </a:ln>
        </p:spPr>
        <p:txBody>
          <a:bodyPr/>
          <a:lstStyle/>
          <a:p>
            <a:endParaRPr lang="en-US"/>
          </a:p>
        </p:txBody>
      </p:sp>
      <p:sp>
        <p:nvSpPr>
          <p:cNvPr id="1828" name="Google Shape;1828;p168"/>
          <p:cNvSpPr/>
          <p:nvPr/>
        </p:nvSpPr>
        <p:spPr>
          <a:xfrm>
            <a:off x="6231431" y="1807704"/>
            <a:ext cx="1456440" cy="2329729"/>
          </a:xfrm>
          <a:custGeom>
            <a:avLst/>
            <a:gdLst/>
            <a:ahLst/>
            <a:cxnLst/>
            <a:rect l="l" t="t" r="r" b="b"/>
            <a:pathLst>
              <a:path w="24858" h="39760" extrusionOk="0">
                <a:moveTo>
                  <a:pt x="10941" y="3"/>
                </a:moveTo>
                <a:cubicBezTo>
                  <a:pt x="14469" y="-82"/>
                  <a:pt x="20013" y="1433"/>
                  <a:pt x="22251" y="4920"/>
                </a:cubicBezTo>
                <a:cubicBezTo>
                  <a:pt x="24489" y="8407"/>
                  <a:pt x="25554" y="15428"/>
                  <a:pt x="24367" y="20927"/>
                </a:cubicBezTo>
                <a:cubicBezTo>
                  <a:pt x="23181" y="26426"/>
                  <a:pt x="17556" y="35105"/>
                  <a:pt x="15132" y="37912"/>
                </a:cubicBezTo>
                <a:cubicBezTo>
                  <a:pt x="12709" y="40719"/>
                  <a:pt x="9924" y="40048"/>
                  <a:pt x="9826" y="37768"/>
                </a:cubicBezTo>
                <a:cubicBezTo>
                  <a:pt x="9728" y="35489"/>
                  <a:pt x="15888" y="27785"/>
                  <a:pt x="14544" y="24235"/>
                </a:cubicBezTo>
                <a:cubicBezTo>
                  <a:pt x="13200" y="20686"/>
                  <a:pt x="4007" y="19605"/>
                  <a:pt x="1764" y="16471"/>
                </a:cubicBezTo>
                <a:cubicBezTo>
                  <a:pt x="-479" y="13337"/>
                  <a:pt x="-443" y="8177"/>
                  <a:pt x="1086" y="5432"/>
                </a:cubicBezTo>
                <a:cubicBezTo>
                  <a:pt x="2616" y="2687"/>
                  <a:pt x="7414" y="88"/>
                  <a:pt x="10941" y="3"/>
                </a:cubicBezTo>
                <a:close/>
              </a:path>
            </a:pathLst>
          </a:custGeom>
          <a:solidFill>
            <a:srgbClr val="E8F0FE">
              <a:alpha val="6960"/>
            </a:srgbClr>
          </a:solidFill>
          <a:ln>
            <a:noFill/>
          </a:ln>
        </p:spPr>
        <p:txBody>
          <a:bodyPr/>
          <a:lstStyle/>
          <a:p>
            <a:endParaRPr lang="en-US"/>
          </a:p>
        </p:txBody>
      </p:sp>
      <p:sp>
        <p:nvSpPr>
          <p:cNvPr id="1829" name="Google Shape;1829;p168"/>
          <p:cNvSpPr/>
          <p:nvPr/>
        </p:nvSpPr>
        <p:spPr>
          <a:xfrm>
            <a:off x="7687967" y="1807704"/>
            <a:ext cx="1456440" cy="2329729"/>
          </a:xfrm>
          <a:custGeom>
            <a:avLst/>
            <a:gdLst/>
            <a:ahLst/>
            <a:cxnLst/>
            <a:rect l="l" t="t" r="r" b="b"/>
            <a:pathLst>
              <a:path w="24858" h="39760" extrusionOk="0">
                <a:moveTo>
                  <a:pt x="10941" y="3"/>
                </a:moveTo>
                <a:cubicBezTo>
                  <a:pt x="14469" y="-82"/>
                  <a:pt x="20013" y="1433"/>
                  <a:pt x="22251" y="4920"/>
                </a:cubicBezTo>
                <a:cubicBezTo>
                  <a:pt x="24489" y="8407"/>
                  <a:pt x="25554" y="15428"/>
                  <a:pt x="24367" y="20927"/>
                </a:cubicBezTo>
                <a:cubicBezTo>
                  <a:pt x="23181" y="26426"/>
                  <a:pt x="17556" y="35105"/>
                  <a:pt x="15132" y="37912"/>
                </a:cubicBezTo>
                <a:cubicBezTo>
                  <a:pt x="12709" y="40719"/>
                  <a:pt x="9924" y="40048"/>
                  <a:pt x="9826" y="37768"/>
                </a:cubicBezTo>
                <a:cubicBezTo>
                  <a:pt x="9728" y="35489"/>
                  <a:pt x="15888" y="27785"/>
                  <a:pt x="14544" y="24235"/>
                </a:cubicBezTo>
                <a:cubicBezTo>
                  <a:pt x="13200" y="20686"/>
                  <a:pt x="4007" y="19605"/>
                  <a:pt x="1764" y="16471"/>
                </a:cubicBezTo>
                <a:cubicBezTo>
                  <a:pt x="-479" y="13337"/>
                  <a:pt x="-443" y="8177"/>
                  <a:pt x="1086" y="5432"/>
                </a:cubicBezTo>
                <a:cubicBezTo>
                  <a:pt x="2616" y="2687"/>
                  <a:pt x="7414" y="88"/>
                  <a:pt x="10941" y="3"/>
                </a:cubicBezTo>
                <a:close/>
              </a:path>
            </a:pathLst>
          </a:custGeom>
          <a:solidFill>
            <a:srgbClr val="E8F0FE">
              <a:alpha val="6960"/>
            </a:srgbClr>
          </a:solidFill>
          <a:ln>
            <a:noFill/>
          </a:ln>
        </p:spPr>
        <p:txBody>
          <a:bodyPr/>
          <a:lstStyle/>
          <a:p>
            <a:endParaRPr lang="en-US"/>
          </a:p>
        </p:txBody>
      </p:sp>
      <p:sp>
        <p:nvSpPr>
          <p:cNvPr id="1830" name="Google Shape;1830;p168"/>
          <p:cNvSpPr txBox="1"/>
          <p:nvPr/>
        </p:nvSpPr>
        <p:spPr>
          <a:xfrm>
            <a:off x="1546250" y="1111675"/>
            <a:ext cx="6797472" cy="2813184"/>
          </a:xfrm>
          <a:prstGeom prst="rect">
            <a:avLst/>
          </a:prstGeom>
          <a:noFill/>
          <a:ln>
            <a:noFill/>
          </a:ln>
        </p:spPr>
        <p:txBody>
          <a:bodyPr spcFirstLastPara="1" wrap="square" lIns="0" tIns="0" rIns="160900" bIns="0" anchor="ctr" anchorCtr="0">
            <a:noAutofit/>
          </a:bodyPr>
          <a:lstStyle/>
          <a:p>
            <a:pPr marL="0" lvl="0" indent="0" algn="l" rtl="0">
              <a:lnSpc>
                <a:spcPct val="90000"/>
              </a:lnSpc>
              <a:spcBef>
                <a:spcPts val="0"/>
              </a:spcBef>
              <a:spcAft>
                <a:spcPts val="0"/>
              </a:spcAft>
              <a:buNone/>
            </a:pPr>
            <a:r>
              <a:rPr lang="en" sz="3227">
                <a:solidFill>
                  <a:srgbClr val="FFFFFF"/>
                </a:solidFill>
                <a:latin typeface="Montserrat SemiBold"/>
                <a:ea typeface="Montserrat SemiBold"/>
                <a:cs typeface="Montserrat SemiBold"/>
                <a:sym typeface="Montserrat SemiBold"/>
              </a:rPr>
              <a:t>“We think of agents as systems that combine the intelligence of advanced AI models with access to tools, so they can take actions on your behalf and under your control.”</a:t>
            </a:r>
            <a:endParaRPr sz="3227">
              <a:solidFill>
                <a:srgbClr val="FFFFFF"/>
              </a:solidFill>
              <a:latin typeface="Montserrat SemiBold"/>
              <a:ea typeface="Montserrat SemiBold"/>
              <a:cs typeface="Montserrat SemiBold"/>
              <a:sym typeface="Montserrat SemiBold"/>
            </a:endParaRPr>
          </a:p>
        </p:txBody>
      </p:sp>
      <p:sp>
        <p:nvSpPr>
          <p:cNvPr id="1831" name="Google Shape;1831;p168"/>
          <p:cNvSpPr txBox="1"/>
          <p:nvPr/>
        </p:nvSpPr>
        <p:spPr>
          <a:xfrm>
            <a:off x="1538764" y="4209712"/>
            <a:ext cx="2146848" cy="448800"/>
          </a:xfrm>
          <a:prstGeom prst="rect">
            <a:avLst/>
          </a:prstGeom>
          <a:noFill/>
          <a:ln>
            <a:noFill/>
          </a:ln>
        </p:spPr>
        <p:txBody>
          <a:bodyPr spcFirstLastPara="1" wrap="square" lIns="0" tIns="160900" rIns="160900" bIns="160900" anchor="ctr" anchorCtr="0">
            <a:noAutofit/>
          </a:bodyPr>
          <a:lstStyle/>
          <a:p>
            <a:pPr marL="0" lvl="0" indent="0" algn="l" rtl="0">
              <a:lnSpc>
                <a:spcPct val="115000"/>
              </a:lnSpc>
              <a:spcBef>
                <a:spcPts val="0"/>
              </a:spcBef>
              <a:spcAft>
                <a:spcPts val="1000"/>
              </a:spcAft>
              <a:buNone/>
            </a:pPr>
            <a:r>
              <a:rPr lang="en" sz="1200">
                <a:solidFill>
                  <a:srgbClr val="FFFFFF"/>
                </a:solidFill>
                <a:latin typeface="Montserrat ExtraBold"/>
                <a:ea typeface="Montserrat ExtraBold"/>
                <a:cs typeface="Montserrat ExtraBold"/>
                <a:sym typeface="Montserrat ExtraBold"/>
              </a:rPr>
              <a:t>Sundar Pichai, 2025</a:t>
            </a:r>
            <a:endParaRPr sz="1783">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9"/>
        <p:cNvGrpSpPr/>
        <p:nvPr/>
      </p:nvGrpSpPr>
      <p:grpSpPr>
        <a:xfrm>
          <a:off x="0" y="0"/>
          <a:ext cx="0" cy="0"/>
          <a:chOff x="0" y="0"/>
          <a:chExt cx="0" cy="0"/>
        </a:xfrm>
      </p:grpSpPr>
      <p:grpSp>
        <p:nvGrpSpPr>
          <p:cNvPr id="1850" name="Google Shape;1850;p171"/>
          <p:cNvGrpSpPr/>
          <p:nvPr/>
        </p:nvGrpSpPr>
        <p:grpSpPr>
          <a:xfrm>
            <a:off x="4141622" y="1576750"/>
            <a:ext cx="911100" cy="825660"/>
            <a:chOff x="4571450" y="406550"/>
            <a:chExt cx="911100" cy="660000"/>
          </a:xfrm>
        </p:grpSpPr>
        <p:sp>
          <p:nvSpPr>
            <p:cNvPr id="1851" name="Google Shape;1851;p171"/>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852" name="Google Shape;1852;p171"/>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sp>
        <p:nvSpPr>
          <p:cNvPr id="1853" name="Google Shape;1853;p171"/>
          <p:cNvSpPr/>
          <p:nvPr/>
        </p:nvSpPr>
        <p:spPr>
          <a:xfrm>
            <a:off x="1762" y="7338"/>
            <a:ext cx="3048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grpSp>
        <p:nvGrpSpPr>
          <p:cNvPr id="1854" name="Google Shape;1854;p171"/>
          <p:cNvGrpSpPr/>
          <p:nvPr/>
        </p:nvGrpSpPr>
        <p:grpSpPr>
          <a:xfrm>
            <a:off x="3784946" y="1709353"/>
            <a:ext cx="598137" cy="598137"/>
            <a:chOff x="4408295" y="1946699"/>
            <a:chExt cx="372300" cy="372300"/>
          </a:xfrm>
        </p:grpSpPr>
        <p:sp>
          <p:nvSpPr>
            <p:cNvPr id="1855" name="Google Shape;1855;p171"/>
            <p:cNvSpPr/>
            <p:nvPr/>
          </p:nvSpPr>
          <p:spPr>
            <a:xfrm>
              <a:off x="4408295" y="1946699"/>
              <a:ext cx="372300" cy="372300"/>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856" name="Google Shape;1856;p171"/>
            <p:cNvSpPr/>
            <p:nvPr/>
          </p:nvSpPr>
          <p:spPr>
            <a:xfrm>
              <a:off x="4447763" y="1986222"/>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grpSp>
        <p:nvGrpSpPr>
          <p:cNvPr id="1857" name="Google Shape;1857;p171"/>
          <p:cNvGrpSpPr/>
          <p:nvPr/>
        </p:nvGrpSpPr>
        <p:grpSpPr>
          <a:xfrm>
            <a:off x="3784958" y="740779"/>
            <a:ext cx="598137" cy="598137"/>
            <a:chOff x="4408295" y="518020"/>
            <a:chExt cx="372300" cy="372300"/>
          </a:xfrm>
        </p:grpSpPr>
        <p:sp>
          <p:nvSpPr>
            <p:cNvPr id="1858" name="Google Shape;1858;p171"/>
            <p:cNvSpPr/>
            <p:nvPr/>
          </p:nvSpPr>
          <p:spPr>
            <a:xfrm>
              <a:off x="4408295" y="518020"/>
              <a:ext cx="372300" cy="372300"/>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859" name="Google Shape;1859;p171"/>
            <p:cNvSpPr/>
            <p:nvPr/>
          </p:nvSpPr>
          <p:spPr>
            <a:xfrm>
              <a:off x="4447763" y="557544"/>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grpSp>
        <p:nvGrpSpPr>
          <p:cNvPr id="1860" name="Google Shape;1860;p171"/>
          <p:cNvGrpSpPr/>
          <p:nvPr/>
        </p:nvGrpSpPr>
        <p:grpSpPr>
          <a:xfrm>
            <a:off x="4141725" y="639140"/>
            <a:ext cx="911100" cy="787974"/>
            <a:chOff x="4571450" y="406550"/>
            <a:chExt cx="911100" cy="660000"/>
          </a:xfrm>
        </p:grpSpPr>
        <p:sp>
          <p:nvSpPr>
            <p:cNvPr id="1861" name="Google Shape;1861;p171"/>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862" name="Google Shape;1862;p171"/>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sp>
        <p:nvSpPr>
          <p:cNvPr id="1863" name="Google Shape;1863;p171"/>
          <p:cNvSpPr/>
          <p:nvPr/>
        </p:nvSpPr>
        <p:spPr>
          <a:xfrm rot="10436759" flipH="1">
            <a:off x="2648261" y="157080"/>
            <a:ext cx="1242498" cy="502040"/>
          </a:xfrm>
          <a:custGeom>
            <a:avLst/>
            <a:gdLst/>
            <a:ahLst/>
            <a:cxnLst/>
            <a:rect l="l" t="t" r="r" b="b"/>
            <a:pathLst>
              <a:path w="32436" h="13106" extrusionOk="0">
                <a:moveTo>
                  <a:pt x="4828" y="6196"/>
                </a:moveTo>
                <a:lnTo>
                  <a:pt x="4878" y="6206"/>
                </a:lnTo>
                <a:lnTo>
                  <a:pt x="4909" y="6216"/>
                </a:lnTo>
                <a:lnTo>
                  <a:pt x="4909" y="6236"/>
                </a:lnTo>
                <a:lnTo>
                  <a:pt x="4899" y="6246"/>
                </a:lnTo>
                <a:lnTo>
                  <a:pt x="4858" y="6276"/>
                </a:lnTo>
                <a:lnTo>
                  <a:pt x="4818" y="6276"/>
                </a:lnTo>
                <a:lnTo>
                  <a:pt x="4798" y="6266"/>
                </a:lnTo>
                <a:lnTo>
                  <a:pt x="4788" y="6246"/>
                </a:lnTo>
                <a:lnTo>
                  <a:pt x="4778" y="6236"/>
                </a:lnTo>
                <a:lnTo>
                  <a:pt x="4788" y="6216"/>
                </a:lnTo>
                <a:lnTo>
                  <a:pt x="4808" y="6206"/>
                </a:lnTo>
                <a:lnTo>
                  <a:pt x="4828" y="6196"/>
                </a:lnTo>
                <a:close/>
                <a:moveTo>
                  <a:pt x="4637" y="6196"/>
                </a:moveTo>
                <a:lnTo>
                  <a:pt x="4687" y="6206"/>
                </a:lnTo>
                <a:lnTo>
                  <a:pt x="4707" y="6216"/>
                </a:lnTo>
                <a:lnTo>
                  <a:pt x="4677" y="6317"/>
                </a:lnTo>
                <a:lnTo>
                  <a:pt x="4657" y="6347"/>
                </a:lnTo>
                <a:lnTo>
                  <a:pt x="4637" y="6377"/>
                </a:lnTo>
                <a:lnTo>
                  <a:pt x="4617" y="6397"/>
                </a:lnTo>
                <a:lnTo>
                  <a:pt x="4557" y="6397"/>
                </a:lnTo>
                <a:lnTo>
                  <a:pt x="4546" y="6377"/>
                </a:lnTo>
                <a:lnTo>
                  <a:pt x="4536" y="6347"/>
                </a:lnTo>
                <a:lnTo>
                  <a:pt x="4546" y="6296"/>
                </a:lnTo>
                <a:lnTo>
                  <a:pt x="4557" y="6266"/>
                </a:lnTo>
                <a:lnTo>
                  <a:pt x="4587" y="6226"/>
                </a:lnTo>
                <a:lnTo>
                  <a:pt x="4607" y="6206"/>
                </a:lnTo>
                <a:lnTo>
                  <a:pt x="4637" y="6196"/>
                </a:lnTo>
                <a:close/>
                <a:moveTo>
                  <a:pt x="5502" y="6327"/>
                </a:moveTo>
                <a:lnTo>
                  <a:pt x="5603" y="6337"/>
                </a:lnTo>
                <a:lnTo>
                  <a:pt x="5713" y="6347"/>
                </a:lnTo>
                <a:lnTo>
                  <a:pt x="5944" y="6397"/>
                </a:lnTo>
                <a:lnTo>
                  <a:pt x="6045" y="6427"/>
                </a:lnTo>
                <a:lnTo>
                  <a:pt x="6126" y="6457"/>
                </a:lnTo>
                <a:lnTo>
                  <a:pt x="6176" y="6498"/>
                </a:lnTo>
                <a:lnTo>
                  <a:pt x="6206" y="6538"/>
                </a:lnTo>
                <a:lnTo>
                  <a:pt x="6216" y="6558"/>
                </a:lnTo>
                <a:lnTo>
                  <a:pt x="6206" y="6578"/>
                </a:lnTo>
                <a:lnTo>
                  <a:pt x="6186" y="6618"/>
                </a:lnTo>
                <a:lnTo>
                  <a:pt x="6136" y="6628"/>
                </a:lnTo>
                <a:lnTo>
                  <a:pt x="6045" y="6628"/>
                </a:lnTo>
                <a:lnTo>
                  <a:pt x="5773" y="6618"/>
                </a:lnTo>
                <a:lnTo>
                  <a:pt x="5592" y="6608"/>
                </a:lnTo>
                <a:lnTo>
                  <a:pt x="5462" y="6588"/>
                </a:lnTo>
                <a:lnTo>
                  <a:pt x="5371" y="6558"/>
                </a:lnTo>
                <a:lnTo>
                  <a:pt x="5351" y="6538"/>
                </a:lnTo>
                <a:lnTo>
                  <a:pt x="5331" y="6518"/>
                </a:lnTo>
                <a:lnTo>
                  <a:pt x="5291" y="6487"/>
                </a:lnTo>
                <a:lnTo>
                  <a:pt x="5251" y="6467"/>
                </a:lnTo>
                <a:lnTo>
                  <a:pt x="5190" y="6467"/>
                </a:lnTo>
                <a:lnTo>
                  <a:pt x="5120" y="6477"/>
                </a:lnTo>
                <a:lnTo>
                  <a:pt x="5049" y="6487"/>
                </a:lnTo>
                <a:lnTo>
                  <a:pt x="4999" y="6477"/>
                </a:lnTo>
                <a:lnTo>
                  <a:pt x="4969" y="6467"/>
                </a:lnTo>
                <a:lnTo>
                  <a:pt x="4949" y="6437"/>
                </a:lnTo>
                <a:lnTo>
                  <a:pt x="4949" y="6407"/>
                </a:lnTo>
                <a:lnTo>
                  <a:pt x="4949" y="6397"/>
                </a:lnTo>
                <a:lnTo>
                  <a:pt x="4969" y="6387"/>
                </a:lnTo>
                <a:lnTo>
                  <a:pt x="5019" y="6377"/>
                </a:lnTo>
                <a:lnTo>
                  <a:pt x="5180" y="6377"/>
                </a:lnTo>
                <a:lnTo>
                  <a:pt x="5261" y="6367"/>
                </a:lnTo>
                <a:lnTo>
                  <a:pt x="5321" y="6357"/>
                </a:lnTo>
                <a:lnTo>
                  <a:pt x="5371" y="6337"/>
                </a:lnTo>
                <a:lnTo>
                  <a:pt x="5421" y="6327"/>
                </a:lnTo>
                <a:close/>
                <a:moveTo>
                  <a:pt x="6447" y="6477"/>
                </a:moveTo>
                <a:lnTo>
                  <a:pt x="6478" y="6487"/>
                </a:lnTo>
                <a:lnTo>
                  <a:pt x="6518" y="6508"/>
                </a:lnTo>
                <a:lnTo>
                  <a:pt x="6548" y="6528"/>
                </a:lnTo>
                <a:lnTo>
                  <a:pt x="6558" y="6538"/>
                </a:lnTo>
                <a:lnTo>
                  <a:pt x="6548" y="6548"/>
                </a:lnTo>
                <a:lnTo>
                  <a:pt x="6528" y="6548"/>
                </a:lnTo>
                <a:lnTo>
                  <a:pt x="6498" y="6558"/>
                </a:lnTo>
                <a:lnTo>
                  <a:pt x="6478" y="6578"/>
                </a:lnTo>
                <a:lnTo>
                  <a:pt x="6467" y="6598"/>
                </a:lnTo>
                <a:lnTo>
                  <a:pt x="6467" y="6628"/>
                </a:lnTo>
                <a:lnTo>
                  <a:pt x="6457" y="6658"/>
                </a:lnTo>
                <a:lnTo>
                  <a:pt x="6447" y="6679"/>
                </a:lnTo>
                <a:lnTo>
                  <a:pt x="6437" y="6699"/>
                </a:lnTo>
                <a:lnTo>
                  <a:pt x="6397" y="6699"/>
                </a:lnTo>
                <a:lnTo>
                  <a:pt x="6367" y="6679"/>
                </a:lnTo>
                <a:lnTo>
                  <a:pt x="6357" y="6658"/>
                </a:lnTo>
                <a:lnTo>
                  <a:pt x="6347" y="6628"/>
                </a:lnTo>
                <a:lnTo>
                  <a:pt x="6347" y="6588"/>
                </a:lnTo>
                <a:lnTo>
                  <a:pt x="6347" y="6558"/>
                </a:lnTo>
                <a:lnTo>
                  <a:pt x="6357" y="6528"/>
                </a:lnTo>
                <a:lnTo>
                  <a:pt x="6377" y="6508"/>
                </a:lnTo>
                <a:lnTo>
                  <a:pt x="6407" y="6487"/>
                </a:lnTo>
                <a:lnTo>
                  <a:pt x="6447" y="6477"/>
                </a:lnTo>
                <a:close/>
                <a:moveTo>
                  <a:pt x="6840" y="6618"/>
                </a:moveTo>
                <a:lnTo>
                  <a:pt x="6860" y="6628"/>
                </a:lnTo>
                <a:lnTo>
                  <a:pt x="6890" y="6648"/>
                </a:lnTo>
                <a:lnTo>
                  <a:pt x="6910" y="6679"/>
                </a:lnTo>
                <a:lnTo>
                  <a:pt x="6920" y="6709"/>
                </a:lnTo>
                <a:lnTo>
                  <a:pt x="6910" y="6729"/>
                </a:lnTo>
                <a:lnTo>
                  <a:pt x="6890" y="6749"/>
                </a:lnTo>
                <a:lnTo>
                  <a:pt x="6860" y="6769"/>
                </a:lnTo>
                <a:lnTo>
                  <a:pt x="6819" y="6779"/>
                </a:lnTo>
                <a:lnTo>
                  <a:pt x="6779" y="6769"/>
                </a:lnTo>
                <a:lnTo>
                  <a:pt x="6659" y="6759"/>
                </a:lnTo>
                <a:lnTo>
                  <a:pt x="6648" y="6749"/>
                </a:lnTo>
                <a:lnTo>
                  <a:pt x="6628" y="6729"/>
                </a:lnTo>
                <a:lnTo>
                  <a:pt x="6618" y="6699"/>
                </a:lnTo>
                <a:lnTo>
                  <a:pt x="6618" y="6669"/>
                </a:lnTo>
                <a:lnTo>
                  <a:pt x="6618" y="6628"/>
                </a:lnTo>
                <a:lnTo>
                  <a:pt x="6628" y="6618"/>
                </a:lnTo>
                <a:lnTo>
                  <a:pt x="6638" y="6618"/>
                </a:lnTo>
                <a:lnTo>
                  <a:pt x="6648" y="6638"/>
                </a:lnTo>
                <a:lnTo>
                  <a:pt x="6659" y="6669"/>
                </a:lnTo>
                <a:lnTo>
                  <a:pt x="6679" y="6679"/>
                </a:lnTo>
                <a:lnTo>
                  <a:pt x="6709" y="6669"/>
                </a:lnTo>
                <a:lnTo>
                  <a:pt x="6739" y="6648"/>
                </a:lnTo>
                <a:lnTo>
                  <a:pt x="6769" y="6628"/>
                </a:lnTo>
                <a:lnTo>
                  <a:pt x="6809" y="6618"/>
                </a:lnTo>
                <a:close/>
                <a:moveTo>
                  <a:pt x="7745" y="6739"/>
                </a:moveTo>
                <a:lnTo>
                  <a:pt x="7896" y="6749"/>
                </a:lnTo>
                <a:lnTo>
                  <a:pt x="7986" y="6769"/>
                </a:lnTo>
                <a:lnTo>
                  <a:pt x="8067" y="6789"/>
                </a:lnTo>
                <a:lnTo>
                  <a:pt x="8127" y="6819"/>
                </a:lnTo>
                <a:lnTo>
                  <a:pt x="8147" y="6829"/>
                </a:lnTo>
                <a:lnTo>
                  <a:pt x="8157" y="6839"/>
                </a:lnTo>
                <a:lnTo>
                  <a:pt x="8157" y="6860"/>
                </a:lnTo>
                <a:lnTo>
                  <a:pt x="8137" y="6880"/>
                </a:lnTo>
                <a:lnTo>
                  <a:pt x="8046" y="6880"/>
                </a:lnTo>
                <a:lnTo>
                  <a:pt x="7896" y="6860"/>
                </a:lnTo>
                <a:lnTo>
                  <a:pt x="7705" y="6819"/>
                </a:lnTo>
                <a:lnTo>
                  <a:pt x="7654" y="6799"/>
                </a:lnTo>
                <a:lnTo>
                  <a:pt x="7624" y="6779"/>
                </a:lnTo>
                <a:lnTo>
                  <a:pt x="7624" y="6769"/>
                </a:lnTo>
                <a:lnTo>
                  <a:pt x="7644" y="6759"/>
                </a:lnTo>
                <a:lnTo>
                  <a:pt x="7684" y="6749"/>
                </a:lnTo>
                <a:lnTo>
                  <a:pt x="7745" y="6739"/>
                </a:lnTo>
                <a:close/>
                <a:moveTo>
                  <a:pt x="8720" y="6900"/>
                </a:moveTo>
                <a:lnTo>
                  <a:pt x="8791" y="6910"/>
                </a:lnTo>
                <a:lnTo>
                  <a:pt x="8811" y="6910"/>
                </a:lnTo>
                <a:lnTo>
                  <a:pt x="8821" y="6920"/>
                </a:lnTo>
                <a:lnTo>
                  <a:pt x="8811" y="6930"/>
                </a:lnTo>
                <a:lnTo>
                  <a:pt x="8791" y="6940"/>
                </a:lnTo>
                <a:lnTo>
                  <a:pt x="8720" y="6970"/>
                </a:lnTo>
                <a:lnTo>
                  <a:pt x="8650" y="6970"/>
                </a:lnTo>
                <a:lnTo>
                  <a:pt x="8630" y="6960"/>
                </a:lnTo>
                <a:lnTo>
                  <a:pt x="8620" y="6950"/>
                </a:lnTo>
                <a:lnTo>
                  <a:pt x="8630" y="6930"/>
                </a:lnTo>
                <a:lnTo>
                  <a:pt x="8650" y="6920"/>
                </a:lnTo>
                <a:lnTo>
                  <a:pt x="8680" y="6910"/>
                </a:lnTo>
                <a:lnTo>
                  <a:pt x="8720" y="6900"/>
                </a:lnTo>
                <a:close/>
                <a:moveTo>
                  <a:pt x="11365" y="7121"/>
                </a:moveTo>
                <a:lnTo>
                  <a:pt x="11416" y="7131"/>
                </a:lnTo>
                <a:lnTo>
                  <a:pt x="11446" y="7141"/>
                </a:lnTo>
                <a:lnTo>
                  <a:pt x="11476" y="7161"/>
                </a:lnTo>
                <a:lnTo>
                  <a:pt x="11476" y="7171"/>
                </a:lnTo>
                <a:lnTo>
                  <a:pt x="11466" y="7191"/>
                </a:lnTo>
                <a:lnTo>
                  <a:pt x="11426" y="7202"/>
                </a:lnTo>
                <a:lnTo>
                  <a:pt x="11375" y="7212"/>
                </a:lnTo>
                <a:lnTo>
                  <a:pt x="11215" y="7222"/>
                </a:lnTo>
                <a:lnTo>
                  <a:pt x="11194" y="7222"/>
                </a:lnTo>
                <a:lnTo>
                  <a:pt x="11174" y="7212"/>
                </a:lnTo>
                <a:lnTo>
                  <a:pt x="11154" y="7191"/>
                </a:lnTo>
                <a:lnTo>
                  <a:pt x="11144" y="7171"/>
                </a:lnTo>
                <a:lnTo>
                  <a:pt x="11144" y="7161"/>
                </a:lnTo>
                <a:lnTo>
                  <a:pt x="11144" y="7151"/>
                </a:lnTo>
                <a:lnTo>
                  <a:pt x="11184" y="7141"/>
                </a:lnTo>
                <a:lnTo>
                  <a:pt x="11235" y="7121"/>
                </a:lnTo>
                <a:close/>
                <a:moveTo>
                  <a:pt x="12019" y="7061"/>
                </a:moveTo>
                <a:lnTo>
                  <a:pt x="12059" y="7081"/>
                </a:lnTo>
                <a:lnTo>
                  <a:pt x="12090" y="7111"/>
                </a:lnTo>
                <a:lnTo>
                  <a:pt x="12160" y="7171"/>
                </a:lnTo>
                <a:lnTo>
                  <a:pt x="12190" y="7202"/>
                </a:lnTo>
                <a:lnTo>
                  <a:pt x="12230" y="7212"/>
                </a:lnTo>
                <a:lnTo>
                  <a:pt x="12261" y="7232"/>
                </a:lnTo>
                <a:lnTo>
                  <a:pt x="12271" y="7242"/>
                </a:lnTo>
                <a:lnTo>
                  <a:pt x="12261" y="7242"/>
                </a:lnTo>
                <a:lnTo>
                  <a:pt x="12240" y="7262"/>
                </a:lnTo>
                <a:lnTo>
                  <a:pt x="12200" y="7272"/>
                </a:lnTo>
                <a:lnTo>
                  <a:pt x="12079" y="7282"/>
                </a:lnTo>
                <a:lnTo>
                  <a:pt x="12009" y="7282"/>
                </a:lnTo>
                <a:lnTo>
                  <a:pt x="11949" y="7272"/>
                </a:lnTo>
                <a:lnTo>
                  <a:pt x="11878" y="7262"/>
                </a:lnTo>
                <a:lnTo>
                  <a:pt x="11828" y="7242"/>
                </a:lnTo>
                <a:lnTo>
                  <a:pt x="11798" y="7222"/>
                </a:lnTo>
                <a:lnTo>
                  <a:pt x="11788" y="7202"/>
                </a:lnTo>
                <a:lnTo>
                  <a:pt x="11788" y="7171"/>
                </a:lnTo>
                <a:lnTo>
                  <a:pt x="11808" y="7151"/>
                </a:lnTo>
                <a:lnTo>
                  <a:pt x="11848" y="7121"/>
                </a:lnTo>
                <a:lnTo>
                  <a:pt x="11898" y="7091"/>
                </a:lnTo>
                <a:lnTo>
                  <a:pt x="11969" y="7071"/>
                </a:lnTo>
                <a:lnTo>
                  <a:pt x="12019" y="7061"/>
                </a:lnTo>
                <a:close/>
                <a:moveTo>
                  <a:pt x="12753" y="7232"/>
                </a:moveTo>
                <a:lnTo>
                  <a:pt x="12773" y="7242"/>
                </a:lnTo>
                <a:lnTo>
                  <a:pt x="12783" y="7262"/>
                </a:lnTo>
                <a:lnTo>
                  <a:pt x="12773" y="7272"/>
                </a:lnTo>
                <a:lnTo>
                  <a:pt x="12753" y="7292"/>
                </a:lnTo>
                <a:lnTo>
                  <a:pt x="12713" y="7302"/>
                </a:lnTo>
                <a:lnTo>
                  <a:pt x="12613" y="7302"/>
                </a:lnTo>
                <a:lnTo>
                  <a:pt x="12582" y="7292"/>
                </a:lnTo>
                <a:lnTo>
                  <a:pt x="12582" y="7282"/>
                </a:lnTo>
                <a:lnTo>
                  <a:pt x="12582" y="7272"/>
                </a:lnTo>
                <a:lnTo>
                  <a:pt x="12613" y="7262"/>
                </a:lnTo>
                <a:lnTo>
                  <a:pt x="12683" y="7242"/>
                </a:lnTo>
                <a:lnTo>
                  <a:pt x="12713" y="7232"/>
                </a:lnTo>
                <a:close/>
                <a:moveTo>
                  <a:pt x="13407" y="7202"/>
                </a:moveTo>
                <a:lnTo>
                  <a:pt x="13437" y="7212"/>
                </a:lnTo>
                <a:lnTo>
                  <a:pt x="13467" y="7222"/>
                </a:lnTo>
                <a:lnTo>
                  <a:pt x="13488" y="7232"/>
                </a:lnTo>
                <a:lnTo>
                  <a:pt x="13508" y="7252"/>
                </a:lnTo>
                <a:lnTo>
                  <a:pt x="13508" y="7272"/>
                </a:lnTo>
                <a:lnTo>
                  <a:pt x="13498" y="7292"/>
                </a:lnTo>
                <a:lnTo>
                  <a:pt x="13467" y="7302"/>
                </a:lnTo>
                <a:lnTo>
                  <a:pt x="13397" y="7302"/>
                </a:lnTo>
                <a:lnTo>
                  <a:pt x="13357" y="7292"/>
                </a:lnTo>
                <a:lnTo>
                  <a:pt x="13337" y="7272"/>
                </a:lnTo>
                <a:lnTo>
                  <a:pt x="13327" y="7252"/>
                </a:lnTo>
                <a:lnTo>
                  <a:pt x="13337" y="7232"/>
                </a:lnTo>
                <a:lnTo>
                  <a:pt x="13357" y="7222"/>
                </a:lnTo>
                <a:lnTo>
                  <a:pt x="13377" y="7212"/>
                </a:lnTo>
                <a:lnTo>
                  <a:pt x="13407" y="7202"/>
                </a:lnTo>
                <a:close/>
                <a:moveTo>
                  <a:pt x="14081" y="7161"/>
                </a:moveTo>
                <a:lnTo>
                  <a:pt x="14111" y="7171"/>
                </a:lnTo>
                <a:lnTo>
                  <a:pt x="14141" y="7202"/>
                </a:lnTo>
                <a:lnTo>
                  <a:pt x="14161" y="7222"/>
                </a:lnTo>
                <a:lnTo>
                  <a:pt x="14171" y="7252"/>
                </a:lnTo>
                <a:lnTo>
                  <a:pt x="14181" y="7272"/>
                </a:lnTo>
                <a:lnTo>
                  <a:pt x="14171" y="7292"/>
                </a:lnTo>
                <a:lnTo>
                  <a:pt x="14151" y="7302"/>
                </a:lnTo>
                <a:lnTo>
                  <a:pt x="14131" y="7292"/>
                </a:lnTo>
                <a:lnTo>
                  <a:pt x="14101" y="7282"/>
                </a:lnTo>
                <a:lnTo>
                  <a:pt x="14081" y="7262"/>
                </a:lnTo>
                <a:lnTo>
                  <a:pt x="14061" y="7232"/>
                </a:lnTo>
                <a:lnTo>
                  <a:pt x="14041" y="7202"/>
                </a:lnTo>
                <a:lnTo>
                  <a:pt x="14041" y="7181"/>
                </a:lnTo>
                <a:lnTo>
                  <a:pt x="14041" y="7161"/>
                </a:lnTo>
                <a:close/>
                <a:moveTo>
                  <a:pt x="17661" y="0"/>
                </a:moveTo>
                <a:lnTo>
                  <a:pt x="17591" y="21"/>
                </a:lnTo>
                <a:lnTo>
                  <a:pt x="17551" y="41"/>
                </a:lnTo>
                <a:lnTo>
                  <a:pt x="17541" y="61"/>
                </a:lnTo>
                <a:lnTo>
                  <a:pt x="17541" y="91"/>
                </a:lnTo>
                <a:lnTo>
                  <a:pt x="17541" y="131"/>
                </a:lnTo>
                <a:lnTo>
                  <a:pt x="17551" y="151"/>
                </a:lnTo>
                <a:lnTo>
                  <a:pt x="17561" y="171"/>
                </a:lnTo>
                <a:lnTo>
                  <a:pt x="17601" y="222"/>
                </a:lnTo>
                <a:lnTo>
                  <a:pt x="17621" y="232"/>
                </a:lnTo>
                <a:lnTo>
                  <a:pt x="17621" y="252"/>
                </a:lnTo>
                <a:lnTo>
                  <a:pt x="17621" y="262"/>
                </a:lnTo>
                <a:lnTo>
                  <a:pt x="17611" y="272"/>
                </a:lnTo>
                <a:lnTo>
                  <a:pt x="17581" y="292"/>
                </a:lnTo>
                <a:lnTo>
                  <a:pt x="17521" y="312"/>
                </a:lnTo>
                <a:lnTo>
                  <a:pt x="17360" y="312"/>
                </a:lnTo>
                <a:lnTo>
                  <a:pt x="17259" y="282"/>
                </a:lnTo>
                <a:lnTo>
                  <a:pt x="17138" y="242"/>
                </a:lnTo>
                <a:lnTo>
                  <a:pt x="17038" y="212"/>
                </a:lnTo>
                <a:lnTo>
                  <a:pt x="16897" y="182"/>
                </a:lnTo>
                <a:lnTo>
                  <a:pt x="16736" y="151"/>
                </a:lnTo>
                <a:lnTo>
                  <a:pt x="16565" y="131"/>
                </a:lnTo>
                <a:lnTo>
                  <a:pt x="15871" y="51"/>
                </a:lnTo>
                <a:lnTo>
                  <a:pt x="15519" y="182"/>
                </a:lnTo>
                <a:lnTo>
                  <a:pt x="15489" y="232"/>
                </a:lnTo>
                <a:lnTo>
                  <a:pt x="15459" y="282"/>
                </a:lnTo>
                <a:lnTo>
                  <a:pt x="15439" y="302"/>
                </a:lnTo>
                <a:lnTo>
                  <a:pt x="15419" y="302"/>
                </a:lnTo>
                <a:lnTo>
                  <a:pt x="15408" y="292"/>
                </a:lnTo>
                <a:lnTo>
                  <a:pt x="15388" y="292"/>
                </a:lnTo>
                <a:lnTo>
                  <a:pt x="15398" y="353"/>
                </a:lnTo>
                <a:lnTo>
                  <a:pt x="15429" y="423"/>
                </a:lnTo>
                <a:lnTo>
                  <a:pt x="15439" y="483"/>
                </a:lnTo>
                <a:lnTo>
                  <a:pt x="15449" y="503"/>
                </a:lnTo>
                <a:lnTo>
                  <a:pt x="15479" y="554"/>
                </a:lnTo>
                <a:lnTo>
                  <a:pt x="15569" y="674"/>
                </a:lnTo>
                <a:lnTo>
                  <a:pt x="15640" y="725"/>
                </a:lnTo>
                <a:lnTo>
                  <a:pt x="15730" y="795"/>
                </a:lnTo>
                <a:lnTo>
                  <a:pt x="15851" y="855"/>
                </a:lnTo>
                <a:lnTo>
                  <a:pt x="16002" y="936"/>
                </a:lnTo>
                <a:lnTo>
                  <a:pt x="16193" y="1016"/>
                </a:lnTo>
                <a:lnTo>
                  <a:pt x="16414" y="1117"/>
                </a:lnTo>
                <a:lnTo>
                  <a:pt x="16987" y="1338"/>
                </a:lnTo>
                <a:lnTo>
                  <a:pt x="17521" y="1539"/>
                </a:lnTo>
                <a:lnTo>
                  <a:pt x="17873" y="1690"/>
                </a:lnTo>
                <a:lnTo>
                  <a:pt x="18184" y="1811"/>
                </a:lnTo>
                <a:lnTo>
                  <a:pt x="18587" y="1972"/>
                </a:lnTo>
                <a:lnTo>
                  <a:pt x="18959" y="2102"/>
                </a:lnTo>
                <a:lnTo>
                  <a:pt x="19180" y="2173"/>
                </a:lnTo>
                <a:lnTo>
                  <a:pt x="19321" y="2223"/>
                </a:lnTo>
                <a:lnTo>
                  <a:pt x="19482" y="2294"/>
                </a:lnTo>
                <a:lnTo>
                  <a:pt x="19552" y="2324"/>
                </a:lnTo>
                <a:lnTo>
                  <a:pt x="19622" y="2354"/>
                </a:lnTo>
                <a:lnTo>
                  <a:pt x="19673" y="2364"/>
                </a:lnTo>
                <a:lnTo>
                  <a:pt x="19703" y="2364"/>
                </a:lnTo>
                <a:lnTo>
                  <a:pt x="19743" y="2374"/>
                </a:lnTo>
                <a:lnTo>
                  <a:pt x="19854" y="2404"/>
                </a:lnTo>
                <a:lnTo>
                  <a:pt x="20226" y="2555"/>
                </a:lnTo>
                <a:lnTo>
                  <a:pt x="20759" y="2766"/>
                </a:lnTo>
                <a:lnTo>
                  <a:pt x="21352" y="3028"/>
                </a:lnTo>
                <a:lnTo>
                  <a:pt x="21513" y="3098"/>
                </a:lnTo>
                <a:lnTo>
                  <a:pt x="21684" y="3159"/>
                </a:lnTo>
                <a:lnTo>
                  <a:pt x="21865" y="3219"/>
                </a:lnTo>
                <a:lnTo>
                  <a:pt x="22016" y="3259"/>
                </a:lnTo>
                <a:lnTo>
                  <a:pt x="22167" y="3309"/>
                </a:lnTo>
                <a:lnTo>
                  <a:pt x="22338" y="3360"/>
                </a:lnTo>
                <a:lnTo>
                  <a:pt x="22519" y="3430"/>
                </a:lnTo>
                <a:lnTo>
                  <a:pt x="22660" y="3490"/>
                </a:lnTo>
                <a:lnTo>
                  <a:pt x="22951" y="3611"/>
                </a:lnTo>
                <a:lnTo>
                  <a:pt x="23092" y="3651"/>
                </a:lnTo>
                <a:lnTo>
                  <a:pt x="23203" y="3692"/>
                </a:lnTo>
                <a:lnTo>
                  <a:pt x="23414" y="3752"/>
                </a:lnTo>
                <a:lnTo>
                  <a:pt x="23585" y="3812"/>
                </a:lnTo>
                <a:lnTo>
                  <a:pt x="23776" y="3893"/>
                </a:lnTo>
                <a:lnTo>
                  <a:pt x="24018" y="3973"/>
                </a:lnTo>
                <a:lnTo>
                  <a:pt x="24289" y="4064"/>
                </a:lnTo>
                <a:lnTo>
                  <a:pt x="24581" y="4144"/>
                </a:lnTo>
                <a:lnTo>
                  <a:pt x="24903" y="4235"/>
                </a:lnTo>
                <a:lnTo>
                  <a:pt x="25224" y="4335"/>
                </a:lnTo>
                <a:lnTo>
                  <a:pt x="25496" y="4426"/>
                </a:lnTo>
                <a:lnTo>
                  <a:pt x="25717" y="4516"/>
                </a:lnTo>
                <a:lnTo>
                  <a:pt x="25768" y="4536"/>
                </a:lnTo>
                <a:lnTo>
                  <a:pt x="25808" y="4567"/>
                </a:lnTo>
                <a:lnTo>
                  <a:pt x="25828" y="4587"/>
                </a:lnTo>
                <a:lnTo>
                  <a:pt x="25828" y="4607"/>
                </a:lnTo>
                <a:lnTo>
                  <a:pt x="25808" y="4617"/>
                </a:lnTo>
                <a:lnTo>
                  <a:pt x="25768" y="4637"/>
                </a:lnTo>
                <a:lnTo>
                  <a:pt x="25627" y="4657"/>
                </a:lnTo>
                <a:lnTo>
                  <a:pt x="25566" y="4677"/>
                </a:lnTo>
                <a:lnTo>
                  <a:pt x="25526" y="4687"/>
                </a:lnTo>
                <a:lnTo>
                  <a:pt x="25476" y="4717"/>
                </a:lnTo>
                <a:lnTo>
                  <a:pt x="25446" y="4738"/>
                </a:lnTo>
                <a:lnTo>
                  <a:pt x="25436" y="4758"/>
                </a:lnTo>
                <a:lnTo>
                  <a:pt x="25426" y="4778"/>
                </a:lnTo>
                <a:lnTo>
                  <a:pt x="25446" y="4788"/>
                </a:lnTo>
                <a:lnTo>
                  <a:pt x="25476" y="4798"/>
                </a:lnTo>
                <a:lnTo>
                  <a:pt x="25516" y="4798"/>
                </a:lnTo>
                <a:lnTo>
                  <a:pt x="25536" y="4808"/>
                </a:lnTo>
                <a:lnTo>
                  <a:pt x="25546" y="4828"/>
                </a:lnTo>
                <a:lnTo>
                  <a:pt x="25536" y="4848"/>
                </a:lnTo>
                <a:lnTo>
                  <a:pt x="25516" y="4868"/>
                </a:lnTo>
                <a:lnTo>
                  <a:pt x="25476" y="4878"/>
                </a:lnTo>
                <a:lnTo>
                  <a:pt x="25436" y="4888"/>
                </a:lnTo>
                <a:lnTo>
                  <a:pt x="25385" y="4898"/>
                </a:lnTo>
                <a:lnTo>
                  <a:pt x="25325" y="4888"/>
                </a:lnTo>
                <a:lnTo>
                  <a:pt x="25295" y="4878"/>
                </a:lnTo>
                <a:lnTo>
                  <a:pt x="25285" y="4868"/>
                </a:lnTo>
                <a:lnTo>
                  <a:pt x="25295" y="4838"/>
                </a:lnTo>
                <a:lnTo>
                  <a:pt x="25305" y="4818"/>
                </a:lnTo>
                <a:lnTo>
                  <a:pt x="25285" y="4798"/>
                </a:lnTo>
                <a:lnTo>
                  <a:pt x="25255" y="4798"/>
                </a:lnTo>
                <a:lnTo>
                  <a:pt x="25204" y="4808"/>
                </a:lnTo>
                <a:lnTo>
                  <a:pt x="24812" y="4898"/>
                </a:lnTo>
                <a:lnTo>
                  <a:pt x="24591" y="4949"/>
                </a:lnTo>
                <a:lnTo>
                  <a:pt x="24460" y="4979"/>
                </a:lnTo>
                <a:lnTo>
                  <a:pt x="24400" y="4989"/>
                </a:lnTo>
                <a:lnTo>
                  <a:pt x="24370" y="4999"/>
                </a:lnTo>
                <a:lnTo>
                  <a:pt x="24360" y="4999"/>
                </a:lnTo>
                <a:lnTo>
                  <a:pt x="24339" y="5019"/>
                </a:lnTo>
                <a:lnTo>
                  <a:pt x="24289" y="5069"/>
                </a:lnTo>
                <a:lnTo>
                  <a:pt x="24259" y="5100"/>
                </a:lnTo>
                <a:lnTo>
                  <a:pt x="24209" y="5130"/>
                </a:lnTo>
                <a:lnTo>
                  <a:pt x="24148" y="5140"/>
                </a:lnTo>
                <a:lnTo>
                  <a:pt x="24018" y="5140"/>
                </a:lnTo>
                <a:lnTo>
                  <a:pt x="23947" y="5150"/>
                </a:lnTo>
                <a:lnTo>
                  <a:pt x="23877" y="5170"/>
                </a:lnTo>
                <a:lnTo>
                  <a:pt x="23806" y="5190"/>
                </a:lnTo>
                <a:lnTo>
                  <a:pt x="23746" y="5220"/>
                </a:lnTo>
                <a:lnTo>
                  <a:pt x="23706" y="5250"/>
                </a:lnTo>
                <a:lnTo>
                  <a:pt x="23666" y="5281"/>
                </a:lnTo>
                <a:lnTo>
                  <a:pt x="23656" y="5311"/>
                </a:lnTo>
                <a:lnTo>
                  <a:pt x="23656" y="5321"/>
                </a:lnTo>
                <a:lnTo>
                  <a:pt x="23635" y="5321"/>
                </a:lnTo>
                <a:lnTo>
                  <a:pt x="23585" y="5331"/>
                </a:lnTo>
                <a:lnTo>
                  <a:pt x="23424" y="5331"/>
                </a:lnTo>
                <a:lnTo>
                  <a:pt x="23263" y="5321"/>
                </a:lnTo>
                <a:lnTo>
                  <a:pt x="23303" y="5341"/>
                </a:lnTo>
                <a:lnTo>
                  <a:pt x="23354" y="5361"/>
                </a:lnTo>
                <a:lnTo>
                  <a:pt x="23374" y="5381"/>
                </a:lnTo>
                <a:lnTo>
                  <a:pt x="23374" y="5391"/>
                </a:lnTo>
                <a:lnTo>
                  <a:pt x="23354" y="5391"/>
                </a:lnTo>
                <a:lnTo>
                  <a:pt x="23273" y="5411"/>
                </a:lnTo>
                <a:lnTo>
                  <a:pt x="23163" y="5431"/>
                </a:lnTo>
                <a:lnTo>
                  <a:pt x="23112" y="5442"/>
                </a:lnTo>
                <a:lnTo>
                  <a:pt x="23082" y="5442"/>
                </a:lnTo>
                <a:lnTo>
                  <a:pt x="23062" y="5421"/>
                </a:lnTo>
                <a:lnTo>
                  <a:pt x="23062" y="5391"/>
                </a:lnTo>
                <a:lnTo>
                  <a:pt x="23062" y="5381"/>
                </a:lnTo>
                <a:lnTo>
                  <a:pt x="23062" y="5361"/>
                </a:lnTo>
                <a:lnTo>
                  <a:pt x="23022" y="5351"/>
                </a:lnTo>
                <a:lnTo>
                  <a:pt x="22962" y="5341"/>
                </a:lnTo>
                <a:lnTo>
                  <a:pt x="22791" y="5341"/>
                </a:lnTo>
                <a:lnTo>
                  <a:pt x="22680" y="5361"/>
                </a:lnTo>
                <a:lnTo>
                  <a:pt x="22559" y="5381"/>
                </a:lnTo>
                <a:lnTo>
                  <a:pt x="22429" y="5411"/>
                </a:lnTo>
                <a:lnTo>
                  <a:pt x="22207" y="5452"/>
                </a:lnTo>
                <a:lnTo>
                  <a:pt x="21916" y="5502"/>
                </a:lnTo>
                <a:lnTo>
                  <a:pt x="21564" y="5552"/>
                </a:lnTo>
                <a:lnTo>
                  <a:pt x="21121" y="5592"/>
                </a:lnTo>
                <a:lnTo>
                  <a:pt x="20910" y="5623"/>
                </a:lnTo>
                <a:lnTo>
                  <a:pt x="20679" y="5663"/>
                </a:lnTo>
                <a:lnTo>
                  <a:pt x="20467" y="5703"/>
                </a:lnTo>
                <a:lnTo>
                  <a:pt x="20306" y="5743"/>
                </a:lnTo>
                <a:lnTo>
                  <a:pt x="20145" y="5794"/>
                </a:lnTo>
                <a:lnTo>
                  <a:pt x="19975" y="5824"/>
                </a:lnTo>
                <a:lnTo>
                  <a:pt x="19804" y="5844"/>
                </a:lnTo>
                <a:lnTo>
                  <a:pt x="19633" y="5854"/>
                </a:lnTo>
                <a:lnTo>
                  <a:pt x="19472" y="5854"/>
                </a:lnTo>
                <a:lnTo>
                  <a:pt x="19311" y="5864"/>
                </a:lnTo>
                <a:lnTo>
                  <a:pt x="19160" y="5884"/>
                </a:lnTo>
                <a:lnTo>
                  <a:pt x="19049" y="5904"/>
                </a:lnTo>
                <a:lnTo>
                  <a:pt x="18929" y="5924"/>
                </a:lnTo>
                <a:lnTo>
                  <a:pt x="18768" y="5944"/>
                </a:lnTo>
                <a:lnTo>
                  <a:pt x="18597" y="5954"/>
                </a:lnTo>
                <a:lnTo>
                  <a:pt x="18416" y="5954"/>
                </a:lnTo>
                <a:lnTo>
                  <a:pt x="18255" y="5965"/>
                </a:lnTo>
                <a:lnTo>
                  <a:pt x="18104" y="5975"/>
                </a:lnTo>
                <a:lnTo>
                  <a:pt x="17993" y="5995"/>
                </a:lnTo>
                <a:lnTo>
                  <a:pt x="17923" y="6005"/>
                </a:lnTo>
                <a:lnTo>
                  <a:pt x="17852" y="6035"/>
                </a:lnTo>
                <a:lnTo>
                  <a:pt x="17732" y="6045"/>
                </a:lnTo>
                <a:lnTo>
                  <a:pt x="17571" y="6065"/>
                </a:lnTo>
                <a:lnTo>
                  <a:pt x="17400" y="6075"/>
                </a:lnTo>
                <a:lnTo>
                  <a:pt x="16947" y="6105"/>
                </a:lnTo>
                <a:lnTo>
                  <a:pt x="16464" y="6146"/>
                </a:lnTo>
                <a:lnTo>
                  <a:pt x="16123" y="6176"/>
                </a:lnTo>
                <a:lnTo>
                  <a:pt x="15710" y="6196"/>
                </a:lnTo>
                <a:lnTo>
                  <a:pt x="14815" y="6226"/>
                </a:lnTo>
                <a:lnTo>
                  <a:pt x="14393" y="6236"/>
                </a:lnTo>
                <a:lnTo>
                  <a:pt x="14051" y="6236"/>
                </a:lnTo>
                <a:lnTo>
                  <a:pt x="13809" y="6226"/>
                </a:lnTo>
                <a:lnTo>
                  <a:pt x="13739" y="6216"/>
                </a:lnTo>
                <a:lnTo>
                  <a:pt x="13709" y="6206"/>
                </a:lnTo>
                <a:lnTo>
                  <a:pt x="13689" y="6196"/>
                </a:lnTo>
                <a:lnTo>
                  <a:pt x="13638" y="6186"/>
                </a:lnTo>
                <a:lnTo>
                  <a:pt x="13457" y="6166"/>
                </a:lnTo>
                <a:lnTo>
                  <a:pt x="13176" y="6156"/>
                </a:lnTo>
                <a:lnTo>
                  <a:pt x="12824" y="6156"/>
                </a:lnTo>
                <a:lnTo>
                  <a:pt x="12210" y="6146"/>
                </a:lnTo>
                <a:lnTo>
                  <a:pt x="12019" y="6135"/>
                </a:lnTo>
                <a:lnTo>
                  <a:pt x="11939" y="6135"/>
                </a:lnTo>
                <a:lnTo>
                  <a:pt x="11858" y="6115"/>
                </a:lnTo>
                <a:lnTo>
                  <a:pt x="11687" y="6105"/>
                </a:lnTo>
                <a:lnTo>
                  <a:pt x="11124" y="6075"/>
                </a:lnTo>
                <a:lnTo>
                  <a:pt x="10470" y="6035"/>
                </a:lnTo>
                <a:lnTo>
                  <a:pt x="10179" y="6015"/>
                </a:lnTo>
                <a:lnTo>
                  <a:pt x="9967" y="5995"/>
                </a:lnTo>
                <a:lnTo>
                  <a:pt x="9344" y="5924"/>
                </a:lnTo>
                <a:lnTo>
                  <a:pt x="8539" y="5824"/>
                </a:lnTo>
                <a:lnTo>
                  <a:pt x="7503" y="5693"/>
                </a:lnTo>
                <a:lnTo>
                  <a:pt x="7061" y="5653"/>
                </a:lnTo>
                <a:lnTo>
                  <a:pt x="6739" y="5623"/>
                </a:lnTo>
                <a:lnTo>
                  <a:pt x="6638" y="5612"/>
                </a:lnTo>
                <a:lnTo>
                  <a:pt x="6558" y="5592"/>
                </a:lnTo>
                <a:lnTo>
                  <a:pt x="6488" y="5572"/>
                </a:lnTo>
                <a:lnTo>
                  <a:pt x="6447" y="5552"/>
                </a:lnTo>
                <a:lnTo>
                  <a:pt x="6407" y="5532"/>
                </a:lnTo>
                <a:lnTo>
                  <a:pt x="6357" y="5512"/>
                </a:lnTo>
                <a:lnTo>
                  <a:pt x="6286" y="5502"/>
                </a:lnTo>
                <a:lnTo>
                  <a:pt x="6216" y="5492"/>
                </a:lnTo>
                <a:lnTo>
                  <a:pt x="6105" y="5492"/>
                </a:lnTo>
                <a:lnTo>
                  <a:pt x="5985" y="5472"/>
                </a:lnTo>
                <a:lnTo>
                  <a:pt x="5723" y="5421"/>
                </a:lnTo>
                <a:lnTo>
                  <a:pt x="5613" y="5391"/>
                </a:lnTo>
                <a:lnTo>
                  <a:pt x="5522" y="5371"/>
                </a:lnTo>
                <a:lnTo>
                  <a:pt x="5452" y="5341"/>
                </a:lnTo>
                <a:lnTo>
                  <a:pt x="5432" y="5321"/>
                </a:lnTo>
                <a:lnTo>
                  <a:pt x="5421" y="5311"/>
                </a:lnTo>
                <a:lnTo>
                  <a:pt x="5411" y="5301"/>
                </a:lnTo>
                <a:lnTo>
                  <a:pt x="5401" y="5291"/>
                </a:lnTo>
                <a:lnTo>
                  <a:pt x="5361" y="5281"/>
                </a:lnTo>
                <a:lnTo>
                  <a:pt x="5291" y="5291"/>
                </a:lnTo>
                <a:lnTo>
                  <a:pt x="5190" y="5311"/>
                </a:lnTo>
                <a:lnTo>
                  <a:pt x="5090" y="5321"/>
                </a:lnTo>
                <a:lnTo>
                  <a:pt x="4989" y="5331"/>
                </a:lnTo>
                <a:lnTo>
                  <a:pt x="4888" y="5321"/>
                </a:lnTo>
                <a:lnTo>
                  <a:pt x="4788" y="5301"/>
                </a:lnTo>
                <a:lnTo>
                  <a:pt x="4697" y="5271"/>
                </a:lnTo>
                <a:lnTo>
                  <a:pt x="4567" y="5250"/>
                </a:lnTo>
                <a:lnTo>
                  <a:pt x="4245" y="5200"/>
                </a:lnTo>
                <a:lnTo>
                  <a:pt x="3832" y="5160"/>
                </a:lnTo>
                <a:lnTo>
                  <a:pt x="3360" y="5120"/>
                </a:lnTo>
                <a:lnTo>
                  <a:pt x="3199" y="5100"/>
                </a:lnTo>
                <a:lnTo>
                  <a:pt x="3038" y="5079"/>
                </a:lnTo>
                <a:lnTo>
                  <a:pt x="2897" y="5049"/>
                </a:lnTo>
                <a:lnTo>
                  <a:pt x="2807" y="5019"/>
                </a:lnTo>
                <a:lnTo>
                  <a:pt x="2686" y="4979"/>
                </a:lnTo>
                <a:lnTo>
                  <a:pt x="2535" y="4949"/>
                </a:lnTo>
                <a:lnTo>
                  <a:pt x="2334" y="4908"/>
                </a:lnTo>
                <a:lnTo>
                  <a:pt x="2072" y="4868"/>
                </a:lnTo>
                <a:lnTo>
                  <a:pt x="2012" y="4878"/>
                </a:lnTo>
                <a:lnTo>
                  <a:pt x="1922" y="4898"/>
                </a:lnTo>
                <a:lnTo>
                  <a:pt x="1891" y="4908"/>
                </a:lnTo>
                <a:lnTo>
                  <a:pt x="1871" y="4898"/>
                </a:lnTo>
                <a:lnTo>
                  <a:pt x="1861" y="4878"/>
                </a:lnTo>
                <a:lnTo>
                  <a:pt x="1841" y="4858"/>
                </a:lnTo>
                <a:lnTo>
                  <a:pt x="1821" y="4848"/>
                </a:lnTo>
                <a:lnTo>
                  <a:pt x="1801" y="4838"/>
                </a:lnTo>
                <a:lnTo>
                  <a:pt x="1751" y="4838"/>
                </a:lnTo>
                <a:lnTo>
                  <a:pt x="1720" y="4848"/>
                </a:lnTo>
                <a:lnTo>
                  <a:pt x="1710" y="4868"/>
                </a:lnTo>
                <a:lnTo>
                  <a:pt x="1720" y="4878"/>
                </a:lnTo>
                <a:lnTo>
                  <a:pt x="1720" y="4908"/>
                </a:lnTo>
                <a:lnTo>
                  <a:pt x="1700" y="4929"/>
                </a:lnTo>
                <a:lnTo>
                  <a:pt x="1660" y="4949"/>
                </a:lnTo>
                <a:lnTo>
                  <a:pt x="1600" y="4959"/>
                </a:lnTo>
                <a:lnTo>
                  <a:pt x="1479" y="4959"/>
                </a:lnTo>
                <a:lnTo>
                  <a:pt x="1449" y="4929"/>
                </a:lnTo>
                <a:lnTo>
                  <a:pt x="1429" y="4888"/>
                </a:lnTo>
                <a:lnTo>
                  <a:pt x="1409" y="4848"/>
                </a:lnTo>
                <a:lnTo>
                  <a:pt x="1378" y="4818"/>
                </a:lnTo>
                <a:lnTo>
                  <a:pt x="1308" y="4798"/>
                </a:lnTo>
                <a:lnTo>
                  <a:pt x="1157" y="4798"/>
                </a:lnTo>
                <a:lnTo>
                  <a:pt x="1107" y="4808"/>
                </a:lnTo>
                <a:lnTo>
                  <a:pt x="1077" y="4818"/>
                </a:lnTo>
                <a:lnTo>
                  <a:pt x="1067" y="4828"/>
                </a:lnTo>
                <a:lnTo>
                  <a:pt x="1067" y="4838"/>
                </a:lnTo>
                <a:lnTo>
                  <a:pt x="1067" y="4848"/>
                </a:lnTo>
                <a:lnTo>
                  <a:pt x="1026" y="4848"/>
                </a:lnTo>
                <a:lnTo>
                  <a:pt x="896" y="4808"/>
                </a:lnTo>
                <a:lnTo>
                  <a:pt x="765" y="4768"/>
                </a:lnTo>
                <a:lnTo>
                  <a:pt x="715" y="4738"/>
                </a:lnTo>
                <a:lnTo>
                  <a:pt x="695" y="4717"/>
                </a:lnTo>
                <a:lnTo>
                  <a:pt x="695" y="4687"/>
                </a:lnTo>
                <a:lnTo>
                  <a:pt x="674" y="4657"/>
                </a:lnTo>
                <a:lnTo>
                  <a:pt x="654" y="4647"/>
                </a:lnTo>
                <a:lnTo>
                  <a:pt x="624" y="4647"/>
                </a:lnTo>
                <a:lnTo>
                  <a:pt x="594" y="4657"/>
                </a:lnTo>
                <a:lnTo>
                  <a:pt x="564" y="4677"/>
                </a:lnTo>
                <a:lnTo>
                  <a:pt x="544" y="4707"/>
                </a:lnTo>
                <a:lnTo>
                  <a:pt x="524" y="4748"/>
                </a:lnTo>
                <a:lnTo>
                  <a:pt x="503" y="4788"/>
                </a:lnTo>
                <a:lnTo>
                  <a:pt x="483" y="4808"/>
                </a:lnTo>
                <a:lnTo>
                  <a:pt x="463" y="4818"/>
                </a:lnTo>
                <a:lnTo>
                  <a:pt x="433" y="4808"/>
                </a:lnTo>
                <a:lnTo>
                  <a:pt x="383" y="4788"/>
                </a:lnTo>
                <a:lnTo>
                  <a:pt x="322" y="4778"/>
                </a:lnTo>
                <a:lnTo>
                  <a:pt x="182" y="4758"/>
                </a:lnTo>
                <a:lnTo>
                  <a:pt x="111" y="4758"/>
                </a:lnTo>
                <a:lnTo>
                  <a:pt x="51" y="4768"/>
                </a:lnTo>
                <a:lnTo>
                  <a:pt x="11" y="4778"/>
                </a:lnTo>
                <a:lnTo>
                  <a:pt x="1" y="4778"/>
                </a:lnTo>
                <a:lnTo>
                  <a:pt x="1" y="4788"/>
                </a:lnTo>
                <a:lnTo>
                  <a:pt x="11" y="4818"/>
                </a:lnTo>
                <a:lnTo>
                  <a:pt x="51" y="4838"/>
                </a:lnTo>
                <a:lnTo>
                  <a:pt x="101" y="4858"/>
                </a:lnTo>
                <a:lnTo>
                  <a:pt x="172" y="4878"/>
                </a:lnTo>
                <a:lnTo>
                  <a:pt x="262" y="4898"/>
                </a:lnTo>
                <a:lnTo>
                  <a:pt x="312" y="4908"/>
                </a:lnTo>
                <a:lnTo>
                  <a:pt x="312" y="4929"/>
                </a:lnTo>
                <a:lnTo>
                  <a:pt x="302" y="4939"/>
                </a:lnTo>
                <a:lnTo>
                  <a:pt x="262" y="4979"/>
                </a:lnTo>
                <a:lnTo>
                  <a:pt x="222" y="5009"/>
                </a:lnTo>
                <a:lnTo>
                  <a:pt x="202" y="5039"/>
                </a:lnTo>
                <a:lnTo>
                  <a:pt x="212" y="5069"/>
                </a:lnTo>
                <a:lnTo>
                  <a:pt x="242" y="5100"/>
                </a:lnTo>
                <a:lnTo>
                  <a:pt x="302" y="5130"/>
                </a:lnTo>
                <a:lnTo>
                  <a:pt x="373" y="5150"/>
                </a:lnTo>
                <a:lnTo>
                  <a:pt x="614" y="5190"/>
                </a:lnTo>
                <a:lnTo>
                  <a:pt x="755" y="5220"/>
                </a:lnTo>
                <a:lnTo>
                  <a:pt x="876" y="5240"/>
                </a:lnTo>
                <a:lnTo>
                  <a:pt x="976" y="5271"/>
                </a:lnTo>
                <a:lnTo>
                  <a:pt x="1026" y="5301"/>
                </a:lnTo>
                <a:lnTo>
                  <a:pt x="1067" y="5321"/>
                </a:lnTo>
                <a:lnTo>
                  <a:pt x="1127" y="5331"/>
                </a:lnTo>
                <a:lnTo>
                  <a:pt x="1197" y="5341"/>
                </a:lnTo>
                <a:lnTo>
                  <a:pt x="1338" y="5341"/>
                </a:lnTo>
                <a:lnTo>
                  <a:pt x="1409" y="5351"/>
                </a:lnTo>
                <a:lnTo>
                  <a:pt x="1469" y="5371"/>
                </a:lnTo>
                <a:lnTo>
                  <a:pt x="1519" y="5411"/>
                </a:lnTo>
                <a:lnTo>
                  <a:pt x="1570" y="5442"/>
                </a:lnTo>
                <a:lnTo>
                  <a:pt x="1620" y="5472"/>
                </a:lnTo>
                <a:lnTo>
                  <a:pt x="1670" y="5492"/>
                </a:lnTo>
                <a:lnTo>
                  <a:pt x="1720" y="5502"/>
                </a:lnTo>
                <a:lnTo>
                  <a:pt x="1801" y="5502"/>
                </a:lnTo>
                <a:lnTo>
                  <a:pt x="1871" y="5512"/>
                </a:lnTo>
                <a:lnTo>
                  <a:pt x="1932" y="5532"/>
                </a:lnTo>
                <a:lnTo>
                  <a:pt x="1982" y="5552"/>
                </a:lnTo>
                <a:lnTo>
                  <a:pt x="2022" y="5582"/>
                </a:lnTo>
                <a:lnTo>
                  <a:pt x="2062" y="5633"/>
                </a:lnTo>
                <a:lnTo>
                  <a:pt x="2092" y="5683"/>
                </a:lnTo>
                <a:lnTo>
                  <a:pt x="2123" y="5743"/>
                </a:lnTo>
                <a:lnTo>
                  <a:pt x="2173" y="5854"/>
                </a:lnTo>
                <a:lnTo>
                  <a:pt x="2193" y="5874"/>
                </a:lnTo>
                <a:lnTo>
                  <a:pt x="2203" y="5864"/>
                </a:lnTo>
                <a:lnTo>
                  <a:pt x="2203" y="5854"/>
                </a:lnTo>
                <a:lnTo>
                  <a:pt x="2223" y="5834"/>
                </a:lnTo>
                <a:lnTo>
                  <a:pt x="2274" y="5814"/>
                </a:lnTo>
                <a:lnTo>
                  <a:pt x="2354" y="5804"/>
                </a:lnTo>
                <a:lnTo>
                  <a:pt x="2465" y="5783"/>
                </a:lnTo>
                <a:lnTo>
                  <a:pt x="2605" y="5773"/>
                </a:lnTo>
                <a:lnTo>
                  <a:pt x="2666" y="5763"/>
                </a:lnTo>
                <a:lnTo>
                  <a:pt x="2676" y="5753"/>
                </a:lnTo>
                <a:lnTo>
                  <a:pt x="2666" y="5743"/>
                </a:lnTo>
                <a:lnTo>
                  <a:pt x="2605" y="5713"/>
                </a:lnTo>
                <a:lnTo>
                  <a:pt x="2535" y="5683"/>
                </a:lnTo>
                <a:lnTo>
                  <a:pt x="2515" y="5663"/>
                </a:lnTo>
                <a:lnTo>
                  <a:pt x="2525" y="5653"/>
                </a:lnTo>
                <a:lnTo>
                  <a:pt x="2656" y="5653"/>
                </a:lnTo>
                <a:lnTo>
                  <a:pt x="2766" y="5673"/>
                </a:lnTo>
                <a:lnTo>
                  <a:pt x="3028" y="5723"/>
                </a:lnTo>
                <a:lnTo>
                  <a:pt x="3279" y="5783"/>
                </a:lnTo>
                <a:lnTo>
                  <a:pt x="3360" y="5814"/>
                </a:lnTo>
                <a:lnTo>
                  <a:pt x="3400" y="5834"/>
                </a:lnTo>
                <a:lnTo>
                  <a:pt x="3410" y="5844"/>
                </a:lnTo>
                <a:lnTo>
                  <a:pt x="3108" y="5844"/>
                </a:lnTo>
                <a:lnTo>
                  <a:pt x="3048" y="5854"/>
                </a:lnTo>
                <a:lnTo>
                  <a:pt x="3018" y="5864"/>
                </a:lnTo>
                <a:lnTo>
                  <a:pt x="3028" y="5874"/>
                </a:lnTo>
                <a:lnTo>
                  <a:pt x="3058" y="5904"/>
                </a:lnTo>
                <a:lnTo>
                  <a:pt x="3108" y="5924"/>
                </a:lnTo>
                <a:lnTo>
                  <a:pt x="3159" y="5934"/>
                </a:lnTo>
                <a:lnTo>
                  <a:pt x="3289" y="5954"/>
                </a:lnTo>
                <a:lnTo>
                  <a:pt x="3350" y="5965"/>
                </a:lnTo>
                <a:lnTo>
                  <a:pt x="3410" y="5975"/>
                </a:lnTo>
                <a:lnTo>
                  <a:pt x="3460" y="5995"/>
                </a:lnTo>
                <a:lnTo>
                  <a:pt x="3490" y="6015"/>
                </a:lnTo>
                <a:lnTo>
                  <a:pt x="3541" y="6035"/>
                </a:lnTo>
                <a:lnTo>
                  <a:pt x="3631" y="6055"/>
                </a:lnTo>
                <a:lnTo>
                  <a:pt x="3732" y="6065"/>
                </a:lnTo>
                <a:lnTo>
                  <a:pt x="3973" y="6065"/>
                </a:lnTo>
                <a:lnTo>
                  <a:pt x="4074" y="6075"/>
                </a:lnTo>
                <a:lnTo>
                  <a:pt x="4134" y="6095"/>
                </a:lnTo>
                <a:lnTo>
                  <a:pt x="4154" y="6095"/>
                </a:lnTo>
                <a:lnTo>
                  <a:pt x="4154" y="6105"/>
                </a:lnTo>
                <a:lnTo>
                  <a:pt x="4154" y="6125"/>
                </a:lnTo>
                <a:lnTo>
                  <a:pt x="4134" y="6135"/>
                </a:lnTo>
                <a:lnTo>
                  <a:pt x="4114" y="6146"/>
                </a:lnTo>
                <a:lnTo>
                  <a:pt x="4084" y="6146"/>
                </a:lnTo>
                <a:lnTo>
                  <a:pt x="4054" y="6156"/>
                </a:lnTo>
                <a:lnTo>
                  <a:pt x="4034" y="6176"/>
                </a:lnTo>
                <a:lnTo>
                  <a:pt x="4013" y="6196"/>
                </a:lnTo>
                <a:lnTo>
                  <a:pt x="4003" y="6226"/>
                </a:lnTo>
                <a:lnTo>
                  <a:pt x="3993" y="6256"/>
                </a:lnTo>
                <a:lnTo>
                  <a:pt x="3963" y="6286"/>
                </a:lnTo>
                <a:lnTo>
                  <a:pt x="3923" y="6306"/>
                </a:lnTo>
                <a:lnTo>
                  <a:pt x="3873" y="6327"/>
                </a:lnTo>
                <a:lnTo>
                  <a:pt x="3722" y="6357"/>
                </a:lnTo>
                <a:lnTo>
                  <a:pt x="3571" y="6407"/>
                </a:lnTo>
                <a:lnTo>
                  <a:pt x="3480" y="6427"/>
                </a:lnTo>
                <a:lnTo>
                  <a:pt x="3390" y="6427"/>
                </a:lnTo>
                <a:lnTo>
                  <a:pt x="3370" y="6407"/>
                </a:lnTo>
                <a:lnTo>
                  <a:pt x="3319" y="6357"/>
                </a:lnTo>
                <a:lnTo>
                  <a:pt x="3259" y="6296"/>
                </a:lnTo>
                <a:lnTo>
                  <a:pt x="3239" y="6286"/>
                </a:lnTo>
                <a:lnTo>
                  <a:pt x="3209" y="6276"/>
                </a:lnTo>
                <a:lnTo>
                  <a:pt x="3138" y="6276"/>
                </a:lnTo>
                <a:lnTo>
                  <a:pt x="3038" y="6306"/>
                </a:lnTo>
                <a:lnTo>
                  <a:pt x="2967" y="6327"/>
                </a:lnTo>
                <a:lnTo>
                  <a:pt x="2917" y="6357"/>
                </a:lnTo>
                <a:lnTo>
                  <a:pt x="2887" y="6387"/>
                </a:lnTo>
                <a:lnTo>
                  <a:pt x="2877" y="6397"/>
                </a:lnTo>
                <a:lnTo>
                  <a:pt x="2887" y="6407"/>
                </a:lnTo>
                <a:lnTo>
                  <a:pt x="2887" y="6417"/>
                </a:lnTo>
                <a:lnTo>
                  <a:pt x="2877" y="6427"/>
                </a:lnTo>
                <a:lnTo>
                  <a:pt x="2817" y="6437"/>
                </a:lnTo>
                <a:lnTo>
                  <a:pt x="2726" y="6437"/>
                </a:lnTo>
                <a:lnTo>
                  <a:pt x="2626" y="6427"/>
                </a:lnTo>
                <a:lnTo>
                  <a:pt x="2515" y="6407"/>
                </a:lnTo>
                <a:lnTo>
                  <a:pt x="2404" y="6387"/>
                </a:lnTo>
                <a:lnTo>
                  <a:pt x="2324" y="6367"/>
                </a:lnTo>
                <a:lnTo>
                  <a:pt x="2274" y="6337"/>
                </a:lnTo>
                <a:lnTo>
                  <a:pt x="2274" y="6327"/>
                </a:lnTo>
                <a:lnTo>
                  <a:pt x="2274" y="6317"/>
                </a:lnTo>
                <a:lnTo>
                  <a:pt x="2294" y="6306"/>
                </a:lnTo>
                <a:lnTo>
                  <a:pt x="2354" y="6306"/>
                </a:lnTo>
                <a:lnTo>
                  <a:pt x="2455" y="6317"/>
                </a:lnTo>
                <a:lnTo>
                  <a:pt x="2555" y="6327"/>
                </a:lnTo>
                <a:lnTo>
                  <a:pt x="2646" y="6327"/>
                </a:lnTo>
                <a:lnTo>
                  <a:pt x="2706" y="6317"/>
                </a:lnTo>
                <a:lnTo>
                  <a:pt x="2746" y="6306"/>
                </a:lnTo>
                <a:lnTo>
                  <a:pt x="2766" y="6286"/>
                </a:lnTo>
                <a:lnTo>
                  <a:pt x="2766" y="6276"/>
                </a:lnTo>
                <a:lnTo>
                  <a:pt x="2756" y="6266"/>
                </a:lnTo>
                <a:lnTo>
                  <a:pt x="2716" y="6236"/>
                </a:lnTo>
                <a:lnTo>
                  <a:pt x="2646" y="6206"/>
                </a:lnTo>
                <a:lnTo>
                  <a:pt x="2565" y="6176"/>
                </a:lnTo>
                <a:lnTo>
                  <a:pt x="2485" y="6166"/>
                </a:lnTo>
                <a:lnTo>
                  <a:pt x="2404" y="6156"/>
                </a:lnTo>
                <a:lnTo>
                  <a:pt x="2284" y="6156"/>
                </a:lnTo>
                <a:lnTo>
                  <a:pt x="2243" y="6176"/>
                </a:lnTo>
                <a:lnTo>
                  <a:pt x="2213" y="6196"/>
                </a:lnTo>
                <a:lnTo>
                  <a:pt x="2203" y="6226"/>
                </a:lnTo>
                <a:lnTo>
                  <a:pt x="2193" y="6256"/>
                </a:lnTo>
                <a:lnTo>
                  <a:pt x="2173" y="6276"/>
                </a:lnTo>
                <a:lnTo>
                  <a:pt x="2133" y="6296"/>
                </a:lnTo>
                <a:lnTo>
                  <a:pt x="2082" y="6296"/>
                </a:lnTo>
                <a:lnTo>
                  <a:pt x="2032" y="6306"/>
                </a:lnTo>
                <a:lnTo>
                  <a:pt x="1972" y="6327"/>
                </a:lnTo>
                <a:lnTo>
                  <a:pt x="1922" y="6347"/>
                </a:lnTo>
                <a:lnTo>
                  <a:pt x="1871" y="6377"/>
                </a:lnTo>
                <a:lnTo>
                  <a:pt x="1791" y="6427"/>
                </a:lnTo>
                <a:lnTo>
                  <a:pt x="1761" y="6437"/>
                </a:lnTo>
                <a:lnTo>
                  <a:pt x="1740" y="6447"/>
                </a:lnTo>
                <a:lnTo>
                  <a:pt x="1720" y="6437"/>
                </a:lnTo>
                <a:lnTo>
                  <a:pt x="1710" y="6417"/>
                </a:lnTo>
                <a:lnTo>
                  <a:pt x="1700" y="6337"/>
                </a:lnTo>
                <a:lnTo>
                  <a:pt x="1690" y="6236"/>
                </a:lnTo>
                <a:lnTo>
                  <a:pt x="1670" y="6196"/>
                </a:lnTo>
                <a:lnTo>
                  <a:pt x="1650" y="6156"/>
                </a:lnTo>
                <a:lnTo>
                  <a:pt x="1630" y="6125"/>
                </a:lnTo>
                <a:lnTo>
                  <a:pt x="1600" y="6115"/>
                </a:lnTo>
                <a:lnTo>
                  <a:pt x="1559" y="6105"/>
                </a:lnTo>
                <a:lnTo>
                  <a:pt x="1529" y="6115"/>
                </a:lnTo>
                <a:lnTo>
                  <a:pt x="1499" y="6135"/>
                </a:lnTo>
                <a:lnTo>
                  <a:pt x="1469" y="6166"/>
                </a:lnTo>
                <a:lnTo>
                  <a:pt x="1459" y="6206"/>
                </a:lnTo>
                <a:lnTo>
                  <a:pt x="1449" y="6246"/>
                </a:lnTo>
                <a:lnTo>
                  <a:pt x="1439" y="6296"/>
                </a:lnTo>
                <a:lnTo>
                  <a:pt x="1429" y="6327"/>
                </a:lnTo>
                <a:lnTo>
                  <a:pt x="1388" y="6347"/>
                </a:lnTo>
                <a:lnTo>
                  <a:pt x="1288" y="6347"/>
                </a:lnTo>
                <a:lnTo>
                  <a:pt x="1258" y="6337"/>
                </a:lnTo>
                <a:lnTo>
                  <a:pt x="1268" y="6327"/>
                </a:lnTo>
                <a:lnTo>
                  <a:pt x="1298" y="6306"/>
                </a:lnTo>
                <a:lnTo>
                  <a:pt x="1328" y="6276"/>
                </a:lnTo>
                <a:lnTo>
                  <a:pt x="1348" y="6256"/>
                </a:lnTo>
                <a:lnTo>
                  <a:pt x="1338" y="6226"/>
                </a:lnTo>
                <a:lnTo>
                  <a:pt x="1318" y="6196"/>
                </a:lnTo>
                <a:lnTo>
                  <a:pt x="1288" y="6176"/>
                </a:lnTo>
                <a:lnTo>
                  <a:pt x="1258" y="6176"/>
                </a:lnTo>
                <a:lnTo>
                  <a:pt x="1238" y="6186"/>
                </a:lnTo>
                <a:lnTo>
                  <a:pt x="1228" y="6206"/>
                </a:lnTo>
                <a:lnTo>
                  <a:pt x="1207" y="6246"/>
                </a:lnTo>
                <a:lnTo>
                  <a:pt x="1207" y="6286"/>
                </a:lnTo>
                <a:lnTo>
                  <a:pt x="1197" y="6347"/>
                </a:lnTo>
                <a:lnTo>
                  <a:pt x="1207" y="6407"/>
                </a:lnTo>
                <a:lnTo>
                  <a:pt x="1228" y="6467"/>
                </a:lnTo>
                <a:lnTo>
                  <a:pt x="1238" y="6487"/>
                </a:lnTo>
                <a:lnTo>
                  <a:pt x="1258" y="6508"/>
                </a:lnTo>
                <a:lnTo>
                  <a:pt x="1288" y="6508"/>
                </a:lnTo>
                <a:lnTo>
                  <a:pt x="1328" y="6518"/>
                </a:lnTo>
                <a:lnTo>
                  <a:pt x="1439" y="6508"/>
                </a:lnTo>
                <a:lnTo>
                  <a:pt x="1539" y="6518"/>
                </a:lnTo>
                <a:lnTo>
                  <a:pt x="1640" y="6528"/>
                </a:lnTo>
                <a:lnTo>
                  <a:pt x="1730" y="6548"/>
                </a:lnTo>
                <a:lnTo>
                  <a:pt x="1811" y="6588"/>
                </a:lnTo>
                <a:lnTo>
                  <a:pt x="1901" y="6618"/>
                </a:lnTo>
                <a:lnTo>
                  <a:pt x="2032" y="6658"/>
                </a:lnTo>
                <a:lnTo>
                  <a:pt x="2183" y="6699"/>
                </a:lnTo>
                <a:lnTo>
                  <a:pt x="2324" y="6729"/>
                </a:lnTo>
                <a:lnTo>
                  <a:pt x="2706" y="6809"/>
                </a:lnTo>
                <a:lnTo>
                  <a:pt x="2847" y="6839"/>
                </a:lnTo>
                <a:lnTo>
                  <a:pt x="2947" y="6870"/>
                </a:lnTo>
                <a:lnTo>
                  <a:pt x="3008" y="6900"/>
                </a:lnTo>
                <a:lnTo>
                  <a:pt x="3048" y="6930"/>
                </a:lnTo>
                <a:lnTo>
                  <a:pt x="3058" y="6960"/>
                </a:lnTo>
                <a:lnTo>
                  <a:pt x="3048" y="6980"/>
                </a:lnTo>
                <a:lnTo>
                  <a:pt x="3028" y="7010"/>
                </a:lnTo>
                <a:lnTo>
                  <a:pt x="3018" y="7031"/>
                </a:lnTo>
                <a:lnTo>
                  <a:pt x="3028" y="7051"/>
                </a:lnTo>
                <a:lnTo>
                  <a:pt x="3058" y="7071"/>
                </a:lnTo>
                <a:lnTo>
                  <a:pt x="3098" y="7081"/>
                </a:lnTo>
                <a:lnTo>
                  <a:pt x="3169" y="7091"/>
                </a:lnTo>
                <a:lnTo>
                  <a:pt x="3390" y="7121"/>
                </a:lnTo>
                <a:lnTo>
                  <a:pt x="3501" y="7141"/>
                </a:lnTo>
                <a:lnTo>
                  <a:pt x="3621" y="7161"/>
                </a:lnTo>
                <a:lnTo>
                  <a:pt x="3732" y="7202"/>
                </a:lnTo>
                <a:lnTo>
                  <a:pt x="3812" y="7232"/>
                </a:lnTo>
                <a:lnTo>
                  <a:pt x="3953" y="7292"/>
                </a:lnTo>
                <a:lnTo>
                  <a:pt x="4124" y="7342"/>
                </a:lnTo>
                <a:lnTo>
                  <a:pt x="4386" y="7403"/>
                </a:lnTo>
                <a:lnTo>
                  <a:pt x="4788" y="7473"/>
                </a:lnTo>
                <a:lnTo>
                  <a:pt x="5049" y="7523"/>
                </a:lnTo>
                <a:lnTo>
                  <a:pt x="5140" y="7544"/>
                </a:lnTo>
                <a:lnTo>
                  <a:pt x="5180" y="7564"/>
                </a:lnTo>
                <a:lnTo>
                  <a:pt x="5240" y="7574"/>
                </a:lnTo>
                <a:lnTo>
                  <a:pt x="5341" y="7594"/>
                </a:lnTo>
                <a:lnTo>
                  <a:pt x="5653" y="7634"/>
                </a:lnTo>
                <a:lnTo>
                  <a:pt x="5965" y="7664"/>
                </a:lnTo>
                <a:lnTo>
                  <a:pt x="6216" y="7664"/>
                </a:lnTo>
                <a:lnTo>
                  <a:pt x="6307" y="7684"/>
                </a:lnTo>
                <a:lnTo>
                  <a:pt x="6568" y="7725"/>
                </a:lnTo>
                <a:lnTo>
                  <a:pt x="6980" y="7815"/>
                </a:lnTo>
                <a:lnTo>
                  <a:pt x="7353" y="7865"/>
                </a:lnTo>
                <a:lnTo>
                  <a:pt x="7644" y="7896"/>
                </a:lnTo>
                <a:lnTo>
                  <a:pt x="7755" y="7896"/>
                </a:lnTo>
                <a:lnTo>
                  <a:pt x="7835" y="7885"/>
                </a:lnTo>
                <a:lnTo>
                  <a:pt x="7906" y="7875"/>
                </a:lnTo>
                <a:lnTo>
                  <a:pt x="7996" y="7875"/>
                </a:lnTo>
                <a:lnTo>
                  <a:pt x="8077" y="7885"/>
                </a:lnTo>
                <a:lnTo>
                  <a:pt x="8137" y="7906"/>
                </a:lnTo>
                <a:lnTo>
                  <a:pt x="8288" y="7946"/>
                </a:lnTo>
                <a:lnTo>
                  <a:pt x="8519" y="7976"/>
                </a:lnTo>
                <a:lnTo>
                  <a:pt x="8791" y="8006"/>
                </a:lnTo>
                <a:lnTo>
                  <a:pt x="9092" y="8026"/>
                </a:lnTo>
                <a:lnTo>
                  <a:pt x="9183" y="8036"/>
                </a:lnTo>
                <a:lnTo>
                  <a:pt x="9273" y="8056"/>
                </a:lnTo>
                <a:lnTo>
                  <a:pt x="9354" y="8077"/>
                </a:lnTo>
                <a:lnTo>
                  <a:pt x="9424" y="8097"/>
                </a:lnTo>
                <a:lnTo>
                  <a:pt x="9485" y="8107"/>
                </a:lnTo>
                <a:lnTo>
                  <a:pt x="9575" y="8137"/>
                </a:lnTo>
                <a:lnTo>
                  <a:pt x="9857" y="8177"/>
                </a:lnTo>
                <a:lnTo>
                  <a:pt x="10289" y="8237"/>
                </a:lnTo>
                <a:lnTo>
                  <a:pt x="10903" y="8308"/>
                </a:lnTo>
                <a:lnTo>
                  <a:pt x="11335" y="8338"/>
                </a:lnTo>
                <a:lnTo>
                  <a:pt x="12019" y="8378"/>
                </a:lnTo>
                <a:lnTo>
                  <a:pt x="12975" y="8398"/>
                </a:lnTo>
                <a:lnTo>
                  <a:pt x="14181" y="8429"/>
                </a:lnTo>
                <a:lnTo>
                  <a:pt x="14654" y="8439"/>
                </a:lnTo>
                <a:lnTo>
                  <a:pt x="15147" y="8429"/>
                </a:lnTo>
                <a:lnTo>
                  <a:pt x="15680" y="8408"/>
                </a:lnTo>
                <a:lnTo>
                  <a:pt x="16263" y="8378"/>
                </a:lnTo>
                <a:lnTo>
                  <a:pt x="16887" y="8338"/>
                </a:lnTo>
                <a:lnTo>
                  <a:pt x="17581" y="8288"/>
                </a:lnTo>
                <a:lnTo>
                  <a:pt x="18345" y="8217"/>
                </a:lnTo>
                <a:lnTo>
                  <a:pt x="19190" y="8137"/>
                </a:lnTo>
                <a:lnTo>
                  <a:pt x="19743" y="8077"/>
                </a:lnTo>
                <a:lnTo>
                  <a:pt x="19914" y="8046"/>
                </a:lnTo>
                <a:lnTo>
                  <a:pt x="19995" y="8036"/>
                </a:lnTo>
                <a:lnTo>
                  <a:pt x="20065" y="8016"/>
                </a:lnTo>
                <a:lnTo>
                  <a:pt x="20246" y="7996"/>
                </a:lnTo>
                <a:lnTo>
                  <a:pt x="20809" y="7926"/>
                </a:lnTo>
                <a:lnTo>
                  <a:pt x="21161" y="7885"/>
                </a:lnTo>
                <a:lnTo>
                  <a:pt x="21574" y="7835"/>
                </a:lnTo>
                <a:lnTo>
                  <a:pt x="21986" y="7775"/>
                </a:lnTo>
                <a:lnTo>
                  <a:pt x="22338" y="7714"/>
                </a:lnTo>
                <a:lnTo>
                  <a:pt x="22640" y="7664"/>
                </a:lnTo>
                <a:lnTo>
                  <a:pt x="22881" y="7624"/>
                </a:lnTo>
                <a:lnTo>
                  <a:pt x="23042" y="7604"/>
                </a:lnTo>
                <a:lnTo>
                  <a:pt x="23092" y="7604"/>
                </a:lnTo>
                <a:lnTo>
                  <a:pt x="23102" y="7614"/>
                </a:lnTo>
                <a:lnTo>
                  <a:pt x="23092" y="7634"/>
                </a:lnTo>
                <a:lnTo>
                  <a:pt x="23062" y="7664"/>
                </a:lnTo>
                <a:lnTo>
                  <a:pt x="22962" y="7725"/>
                </a:lnTo>
                <a:lnTo>
                  <a:pt x="22861" y="7795"/>
                </a:lnTo>
                <a:lnTo>
                  <a:pt x="22700" y="7936"/>
                </a:lnTo>
                <a:lnTo>
                  <a:pt x="22499" y="8107"/>
                </a:lnTo>
                <a:lnTo>
                  <a:pt x="22278" y="8318"/>
                </a:lnTo>
                <a:lnTo>
                  <a:pt x="21865" y="8700"/>
                </a:lnTo>
                <a:lnTo>
                  <a:pt x="21634" y="8901"/>
                </a:lnTo>
                <a:lnTo>
                  <a:pt x="21523" y="9002"/>
                </a:lnTo>
                <a:lnTo>
                  <a:pt x="21403" y="9123"/>
                </a:lnTo>
                <a:lnTo>
                  <a:pt x="20870" y="9706"/>
                </a:lnTo>
                <a:lnTo>
                  <a:pt x="20518" y="10078"/>
                </a:lnTo>
                <a:lnTo>
                  <a:pt x="20266" y="10390"/>
                </a:lnTo>
                <a:lnTo>
                  <a:pt x="20176" y="10490"/>
                </a:lnTo>
                <a:lnTo>
                  <a:pt x="20075" y="10601"/>
                </a:lnTo>
                <a:lnTo>
                  <a:pt x="19985" y="10691"/>
                </a:lnTo>
                <a:lnTo>
                  <a:pt x="19904" y="10762"/>
                </a:lnTo>
                <a:lnTo>
                  <a:pt x="19834" y="10822"/>
                </a:lnTo>
                <a:lnTo>
                  <a:pt x="19783" y="10883"/>
                </a:lnTo>
                <a:lnTo>
                  <a:pt x="19753" y="10953"/>
                </a:lnTo>
                <a:lnTo>
                  <a:pt x="19743" y="11023"/>
                </a:lnTo>
                <a:lnTo>
                  <a:pt x="19753" y="11094"/>
                </a:lnTo>
                <a:lnTo>
                  <a:pt x="19773" y="11174"/>
                </a:lnTo>
                <a:lnTo>
                  <a:pt x="19793" y="11255"/>
                </a:lnTo>
                <a:lnTo>
                  <a:pt x="19824" y="11335"/>
                </a:lnTo>
                <a:lnTo>
                  <a:pt x="19854" y="11406"/>
                </a:lnTo>
                <a:lnTo>
                  <a:pt x="19894" y="11466"/>
                </a:lnTo>
                <a:lnTo>
                  <a:pt x="19924" y="11496"/>
                </a:lnTo>
                <a:lnTo>
                  <a:pt x="19954" y="11516"/>
                </a:lnTo>
                <a:lnTo>
                  <a:pt x="19975" y="11516"/>
                </a:lnTo>
                <a:lnTo>
                  <a:pt x="19985" y="11526"/>
                </a:lnTo>
                <a:lnTo>
                  <a:pt x="19995" y="11546"/>
                </a:lnTo>
                <a:lnTo>
                  <a:pt x="19995" y="11566"/>
                </a:lnTo>
                <a:lnTo>
                  <a:pt x="20015" y="11607"/>
                </a:lnTo>
                <a:lnTo>
                  <a:pt x="20045" y="11667"/>
                </a:lnTo>
                <a:lnTo>
                  <a:pt x="20166" y="11838"/>
                </a:lnTo>
                <a:lnTo>
                  <a:pt x="20236" y="11939"/>
                </a:lnTo>
                <a:lnTo>
                  <a:pt x="20296" y="12049"/>
                </a:lnTo>
                <a:lnTo>
                  <a:pt x="20347" y="12160"/>
                </a:lnTo>
                <a:lnTo>
                  <a:pt x="20377" y="12250"/>
                </a:lnTo>
                <a:lnTo>
                  <a:pt x="20407" y="12361"/>
                </a:lnTo>
                <a:lnTo>
                  <a:pt x="20447" y="12492"/>
                </a:lnTo>
                <a:lnTo>
                  <a:pt x="20518" y="12622"/>
                </a:lnTo>
                <a:lnTo>
                  <a:pt x="20588" y="12753"/>
                </a:lnTo>
                <a:lnTo>
                  <a:pt x="20658" y="12884"/>
                </a:lnTo>
                <a:lnTo>
                  <a:pt x="20739" y="12985"/>
                </a:lnTo>
                <a:lnTo>
                  <a:pt x="20799" y="13055"/>
                </a:lnTo>
                <a:lnTo>
                  <a:pt x="20829" y="13085"/>
                </a:lnTo>
                <a:lnTo>
                  <a:pt x="20860" y="13095"/>
                </a:lnTo>
                <a:lnTo>
                  <a:pt x="20900" y="13105"/>
                </a:lnTo>
                <a:lnTo>
                  <a:pt x="20940" y="13105"/>
                </a:lnTo>
                <a:lnTo>
                  <a:pt x="20980" y="13095"/>
                </a:lnTo>
                <a:lnTo>
                  <a:pt x="21020" y="13065"/>
                </a:lnTo>
                <a:lnTo>
                  <a:pt x="21061" y="13025"/>
                </a:lnTo>
                <a:lnTo>
                  <a:pt x="21111" y="12974"/>
                </a:lnTo>
                <a:lnTo>
                  <a:pt x="21212" y="12824"/>
                </a:lnTo>
                <a:lnTo>
                  <a:pt x="21272" y="12733"/>
                </a:lnTo>
                <a:lnTo>
                  <a:pt x="21352" y="12622"/>
                </a:lnTo>
                <a:lnTo>
                  <a:pt x="21584" y="12341"/>
                </a:lnTo>
                <a:lnTo>
                  <a:pt x="21875" y="11999"/>
                </a:lnTo>
                <a:lnTo>
                  <a:pt x="22217" y="11627"/>
                </a:lnTo>
                <a:lnTo>
                  <a:pt x="22589" y="11235"/>
                </a:lnTo>
                <a:lnTo>
                  <a:pt x="22962" y="10852"/>
                </a:lnTo>
                <a:lnTo>
                  <a:pt x="23324" y="10500"/>
                </a:lnTo>
                <a:lnTo>
                  <a:pt x="23656" y="10189"/>
                </a:lnTo>
                <a:lnTo>
                  <a:pt x="24038" y="9847"/>
                </a:lnTo>
                <a:lnTo>
                  <a:pt x="24430" y="9505"/>
                </a:lnTo>
                <a:lnTo>
                  <a:pt x="24822" y="9173"/>
                </a:lnTo>
                <a:lnTo>
                  <a:pt x="25214" y="8861"/>
                </a:lnTo>
                <a:lnTo>
                  <a:pt x="25587" y="8559"/>
                </a:lnTo>
                <a:lnTo>
                  <a:pt x="25939" y="8288"/>
                </a:lnTo>
                <a:lnTo>
                  <a:pt x="26270" y="8036"/>
                </a:lnTo>
                <a:lnTo>
                  <a:pt x="26562" y="7825"/>
                </a:lnTo>
                <a:lnTo>
                  <a:pt x="27155" y="7413"/>
                </a:lnTo>
                <a:lnTo>
                  <a:pt x="27568" y="7101"/>
                </a:lnTo>
                <a:lnTo>
                  <a:pt x="27719" y="7000"/>
                </a:lnTo>
                <a:lnTo>
                  <a:pt x="27769" y="6960"/>
                </a:lnTo>
                <a:lnTo>
                  <a:pt x="27799" y="6950"/>
                </a:lnTo>
                <a:lnTo>
                  <a:pt x="27839" y="6940"/>
                </a:lnTo>
                <a:lnTo>
                  <a:pt x="27910" y="6900"/>
                </a:lnTo>
                <a:lnTo>
                  <a:pt x="28091" y="6789"/>
                </a:lnTo>
                <a:lnTo>
                  <a:pt x="28262" y="6679"/>
                </a:lnTo>
                <a:lnTo>
                  <a:pt x="28453" y="6558"/>
                </a:lnTo>
                <a:lnTo>
                  <a:pt x="28885" y="6327"/>
                </a:lnTo>
                <a:lnTo>
                  <a:pt x="29368" y="6085"/>
                </a:lnTo>
                <a:lnTo>
                  <a:pt x="29881" y="5844"/>
                </a:lnTo>
                <a:lnTo>
                  <a:pt x="30394" y="5612"/>
                </a:lnTo>
                <a:lnTo>
                  <a:pt x="30907" y="5411"/>
                </a:lnTo>
                <a:lnTo>
                  <a:pt x="31370" y="5240"/>
                </a:lnTo>
                <a:lnTo>
                  <a:pt x="31591" y="5180"/>
                </a:lnTo>
                <a:lnTo>
                  <a:pt x="31792" y="5120"/>
                </a:lnTo>
                <a:lnTo>
                  <a:pt x="31913" y="5079"/>
                </a:lnTo>
                <a:lnTo>
                  <a:pt x="32023" y="5029"/>
                </a:lnTo>
                <a:lnTo>
                  <a:pt x="32134" y="4979"/>
                </a:lnTo>
                <a:lnTo>
                  <a:pt x="32204" y="4939"/>
                </a:lnTo>
                <a:lnTo>
                  <a:pt x="32275" y="4878"/>
                </a:lnTo>
                <a:lnTo>
                  <a:pt x="32295" y="4848"/>
                </a:lnTo>
                <a:lnTo>
                  <a:pt x="32315" y="4808"/>
                </a:lnTo>
                <a:lnTo>
                  <a:pt x="32315" y="4778"/>
                </a:lnTo>
                <a:lnTo>
                  <a:pt x="32325" y="4727"/>
                </a:lnTo>
                <a:lnTo>
                  <a:pt x="32305" y="4597"/>
                </a:lnTo>
                <a:lnTo>
                  <a:pt x="32305" y="4546"/>
                </a:lnTo>
                <a:lnTo>
                  <a:pt x="32325" y="4496"/>
                </a:lnTo>
                <a:lnTo>
                  <a:pt x="32375" y="4396"/>
                </a:lnTo>
                <a:lnTo>
                  <a:pt x="32426" y="4295"/>
                </a:lnTo>
                <a:lnTo>
                  <a:pt x="32436" y="4255"/>
                </a:lnTo>
                <a:lnTo>
                  <a:pt x="32436" y="4215"/>
                </a:lnTo>
                <a:lnTo>
                  <a:pt x="32415" y="4084"/>
                </a:lnTo>
                <a:lnTo>
                  <a:pt x="32385" y="4003"/>
                </a:lnTo>
                <a:lnTo>
                  <a:pt x="32345" y="3893"/>
                </a:lnTo>
                <a:lnTo>
                  <a:pt x="32285" y="3702"/>
                </a:lnTo>
                <a:lnTo>
                  <a:pt x="32244" y="3581"/>
                </a:lnTo>
                <a:lnTo>
                  <a:pt x="32204" y="3460"/>
                </a:lnTo>
                <a:lnTo>
                  <a:pt x="32124" y="3269"/>
                </a:lnTo>
                <a:lnTo>
                  <a:pt x="32033" y="3108"/>
                </a:lnTo>
                <a:lnTo>
                  <a:pt x="31943" y="2998"/>
                </a:lnTo>
                <a:lnTo>
                  <a:pt x="31872" y="2927"/>
                </a:lnTo>
                <a:lnTo>
                  <a:pt x="31842" y="2907"/>
                </a:lnTo>
                <a:lnTo>
                  <a:pt x="31802" y="2897"/>
                </a:lnTo>
                <a:lnTo>
                  <a:pt x="31752" y="2887"/>
                </a:lnTo>
                <a:lnTo>
                  <a:pt x="31530" y="2887"/>
                </a:lnTo>
                <a:lnTo>
                  <a:pt x="31370" y="2897"/>
                </a:lnTo>
                <a:lnTo>
                  <a:pt x="31168" y="2927"/>
                </a:lnTo>
                <a:lnTo>
                  <a:pt x="30937" y="2967"/>
                </a:lnTo>
                <a:lnTo>
                  <a:pt x="30716" y="3008"/>
                </a:lnTo>
                <a:lnTo>
                  <a:pt x="30595" y="3028"/>
                </a:lnTo>
                <a:lnTo>
                  <a:pt x="30404" y="3038"/>
                </a:lnTo>
                <a:lnTo>
                  <a:pt x="30163" y="3058"/>
                </a:lnTo>
                <a:lnTo>
                  <a:pt x="29881" y="3068"/>
                </a:lnTo>
                <a:lnTo>
                  <a:pt x="29549" y="3068"/>
                </a:lnTo>
                <a:lnTo>
                  <a:pt x="29197" y="3048"/>
                </a:lnTo>
                <a:lnTo>
                  <a:pt x="28815" y="3018"/>
                </a:lnTo>
                <a:lnTo>
                  <a:pt x="28423" y="2977"/>
                </a:lnTo>
                <a:lnTo>
                  <a:pt x="27990" y="2907"/>
                </a:lnTo>
                <a:lnTo>
                  <a:pt x="27548" y="2827"/>
                </a:lnTo>
                <a:lnTo>
                  <a:pt x="27135" y="2726"/>
                </a:lnTo>
                <a:lnTo>
                  <a:pt x="26753" y="2636"/>
                </a:lnTo>
                <a:lnTo>
                  <a:pt x="26110" y="2465"/>
                </a:lnTo>
                <a:lnTo>
                  <a:pt x="25737" y="2364"/>
                </a:lnTo>
                <a:lnTo>
                  <a:pt x="25184" y="2243"/>
                </a:lnTo>
                <a:lnTo>
                  <a:pt x="24963" y="2183"/>
                </a:lnTo>
                <a:lnTo>
                  <a:pt x="24712" y="2092"/>
                </a:lnTo>
                <a:lnTo>
                  <a:pt x="24128" y="1861"/>
                </a:lnTo>
                <a:lnTo>
                  <a:pt x="23877" y="1771"/>
                </a:lnTo>
                <a:lnTo>
                  <a:pt x="23485" y="1640"/>
                </a:lnTo>
                <a:lnTo>
                  <a:pt x="23082" y="1519"/>
                </a:lnTo>
                <a:lnTo>
                  <a:pt x="22921" y="1489"/>
                </a:lnTo>
                <a:lnTo>
                  <a:pt x="22831" y="1479"/>
                </a:lnTo>
                <a:lnTo>
                  <a:pt x="22781" y="1469"/>
                </a:lnTo>
                <a:lnTo>
                  <a:pt x="22720" y="1459"/>
                </a:lnTo>
                <a:lnTo>
                  <a:pt x="22539" y="1409"/>
                </a:lnTo>
                <a:lnTo>
                  <a:pt x="22036" y="1238"/>
                </a:lnTo>
                <a:lnTo>
                  <a:pt x="21533" y="1077"/>
                </a:lnTo>
                <a:lnTo>
                  <a:pt x="21352" y="1016"/>
                </a:lnTo>
                <a:lnTo>
                  <a:pt x="21262" y="996"/>
                </a:lnTo>
                <a:lnTo>
                  <a:pt x="21212" y="996"/>
                </a:lnTo>
                <a:lnTo>
                  <a:pt x="21141" y="986"/>
                </a:lnTo>
                <a:lnTo>
                  <a:pt x="20980" y="926"/>
                </a:lnTo>
                <a:lnTo>
                  <a:pt x="20799" y="855"/>
                </a:lnTo>
                <a:lnTo>
                  <a:pt x="20608" y="775"/>
                </a:lnTo>
                <a:lnTo>
                  <a:pt x="20427" y="694"/>
                </a:lnTo>
                <a:lnTo>
                  <a:pt x="20266" y="634"/>
                </a:lnTo>
                <a:lnTo>
                  <a:pt x="20135" y="594"/>
                </a:lnTo>
                <a:lnTo>
                  <a:pt x="20065" y="594"/>
                </a:lnTo>
                <a:lnTo>
                  <a:pt x="20045" y="604"/>
                </a:lnTo>
                <a:lnTo>
                  <a:pt x="20015" y="604"/>
                </a:lnTo>
                <a:lnTo>
                  <a:pt x="19914" y="584"/>
                </a:lnTo>
                <a:lnTo>
                  <a:pt x="19773" y="544"/>
                </a:lnTo>
                <a:lnTo>
                  <a:pt x="19612" y="483"/>
                </a:lnTo>
                <a:lnTo>
                  <a:pt x="19311" y="393"/>
                </a:lnTo>
                <a:lnTo>
                  <a:pt x="18848" y="252"/>
                </a:lnTo>
                <a:lnTo>
                  <a:pt x="18335" y="111"/>
                </a:lnTo>
                <a:lnTo>
                  <a:pt x="18094" y="61"/>
                </a:lnTo>
                <a:lnTo>
                  <a:pt x="17893" y="21"/>
                </a:lnTo>
                <a:lnTo>
                  <a:pt x="17752" y="11"/>
                </a:lnTo>
                <a:lnTo>
                  <a:pt x="17661" y="0"/>
                </a:lnTo>
                <a:close/>
              </a:path>
            </a:pathLst>
          </a:custGeom>
          <a:solidFill>
            <a:srgbClr val="09CA7B"/>
          </a:solidFill>
          <a:ln>
            <a:noFill/>
          </a:ln>
        </p:spPr>
        <p:txBody>
          <a:bodyPr spcFirstLastPara="1" wrap="square" lIns="75150" tIns="75150" rIns="75150" bIns="75150" anchor="ctr" anchorCtr="0">
            <a:noAutofit/>
          </a:bodyPr>
          <a:lstStyle/>
          <a:p>
            <a:pPr marL="0" lvl="0" indent="0" algn="l" rtl="0">
              <a:spcBef>
                <a:spcPts val="0"/>
              </a:spcBef>
              <a:spcAft>
                <a:spcPts val="0"/>
              </a:spcAft>
              <a:buNone/>
            </a:pPr>
            <a:endParaRPr sz="1150"/>
          </a:p>
        </p:txBody>
      </p:sp>
      <p:grpSp>
        <p:nvGrpSpPr>
          <p:cNvPr id="1864" name="Google Shape;1864;p171"/>
          <p:cNvGrpSpPr/>
          <p:nvPr/>
        </p:nvGrpSpPr>
        <p:grpSpPr>
          <a:xfrm>
            <a:off x="157114" y="2666471"/>
            <a:ext cx="2591400" cy="903275"/>
            <a:chOff x="333598" y="3885671"/>
            <a:chExt cx="2591400" cy="903275"/>
          </a:xfrm>
        </p:grpSpPr>
        <p:sp>
          <p:nvSpPr>
            <p:cNvPr id="1865" name="Google Shape;1865;p171"/>
            <p:cNvSpPr txBox="1"/>
            <p:nvPr/>
          </p:nvSpPr>
          <p:spPr>
            <a:xfrm>
              <a:off x="333598" y="3885671"/>
              <a:ext cx="2591400" cy="579000"/>
            </a:xfrm>
            <a:prstGeom prst="rect">
              <a:avLst/>
            </a:prstGeom>
            <a:noFill/>
            <a:ln>
              <a:noFill/>
            </a:ln>
          </p:spPr>
          <p:txBody>
            <a:bodyPr spcFirstLastPara="1" wrap="square" lIns="91425" tIns="91425" rIns="91425" bIns="91425" anchor="t" anchorCtr="0">
              <a:noAutofit/>
            </a:bodyPr>
            <a:lstStyle/>
            <a:p>
              <a:pPr marL="0" lvl="0" indent="0" algn="ctr" rtl="0">
                <a:lnSpc>
                  <a:spcPct val="70000"/>
                </a:lnSpc>
                <a:spcBef>
                  <a:spcPts val="0"/>
                </a:spcBef>
                <a:spcAft>
                  <a:spcPts val="0"/>
                </a:spcAft>
                <a:buNone/>
              </a:pPr>
              <a:r>
                <a:rPr lang="en" sz="3500">
                  <a:solidFill>
                    <a:schemeClr val="dk1"/>
                  </a:solidFill>
                  <a:latin typeface="Caveat Medium"/>
                  <a:ea typeface="Caveat Medium"/>
                  <a:cs typeface="Caveat Medium"/>
                  <a:sym typeface="Caveat Medium"/>
                </a:rPr>
                <a:t>Breakout</a:t>
              </a:r>
              <a:endParaRPr sz="3500">
                <a:solidFill>
                  <a:schemeClr val="dk1"/>
                </a:solidFill>
                <a:latin typeface="Caveat Medium"/>
                <a:ea typeface="Caveat Medium"/>
                <a:cs typeface="Caveat Medium"/>
                <a:sym typeface="Caveat Medium"/>
              </a:endParaRPr>
            </a:p>
            <a:p>
              <a:pPr marL="0" lvl="0" indent="0" algn="ctr" rtl="0">
                <a:lnSpc>
                  <a:spcPct val="70000"/>
                </a:lnSpc>
                <a:spcBef>
                  <a:spcPts val="0"/>
                </a:spcBef>
                <a:spcAft>
                  <a:spcPts val="0"/>
                </a:spcAft>
                <a:buNone/>
              </a:pPr>
              <a:r>
                <a:rPr lang="en" sz="3500">
                  <a:solidFill>
                    <a:schemeClr val="dk1"/>
                  </a:solidFill>
                  <a:latin typeface="Caveat Medium"/>
                  <a:ea typeface="Caveat Medium"/>
                  <a:cs typeface="Caveat Medium"/>
                  <a:sym typeface="Caveat Medium"/>
                </a:rPr>
                <a:t>Sessions</a:t>
              </a:r>
              <a:endParaRPr sz="1800">
                <a:solidFill>
                  <a:schemeClr val="dk1"/>
                </a:solidFill>
                <a:latin typeface="Montserrat"/>
                <a:ea typeface="Montserrat"/>
                <a:cs typeface="Montserrat"/>
                <a:sym typeface="Montserrat"/>
              </a:endParaRPr>
            </a:p>
          </p:txBody>
        </p:sp>
        <p:sp>
          <p:nvSpPr>
            <p:cNvPr id="1866" name="Google Shape;1866;p171"/>
            <p:cNvSpPr/>
            <p:nvPr/>
          </p:nvSpPr>
          <p:spPr>
            <a:xfrm rot="-120310">
              <a:off x="792584" y="4601379"/>
              <a:ext cx="1728690" cy="157373"/>
            </a:xfrm>
            <a:custGeom>
              <a:avLst/>
              <a:gdLst/>
              <a:ahLst/>
              <a:cxnLst/>
              <a:rect l="l" t="t" r="r" b="b"/>
              <a:pathLst>
                <a:path w="50405" h="4589" extrusionOk="0">
                  <a:moveTo>
                    <a:pt x="46346" y="4588"/>
                  </a:moveTo>
                  <a:lnTo>
                    <a:pt x="46346" y="4588"/>
                  </a:lnTo>
                  <a:lnTo>
                    <a:pt x="46259" y="4524"/>
                  </a:lnTo>
                  <a:lnTo>
                    <a:pt x="46173" y="4470"/>
                  </a:lnTo>
                  <a:lnTo>
                    <a:pt x="46087" y="4426"/>
                  </a:lnTo>
                  <a:lnTo>
                    <a:pt x="46000" y="4394"/>
                  </a:lnTo>
                  <a:lnTo>
                    <a:pt x="45903" y="4372"/>
                  </a:lnTo>
                  <a:lnTo>
                    <a:pt x="45806" y="4351"/>
                  </a:lnTo>
                  <a:lnTo>
                    <a:pt x="45612" y="4329"/>
                  </a:lnTo>
                  <a:lnTo>
                    <a:pt x="45406" y="4329"/>
                  </a:lnTo>
                  <a:lnTo>
                    <a:pt x="45201" y="4340"/>
                  </a:lnTo>
                  <a:lnTo>
                    <a:pt x="44996" y="4362"/>
                  </a:lnTo>
                  <a:lnTo>
                    <a:pt x="44802" y="4383"/>
                  </a:lnTo>
                  <a:lnTo>
                    <a:pt x="44802" y="4383"/>
                  </a:lnTo>
                  <a:lnTo>
                    <a:pt x="44748" y="4383"/>
                  </a:lnTo>
                  <a:lnTo>
                    <a:pt x="44716" y="4372"/>
                  </a:lnTo>
                  <a:lnTo>
                    <a:pt x="44716" y="4351"/>
                  </a:lnTo>
                  <a:lnTo>
                    <a:pt x="44716" y="4318"/>
                  </a:lnTo>
                  <a:lnTo>
                    <a:pt x="44726" y="4275"/>
                  </a:lnTo>
                  <a:lnTo>
                    <a:pt x="44726" y="4243"/>
                  </a:lnTo>
                  <a:lnTo>
                    <a:pt x="44705" y="4210"/>
                  </a:lnTo>
                  <a:lnTo>
                    <a:pt x="44651" y="4189"/>
                  </a:lnTo>
                  <a:lnTo>
                    <a:pt x="44651" y="4189"/>
                  </a:lnTo>
                  <a:lnTo>
                    <a:pt x="44586" y="4232"/>
                  </a:lnTo>
                  <a:lnTo>
                    <a:pt x="44510" y="4264"/>
                  </a:lnTo>
                  <a:lnTo>
                    <a:pt x="44446" y="4286"/>
                  </a:lnTo>
                  <a:lnTo>
                    <a:pt x="44370" y="4286"/>
                  </a:lnTo>
                  <a:lnTo>
                    <a:pt x="44284" y="4286"/>
                  </a:lnTo>
                  <a:lnTo>
                    <a:pt x="44208" y="4264"/>
                  </a:lnTo>
                  <a:lnTo>
                    <a:pt x="44057" y="4232"/>
                  </a:lnTo>
                  <a:lnTo>
                    <a:pt x="43895" y="4200"/>
                  </a:lnTo>
                  <a:lnTo>
                    <a:pt x="43820" y="4189"/>
                  </a:lnTo>
                  <a:lnTo>
                    <a:pt x="43755" y="4189"/>
                  </a:lnTo>
                  <a:lnTo>
                    <a:pt x="43679" y="4200"/>
                  </a:lnTo>
                  <a:lnTo>
                    <a:pt x="43614" y="4232"/>
                  </a:lnTo>
                  <a:lnTo>
                    <a:pt x="43560" y="4275"/>
                  </a:lnTo>
                  <a:lnTo>
                    <a:pt x="43506" y="4340"/>
                  </a:lnTo>
                  <a:lnTo>
                    <a:pt x="43506" y="4340"/>
                  </a:lnTo>
                  <a:lnTo>
                    <a:pt x="43334" y="4372"/>
                  </a:lnTo>
                  <a:lnTo>
                    <a:pt x="43161" y="4394"/>
                  </a:lnTo>
                  <a:lnTo>
                    <a:pt x="43010" y="4394"/>
                  </a:lnTo>
                  <a:lnTo>
                    <a:pt x="42859" y="4394"/>
                  </a:lnTo>
                  <a:lnTo>
                    <a:pt x="42708" y="4372"/>
                  </a:lnTo>
                  <a:lnTo>
                    <a:pt x="42567" y="4351"/>
                  </a:lnTo>
                  <a:lnTo>
                    <a:pt x="42297" y="4308"/>
                  </a:lnTo>
                  <a:lnTo>
                    <a:pt x="42038" y="4254"/>
                  </a:lnTo>
                  <a:lnTo>
                    <a:pt x="41909" y="4232"/>
                  </a:lnTo>
                  <a:lnTo>
                    <a:pt x="41768" y="4221"/>
                  </a:lnTo>
                  <a:lnTo>
                    <a:pt x="41639" y="4221"/>
                  </a:lnTo>
                  <a:lnTo>
                    <a:pt x="41498" y="4221"/>
                  </a:lnTo>
                  <a:lnTo>
                    <a:pt x="41358" y="4254"/>
                  </a:lnTo>
                  <a:lnTo>
                    <a:pt x="41218" y="4286"/>
                  </a:lnTo>
                  <a:lnTo>
                    <a:pt x="41218" y="4286"/>
                  </a:lnTo>
                  <a:lnTo>
                    <a:pt x="41239" y="4254"/>
                  </a:lnTo>
                  <a:lnTo>
                    <a:pt x="41250" y="4221"/>
                  </a:lnTo>
                  <a:lnTo>
                    <a:pt x="41239" y="4200"/>
                  </a:lnTo>
                  <a:lnTo>
                    <a:pt x="41218" y="4189"/>
                  </a:lnTo>
                  <a:lnTo>
                    <a:pt x="41218" y="4189"/>
                  </a:lnTo>
                  <a:lnTo>
                    <a:pt x="41023" y="4221"/>
                  </a:lnTo>
                  <a:lnTo>
                    <a:pt x="40851" y="4243"/>
                  </a:lnTo>
                  <a:lnTo>
                    <a:pt x="40667" y="4243"/>
                  </a:lnTo>
                  <a:lnTo>
                    <a:pt x="40484" y="4243"/>
                  </a:lnTo>
                  <a:lnTo>
                    <a:pt x="40311" y="4243"/>
                  </a:lnTo>
                  <a:lnTo>
                    <a:pt x="40127" y="4243"/>
                  </a:lnTo>
                  <a:lnTo>
                    <a:pt x="39955" y="4254"/>
                  </a:lnTo>
                  <a:lnTo>
                    <a:pt x="39771" y="4286"/>
                  </a:lnTo>
                  <a:lnTo>
                    <a:pt x="39771" y="4286"/>
                  </a:lnTo>
                  <a:lnTo>
                    <a:pt x="39706" y="4232"/>
                  </a:lnTo>
                  <a:lnTo>
                    <a:pt x="39642" y="4189"/>
                  </a:lnTo>
                  <a:lnTo>
                    <a:pt x="39577" y="4156"/>
                  </a:lnTo>
                  <a:lnTo>
                    <a:pt x="39501" y="4135"/>
                  </a:lnTo>
                  <a:lnTo>
                    <a:pt x="39329" y="4102"/>
                  </a:lnTo>
                  <a:lnTo>
                    <a:pt x="39167" y="4081"/>
                  </a:lnTo>
                  <a:lnTo>
                    <a:pt x="38821" y="4059"/>
                  </a:lnTo>
                  <a:lnTo>
                    <a:pt x="38659" y="4027"/>
                  </a:lnTo>
                  <a:lnTo>
                    <a:pt x="38594" y="4016"/>
                  </a:lnTo>
                  <a:lnTo>
                    <a:pt x="38519" y="3984"/>
                  </a:lnTo>
                  <a:lnTo>
                    <a:pt x="38519" y="3984"/>
                  </a:lnTo>
                  <a:lnTo>
                    <a:pt x="38465" y="3995"/>
                  </a:lnTo>
                  <a:lnTo>
                    <a:pt x="38443" y="4016"/>
                  </a:lnTo>
                  <a:lnTo>
                    <a:pt x="38433" y="4048"/>
                  </a:lnTo>
                  <a:lnTo>
                    <a:pt x="38443" y="4092"/>
                  </a:lnTo>
                  <a:lnTo>
                    <a:pt x="38454" y="4156"/>
                  </a:lnTo>
                  <a:lnTo>
                    <a:pt x="38443" y="4178"/>
                  </a:lnTo>
                  <a:lnTo>
                    <a:pt x="38422" y="4189"/>
                  </a:lnTo>
                  <a:lnTo>
                    <a:pt x="38422" y="4189"/>
                  </a:lnTo>
                  <a:lnTo>
                    <a:pt x="38260" y="4146"/>
                  </a:lnTo>
                  <a:lnTo>
                    <a:pt x="38098" y="4113"/>
                  </a:lnTo>
                  <a:lnTo>
                    <a:pt x="37936" y="4092"/>
                  </a:lnTo>
                  <a:lnTo>
                    <a:pt x="37774" y="4070"/>
                  </a:lnTo>
                  <a:lnTo>
                    <a:pt x="37439" y="4048"/>
                  </a:lnTo>
                  <a:lnTo>
                    <a:pt x="37105" y="4038"/>
                  </a:lnTo>
                  <a:lnTo>
                    <a:pt x="36759" y="4027"/>
                  </a:lnTo>
                  <a:lnTo>
                    <a:pt x="36414" y="4005"/>
                  </a:lnTo>
                  <a:lnTo>
                    <a:pt x="36057" y="3962"/>
                  </a:lnTo>
                  <a:lnTo>
                    <a:pt x="35874" y="3930"/>
                  </a:lnTo>
                  <a:lnTo>
                    <a:pt x="35680" y="3887"/>
                  </a:lnTo>
                  <a:lnTo>
                    <a:pt x="35680" y="3887"/>
                  </a:lnTo>
                  <a:lnTo>
                    <a:pt x="35647" y="3897"/>
                  </a:lnTo>
                  <a:lnTo>
                    <a:pt x="35636" y="3930"/>
                  </a:lnTo>
                  <a:lnTo>
                    <a:pt x="35604" y="3984"/>
                  </a:lnTo>
                  <a:lnTo>
                    <a:pt x="35593" y="4016"/>
                  </a:lnTo>
                  <a:lnTo>
                    <a:pt x="35572" y="4038"/>
                  </a:lnTo>
                  <a:lnTo>
                    <a:pt x="35528" y="4048"/>
                  </a:lnTo>
                  <a:lnTo>
                    <a:pt x="35485" y="4038"/>
                  </a:lnTo>
                  <a:lnTo>
                    <a:pt x="35485" y="4038"/>
                  </a:lnTo>
                  <a:lnTo>
                    <a:pt x="35248" y="3962"/>
                  </a:lnTo>
                  <a:lnTo>
                    <a:pt x="35107" y="3919"/>
                  </a:lnTo>
                  <a:lnTo>
                    <a:pt x="34978" y="3887"/>
                  </a:lnTo>
                  <a:lnTo>
                    <a:pt x="34838" y="3854"/>
                  </a:lnTo>
                  <a:lnTo>
                    <a:pt x="34697" y="3843"/>
                  </a:lnTo>
                  <a:lnTo>
                    <a:pt x="34568" y="3854"/>
                  </a:lnTo>
                  <a:lnTo>
                    <a:pt x="34503" y="3865"/>
                  </a:lnTo>
                  <a:lnTo>
                    <a:pt x="34438" y="3887"/>
                  </a:lnTo>
                  <a:lnTo>
                    <a:pt x="34438" y="3887"/>
                  </a:lnTo>
                  <a:lnTo>
                    <a:pt x="34406" y="3876"/>
                  </a:lnTo>
                  <a:lnTo>
                    <a:pt x="34406" y="3854"/>
                  </a:lnTo>
                  <a:lnTo>
                    <a:pt x="34427" y="3822"/>
                  </a:lnTo>
                  <a:lnTo>
                    <a:pt x="34438" y="3789"/>
                  </a:lnTo>
                  <a:lnTo>
                    <a:pt x="34438" y="3789"/>
                  </a:lnTo>
                  <a:lnTo>
                    <a:pt x="34287" y="3833"/>
                  </a:lnTo>
                  <a:lnTo>
                    <a:pt x="34136" y="3876"/>
                  </a:lnTo>
                  <a:lnTo>
                    <a:pt x="33963" y="3897"/>
                  </a:lnTo>
                  <a:lnTo>
                    <a:pt x="33790" y="3908"/>
                  </a:lnTo>
                  <a:lnTo>
                    <a:pt x="33618" y="3908"/>
                  </a:lnTo>
                  <a:lnTo>
                    <a:pt x="33434" y="3908"/>
                  </a:lnTo>
                  <a:lnTo>
                    <a:pt x="33067" y="3887"/>
                  </a:lnTo>
                  <a:lnTo>
                    <a:pt x="32711" y="3854"/>
                  </a:lnTo>
                  <a:lnTo>
                    <a:pt x="32387" y="3811"/>
                  </a:lnTo>
                  <a:lnTo>
                    <a:pt x="31890" y="3735"/>
                  </a:lnTo>
                  <a:lnTo>
                    <a:pt x="31890" y="3735"/>
                  </a:lnTo>
                  <a:lnTo>
                    <a:pt x="31847" y="3746"/>
                  </a:lnTo>
                  <a:lnTo>
                    <a:pt x="31815" y="3735"/>
                  </a:lnTo>
                  <a:lnTo>
                    <a:pt x="31793" y="3714"/>
                  </a:lnTo>
                  <a:lnTo>
                    <a:pt x="31793" y="3692"/>
                  </a:lnTo>
                  <a:lnTo>
                    <a:pt x="31815" y="3638"/>
                  </a:lnTo>
                  <a:lnTo>
                    <a:pt x="31847" y="3584"/>
                  </a:lnTo>
                  <a:lnTo>
                    <a:pt x="31847" y="3584"/>
                  </a:lnTo>
                  <a:lnTo>
                    <a:pt x="31761" y="3617"/>
                  </a:lnTo>
                  <a:lnTo>
                    <a:pt x="31685" y="3638"/>
                  </a:lnTo>
                  <a:lnTo>
                    <a:pt x="31599" y="3649"/>
                  </a:lnTo>
                  <a:lnTo>
                    <a:pt x="31502" y="3660"/>
                  </a:lnTo>
                  <a:lnTo>
                    <a:pt x="31329" y="3660"/>
                  </a:lnTo>
                  <a:lnTo>
                    <a:pt x="31135" y="3638"/>
                  </a:lnTo>
                  <a:lnTo>
                    <a:pt x="30951" y="3606"/>
                  </a:lnTo>
                  <a:lnTo>
                    <a:pt x="30757" y="3563"/>
                  </a:lnTo>
                  <a:lnTo>
                    <a:pt x="30573" y="3520"/>
                  </a:lnTo>
                  <a:lnTo>
                    <a:pt x="30401" y="3487"/>
                  </a:lnTo>
                  <a:lnTo>
                    <a:pt x="30401" y="3487"/>
                  </a:lnTo>
                  <a:lnTo>
                    <a:pt x="30401" y="3530"/>
                  </a:lnTo>
                  <a:lnTo>
                    <a:pt x="30401" y="3552"/>
                  </a:lnTo>
                  <a:lnTo>
                    <a:pt x="30411" y="3584"/>
                  </a:lnTo>
                  <a:lnTo>
                    <a:pt x="30422" y="3606"/>
                  </a:lnTo>
                  <a:lnTo>
                    <a:pt x="30465" y="3627"/>
                  </a:lnTo>
                  <a:lnTo>
                    <a:pt x="30519" y="3638"/>
                  </a:lnTo>
                  <a:lnTo>
                    <a:pt x="30660" y="3638"/>
                  </a:lnTo>
                  <a:lnTo>
                    <a:pt x="30800" y="3638"/>
                  </a:lnTo>
                  <a:lnTo>
                    <a:pt x="30800" y="3638"/>
                  </a:lnTo>
                  <a:lnTo>
                    <a:pt x="30757" y="3671"/>
                  </a:lnTo>
                  <a:lnTo>
                    <a:pt x="30714" y="3692"/>
                  </a:lnTo>
                  <a:lnTo>
                    <a:pt x="30670" y="3703"/>
                  </a:lnTo>
                  <a:lnTo>
                    <a:pt x="30627" y="3703"/>
                  </a:lnTo>
                  <a:lnTo>
                    <a:pt x="30584" y="3703"/>
                  </a:lnTo>
                  <a:lnTo>
                    <a:pt x="30541" y="3692"/>
                  </a:lnTo>
                  <a:lnTo>
                    <a:pt x="30444" y="3660"/>
                  </a:lnTo>
                  <a:lnTo>
                    <a:pt x="30271" y="3563"/>
                  </a:lnTo>
                  <a:lnTo>
                    <a:pt x="30185" y="3520"/>
                  </a:lnTo>
                  <a:lnTo>
                    <a:pt x="30098" y="3487"/>
                  </a:lnTo>
                  <a:lnTo>
                    <a:pt x="30098" y="3487"/>
                  </a:lnTo>
                  <a:lnTo>
                    <a:pt x="30055" y="3487"/>
                  </a:lnTo>
                  <a:lnTo>
                    <a:pt x="29990" y="3509"/>
                  </a:lnTo>
                  <a:lnTo>
                    <a:pt x="29850" y="3563"/>
                  </a:lnTo>
                  <a:lnTo>
                    <a:pt x="29807" y="3573"/>
                  </a:lnTo>
                  <a:lnTo>
                    <a:pt x="29785" y="3563"/>
                  </a:lnTo>
                  <a:lnTo>
                    <a:pt x="29774" y="3563"/>
                  </a:lnTo>
                  <a:lnTo>
                    <a:pt x="29764" y="3541"/>
                  </a:lnTo>
                  <a:lnTo>
                    <a:pt x="29764" y="3520"/>
                  </a:lnTo>
                  <a:lnTo>
                    <a:pt x="29807" y="3444"/>
                  </a:lnTo>
                  <a:lnTo>
                    <a:pt x="29807" y="3444"/>
                  </a:lnTo>
                  <a:lnTo>
                    <a:pt x="29764" y="3444"/>
                  </a:lnTo>
                  <a:lnTo>
                    <a:pt x="29742" y="3466"/>
                  </a:lnTo>
                  <a:lnTo>
                    <a:pt x="29720" y="3487"/>
                  </a:lnTo>
                  <a:lnTo>
                    <a:pt x="29710" y="3530"/>
                  </a:lnTo>
                  <a:lnTo>
                    <a:pt x="29699" y="3552"/>
                  </a:lnTo>
                  <a:lnTo>
                    <a:pt x="29688" y="3584"/>
                  </a:lnTo>
                  <a:lnTo>
                    <a:pt x="29656" y="3595"/>
                  </a:lnTo>
                  <a:lnTo>
                    <a:pt x="29602" y="3584"/>
                  </a:lnTo>
                  <a:lnTo>
                    <a:pt x="29602" y="3584"/>
                  </a:lnTo>
                  <a:lnTo>
                    <a:pt x="29548" y="3530"/>
                  </a:lnTo>
                  <a:lnTo>
                    <a:pt x="29483" y="3455"/>
                  </a:lnTo>
                  <a:lnTo>
                    <a:pt x="29451" y="3412"/>
                  </a:lnTo>
                  <a:lnTo>
                    <a:pt x="29397" y="3379"/>
                  </a:lnTo>
                  <a:lnTo>
                    <a:pt x="29332" y="3358"/>
                  </a:lnTo>
                  <a:lnTo>
                    <a:pt x="29256" y="3336"/>
                  </a:lnTo>
                  <a:lnTo>
                    <a:pt x="29256" y="3336"/>
                  </a:lnTo>
                  <a:lnTo>
                    <a:pt x="29224" y="3379"/>
                  </a:lnTo>
                  <a:lnTo>
                    <a:pt x="29224" y="3412"/>
                  </a:lnTo>
                  <a:lnTo>
                    <a:pt x="29245" y="3433"/>
                  </a:lnTo>
                  <a:lnTo>
                    <a:pt x="29267" y="3466"/>
                  </a:lnTo>
                  <a:lnTo>
                    <a:pt x="29299" y="3509"/>
                  </a:lnTo>
                  <a:lnTo>
                    <a:pt x="29321" y="3552"/>
                  </a:lnTo>
                  <a:lnTo>
                    <a:pt x="29321" y="3617"/>
                  </a:lnTo>
                  <a:lnTo>
                    <a:pt x="29299" y="3692"/>
                  </a:lnTo>
                  <a:lnTo>
                    <a:pt x="29299" y="3692"/>
                  </a:lnTo>
                  <a:lnTo>
                    <a:pt x="29105" y="3627"/>
                  </a:lnTo>
                  <a:lnTo>
                    <a:pt x="28911" y="3595"/>
                  </a:lnTo>
                  <a:lnTo>
                    <a:pt x="28727" y="3563"/>
                  </a:lnTo>
                  <a:lnTo>
                    <a:pt x="28554" y="3552"/>
                  </a:lnTo>
                  <a:lnTo>
                    <a:pt x="28371" y="3541"/>
                  </a:lnTo>
                  <a:lnTo>
                    <a:pt x="28209" y="3541"/>
                  </a:lnTo>
                  <a:lnTo>
                    <a:pt x="27874" y="3563"/>
                  </a:lnTo>
                  <a:lnTo>
                    <a:pt x="27529" y="3584"/>
                  </a:lnTo>
                  <a:lnTo>
                    <a:pt x="27173" y="3584"/>
                  </a:lnTo>
                  <a:lnTo>
                    <a:pt x="26989" y="3584"/>
                  </a:lnTo>
                  <a:lnTo>
                    <a:pt x="26795" y="3563"/>
                  </a:lnTo>
                  <a:lnTo>
                    <a:pt x="26579" y="3530"/>
                  </a:lnTo>
                  <a:lnTo>
                    <a:pt x="26363" y="3487"/>
                  </a:lnTo>
                  <a:lnTo>
                    <a:pt x="26363" y="3487"/>
                  </a:lnTo>
                  <a:lnTo>
                    <a:pt x="26331" y="3509"/>
                  </a:lnTo>
                  <a:lnTo>
                    <a:pt x="26331" y="3520"/>
                  </a:lnTo>
                  <a:lnTo>
                    <a:pt x="26341" y="3530"/>
                  </a:lnTo>
                  <a:lnTo>
                    <a:pt x="26374" y="3541"/>
                  </a:lnTo>
                  <a:lnTo>
                    <a:pt x="26417" y="3541"/>
                  </a:lnTo>
                  <a:lnTo>
                    <a:pt x="26417" y="3541"/>
                  </a:lnTo>
                  <a:lnTo>
                    <a:pt x="26352" y="3541"/>
                  </a:lnTo>
                  <a:lnTo>
                    <a:pt x="26287" y="3541"/>
                  </a:lnTo>
                  <a:lnTo>
                    <a:pt x="26158" y="3520"/>
                  </a:lnTo>
                  <a:lnTo>
                    <a:pt x="25899" y="3466"/>
                  </a:lnTo>
                  <a:lnTo>
                    <a:pt x="25769" y="3433"/>
                  </a:lnTo>
                  <a:lnTo>
                    <a:pt x="25629" y="3422"/>
                  </a:lnTo>
                  <a:lnTo>
                    <a:pt x="25553" y="3433"/>
                  </a:lnTo>
                  <a:lnTo>
                    <a:pt x="25478" y="3444"/>
                  </a:lnTo>
                  <a:lnTo>
                    <a:pt x="25402" y="3455"/>
                  </a:lnTo>
                  <a:lnTo>
                    <a:pt x="25316" y="3487"/>
                  </a:lnTo>
                  <a:lnTo>
                    <a:pt x="25316" y="3487"/>
                  </a:lnTo>
                  <a:lnTo>
                    <a:pt x="25273" y="3444"/>
                  </a:lnTo>
                  <a:lnTo>
                    <a:pt x="25229" y="3422"/>
                  </a:lnTo>
                  <a:lnTo>
                    <a:pt x="25175" y="3401"/>
                  </a:lnTo>
                  <a:lnTo>
                    <a:pt x="25100" y="3390"/>
                  </a:lnTo>
                  <a:lnTo>
                    <a:pt x="24960" y="3379"/>
                  </a:lnTo>
                  <a:lnTo>
                    <a:pt x="24787" y="3379"/>
                  </a:lnTo>
                  <a:lnTo>
                    <a:pt x="24614" y="3379"/>
                  </a:lnTo>
                  <a:lnTo>
                    <a:pt x="24441" y="3368"/>
                  </a:lnTo>
                  <a:lnTo>
                    <a:pt x="24355" y="3347"/>
                  </a:lnTo>
                  <a:lnTo>
                    <a:pt x="24269" y="3325"/>
                  </a:lnTo>
                  <a:lnTo>
                    <a:pt x="24193" y="3282"/>
                  </a:lnTo>
                  <a:lnTo>
                    <a:pt x="24117" y="3239"/>
                  </a:lnTo>
                  <a:lnTo>
                    <a:pt x="24117" y="3239"/>
                  </a:lnTo>
                  <a:lnTo>
                    <a:pt x="23988" y="3282"/>
                  </a:lnTo>
                  <a:lnTo>
                    <a:pt x="23858" y="3325"/>
                  </a:lnTo>
                  <a:lnTo>
                    <a:pt x="23621" y="3444"/>
                  </a:lnTo>
                  <a:lnTo>
                    <a:pt x="23621" y="3444"/>
                  </a:lnTo>
                  <a:lnTo>
                    <a:pt x="23621" y="3390"/>
                  </a:lnTo>
                  <a:lnTo>
                    <a:pt x="23610" y="3358"/>
                  </a:lnTo>
                  <a:lnTo>
                    <a:pt x="23588" y="3325"/>
                  </a:lnTo>
                  <a:lnTo>
                    <a:pt x="23578" y="3293"/>
                  </a:lnTo>
                  <a:lnTo>
                    <a:pt x="23578" y="3293"/>
                  </a:lnTo>
                  <a:lnTo>
                    <a:pt x="23545" y="3293"/>
                  </a:lnTo>
                  <a:lnTo>
                    <a:pt x="23535" y="3314"/>
                  </a:lnTo>
                  <a:lnTo>
                    <a:pt x="23535" y="3325"/>
                  </a:lnTo>
                  <a:lnTo>
                    <a:pt x="23556" y="3347"/>
                  </a:lnTo>
                  <a:lnTo>
                    <a:pt x="23567" y="3379"/>
                  </a:lnTo>
                  <a:lnTo>
                    <a:pt x="23588" y="3412"/>
                  </a:lnTo>
                  <a:lnTo>
                    <a:pt x="23588" y="3444"/>
                  </a:lnTo>
                  <a:lnTo>
                    <a:pt x="23578" y="3487"/>
                  </a:lnTo>
                  <a:lnTo>
                    <a:pt x="23578" y="3487"/>
                  </a:lnTo>
                  <a:lnTo>
                    <a:pt x="23081" y="3358"/>
                  </a:lnTo>
                  <a:lnTo>
                    <a:pt x="22865" y="3293"/>
                  </a:lnTo>
                  <a:lnTo>
                    <a:pt x="22628" y="3239"/>
                  </a:lnTo>
                  <a:lnTo>
                    <a:pt x="22628" y="3239"/>
                  </a:lnTo>
                  <a:lnTo>
                    <a:pt x="22584" y="3260"/>
                  </a:lnTo>
                  <a:lnTo>
                    <a:pt x="22584" y="3271"/>
                  </a:lnTo>
                  <a:lnTo>
                    <a:pt x="22584" y="3282"/>
                  </a:lnTo>
                  <a:lnTo>
                    <a:pt x="22606" y="3304"/>
                  </a:lnTo>
                  <a:lnTo>
                    <a:pt x="22638" y="3314"/>
                  </a:lnTo>
                  <a:lnTo>
                    <a:pt x="22682" y="3336"/>
                  </a:lnTo>
                  <a:lnTo>
                    <a:pt x="22714" y="3358"/>
                  </a:lnTo>
                  <a:lnTo>
                    <a:pt x="22736" y="3390"/>
                  </a:lnTo>
                  <a:lnTo>
                    <a:pt x="22736" y="3412"/>
                  </a:lnTo>
                  <a:lnTo>
                    <a:pt x="22725" y="3444"/>
                  </a:lnTo>
                  <a:lnTo>
                    <a:pt x="22725" y="3444"/>
                  </a:lnTo>
                  <a:lnTo>
                    <a:pt x="22628" y="3412"/>
                  </a:lnTo>
                  <a:lnTo>
                    <a:pt x="22541" y="3390"/>
                  </a:lnTo>
                  <a:lnTo>
                    <a:pt x="22455" y="3379"/>
                  </a:lnTo>
                  <a:lnTo>
                    <a:pt x="22379" y="3379"/>
                  </a:lnTo>
                  <a:lnTo>
                    <a:pt x="22228" y="3401"/>
                  </a:lnTo>
                  <a:lnTo>
                    <a:pt x="22099" y="3433"/>
                  </a:lnTo>
                  <a:lnTo>
                    <a:pt x="21980" y="3444"/>
                  </a:lnTo>
                  <a:lnTo>
                    <a:pt x="21926" y="3444"/>
                  </a:lnTo>
                  <a:lnTo>
                    <a:pt x="21883" y="3433"/>
                  </a:lnTo>
                  <a:lnTo>
                    <a:pt x="21840" y="3412"/>
                  </a:lnTo>
                  <a:lnTo>
                    <a:pt x="21796" y="3368"/>
                  </a:lnTo>
                  <a:lnTo>
                    <a:pt x="21764" y="3314"/>
                  </a:lnTo>
                  <a:lnTo>
                    <a:pt x="21732" y="3239"/>
                  </a:lnTo>
                  <a:lnTo>
                    <a:pt x="21732" y="3239"/>
                  </a:lnTo>
                  <a:lnTo>
                    <a:pt x="21710" y="3228"/>
                  </a:lnTo>
                  <a:lnTo>
                    <a:pt x="21688" y="3217"/>
                  </a:lnTo>
                  <a:lnTo>
                    <a:pt x="21634" y="3228"/>
                  </a:lnTo>
                  <a:lnTo>
                    <a:pt x="21591" y="3250"/>
                  </a:lnTo>
                  <a:lnTo>
                    <a:pt x="21537" y="3282"/>
                  </a:lnTo>
                  <a:lnTo>
                    <a:pt x="21473" y="3325"/>
                  </a:lnTo>
                  <a:lnTo>
                    <a:pt x="21419" y="3358"/>
                  </a:lnTo>
                  <a:lnTo>
                    <a:pt x="21354" y="3379"/>
                  </a:lnTo>
                  <a:lnTo>
                    <a:pt x="21278" y="3390"/>
                  </a:lnTo>
                  <a:lnTo>
                    <a:pt x="21278" y="3390"/>
                  </a:lnTo>
                  <a:lnTo>
                    <a:pt x="21181" y="3336"/>
                  </a:lnTo>
                  <a:lnTo>
                    <a:pt x="21073" y="3293"/>
                  </a:lnTo>
                  <a:lnTo>
                    <a:pt x="20965" y="3260"/>
                  </a:lnTo>
                  <a:lnTo>
                    <a:pt x="20857" y="3250"/>
                  </a:lnTo>
                  <a:lnTo>
                    <a:pt x="20749" y="3239"/>
                  </a:lnTo>
                  <a:lnTo>
                    <a:pt x="20641" y="3250"/>
                  </a:lnTo>
                  <a:lnTo>
                    <a:pt x="20415" y="3260"/>
                  </a:lnTo>
                  <a:lnTo>
                    <a:pt x="20209" y="3271"/>
                  </a:lnTo>
                  <a:lnTo>
                    <a:pt x="20101" y="3271"/>
                  </a:lnTo>
                  <a:lnTo>
                    <a:pt x="20004" y="3260"/>
                  </a:lnTo>
                  <a:lnTo>
                    <a:pt x="19918" y="3239"/>
                  </a:lnTo>
                  <a:lnTo>
                    <a:pt x="19832" y="3206"/>
                  </a:lnTo>
                  <a:lnTo>
                    <a:pt x="19756" y="3163"/>
                  </a:lnTo>
                  <a:lnTo>
                    <a:pt x="19691" y="3088"/>
                  </a:lnTo>
                  <a:lnTo>
                    <a:pt x="19691" y="3088"/>
                  </a:lnTo>
                  <a:lnTo>
                    <a:pt x="19378" y="3120"/>
                  </a:lnTo>
                  <a:lnTo>
                    <a:pt x="19076" y="3152"/>
                  </a:lnTo>
                  <a:lnTo>
                    <a:pt x="18784" y="3163"/>
                  </a:lnTo>
                  <a:lnTo>
                    <a:pt x="18482" y="3174"/>
                  </a:lnTo>
                  <a:lnTo>
                    <a:pt x="17910" y="3174"/>
                  </a:lnTo>
                  <a:lnTo>
                    <a:pt x="17359" y="3163"/>
                  </a:lnTo>
                  <a:lnTo>
                    <a:pt x="16809" y="3120"/>
                  </a:lnTo>
                  <a:lnTo>
                    <a:pt x="16269" y="3066"/>
                  </a:lnTo>
                  <a:lnTo>
                    <a:pt x="15740" y="3012"/>
                  </a:lnTo>
                  <a:lnTo>
                    <a:pt x="15200" y="2937"/>
                  </a:lnTo>
                  <a:lnTo>
                    <a:pt x="15200" y="2937"/>
                  </a:lnTo>
                  <a:lnTo>
                    <a:pt x="15114" y="2958"/>
                  </a:lnTo>
                  <a:lnTo>
                    <a:pt x="15038" y="2980"/>
                  </a:lnTo>
                  <a:lnTo>
                    <a:pt x="14887" y="3023"/>
                  </a:lnTo>
                  <a:lnTo>
                    <a:pt x="14736" y="3066"/>
                  </a:lnTo>
                  <a:lnTo>
                    <a:pt x="14650" y="3088"/>
                  </a:lnTo>
                  <a:lnTo>
                    <a:pt x="14553" y="3088"/>
                  </a:lnTo>
                  <a:lnTo>
                    <a:pt x="14553" y="3088"/>
                  </a:lnTo>
                  <a:lnTo>
                    <a:pt x="14499" y="3055"/>
                  </a:lnTo>
                  <a:lnTo>
                    <a:pt x="14423" y="3023"/>
                  </a:lnTo>
                  <a:lnTo>
                    <a:pt x="14326" y="3001"/>
                  </a:lnTo>
                  <a:lnTo>
                    <a:pt x="14218" y="2980"/>
                  </a:lnTo>
                  <a:lnTo>
                    <a:pt x="13970" y="2969"/>
                  </a:lnTo>
                  <a:lnTo>
                    <a:pt x="13678" y="2980"/>
                  </a:lnTo>
                  <a:lnTo>
                    <a:pt x="13030" y="3012"/>
                  </a:lnTo>
                  <a:lnTo>
                    <a:pt x="12696" y="3034"/>
                  </a:lnTo>
                  <a:lnTo>
                    <a:pt x="12361" y="3045"/>
                  </a:lnTo>
                  <a:lnTo>
                    <a:pt x="12361" y="3045"/>
                  </a:lnTo>
                  <a:lnTo>
                    <a:pt x="12091" y="3034"/>
                  </a:lnTo>
                  <a:lnTo>
                    <a:pt x="11832" y="3012"/>
                  </a:lnTo>
                  <a:lnTo>
                    <a:pt x="11325" y="2947"/>
                  </a:lnTo>
                  <a:lnTo>
                    <a:pt x="11098" y="2915"/>
                  </a:lnTo>
                  <a:lnTo>
                    <a:pt x="10871" y="2893"/>
                  </a:lnTo>
                  <a:lnTo>
                    <a:pt x="10666" y="2883"/>
                  </a:lnTo>
                  <a:lnTo>
                    <a:pt x="10472" y="2893"/>
                  </a:lnTo>
                  <a:lnTo>
                    <a:pt x="10472" y="2893"/>
                  </a:lnTo>
                  <a:lnTo>
                    <a:pt x="10407" y="2904"/>
                  </a:lnTo>
                  <a:lnTo>
                    <a:pt x="10342" y="2926"/>
                  </a:lnTo>
                  <a:lnTo>
                    <a:pt x="10213" y="3001"/>
                  </a:lnTo>
                  <a:lnTo>
                    <a:pt x="10094" y="3055"/>
                  </a:lnTo>
                  <a:lnTo>
                    <a:pt x="10029" y="3077"/>
                  </a:lnTo>
                  <a:lnTo>
                    <a:pt x="9975" y="3088"/>
                  </a:lnTo>
                  <a:lnTo>
                    <a:pt x="9975" y="3088"/>
                  </a:lnTo>
                  <a:lnTo>
                    <a:pt x="9964" y="3088"/>
                  </a:lnTo>
                  <a:lnTo>
                    <a:pt x="9954" y="3066"/>
                  </a:lnTo>
                  <a:lnTo>
                    <a:pt x="9943" y="3023"/>
                  </a:lnTo>
                  <a:lnTo>
                    <a:pt x="9910" y="2969"/>
                  </a:lnTo>
                  <a:lnTo>
                    <a:pt x="9900" y="2947"/>
                  </a:lnTo>
                  <a:lnTo>
                    <a:pt x="9867" y="2937"/>
                  </a:lnTo>
                  <a:lnTo>
                    <a:pt x="9867" y="2937"/>
                  </a:lnTo>
                  <a:lnTo>
                    <a:pt x="9759" y="2915"/>
                  </a:lnTo>
                  <a:lnTo>
                    <a:pt x="9619" y="2915"/>
                  </a:lnTo>
                  <a:lnTo>
                    <a:pt x="9479" y="2915"/>
                  </a:lnTo>
                  <a:lnTo>
                    <a:pt x="9327" y="2915"/>
                  </a:lnTo>
                  <a:lnTo>
                    <a:pt x="9004" y="2947"/>
                  </a:lnTo>
                  <a:lnTo>
                    <a:pt x="8669" y="2980"/>
                  </a:lnTo>
                  <a:lnTo>
                    <a:pt x="8323" y="3012"/>
                  </a:lnTo>
                  <a:lnTo>
                    <a:pt x="8162" y="3012"/>
                  </a:lnTo>
                  <a:lnTo>
                    <a:pt x="8010" y="3012"/>
                  </a:lnTo>
                  <a:lnTo>
                    <a:pt x="7859" y="3001"/>
                  </a:lnTo>
                  <a:lnTo>
                    <a:pt x="7719" y="2980"/>
                  </a:lnTo>
                  <a:lnTo>
                    <a:pt x="7589" y="2947"/>
                  </a:lnTo>
                  <a:lnTo>
                    <a:pt x="7481" y="2893"/>
                  </a:lnTo>
                  <a:lnTo>
                    <a:pt x="7481" y="2893"/>
                  </a:lnTo>
                  <a:lnTo>
                    <a:pt x="7406" y="2883"/>
                  </a:lnTo>
                  <a:lnTo>
                    <a:pt x="7352" y="2893"/>
                  </a:lnTo>
                  <a:lnTo>
                    <a:pt x="7309" y="2926"/>
                  </a:lnTo>
                  <a:lnTo>
                    <a:pt x="7287" y="2969"/>
                  </a:lnTo>
                  <a:lnTo>
                    <a:pt x="7255" y="3012"/>
                  </a:lnTo>
                  <a:lnTo>
                    <a:pt x="7233" y="3055"/>
                  </a:lnTo>
                  <a:lnTo>
                    <a:pt x="7190" y="3077"/>
                  </a:lnTo>
                  <a:lnTo>
                    <a:pt x="7136" y="3088"/>
                  </a:lnTo>
                  <a:lnTo>
                    <a:pt x="7136" y="3088"/>
                  </a:lnTo>
                  <a:lnTo>
                    <a:pt x="6942" y="3023"/>
                  </a:lnTo>
                  <a:lnTo>
                    <a:pt x="6758" y="2969"/>
                  </a:lnTo>
                  <a:lnTo>
                    <a:pt x="6564" y="2926"/>
                  </a:lnTo>
                  <a:lnTo>
                    <a:pt x="6369" y="2915"/>
                  </a:lnTo>
                  <a:lnTo>
                    <a:pt x="6175" y="2915"/>
                  </a:lnTo>
                  <a:lnTo>
                    <a:pt x="5981" y="2926"/>
                  </a:lnTo>
                  <a:lnTo>
                    <a:pt x="5786" y="2947"/>
                  </a:lnTo>
                  <a:lnTo>
                    <a:pt x="5581" y="2991"/>
                  </a:lnTo>
                  <a:lnTo>
                    <a:pt x="5581" y="2991"/>
                  </a:lnTo>
                  <a:lnTo>
                    <a:pt x="5538" y="2937"/>
                  </a:lnTo>
                  <a:lnTo>
                    <a:pt x="5473" y="2893"/>
                  </a:lnTo>
                  <a:lnTo>
                    <a:pt x="5409" y="2861"/>
                  </a:lnTo>
                  <a:lnTo>
                    <a:pt x="5333" y="2850"/>
                  </a:lnTo>
                  <a:lnTo>
                    <a:pt x="5257" y="2839"/>
                  </a:lnTo>
                  <a:lnTo>
                    <a:pt x="5171" y="2829"/>
                  </a:lnTo>
                  <a:lnTo>
                    <a:pt x="4998" y="2839"/>
                  </a:lnTo>
                  <a:lnTo>
                    <a:pt x="4815" y="2861"/>
                  </a:lnTo>
                  <a:lnTo>
                    <a:pt x="4642" y="2861"/>
                  </a:lnTo>
                  <a:lnTo>
                    <a:pt x="4556" y="2861"/>
                  </a:lnTo>
                  <a:lnTo>
                    <a:pt x="4480" y="2850"/>
                  </a:lnTo>
                  <a:lnTo>
                    <a:pt x="4405" y="2829"/>
                  </a:lnTo>
                  <a:lnTo>
                    <a:pt x="4340" y="2796"/>
                  </a:lnTo>
                  <a:lnTo>
                    <a:pt x="4340" y="2796"/>
                  </a:lnTo>
                  <a:lnTo>
                    <a:pt x="4156" y="2829"/>
                  </a:lnTo>
                  <a:lnTo>
                    <a:pt x="3973" y="2861"/>
                  </a:lnTo>
                  <a:lnTo>
                    <a:pt x="3800" y="2883"/>
                  </a:lnTo>
                  <a:lnTo>
                    <a:pt x="3617" y="2893"/>
                  </a:lnTo>
                  <a:lnTo>
                    <a:pt x="3282" y="2904"/>
                  </a:lnTo>
                  <a:lnTo>
                    <a:pt x="2936" y="2893"/>
                  </a:lnTo>
                  <a:lnTo>
                    <a:pt x="2267" y="2850"/>
                  </a:lnTo>
                  <a:lnTo>
                    <a:pt x="1911" y="2839"/>
                  </a:lnTo>
                  <a:lnTo>
                    <a:pt x="1555" y="2839"/>
                  </a:lnTo>
                  <a:lnTo>
                    <a:pt x="1555" y="2839"/>
                  </a:lnTo>
                  <a:lnTo>
                    <a:pt x="1436" y="2775"/>
                  </a:lnTo>
                  <a:lnTo>
                    <a:pt x="1317" y="2710"/>
                  </a:lnTo>
                  <a:lnTo>
                    <a:pt x="1188" y="2656"/>
                  </a:lnTo>
                  <a:lnTo>
                    <a:pt x="1058" y="2613"/>
                  </a:lnTo>
                  <a:lnTo>
                    <a:pt x="918" y="2570"/>
                  </a:lnTo>
                  <a:lnTo>
                    <a:pt x="766" y="2537"/>
                  </a:lnTo>
                  <a:lnTo>
                    <a:pt x="615" y="2516"/>
                  </a:lnTo>
                  <a:lnTo>
                    <a:pt x="453" y="2494"/>
                  </a:lnTo>
                  <a:lnTo>
                    <a:pt x="453" y="2494"/>
                  </a:lnTo>
                  <a:lnTo>
                    <a:pt x="367" y="2235"/>
                  </a:lnTo>
                  <a:lnTo>
                    <a:pt x="259" y="1943"/>
                  </a:lnTo>
                  <a:lnTo>
                    <a:pt x="151" y="1641"/>
                  </a:lnTo>
                  <a:lnTo>
                    <a:pt x="97" y="1490"/>
                  </a:lnTo>
                  <a:lnTo>
                    <a:pt x="65" y="1328"/>
                  </a:lnTo>
                  <a:lnTo>
                    <a:pt x="22" y="1177"/>
                  </a:lnTo>
                  <a:lnTo>
                    <a:pt x="0" y="1026"/>
                  </a:lnTo>
                  <a:lnTo>
                    <a:pt x="0" y="885"/>
                  </a:lnTo>
                  <a:lnTo>
                    <a:pt x="11" y="745"/>
                  </a:lnTo>
                  <a:lnTo>
                    <a:pt x="32" y="605"/>
                  </a:lnTo>
                  <a:lnTo>
                    <a:pt x="86" y="475"/>
                  </a:lnTo>
                  <a:lnTo>
                    <a:pt x="119" y="421"/>
                  </a:lnTo>
                  <a:lnTo>
                    <a:pt x="162" y="356"/>
                  </a:lnTo>
                  <a:lnTo>
                    <a:pt x="205" y="302"/>
                  </a:lnTo>
                  <a:lnTo>
                    <a:pt x="259" y="248"/>
                  </a:lnTo>
                  <a:lnTo>
                    <a:pt x="259" y="248"/>
                  </a:lnTo>
                  <a:lnTo>
                    <a:pt x="928" y="184"/>
                  </a:lnTo>
                  <a:lnTo>
                    <a:pt x="1598" y="130"/>
                  </a:lnTo>
                  <a:lnTo>
                    <a:pt x="2278" y="87"/>
                  </a:lnTo>
                  <a:lnTo>
                    <a:pt x="2958" y="54"/>
                  </a:lnTo>
                  <a:lnTo>
                    <a:pt x="3649" y="33"/>
                  </a:lnTo>
                  <a:lnTo>
                    <a:pt x="4329" y="11"/>
                  </a:lnTo>
                  <a:lnTo>
                    <a:pt x="5722" y="0"/>
                  </a:lnTo>
                  <a:lnTo>
                    <a:pt x="7114" y="11"/>
                  </a:lnTo>
                  <a:lnTo>
                    <a:pt x="8518" y="33"/>
                  </a:lnTo>
                  <a:lnTo>
                    <a:pt x="9921" y="43"/>
                  </a:lnTo>
                  <a:lnTo>
                    <a:pt x="11314" y="54"/>
                  </a:lnTo>
                  <a:lnTo>
                    <a:pt x="11314" y="54"/>
                  </a:lnTo>
                  <a:lnTo>
                    <a:pt x="13343" y="43"/>
                  </a:lnTo>
                  <a:lnTo>
                    <a:pt x="15449" y="33"/>
                  </a:lnTo>
                  <a:lnTo>
                    <a:pt x="16507" y="33"/>
                  </a:lnTo>
                  <a:lnTo>
                    <a:pt x="17575" y="43"/>
                  </a:lnTo>
                  <a:lnTo>
                    <a:pt x="18633" y="65"/>
                  </a:lnTo>
                  <a:lnTo>
                    <a:pt x="19691" y="97"/>
                  </a:lnTo>
                  <a:lnTo>
                    <a:pt x="19691" y="97"/>
                  </a:lnTo>
                  <a:lnTo>
                    <a:pt x="21958" y="205"/>
                  </a:lnTo>
                  <a:lnTo>
                    <a:pt x="24204" y="324"/>
                  </a:lnTo>
                  <a:lnTo>
                    <a:pt x="26428" y="443"/>
                  </a:lnTo>
                  <a:lnTo>
                    <a:pt x="28608" y="551"/>
                  </a:lnTo>
                  <a:lnTo>
                    <a:pt x="28608" y="551"/>
                  </a:lnTo>
                  <a:lnTo>
                    <a:pt x="29548" y="594"/>
                  </a:lnTo>
                  <a:lnTo>
                    <a:pt x="30530" y="659"/>
                  </a:lnTo>
                  <a:lnTo>
                    <a:pt x="31523" y="713"/>
                  </a:lnTo>
                  <a:lnTo>
                    <a:pt x="32495" y="745"/>
                  </a:lnTo>
                  <a:lnTo>
                    <a:pt x="32495" y="745"/>
                  </a:lnTo>
                  <a:lnTo>
                    <a:pt x="32700" y="767"/>
                  </a:lnTo>
                  <a:lnTo>
                    <a:pt x="32894" y="788"/>
                  </a:lnTo>
                  <a:lnTo>
                    <a:pt x="33294" y="842"/>
                  </a:lnTo>
                  <a:lnTo>
                    <a:pt x="33693" y="907"/>
                  </a:lnTo>
                  <a:lnTo>
                    <a:pt x="33888" y="939"/>
                  </a:lnTo>
                  <a:lnTo>
                    <a:pt x="34093" y="950"/>
                  </a:lnTo>
                  <a:lnTo>
                    <a:pt x="34093" y="950"/>
                  </a:lnTo>
                  <a:lnTo>
                    <a:pt x="34611" y="983"/>
                  </a:lnTo>
                  <a:lnTo>
                    <a:pt x="35237" y="1026"/>
                  </a:lnTo>
                  <a:lnTo>
                    <a:pt x="35539" y="1047"/>
                  </a:lnTo>
                  <a:lnTo>
                    <a:pt x="35809" y="1047"/>
                  </a:lnTo>
                  <a:lnTo>
                    <a:pt x="36025" y="1037"/>
                  </a:lnTo>
                  <a:lnTo>
                    <a:pt x="36111" y="1015"/>
                  </a:lnTo>
                  <a:lnTo>
                    <a:pt x="36176" y="993"/>
                  </a:lnTo>
                  <a:lnTo>
                    <a:pt x="36176" y="993"/>
                  </a:lnTo>
                  <a:lnTo>
                    <a:pt x="36230" y="993"/>
                  </a:lnTo>
                  <a:lnTo>
                    <a:pt x="36263" y="1004"/>
                  </a:lnTo>
                  <a:lnTo>
                    <a:pt x="36284" y="1026"/>
                  </a:lnTo>
                  <a:lnTo>
                    <a:pt x="36306" y="1047"/>
                  </a:lnTo>
                  <a:lnTo>
                    <a:pt x="36327" y="1112"/>
                  </a:lnTo>
                  <a:lnTo>
                    <a:pt x="36349" y="1134"/>
                  </a:lnTo>
                  <a:lnTo>
                    <a:pt x="36381" y="1144"/>
                  </a:lnTo>
                  <a:lnTo>
                    <a:pt x="36381" y="1144"/>
                  </a:lnTo>
                  <a:lnTo>
                    <a:pt x="36867" y="1177"/>
                  </a:lnTo>
                  <a:lnTo>
                    <a:pt x="37364" y="1209"/>
                  </a:lnTo>
                  <a:lnTo>
                    <a:pt x="37850" y="1252"/>
                  </a:lnTo>
                  <a:lnTo>
                    <a:pt x="38346" y="1306"/>
                  </a:lnTo>
                  <a:lnTo>
                    <a:pt x="39329" y="1414"/>
                  </a:lnTo>
                  <a:lnTo>
                    <a:pt x="40311" y="1544"/>
                  </a:lnTo>
                  <a:lnTo>
                    <a:pt x="41293" y="1663"/>
                  </a:lnTo>
                  <a:lnTo>
                    <a:pt x="42276" y="1771"/>
                  </a:lnTo>
                  <a:lnTo>
                    <a:pt x="42772" y="1814"/>
                  </a:lnTo>
                  <a:lnTo>
                    <a:pt x="43269" y="1846"/>
                  </a:lnTo>
                  <a:lnTo>
                    <a:pt x="43755" y="1879"/>
                  </a:lnTo>
                  <a:lnTo>
                    <a:pt x="44251" y="1900"/>
                  </a:lnTo>
                  <a:lnTo>
                    <a:pt x="44251" y="1900"/>
                  </a:lnTo>
                  <a:lnTo>
                    <a:pt x="44241" y="1911"/>
                  </a:lnTo>
                  <a:lnTo>
                    <a:pt x="44230" y="1922"/>
                  </a:lnTo>
                  <a:lnTo>
                    <a:pt x="44197" y="1943"/>
                  </a:lnTo>
                  <a:lnTo>
                    <a:pt x="44165" y="1954"/>
                  </a:lnTo>
                  <a:lnTo>
                    <a:pt x="44154" y="1976"/>
                  </a:lnTo>
                  <a:lnTo>
                    <a:pt x="44154" y="1997"/>
                  </a:lnTo>
                  <a:lnTo>
                    <a:pt x="44154" y="1997"/>
                  </a:lnTo>
                  <a:lnTo>
                    <a:pt x="44532" y="2019"/>
                  </a:lnTo>
                  <a:lnTo>
                    <a:pt x="44910" y="2041"/>
                  </a:lnTo>
                  <a:lnTo>
                    <a:pt x="45277" y="2084"/>
                  </a:lnTo>
                  <a:lnTo>
                    <a:pt x="45644" y="2138"/>
                  </a:lnTo>
                  <a:lnTo>
                    <a:pt x="46357" y="2246"/>
                  </a:lnTo>
                  <a:lnTo>
                    <a:pt x="47069" y="2364"/>
                  </a:lnTo>
                  <a:lnTo>
                    <a:pt x="47782" y="2494"/>
                  </a:lnTo>
                  <a:lnTo>
                    <a:pt x="48149" y="2548"/>
                  </a:lnTo>
                  <a:lnTo>
                    <a:pt x="48516" y="2591"/>
                  </a:lnTo>
                  <a:lnTo>
                    <a:pt x="48893" y="2634"/>
                  </a:lnTo>
                  <a:lnTo>
                    <a:pt x="49282" y="2667"/>
                  </a:lnTo>
                  <a:lnTo>
                    <a:pt x="49671" y="2688"/>
                  </a:lnTo>
                  <a:lnTo>
                    <a:pt x="50081" y="2688"/>
                  </a:lnTo>
                  <a:lnTo>
                    <a:pt x="50081" y="2688"/>
                  </a:lnTo>
                  <a:lnTo>
                    <a:pt x="50178" y="2785"/>
                  </a:lnTo>
                  <a:lnTo>
                    <a:pt x="50265" y="2883"/>
                  </a:lnTo>
                  <a:lnTo>
                    <a:pt x="50329" y="2991"/>
                  </a:lnTo>
                  <a:lnTo>
                    <a:pt x="50372" y="3109"/>
                  </a:lnTo>
                  <a:lnTo>
                    <a:pt x="50394" y="3239"/>
                  </a:lnTo>
                  <a:lnTo>
                    <a:pt x="50405" y="3379"/>
                  </a:lnTo>
                  <a:lnTo>
                    <a:pt x="50383" y="3530"/>
                  </a:lnTo>
                  <a:lnTo>
                    <a:pt x="50329" y="3692"/>
                  </a:lnTo>
                  <a:lnTo>
                    <a:pt x="50329" y="3692"/>
                  </a:lnTo>
                  <a:lnTo>
                    <a:pt x="50308" y="3725"/>
                  </a:lnTo>
                  <a:lnTo>
                    <a:pt x="50275" y="3735"/>
                  </a:lnTo>
                  <a:lnTo>
                    <a:pt x="50254" y="3746"/>
                  </a:lnTo>
                  <a:lnTo>
                    <a:pt x="50232" y="3757"/>
                  </a:lnTo>
                  <a:lnTo>
                    <a:pt x="50178" y="3746"/>
                  </a:lnTo>
                  <a:lnTo>
                    <a:pt x="50135" y="3735"/>
                  </a:lnTo>
                  <a:lnTo>
                    <a:pt x="50103" y="3735"/>
                  </a:lnTo>
                  <a:lnTo>
                    <a:pt x="50092" y="3735"/>
                  </a:lnTo>
                  <a:lnTo>
                    <a:pt x="50081" y="3757"/>
                  </a:lnTo>
                  <a:lnTo>
                    <a:pt x="50070" y="3822"/>
                  </a:lnTo>
                  <a:lnTo>
                    <a:pt x="50081" y="3941"/>
                  </a:lnTo>
                  <a:lnTo>
                    <a:pt x="50081" y="3941"/>
                  </a:lnTo>
                  <a:lnTo>
                    <a:pt x="50027" y="3919"/>
                  </a:lnTo>
                  <a:lnTo>
                    <a:pt x="49962" y="3908"/>
                  </a:lnTo>
                  <a:lnTo>
                    <a:pt x="49919" y="3908"/>
                  </a:lnTo>
                  <a:lnTo>
                    <a:pt x="49865" y="3919"/>
                  </a:lnTo>
                  <a:lnTo>
                    <a:pt x="49822" y="3951"/>
                  </a:lnTo>
                  <a:lnTo>
                    <a:pt x="49779" y="3984"/>
                  </a:lnTo>
                  <a:lnTo>
                    <a:pt x="49757" y="4027"/>
                  </a:lnTo>
                  <a:lnTo>
                    <a:pt x="49736" y="4092"/>
                  </a:lnTo>
                  <a:lnTo>
                    <a:pt x="49736" y="4092"/>
                  </a:lnTo>
                  <a:lnTo>
                    <a:pt x="49703" y="4059"/>
                  </a:lnTo>
                  <a:lnTo>
                    <a:pt x="49660" y="4048"/>
                  </a:lnTo>
                  <a:lnTo>
                    <a:pt x="49563" y="4038"/>
                  </a:lnTo>
                  <a:lnTo>
                    <a:pt x="49509" y="4027"/>
                  </a:lnTo>
                  <a:lnTo>
                    <a:pt x="49487" y="4005"/>
                  </a:lnTo>
                  <a:lnTo>
                    <a:pt x="49476" y="3984"/>
                  </a:lnTo>
                  <a:lnTo>
                    <a:pt x="49466" y="3962"/>
                  </a:lnTo>
                  <a:lnTo>
                    <a:pt x="49487" y="3887"/>
                  </a:lnTo>
                  <a:lnTo>
                    <a:pt x="49487" y="3887"/>
                  </a:lnTo>
                  <a:lnTo>
                    <a:pt x="49444" y="3919"/>
                  </a:lnTo>
                  <a:lnTo>
                    <a:pt x="49422" y="3951"/>
                  </a:lnTo>
                  <a:lnTo>
                    <a:pt x="49379" y="4038"/>
                  </a:lnTo>
                  <a:lnTo>
                    <a:pt x="49347" y="4124"/>
                  </a:lnTo>
                  <a:lnTo>
                    <a:pt x="49325" y="4156"/>
                  </a:lnTo>
                  <a:lnTo>
                    <a:pt x="49282" y="4189"/>
                  </a:lnTo>
                  <a:lnTo>
                    <a:pt x="49282" y="4189"/>
                  </a:lnTo>
                  <a:lnTo>
                    <a:pt x="49153" y="4156"/>
                  </a:lnTo>
                  <a:lnTo>
                    <a:pt x="49023" y="4146"/>
                  </a:lnTo>
                  <a:lnTo>
                    <a:pt x="48904" y="4135"/>
                  </a:lnTo>
                  <a:lnTo>
                    <a:pt x="48775" y="4135"/>
                  </a:lnTo>
                  <a:lnTo>
                    <a:pt x="48656" y="4146"/>
                  </a:lnTo>
                  <a:lnTo>
                    <a:pt x="48537" y="4167"/>
                  </a:lnTo>
                  <a:lnTo>
                    <a:pt x="48321" y="4221"/>
                  </a:lnTo>
                  <a:lnTo>
                    <a:pt x="48105" y="4286"/>
                  </a:lnTo>
                  <a:lnTo>
                    <a:pt x="47922" y="4362"/>
                  </a:lnTo>
                  <a:lnTo>
                    <a:pt x="47587" y="4491"/>
                  </a:lnTo>
                  <a:lnTo>
                    <a:pt x="47587" y="4491"/>
                  </a:lnTo>
                  <a:lnTo>
                    <a:pt x="47555" y="4491"/>
                  </a:lnTo>
                  <a:lnTo>
                    <a:pt x="47533" y="4480"/>
                  </a:lnTo>
                  <a:lnTo>
                    <a:pt x="47512" y="4470"/>
                  </a:lnTo>
                  <a:lnTo>
                    <a:pt x="47501" y="4448"/>
                  </a:lnTo>
                  <a:lnTo>
                    <a:pt x="47490" y="4394"/>
                  </a:lnTo>
                  <a:lnTo>
                    <a:pt x="47490" y="4340"/>
                  </a:lnTo>
                  <a:lnTo>
                    <a:pt x="47490" y="4340"/>
                  </a:lnTo>
                  <a:lnTo>
                    <a:pt x="47382" y="4362"/>
                  </a:lnTo>
                  <a:lnTo>
                    <a:pt x="47274" y="4394"/>
                  </a:lnTo>
                  <a:lnTo>
                    <a:pt x="47220" y="4405"/>
                  </a:lnTo>
                  <a:lnTo>
                    <a:pt x="47188" y="4437"/>
                  </a:lnTo>
                  <a:lnTo>
                    <a:pt x="47155" y="4480"/>
                  </a:lnTo>
                  <a:lnTo>
                    <a:pt x="47145" y="4534"/>
                  </a:lnTo>
                  <a:lnTo>
                    <a:pt x="47145" y="4534"/>
                  </a:lnTo>
                  <a:lnTo>
                    <a:pt x="47155" y="4534"/>
                  </a:lnTo>
                  <a:lnTo>
                    <a:pt x="47145" y="4524"/>
                  </a:lnTo>
                  <a:lnTo>
                    <a:pt x="47091" y="4491"/>
                  </a:lnTo>
                  <a:lnTo>
                    <a:pt x="46983" y="4459"/>
                  </a:lnTo>
                  <a:lnTo>
                    <a:pt x="46842" y="4437"/>
                  </a:lnTo>
                  <a:lnTo>
                    <a:pt x="46691" y="4426"/>
                  </a:lnTo>
                  <a:lnTo>
                    <a:pt x="46616" y="4437"/>
                  </a:lnTo>
                  <a:lnTo>
                    <a:pt x="46540" y="4448"/>
                  </a:lnTo>
                  <a:lnTo>
                    <a:pt x="46475" y="4470"/>
                  </a:lnTo>
                  <a:lnTo>
                    <a:pt x="46421" y="4491"/>
                  </a:lnTo>
                  <a:lnTo>
                    <a:pt x="46378" y="4534"/>
                  </a:lnTo>
                  <a:lnTo>
                    <a:pt x="46346" y="4588"/>
                  </a:lnTo>
                  <a:lnTo>
                    <a:pt x="46346" y="4588"/>
                  </a:lnTo>
                  <a:close/>
                </a:path>
              </a:pathLst>
            </a:custGeom>
            <a:solidFill>
              <a:srgbClr val="00BC6F">
                <a:alpha val="10130"/>
              </a:srgbClr>
            </a:solidFill>
            <a:ln>
              <a:noFill/>
            </a:ln>
          </p:spPr>
          <p:txBody>
            <a:bodyPr spcFirstLastPara="1" wrap="square" lIns="95550" tIns="95550" rIns="95550" bIns="95550" anchor="ctr" anchorCtr="0">
              <a:noAutofit/>
            </a:bodyPr>
            <a:lstStyle/>
            <a:p>
              <a:pPr marL="0" lvl="0" indent="0" algn="l" rtl="0">
                <a:spcBef>
                  <a:spcPts val="0"/>
                </a:spcBef>
                <a:spcAft>
                  <a:spcPts val="0"/>
                </a:spcAft>
                <a:buNone/>
              </a:pPr>
              <a:endParaRPr sz="1463"/>
            </a:p>
          </p:txBody>
        </p:sp>
        <p:sp>
          <p:nvSpPr>
            <p:cNvPr id="1867" name="Google Shape;1867;p171"/>
            <p:cNvSpPr/>
            <p:nvPr/>
          </p:nvSpPr>
          <p:spPr>
            <a:xfrm>
              <a:off x="430350" y="4227450"/>
              <a:ext cx="2465306" cy="157375"/>
            </a:xfrm>
            <a:custGeom>
              <a:avLst/>
              <a:gdLst/>
              <a:ahLst/>
              <a:cxnLst/>
              <a:rect l="l" t="t" r="r" b="b"/>
              <a:pathLst>
                <a:path w="59765" h="4664" extrusionOk="0">
                  <a:moveTo>
                    <a:pt x="59624" y="2051"/>
                  </a:moveTo>
                  <a:lnTo>
                    <a:pt x="59624" y="2051"/>
                  </a:lnTo>
                  <a:lnTo>
                    <a:pt x="59668" y="2181"/>
                  </a:lnTo>
                  <a:lnTo>
                    <a:pt x="59700" y="2332"/>
                  </a:lnTo>
                  <a:lnTo>
                    <a:pt x="59732" y="2516"/>
                  </a:lnTo>
                  <a:lnTo>
                    <a:pt x="59754" y="2699"/>
                  </a:lnTo>
                  <a:lnTo>
                    <a:pt x="59765" y="2872"/>
                  </a:lnTo>
                  <a:lnTo>
                    <a:pt x="59754" y="2969"/>
                  </a:lnTo>
                  <a:lnTo>
                    <a:pt x="59743" y="3045"/>
                  </a:lnTo>
                  <a:lnTo>
                    <a:pt x="59711" y="3131"/>
                  </a:lnTo>
                  <a:lnTo>
                    <a:pt x="59678" y="3206"/>
                  </a:lnTo>
                  <a:lnTo>
                    <a:pt x="59646" y="3271"/>
                  </a:lnTo>
                  <a:lnTo>
                    <a:pt x="59592" y="3325"/>
                  </a:lnTo>
                  <a:lnTo>
                    <a:pt x="59592" y="3325"/>
                  </a:lnTo>
                  <a:lnTo>
                    <a:pt x="59506" y="3336"/>
                  </a:lnTo>
                  <a:lnTo>
                    <a:pt x="59419" y="3325"/>
                  </a:lnTo>
                  <a:lnTo>
                    <a:pt x="59344" y="3304"/>
                  </a:lnTo>
                  <a:lnTo>
                    <a:pt x="59268" y="3282"/>
                  </a:lnTo>
                  <a:lnTo>
                    <a:pt x="59203" y="3250"/>
                  </a:lnTo>
                  <a:lnTo>
                    <a:pt x="59149" y="3228"/>
                  </a:lnTo>
                  <a:lnTo>
                    <a:pt x="59128" y="3196"/>
                  </a:lnTo>
                  <a:lnTo>
                    <a:pt x="59128" y="3174"/>
                  </a:lnTo>
                  <a:lnTo>
                    <a:pt x="59128" y="3163"/>
                  </a:lnTo>
                  <a:lnTo>
                    <a:pt x="59128" y="3163"/>
                  </a:lnTo>
                  <a:lnTo>
                    <a:pt x="59117" y="3142"/>
                  </a:lnTo>
                  <a:lnTo>
                    <a:pt x="59095" y="3131"/>
                  </a:lnTo>
                  <a:lnTo>
                    <a:pt x="59063" y="3131"/>
                  </a:lnTo>
                  <a:lnTo>
                    <a:pt x="59041" y="3142"/>
                  </a:lnTo>
                  <a:lnTo>
                    <a:pt x="58977" y="3174"/>
                  </a:lnTo>
                  <a:lnTo>
                    <a:pt x="58944" y="3174"/>
                  </a:lnTo>
                  <a:lnTo>
                    <a:pt x="58901" y="3163"/>
                  </a:lnTo>
                  <a:lnTo>
                    <a:pt x="58901" y="3163"/>
                  </a:lnTo>
                  <a:lnTo>
                    <a:pt x="58955" y="3206"/>
                  </a:lnTo>
                  <a:lnTo>
                    <a:pt x="59020" y="3228"/>
                  </a:lnTo>
                  <a:lnTo>
                    <a:pt x="59149" y="3282"/>
                  </a:lnTo>
                  <a:lnTo>
                    <a:pt x="59203" y="3314"/>
                  </a:lnTo>
                  <a:lnTo>
                    <a:pt x="59257" y="3347"/>
                  </a:lnTo>
                  <a:lnTo>
                    <a:pt x="59300" y="3401"/>
                  </a:lnTo>
                  <a:lnTo>
                    <a:pt x="59333" y="3455"/>
                  </a:lnTo>
                  <a:lnTo>
                    <a:pt x="59333" y="3455"/>
                  </a:lnTo>
                  <a:lnTo>
                    <a:pt x="59247" y="3455"/>
                  </a:lnTo>
                  <a:lnTo>
                    <a:pt x="59214" y="3466"/>
                  </a:lnTo>
                  <a:lnTo>
                    <a:pt x="59203" y="3476"/>
                  </a:lnTo>
                  <a:lnTo>
                    <a:pt x="59203" y="3487"/>
                  </a:lnTo>
                  <a:lnTo>
                    <a:pt x="59203" y="3487"/>
                  </a:lnTo>
                  <a:lnTo>
                    <a:pt x="59225" y="3530"/>
                  </a:lnTo>
                  <a:lnTo>
                    <a:pt x="59214" y="3552"/>
                  </a:lnTo>
                  <a:lnTo>
                    <a:pt x="59203" y="3552"/>
                  </a:lnTo>
                  <a:lnTo>
                    <a:pt x="59203" y="3552"/>
                  </a:lnTo>
                  <a:lnTo>
                    <a:pt x="59268" y="3617"/>
                  </a:lnTo>
                  <a:lnTo>
                    <a:pt x="59344" y="3660"/>
                  </a:lnTo>
                  <a:lnTo>
                    <a:pt x="59430" y="3692"/>
                  </a:lnTo>
                  <a:lnTo>
                    <a:pt x="59527" y="3725"/>
                  </a:lnTo>
                  <a:lnTo>
                    <a:pt x="59527" y="3725"/>
                  </a:lnTo>
                  <a:lnTo>
                    <a:pt x="59516" y="3811"/>
                  </a:lnTo>
                  <a:lnTo>
                    <a:pt x="59506" y="3897"/>
                  </a:lnTo>
                  <a:lnTo>
                    <a:pt x="59484" y="3973"/>
                  </a:lnTo>
                  <a:lnTo>
                    <a:pt x="59462" y="4049"/>
                  </a:lnTo>
                  <a:lnTo>
                    <a:pt x="59462" y="4049"/>
                  </a:lnTo>
                  <a:lnTo>
                    <a:pt x="59398" y="4070"/>
                  </a:lnTo>
                  <a:lnTo>
                    <a:pt x="59344" y="4081"/>
                  </a:lnTo>
                  <a:lnTo>
                    <a:pt x="59257" y="4070"/>
                  </a:lnTo>
                  <a:lnTo>
                    <a:pt x="59214" y="4059"/>
                  </a:lnTo>
                  <a:lnTo>
                    <a:pt x="59171" y="4070"/>
                  </a:lnTo>
                  <a:lnTo>
                    <a:pt x="59128" y="4081"/>
                  </a:lnTo>
                  <a:lnTo>
                    <a:pt x="59063" y="4113"/>
                  </a:lnTo>
                  <a:lnTo>
                    <a:pt x="59063" y="4113"/>
                  </a:lnTo>
                  <a:lnTo>
                    <a:pt x="59041" y="4070"/>
                  </a:lnTo>
                  <a:lnTo>
                    <a:pt x="59020" y="4027"/>
                  </a:lnTo>
                  <a:lnTo>
                    <a:pt x="58987" y="4005"/>
                  </a:lnTo>
                  <a:lnTo>
                    <a:pt x="58955" y="3984"/>
                  </a:lnTo>
                  <a:lnTo>
                    <a:pt x="58869" y="3951"/>
                  </a:lnTo>
                  <a:lnTo>
                    <a:pt x="58782" y="3941"/>
                  </a:lnTo>
                  <a:lnTo>
                    <a:pt x="58599" y="3941"/>
                  </a:lnTo>
                  <a:lnTo>
                    <a:pt x="58523" y="3941"/>
                  </a:lnTo>
                  <a:lnTo>
                    <a:pt x="58448" y="3919"/>
                  </a:lnTo>
                  <a:lnTo>
                    <a:pt x="58448" y="3919"/>
                  </a:lnTo>
                  <a:lnTo>
                    <a:pt x="58383" y="3876"/>
                  </a:lnTo>
                  <a:lnTo>
                    <a:pt x="58329" y="3843"/>
                  </a:lnTo>
                  <a:lnTo>
                    <a:pt x="58297" y="3833"/>
                  </a:lnTo>
                  <a:lnTo>
                    <a:pt x="58253" y="3822"/>
                  </a:lnTo>
                  <a:lnTo>
                    <a:pt x="58178" y="3822"/>
                  </a:lnTo>
                  <a:lnTo>
                    <a:pt x="58091" y="3822"/>
                  </a:lnTo>
                  <a:lnTo>
                    <a:pt x="58091" y="3822"/>
                  </a:lnTo>
                  <a:lnTo>
                    <a:pt x="58005" y="3833"/>
                  </a:lnTo>
                  <a:lnTo>
                    <a:pt x="57908" y="3854"/>
                  </a:lnTo>
                  <a:lnTo>
                    <a:pt x="57875" y="3854"/>
                  </a:lnTo>
                  <a:lnTo>
                    <a:pt x="57843" y="3843"/>
                  </a:lnTo>
                  <a:lnTo>
                    <a:pt x="57832" y="3811"/>
                  </a:lnTo>
                  <a:lnTo>
                    <a:pt x="57821" y="3757"/>
                  </a:lnTo>
                  <a:lnTo>
                    <a:pt x="57821" y="3757"/>
                  </a:lnTo>
                  <a:lnTo>
                    <a:pt x="57778" y="3800"/>
                  </a:lnTo>
                  <a:lnTo>
                    <a:pt x="57724" y="3822"/>
                  </a:lnTo>
                  <a:lnTo>
                    <a:pt x="57660" y="3843"/>
                  </a:lnTo>
                  <a:lnTo>
                    <a:pt x="57584" y="3843"/>
                  </a:lnTo>
                  <a:lnTo>
                    <a:pt x="57519" y="3833"/>
                  </a:lnTo>
                  <a:lnTo>
                    <a:pt x="57465" y="3800"/>
                  </a:lnTo>
                  <a:lnTo>
                    <a:pt x="57422" y="3757"/>
                  </a:lnTo>
                  <a:lnTo>
                    <a:pt x="57411" y="3725"/>
                  </a:lnTo>
                  <a:lnTo>
                    <a:pt x="57400" y="3692"/>
                  </a:lnTo>
                  <a:lnTo>
                    <a:pt x="57400" y="3692"/>
                  </a:lnTo>
                  <a:lnTo>
                    <a:pt x="57195" y="3703"/>
                  </a:lnTo>
                  <a:lnTo>
                    <a:pt x="57077" y="3714"/>
                  </a:lnTo>
                  <a:lnTo>
                    <a:pt x="56947" y="3725"/>
                  </a:lnTo>
                  <a:lnTo>
                    <a:pt x="56828" y="3714"/>
                  </a:lnTo>
                  <a:lnTo>
                    <a:pt x="56731" y="3681"/>
                  </a:lnTo>
                  <a:lnTo>
                    <a:pt x="56677" y="3660"/>
                  </a:lnTo>
                  <a:lnTo>
                    <a:pt x="56645" y="3638"/>
                  </a:lnTo>
                  <a:lnTo>
                    <a:pt x="56612" y="3595"/>
                  </a:lnTo>
                  <a:lnTo>
                    <a:pt x="56580" y="3552"/>
                  </a:lnTo>
                  <a:lnTo>
                    <a:pt x="56580" y="3552"/>
                  </a:lnTo>
                  <a:lnTo>
                    <a:pt x="56537" y="3563"/>
                  </a:lnTo>
                  <a:lnTo>
                    <a:pt x="56504" y="3584"/>
                  </a:lnTo>
                  <a:lnTo>
                    <a:pt x="56429" y="3617"/>
                  </a:lnTo>
                  <a:lnTo>
                    <a:pt x="56396" y="3638"/>
                  </a:lnTo>
                  <a:lnTo>
                    <a:pt x="56353" y="3649"/>
                  </a:lnTo>
                  <a:lnTo>
                    <a:pt x="56310" y="3660"/>
                  </a:lnTo>
                  <a:lnTo>
                    <a:pt x="56256" y="3660"/>
                  </a:lnTo>
                  <a:lnTo>
                    <a:pt x="56256" y="3660"/>
                  </a:lnTo>
                  <a:lnTo>
                    <a:pt x="56202" y="3649"/>
                  </a:lnTo>
                  <a:lnTo>
                    <a:pt x="56191" y="3649"/>
                  </a:lnTo>
                  <a:lnTo>
                    <a:pt x="56202" y="3638"/>
                  </a:lnTo>
                  <a:lnTo>
                    <a:pt x="56224" y="3606"/>
                  </a:lnTo>
                  <a:lnTo>
                    <a:pt x="56224" y="3584"/>
                  </a:lnTo>
                  <a:lnTo>
                    <a:pt x="56224" y="3552"/>
                  </a:lnTo>
                  <a:lnTo>
                    <a:pt x="56224" y="3552"/>
                  </a:lnTo>
                  <a:lnTo>
                    <a:pt x="56170" y="3563"/>
                  </a:lnTo>
                  <a:lnTo>
                    <a:pt x="56116" y="3563"/>
                  </a:lnTo>
                  <a:lnTo>
                    <a:pt x="56008" y="3541"/>
                  </a:lnTo>
                  <a:lnTo>
                    <a:pt x="55921" y="3530"/>
                  </a:lnTo>
                  <a:lnTo>
                    <a:pt x="55889" y="3541"/>
                  </a:lnTo>
                  <a:lnTo>
                    <a:pt x="55867" y="3552"/>
                  </a:lnTo>
                  <a:lnTo>
                    <a:pt x="55867" y="3552"/>
                  </a:lnTo>
                  <a:lnTo>
                    <a:pt x="55846" y="3552"/>
                  </a:lnTo>
                  <a:lnTo>
                    <a:pt x="55835" y="3541"/>
                  </a:lnTo>
                  <a:lnTo>
                    <a:pt x="55835" y="3509"/>
                  </a:lnTo>
                  <a:lnTo>
                    <a:pt x="55857" y="3487"/>
                  </a:lnTo>
                  <a:lnTo>
                    <a:pt x="55867" y="3455"/>
                  </a:lnTo>
                  <a:lnTo>
                    <a:pt x="55867" y="3455"/>
                  </a:lnTo>
                  <a:lnTo>
                    <a:pt x="55706" y="3466"/>
                  </a:lnTo>
                  <a:lnTo>
                    <a:pt x="55565" y="3466"/>
                  </a:lnTo>
                  <a:lnTo>
                    <a:pt x="55436" y="3444"/>
                  </a:lnTo>
                  <a:lnTo>
                    <a:pt x="55295" y="3422"/>
                  </a:lnTo>
                  <a:lnTo>
                    <a:pt x="55155" y="3401"/>
                  </a:lnTo>
                  <a:lnTo>
                    <a:pt x="55004" y="3379"/>
                  </a:lnTo>
                  <a:lnTo>
                    <a:pt x="54842" y="3379"/>
                  </a:lnTo>
                  <a:lnTo>
                    <a:pt x="54648" y="3390"/>
                  </a:lnTo>
                  <a:lnTo>
                    <a:pt x="54648" y="3390"/>
                  </a:lnTo>
                  <a:lnTo>
                    <a:pt x="54626" y="3379"/>
                  </a:lnTo>
                  <a:lnTo>
                    <a:pt x="54637" y="3368"/>
                  </a:lnTo>
                  <a:lnTo>
                    <a:pt x="54691" y="3358"/>
                  </a:lnTo>
                  <a:lnTo>
                    <a:pt x="54853" y="3358"/>
                  </a:lnTo>
                  <a:lnTo>
                    <a:pt x="54853" y="3358"/>
                  </a:lnTo>
                  <a:lnTo>
                    <a:pt x="54799" y="3336"/>
                  </a:lnTo>
                  <a:lnTo>
                    <a:pt x="54745" y="3325"/>
                  </a:lnTo>
                  <a:lnTo>
                    <a:pt x="54680" y="3325"/>
                  </a:lnTo>
                  <a:lnTo>
                    <a:pt x="54604" y="3325"/>
                  </a:lnTo>
                  <a:lnTo>
                    <a:pt x="54540" y="3336"/>
                  </a:lnTo>
                  <a:lnTo>
                    <a:pt x="54475" y="3347"/>
                  </a:lnTo>
                  <a:lnTo>
                    <a:pt x="54421" y="3368"/>
                  </a:lnTo>
                  <a:lnTo>
                    <a:pt x="54388" y="3390"/>
                  </a:lnTo>
                  <a:lnTo>
                    <a:pt x="54388" y="3390"/>
                  </a:lnTo>
                  <a:lnTo>
                    <a:pt x="54378" y="3358"/>
                  </a:lnTo>
                  <a:lnTo>
                    <a:pt x="54367" y="3336"/>
                  </a:lnTo>
                  <a:lnTo>
                    <a:pt x="54334" y="3314"/>
                  </a:lnTo>
                  <a:lnTo>
                    <a:pt x="54302" y="3293"/>
                  </a:lnTo>
                  <a:lnTo>
                    <a:pt x="54216" y="3260"/>
                  </a:lnTo>
                  <a:lnTo>
                    <a:pt x="54108" y="3250"/>
                  </a:lnTo>
                  <a:lnTo>
                    <a:pt x="54000" y="3250"/>
                  </a:lnTo>
                  <a:lnTo>
                    <a:pt x="53903" y="3271"/>
                  </a:lnTo>
                  <a:lnTo>
                    <a:pt x="53827" y="3293"/>
                  </a:lnTo>
                  <a:lnTo>
                    <a:pt x="53773" y="3325"/>
                  </a:lnTo>
                  <a:lnTo>
                    <a:pt x="53773" y="3325"/>
                  </a:lnTo>
                  <a:lnTo>
                    <a:pt x="53082" y="3206"/>
                  </a:lnTo>
                  <a:lnTo>
                    <a:pt x="52758" y="3163"/>
                  </a:lnTo>
                  <a:lnTo>
                    <a:pt x="52434" y="3120"/>
                  </a:lnTo>
                  <a:lnTo>
                    <a:pt x="52111" y="3088"/>
                  </a:lnTo>
                  <a:lnTo>
                    <a:pt x="51765" y="3066"/>
                  </a:lnTo>
                  <a:lnTo>
                    <a:pt x="51409" y="3055"/>
                  </a:lnTo>
                  <a:lnTo>
                    <a:pt x="51020" y="3066"/>
                  </a:lnTo>
                  <a:lnTo>
                    <a:pt x="51020" y="3066"/>
                  </a:lnTo>
                  <a:lnTo>
                    <a:pt x="51020" y="3055"/>
                  </a:lnTo>
                  <a:lnTo>
                    <a:pt x="51031" y="3055"/>
                  </a:lnTo>
                  <a:lnTo>
                    <a:pt x="51063" y="3034"/>
                  </a:lnTo>
                  <a:lnTo>
                    <a:pt x="51085" y="3023"/>
                  </a:lnTo>
                  <a:lnTo>
                    <a:pt x="51085" y="3012"/>
                  </a:lnTo>
                  <a:lnTo>
                    <a:pt x="51085" y="3001"/>
                  </a:lnTo>
                  <a:lnTo>
                    <a:pt x="51085" y="3001"/>
                  </a:lnTo>
                  <a:lnTo>
                    <a:pt x="51063" y="2991"/>
                  </a:lnTo>
                  <a:lnTo>
                    <a:pt x="51020" y="2980"/>
                  </a:lnTo>
                  <a:lnTo>
                    <a:pt x="50858" y="2947"/>
                  </a:lnTo>
                  <a:lnTo>
                    <a:pt x="50642" y="2915"/>
                  </a:lnTo>
                  <a:lnTo>
                    <a:pt x="50372" y="2883"/>
                  </a:lnTo>
                  <a:lnTo>
                    <a:pt x="50092" y="2861"/>
                  </a:lnTo>
                  <a:lnTo>
                    <a:pt x="49800" y="2839"/>
                  </a:lnTo>
                  <a:lnTo>
                    <a:pt x="49541" y="2829"/>
                  </a:lnTo>
                  <a:lnTo>
                    <a:pt x="49325" y="2839"/>
                  </a:lnTo>
                  <a:lnTo>
                    <a:pt x="49325" y="2839"/>
                  </a:lnTo>
                  <a:lnTo>
                    <a:pt x="49271" y="2850"/>
                  </a:lnTo>
                  <a:lnTo>
                    <a:pt x="49217" y="2872"/>
                  </a:lnTo>
                  <a:lnTo>
                    <a:pt x="49174" y="2893"/>
                  </a:lnTo>
                  <a:lnTo>
                    <a:pt x="49120" y="2904"/>
                  </a:lnTo>
                  <a:lnTo>
                    <a:pt x="49120" y="2904"/>
                  </a:lnTo>
                  <a:lnTo>
                    <a:pt x="49088" y="2883"/>
                  </a:lnTo>
                  <a:lnTo>
                    <a:pt x="49045" y="2850"/>
                  </a:lnTo>
                  <a:lnTo>
                    <a:pt x="49001" y="2818"/>
                  </a:lnTo>
                  <a:lnTo>
                    <a:pt x="48958" y="2807"/>
                  </a:lnTo>
                  <a:lnTo>
                    <a:pt x="48958" y="2807"/>
                  </a:lnTo>
                  <a:lnTo>
                    <a:pt x="48840" y="2818"/>
                  </a:lnTo>
                  <a:lnTo>
                    <a:pt x="48710" y="2829"/>
                  </a:lnTo>
                  <a:lnTo>
                    <a:pt x="48645" y="2818"/>
                  </a:lnTo>
                  <a:lnTo>
                    <a:pt x="48580" y="2807"/>
                  </a:lnTo>
                  <a:lnTo>
                    <a:pt x="48526" y="2785"/>
                  </a:lnTo>
                  <a:lnTo>
                    <a:pt x="48472" y="2742"/>
                  </a:lnTo>
                  <a:lnTo>
                    <a:pt x="48472" y="2742"/>
                  </a:lnTo>
                  <a:lnTo>
                    <a:pt x="48462" y="2775"/>
                  </a:lnTo>
                  <a:lnTo>
                    <a:pt x="48472" y="2785"/>
                  </a:lnTo>
                  <a:lnTo>
                    <a:pt x="48483" y="2796"/>
                  </a:lnTo>
                  <a:lnTo>
                    <a:pt x="48505" y="2807"/>
                  </a:lnTo>
                  <a:lnTo>
                    <a:pt x="48602" y="2807"/>
                  </a:lnTo>
                  <a:lnTo>
                    <a:pt x="48602" y="2807"/>
                  </a:lnTo>
                  <a:lnTo>
                    <a:pt x="48580" y="2829"/>
                  </a:lnTo>
                  <a:lnTo>
                    <a:pt x="48548" y="2850"/>
                  </a:lnTo>
                  <a:lnTo>
                    <a:pt x="48526" y="2861"/>
                  </a:lnTo>
                  <a:lnTo>
                    <a:pt x="48505" y="2861"/>
                  </a:lnTo>
                  <a:lnTo>
                    <a:pt x="48462" y="2839"/>
                  </a:lnTo>
                  <a:lnTo>
                    <a:pt x="48418" y="2807"/>
                  </a:lnTo>
                  <a:lnTo>
                    <a:pt x="48375" y="2775"/>
                  </a:lnTo>
                  <a:lnTo>
                    <a:pt x="48321" y="2742"/>
                  </a:lnTo>
                  <a:lnTo>
                    <a:pt x="48257" y="2731"/>
                  </a:lnTo>
                  <a:lnTo>
                    <a:pt x="48213" y="2731"/>
                  </a:lnTo>
                  <a:lnTo>
                    <a:pt x="48181" y="2742"/>
                  </a:lnTo>
                  <a:lnTo>
                    <a:pt x="48181" y="2742"/>
                  </a:lnTo>
                  <a:lnTo>
                    <a:pt x="48192" y="2764"/>
                  </a:lnTo>
                  <a:lnTo>
                    <a:pt x="48224" y="2775"/>
                  </a:lnTo>
                  <a:lnTo>
                    <a:pt x="48289" y="2785"/>
                  </a:lnTo>
                  <a:lnTo>
                    <a:pt x="48321" y="2796"/>
                  </a:lnTo>
                  <a:lnTo>
                    <a:pt x="48354" y="2807"/>
                  </a:lnTo>
                  <a:lnTo>
                    <a:pt x="48365" y="2829"/>
                  </a:lnTo>
                  <a:lnTo>
                    <a:pt x="48375" y="2872"/>
                  </a:lnTo>
                  <a:lnTo>
                    <a:pt x="48375" y="2872"/>
                  </a:lnTo>
                  <a:lnTo>
                    <a:pt x="48321" y="2861"/>
                  </a:lnTo>
                  <a:lnTo>
                    <a:pt x="48267" y="2850"/>
                  </a:lnTo>
                  <a:lnTo>
                    <a:pt x="48127" y="2829"/>
                  </a:lnTo>
                  <a:lnTo>
                    <a:pt x="48073" y="2818"/>
                  </a:lnTo>
                  <a:lnTo>
                    <a:pt x="48030" y="2796"/>
                  </a:lnTo>
                  <a:lnTo>
                    <a:pt x="48008" y="2775"/>
                  </a:lnTo>
                  <a:lnTo>
                    <a:pt x="48008" y="2753"/>
                  </a:lnTo>
                  <a:lnTo>
                    <a:pt x="48008" y="2742"/>
                  </a:lnTo>
                  <a:lnTo>
                    <a:pt x="48008" y="2742"/>
                  </a:lnTo>
                  <a:lnTo>
                    <a:pt x="47922" y="2753"/>
                  </a:lnTo>
                  <a:lnTo>
                    <a:pt x="47836" y="2764"/>
                  </a:lnTo>
                  <a:lnTo>
                    <a:pt x="47760" y="2753"/>
                  </a:lnTo>
                  <a:lnTo>
                    <a:pt x="47695" y="2742"/>
                  </a:lnTo>
                  <a:lnTo>
                    <a:pt x="47630" y="2731"/>
                  </a:lnTo>
                  <a:lnTo>
                    <a:pt x="47566" y="2731"/>
                  </a:lnTo>
                  <a:lnTo>
                    <a:pt x="47501" y="2742"/>
                  </a:lnTo>
                  <a:lnTo>
                    <a:pt x="47425" y="2775"/>
                  </a:lnTo>
                  <a:lnTo>
                    <a:pt x="47425" y="2775"/>
                  </a:lnTo>
                  <a:lnTo>
                    <a:pt x="47393" y="2753"/>
                  </a:lnTo>
                  <a:lnTo>
                    <a:pt x="47339" y="2742"/>
                  </a:lnTo>
                  <a:lnTo>
                    <a:pt x="47177" y="2721"/>
                  </a:lnTo>
                  <a:lnTo>
                    <a:pt x="46961" y="2721"/>
                  </a:lnTo>
                  <a:lnTo>
                    <a:pt x="46724" y="2731"/>
                  </a:lnTo>
                  <a:lnTo>
                    <a:pt x="46227" y="2753"/>
                  </a:lnTo>
                  <a:lnTo>
                    <a:pt x="46000" y="2753"/>
                  </a:lnTo>
                  <a:lnTo>
                    <a:pt x="45817" y="2742"/>
                  </a:lnTo>
                  <a:lnTo>
                    <a:pt x="45817" y="2742"/>
                  </a:lnTo>
                  <a:lnTo>
                    <a:pt x="45763" y="2721"/>
                  </a:lnTo>
                  <a:lnTo>
                    <a:pt x="45709" y="2710"/>
                  </a:lnTo>
                  <a:lnTo>
                    <a:pt x="45676" y="2699"/>
                  </a:lnTo>
                  <a:lnTo>
                    <a:pt x="45644" y="2710"/>
                  </a:lnTo>
                  <a:lnTo>
                    <a:pt x="45601" y="2721"/>
                  </a:lnTo>
                  <a:lnTo>
                    <a:pt x="45558" y="2742"/>
                  </a:lnTo>
                  <a:lnTo>
                    <a:pt x="45558" y="2742"/>
                  </a:lnTo>
                  <a:lnTo>
                    <a:pt x="45579" y="2710"/>
                  </a:lnTo>
                  <a:lnTo>
                    <a:pt x="45579" y="2699"/>
                  </a:lnTo>
                  <a:lnTo>
                    <a:pt x="45568" y="2688"/>
                  </a:lnTo>
                  <a:lnTo>
                    <a:pt x="45525" y="2688"/>
                  </a:lnTo>
                  <a:lnTo>
                    <a:pt x="45471" y="2677"/>
                  </a:lnTo>
                  <a:lnTo>
                    <a:pt x="45331" y="2677"/>
                  </a:lnTo>
                  <a:lnTo>
                    <a:pt x="45266" y="2677"/>
                  </a:lnTo>
                  <a:lnTo>
                    <a:pt x="45201" y="2677"/>
                  </a:lnTo>
                  <a:lnTo>
                    <a:pt x="45201" y="2677"/>
                  </a:lnTo>
                  <a:lnTo>
                    <a:pt x="45018" y="2645"/>
                  </a:lnTo>
                  <a:lnTo>
                    <a:pt x="44813" y="2634"/>
                  </a:lnTo>
                  <a:lnTo>
                    <a:pt x="44608" y="2634"/>
                  </a:lnTo>
                  <a:lnTo>
                    <a:pt x="44403" y="2645"/>
                  </a:lnTo>
                  <a:lnTo>
                    <a:pt x="44003" y="2667"/>
                  </a:lnTo>
                  <a:lnTo>
                    <a:pt x="43658" y="2677"/>
                  </a:lnTo>
                  <a:lnTo>
                    <a:pt x="43658" y="2677"/>
                  </a:lnTo>
                  <a:lnTo>
                    <a:pt x="43636" y="2667"/>
                  </a:lnTo>
                  <a:lnTo>
                    <a:pt x="43614" y="2656"/>
                  </a:lnTo>
                  <a:lnTo>
                    <a:pt x="43571" y="2623"/>
                  </a:lnTo>
                  <a:lnTo>
                    <a:pt x="43539" y="2613"/>
                  </a:lnTo>
                  <a:lnTo>
                    <a:pt x="43517" y="2602"/>
                  </a:lnTo>
                  <a:lnTo>
                    <a:pt x="43474" y="2602"/>
                  </a:lnTo>
                  <a:lnTo>
                    <a:pt x="43431" y="2613"/>
                  </a:lnTo>
                  <a:lnTo>
                    <a:pt x="43431" y="2613"/>
                  </a:lnTo>
                  <a:lnTo>
                    <a:pt x="43399" y="2634"/>
                  </a:lnTo>
                  <a:lnTo>
                    <a:pt x="43355" y="2656"/>
                  </a:lnTo>
                  <a:lnTo>
                    <a:pt x="43301" y="2667"/>
                  </a:lnTo>
                  <a:lnTo>
                    <a:pt x="43247" y="2667"/>
                  </a:lnTo>
                  <a:lnTo>
                    <a:pt x="43139" y="2667"/>
                  </a:lnTo>
                  <a:lnTo>
                    <a:pt x="43021" y="2645"/>
                  </a:lnTo>
                  <a:lnTo>
                    <a:pt x="42902" y="2613"/>
                  </a:lnTo>
                  <a:lnTo>
                    <a:pt x="42783" y="2602"/>
                  </a:lnTo>
                  <a:lnTo>
                    <a:pt x="42729" y="2602"/>
                  </a:lnTo>
                  <a:lnTo>
                    <a:pt x="42675" y="2602"/>
                  </a:lnTo>
                  <a:lnTo>
                    <a:pt x="42621" y="2623"/>
                  </a:lnTo>
                  <a:lnTo>
                    <a:pt x="42578" y="2645"/>
                  </a:lnTo>
                  <a:lnTo>
                    <a:pt x="42578" y="2645"/>
                  </a:lnTo>
                  <a:lnTo>
                    <a:pt x="42546" y="2645"/>
                  </a:lnTo>
                  <a:lnTo>
                    <a:pt x="42524" y="2645"/>
                  </a:lnTo>
                  <a:lnTo>
                    <a:pt x="42524" y="2634"/>
                  </a:lnTo>
                  <a:lnTo>
                    <a:pt x="42535" y="2613"/>
                  </a:lnTo>
                  <a:lnTo>
                    <a:pt x="42546" y="2591"/>
                  </a:lnTo>
                  <a:lnTo>
                    <a:pt x="42546" y="2580"/>
                  </a:lnTo>
                  <a:lnTo>
                    <a:pt x="42513" y="2580"/>
                  </a:lnTo>
                  <a:lnTo>
                    <a:pt x="42513" y="2580"/>
                  </a:lnTo>
                  <a:lnTo>
                    <a:pt x="42276" y="2591"/>
                  </a:lnTo>
                  <a:lnTo>
                    <a:pt x="42027" y="2591"/>
                  </a:lnTo>
                  <a:lnTo>
                    <a:pt x="41790" y="2580"/>
                  </a:lnTo>
                  <a:lnTo>
                    <a:pt x="41552" y="2570"/>
                  </a:lnTo>
                  <a:lnTo>
                    <a:pt x="41077" y="2537"/>
                  </a:lnTo>
                  <a:lnTo>
                    <a:pt x="40851" y="2526"/>
                  </a:lnTo>
                  <a:lnTo>
                    <a:pt x="40624" y="2548"/>
                  </a:lnTo>
                  <a:lnTo>
                    <a:pt x="40624" y="2548"/>
                  </a:lnTo>
                  <a:lnTo>
                    <a:pt x="40538" y="2559"/>
                  </a:lnTo>
                  <a:lnTo>
                    <a:pt x="40473" y="2591"/>
                  </a:lnTo>
                  <a:lnTo>
                    <a:pt x="40397" y="2623"/>
                  </a:lnTo>
                  <a:lnTo>
                    <a:pt x="40322" y="2645"/>
                  </a:lnTo>
                  <a:lnTo>
                    <a:pt x="40322" y="2645"/>
                  </a:lnTo>
                  <a:lnTo>
                    <a:pt x="40246" y="2645"/>
                  </a:lnTo>
                  <a:lnTo>
                    <a:pt x="40160" y="2634"/>
                  </a:lnTo>
                  <a:lnTo>
                    <a:pt x="40009" y="2602"/>
                  </a:lnTo>
                  <a:lnTo>
                    <a:pt x="39847" y="2570"/>
                  </a:lnTo>
                  <a:lnTo>
                    <a:pt x="39760" y="2548"/>
                  </a:lnTo>
                  <a:lnTo>
                    <a:pt x="39674" y="2548"/>
                  </a:lnTo>
                  <a:lnTo>
                    <a:pt x="39674" y="2548"/>
                  </a:lnTo>
                  <a:lnTo>
                    <a:pt x="39598" y="2548"/>
                  </a:lnTo>
                  <a:lnTo>
                    <a:pt x="39523" y="2559"/>
                  </a:lnTo>
                  <a:lnTo>
                    <a:pt x="39383" y="2580"/>
                  </a:lnTo>
                  <a:lnTo>
                    <a:pt x="39242" y="2613"/>
                  </a:lnTo>
                  <a:lnTo>
                    <a:pt x="39167" y="2613"/>
                  </a:lnTo>
                  <a:lnTo>
                    <a:pt x="39080" y="2613"/>
                  </a:lnTo>
                  <a:lnTo>
                    <a:pt x="39080" y="2613"/>
                  </a:lnTo>
                  <a:lnTo>
                    <a:pt x="38908" y="2602"/>
                  </a:lnTo>
                  <a:lnTo>
                    <a:pt x="38713" y="2602"/>
                  </a:lnTo>
                  <a:lnTo>
                    <a:pt x="38303" y="2623"/>
                  </a:lnTo>
                  <a:lnTo>
                    <a:pt x="38087" y="2634"/>
                  </a:lnTo>
                  <a:lnTo>
                    <a:pt x="37871" y="2634"/>
                  </a:lnTo>
                  <a:lnTo>
                    <a:pt x="37655" y="2634"/>
                  </a:lnTo>
                  <a:lnTo>
                    <a:pt x="37450" y="2613"/>
                  </a:lnTo>
                  <a:lnTo>
                    <a:pt x="37450" y="2613"/>
                  </a:lnTo>
                  <a:lnTo>
                    <a:pt x="37407" y="2602"/>
                  </a:lnTo>
                  <a:lnTo>
                    <a:pt x="37396" y="2591"/>
                  </a:lnTo>
                  <a:lnTo>
                    <a:pt x="37407" y="2570"/>
                  </a:lnTo>
                  <a:lnTo>
                    <a:pt x="37418" y="2548"/>
                  </a:lnTo>
                  <a:lnTo>
                    <a:pt x="37418" y="2548"/>
                  </a:lnTo>
                  <a:lnTo>
                    <a:pt x="37396" y="2537"/>
                  </a:lnTo>
                  <a:lnTo>
                    <a:pt x="37375" y="2548"/>
                  </a:lnTo>
                  <a:lnTo>
                    <a:pt x="37353" y="2570"/>
                  </a:lnTo>
                  <a:lnTo>
                    <a:pt x="37353" y="2602"/>
                  </a:lnTo>
                  <a:lnTo>
                    <a:pt x="37353" y="2645"/>
                  </a:lnTo>
                  <a:lnTo>
                    <a:pt x="37353" y="2645"/>
                  </a:lnTo>
                  <a:lnTo>
                    <a:pt x="37310" y="2613"/>
                  </a:lnTo>
                  <a:lnTo>
                    <a:pt x="37277" y="2591"/>
                  </a:lnTo>
                  <a:lnTo>
                    <a:pt x="37234" y="2580"/>
                  </a:lnTo>
                  <a:lnTo>
                    <a:pt x="37191" y="2570"/>
                  </a:lnTo>
                  <a:lnTo>
                    <a:pt x="37094" y="2570"/>
                  </a:lnTo>
                  <a:lnTo>
                    <a:pt x="36986" y="2580"/>
                  </a:lnTo>
                  <a:lnTo>
                    <a:pt x="36889" y="2591"/>
                  </a:lnTo>
                  <a:lnTo>
                    <a:pt x="36781" y="2591"/>
                  </a:lnTo>
                  <a:lnTo>
                    <a:pt x="36684" y="2580"/>
                  </a:lnTo>
                  <a:lnTo>
                    <a:pt x="36640" y="2559"/>
                  </a:lnTo>
                  <a:lnTo>
                    <a:pt x="36597" y="2548"/>
                  </a:lnTo>
                  <a:lnTo>
                    <a:pt x="36597" y="2548"/>
                  </a:lnTo>
                  <a:lnTo>
                    <a:pt x="36522" y="2570"/>
                  </a:lnTo>
                  <a:lnTo>
                    <a:pt x="36435" y="2580"/>
                  </a:lnTo>
                  <a:lnTo>
                    <a:pt x="36241" y="2602"/>
                  </a:lnTo>
                  <a:lnTo>
                    <a:pt x="36036" y="2602"/>
                  </a:lnTo>
                  <a:lnTo>
                    <a:pt x="35820" y="2602"/>
                  </a:lnTo>
                  <a:lnTo>
                    <a:pt x="35593" y="2602"/>
                  </a:lnTo>
                  <a:lnTo>
                    <a:pt x="35377" y="2613"/>
                  </a:lnTo>
                  <a:lnTo>
                    <a:pt x="35161" y="2634"/>
                  </a:lnTo>
                  <a:lnTo>
                    <a:pt x="35064" y="2645"/>
                  </a:lnTo>
                  <a:lnTo>
                    <a:pt x="34967" y="2677"/>
                  </a:lnTo>
                  <a:lnTo>
                    <a:pt x="34967" y="2677"/>
                  </a:lnTo>
                  <a:lnTo>
                    <a:pt x="34913" y="2645"/>
                  </a:lnTo>
                  <a:lnTo>
                    <a:pt x="34859" y="2623"/>
                  </a:lnTo>
                  <a:lnTo>
                    <a:pt x="34751" y="2602"/>
                  </a:lnTo>
                  <a:lnTo>
                    <a:pt x="34643" y="2591"/>
                  </a:lnTo>
                  <a:lnTo>
                    <a:pt x="34535" y="2602"/>
                  </a:lnTo>
                  <a:lnTo>
                    <a:pt x="34341" y="2645"/>
                  </a:lnTo>
                  <a:lnTo>
                    <a:pt x="34255" y="2667"/>
                  </a:lnTo>
                  <a:lnTo>
                    <a:pt x="34179" y="2677"/>
                  </a:lnTo>
                  <a:lnTo>
                    <a:pt x="34179" y="2677"/>
                  </a:lnTo>
                  <a:lnTo>
                    <a:pt x="34201" y="2645"/>
                  </a:lnTo>
                  <a:lnTo>
                    <a:pt x="34201" y="2623"/>
                  </a:lnTo>
                  <a:lnTo>
                    <a:pt x="34211" y="2613"/>
                  </a:lnTo>
                  <a:lnTo>
                    <a:pt x="34211" y="2613"/>
                  </a:lnTo>
                  <a:lnTo>
                    <a:pt x="34093" y="2613"/>
                  </a:lnTo>
                  <a:lnTo>
                    <a:pt x="33952" y="2613"/>
                  </a:lnTo>
                  <a:lnTo>
                    <a:pt x="33672" y="2602"/>
                  </a:lnTo>
                  <a:lnTo>
                    <a:pt x="33553" y="2602"/>
                  </a:lnTo>
                  <a:lnTo>
                    <a:pt x="33445" y="2613"/>
                  </a:lnTo>
                  <a:lnTo>
                    <a:pt x="33380" y="2634"/>
                  </a:lnTo>
                  <a:lnTo>
                    <a:pt x="33369" y="2656"/>
                  </a:lnTo>
                  <a:lnTo>
                    <a:pt x="33359" y="2677"/>
                  </a:lnTo>
                  <a:lnTo>
                    <a:pt x="33359" y="2677"/>
                  </a:lnTo>
                  <a:lnTo>
                    <a:pt x="32635" y="2645"/>
                  </a:lnTo>
                  <a:lnTo>
                    <a:pt x="32301" y="2634"/>
                  </a:lnTo>
                  <a:lnTo>
                    <a:pt x="31977" y="2634"/>
                  </a:lnTo>
                  <a:lnTo>
                    <a:pt x="31664" y="2645"/>
                  </a:lnTo>
                  <a:lnTo>
                    <a:pt x="31361" y="2667"/>
                  </a:lnTo>
                  <a:lnTo>
                    <a:pt x="31070" y="2699"/>
                  </a:lnTo>
                  <a:lnTo>
                    <a:pt x="30778" y="2742"/>
                  </a:lnTo>
                  <a:lnTo>
                    <a:pt x="30778" y="2742"/>
                  </a:lnTo>
                  <a:lnTo>
                    <a:pt x="30757" y="2721"/>
                  </a:lnTo>
                  <a:lnTo>
                    <a:pt x="30746" y="2710"/>
                  </a:lnTo>
                  <a:lnTo>
                    <a:pt x="30714" y="2667"/>
                  </a:lnTo>
                  <a:lnTo>
                    <a:pt x="30703" y="2645"/>
                  </a:lnTo>
                  <a:lnTo>
                    <a:pt x="30681" y="2634"/>
                  </a:lnTo>
                  <a:lnTo>
                    <a:pt x="30649" y="2634"/>
                  </a:lnTo>
                  <a:lnTo>
                    <a:pt x="30616" y="2645"/>
                  </a:lnTo>
                  <a:lnTo>
                    <a:pt x="30616" y="2645"/>
                  </a:lnTo>
                  <a:lnTo>
                    <a:pt x="30595" y="2656"/>
                  </a:lnTo>
                  <a:lnTo>
                    <a:pt x="30584" y="2677"/>
                  </a:lnTo>
                  <a:lnTo>
                    <a:pt x="30595" y="2699"/>
                  </a:lnTo>
                  <a:lnTo>
                    <a:pt x="30616" y="2710"/>
                  </a:lnTo>
                  <a:lnTo>
                    <a:pt x="30616" y="2710"/>
                  </a:lnTo>
                  <a:lnTo>
                    <a:pt x="30530" y="2688"/>
                  </a:lnTo>
                  <a:lnTo>
                    <a:pt x="30433" y="2656"/>
                  </a:lnTo>
                  <a:lnTo>
                    <a:pt x="30368" y="2656"/>
                  </a:lnTo>
                  <a:lnTo>
                    <a:pt x="30314" y="2667"/>
                  </a:lnTo>
                  <a:lnTo>
                    <a:pt x="30249" y="2688"/>
                  </a:lnTo>
                  <a:lnTo>
                    <a:pt x="30185" y="2742"/>
                  </a:lnTo>
                  <a:lnTo>
                    <a:pt x="30185" y="2742"/>
                  </a:lnTo>
                  <a:lnTo>
                    <a:pt x="30077" y="2742"/>
                  </a:lnTo>
                  <a:lnTo>
                    <a:pt x="29969" y="2742"/>
                  </a:lnTo>
                  <a:lnTo>
                    <a:pt x="29926" y="2742"/>
                  </a:lnTo>
                  <a:lnTo>
                    <a:pt x="29882" y="2731"/>
                  </a:lnTo>
                  <a:lnTo>
                    <a:pt x="29850" y="2710"/>
                  </a:lnTo>
                  <a:lnTo>
                    <a:pt x="29828" y="2677"/>
                  </a:lnTo>
                  <a:lnTo>
                    <a:pt x="29828" y="2677"/>
                  </a:lnTo>
                  <a:lnTo>
                    <a:pt x="29796" y="2688"/>
                  </a:lnTo>
                  <a:lnTo>
                    <a:pt x="29774" y="2710"/>
                  </a:lnTo>
                  <a:lnTo>
                    <a:pt x="29764" y="2753"/>
                  </a:lnTo>
                  <a:lnTo>
                    <a:pt x="29764" y="2807"/>
                  </a:lnTo>
                  <a:lnTo>
                    <a:pt x="29764" y="2807"/>
                  </a:lnTo>
                  <a:lnTo>
                    <a:pt x="29720" y="2775"/>
                  </a:lnTo>
                  <a:lnTo>
                    <a:pt x="29656" y="2753"/>
                  </a:lnTo>
                  <a:lnTo>
                    <a:pt x="29515" y="2742"/>
                  </a:lnTo>
                  <a:lnTo>
                    <a:pt x="29451" y="2731"/>
                  </a:lnTo>
                  <a:lnTo>
                    <a:pt x="29386" y="2710"/>
                  </a:lnTo>
                  <a:lnTo>
                    <a:pt x="29332" y="2688"/>
                  </a:lnTo>
                  <a:lnTo>
                    <a:pt x="29321" y="2667"/>
                  </a:lnTo>
                  <a:lnTo>
                    <a:pt x="29299" y="2645"/>
                  </a:lnTo>
                  <a:lnTo>
                    <a:pt x="29299" y="2645"/>
                  </a:lnTo>
                  <a:lnTo>
                    <a:pt x="29245" y="2667"/>
                  </a:lnTo>
                  <a:lnTo>
                    <a:pt x="29191" y="2688"/>
                  </a:lnTo>
                  <a:lnTo>
                    <a:pt x="29137" y="2721"/>
                  </a:lnTo>
                  <a:lnTo>
                    <a:pt x="29073" y="2742"/>
                  </a:lnTo>
                  <a:lnTo>
                    <a:pt x="29073" y="2742"/>
                  </a:lnTo>
                  <a:lnTo>
                    <a:pt x="28868" y="2731"/>
                  </a:lnTo>
                  <a:lnTo>
                    <a:pt x="28673" y="2721"/>
                  </a:lnTo>
                  <a:lnTo>
                    <a:pt x="28479" y="2699"/>
                  </a:lnTo>
                  <a:lnTo>
                    <a:pt x="28285" y="2710"/>
                  </a:lnTo>
                  <a:lnTo>
                    <a:pt x="28285" y="2710"/>
                  </a:lnTo>
                  <a:lnTo>
                    <a:pt x="28252" y="2721"/>
                  </a:lnTo>
                  <a:lnTo>
                    <a:pt x="28209" y="2753"/>
                  </a:lnTo>
                  <a:lnTo>
                    <a:pt x="28166" y="2785"/>
                  </a:lnTo>
                  <a:lnTo>
                    <a:pt x="28144" y="2796"/>
                  </a:lnTo>
                  <a:lnTo>
                    <a:pt x="28123" y="2807"/>
                  </a:lnTo>
                  <a:lnTo>
                    <a:pt x="28123" y="2807"/>
                  </a:lnTo>
                  <a:lnTo>
                    <a:pt x="28069" y="2807"/>
                  </a:lnTo>
                  <a:lnTo>
                    <a:pt x="28015" y="2796"/>
                  </a:lnTo>
                  <a:lnTo>
                    <a:pt x="27918" y="2764"/>
                  </a:lnTo>
                  <a:lnTo>
                    <a:pt x="27820" y="2721"/>
                  </a:lnTo>
                  <a:lnTo>
                    <a:pt x="27777" y="2710"/>
                  </a:lnTo>
                  <a:lnTo>
                    <a:pt x="27734" y="2710"/>
                  </a:lnTo>
                  <a:lnTo>
                    <a:pt x="27734" y="2710"/>
                  </a:lnTo>
                  <a:lnTo>
                    <a:pt x="27550" y="2710"/>
                  </a:lnTo>
                  <a:lnTo>
                    <a:pt x="27378" y="2721"/>
                  </a:lnTo>
                  <a:lnTo>
                    <a:pt x="27032" y="2775"/>
                  </a:lnTo>
                  <a:lnTo>
                    <a:pt x="26860" y="2796"/>
                  </a:lnTo>
                  <a:lnTo>
                    <a:pt x="26687" y="2796"/>
                  </a:lnTo>
                  <a:lnTo>
                    <a:pt x="26514" y="2785"/>
                  </a:lnTo>
                  <a:lnTo>
                    <a:pt x="26417" y="2764"/>
                  </a:lnTo>
                  <a:lnTo>
                    <a:pt x="26331" y="2742"/>
                  </a:lnTo>
                  <a:lnTo>
                    <a:pt x="26331" y="2742"/>
                  </a:lnTo>
                  <a:lnTo>
                    <a:pt x="26341" y="2775"/>
                  </a:lnTo>
                  <a:lnTo>
                    <a:pt x="26352" y="2785"/>
                  </a:lnTo>
                  <a:lnTo>
                    <a:pt x="26363" y="2796"/>
                  </a:lnTo>
                  <a:lnTo>
                    <a:pt x="26385" y="2785"/>
                  </a:lnTo>
                  <a:lnTo>
                    <a:pt x="26428" y="2775"/>
                  </a:lnTo>
                  <a:lnTo>
                    <a:pt x="26460" y="2775"/>
                  </a:lnTo>
                  <a:lnTo>
                    <a:pt x="26493" y="2775"/>
                  </a:lnTo>
                  <a:lnTo>
                    <a:pt x="26493" y="2775"/>
                  </a:lnTo>
                  <a:lnTo>
                    <a:pt x="26460" y="2796"/>
                  </a:lnTo>
                  <a:lnTo>
                    <a:pt x="26428" y="2818"/>
                  </a:lnTo>
                  <a:lnTo>
                    <a:pt x="26352" y="2839"/>
                  </a:lnTo>
                  <a:lnTo>
                    <a:pt x="26266" y="2839"/>
                  </a:lnTo>
                  <a:lnTo>
                    <a:pt x="26179" y="2829"/>
                  </a:lnTo>
                  <a:lnTo>
                    <a:pt x="26007" y="2785"/>
                  </a:lnTo>
                  <a:lnTo>
                    <a:pt x="25920" y="2775"/>
                  </a:lnTo>
                  <a:lnTo>
                    <a:pt x="25834" y="2775"/>
                  </a:lnTo>
                  <a:lnTo>
                    <a:pt x="25834" y="2775"/>
                  </a:lnTo>
                  <a:lnTo>
                    <a:pt x="25057" y="2818"/>
                  </a:lnTo>
                  <a:lnTo>
                    <a:pt x="24225" y="2872"/>
                  </a:lnTo>
                  <a:lnTo>
                    <a:pt x="23794" y="2883"/>
                  </a:lnTo>
                  <a:lnTo>
                    <a:pt x="23362" y="2893"/>
                  </a:lnTo>
                  <a:lnTo>
                    <a:pt x="22919" y="2893"/>
                  </a:lnTo>
                  <a:lnTo>
                    <a:pt x="22466" y="2872"/>
                  </a:lnTo>
                  <a:lnTo>
                    <a:pt x="22466" y="2872"/>
                  </a:lnTo>
                  <a:lnTo>
                    <a:pt x="22466" y="2904"/>
                  </a:lnTo>
                  <a:lnTo>
                    <a:pt x="22477" y="2926"/>
                  </a:lnTo>
                  <a:lnTo>
                    <a:pt x="22509" y="2937"/>
                  </a:lnTo>
                  <a:lnTo>
                    <a:pt x="22531" y="2937"/>
                  </a:lnTo>
                  <a:lnTo>
                    <a:pt x="22531" y="2937"/>
                  </a:lnTo>
                  <a:lnTo>
                    <a:pt x="22531" y="2969"/>
                  </a:lnTo>
                  <a:lnTo>
                    <a:pt x="22531" y="2991"/>
                  </a:lnTo>
                  <a:lnTo>
                    <a:pt x="22509" y="2991"/>
                  </a:lnTo>
                  <a:lnTo>
                    <a:pt x="22498" y="2980"/>
                  </a:lnTo>
                  <a:lnTo>
                    <a:pt x="22455" y="2947"/>
                  </a:lnTo>
                  <a:lnTo>
                    <a:pt x="22433" y="2904"/>
                  </a:lnTo>
                  <a:lnTo>
                    <a:pt x="22433" y="2904"/>
                  </a:lnTo>
                  <a:lnTo>
                    <a:pt x="22196" y="2915"/>
                  </a:lnTo>
                  <a:lnTo>
                    <a:pt x="22023" y="2926"/>
                  </a:lnTo>
                  <a:lnTo>
                    <a:pt x="21883" y="2958"/>
                  </a:lnTo>
                  <a:lnTo>
                    <a:pt x="21721" y="3001"/>
                  </a:lnTo>
                  <a:lnTo>
                    <a:pt x="21721" y="3001"/>
                  </a:lnTo>
                  <a:lnTo>
                    <a:pt x="21678" y="3001"/>
                  </a:lnTo>
                  <a:lnTo>
                    <a:pt x="21634" y="3001"/>
                  </a:lnTo>
                  <a:lnTo>
                    <a:pt x="21581" y="2969"/>
                  </a:lnTo>
                  <a:lnTo>
                    <a:pt x="21527" y="2937"/>
                  </a:lnTo>
                  <a:lnTo>
                    <a:pt x="21494" y="2937"/>
                  </a:lnTo>
                  <a:lnTo>
                    <a:pt x="21451" y="2937"/>
                  </a:lnTo>
                  <a:lnTo>
                    <a:pt x="21451" y="2937"/>
                  </a:lnTo>
                  <a:lnTo>
                    <a:pt x="21462" y="2947"/>
                  </a:lnTo>
                  <a:lnTo>
                    <a:pt x="21473" y="2958"/>
                  </a:lnTo>
                  <a:lnTo>
                    <a:pt x="21462" y="2969"/>
                  </a:lnTo>
                  <a:lnTo>
                    <a:pt x="21440" y="2980"/>
                  </a:lnTo>
                  <a:lnTo>
                    <a:pt x="21386" y="2991"/>
                  </a:lnTo>
                  <a:lnTo>
                    <a:pt x="21311" y="3001"/>
                  </a:lnTo>
                  <a:lnTo>
                    <a:pt x="21116" y="3001"/>
                  </a:lnTo>
                  <a:lnTo>
                    <a:pt x="20933" y="3001"/>
                  </a:lnTo>
                  <a:lnTo>
                    <a:pt x="20933" y="3001"/>
                  </a:lnTo>
                  <a:lnTo>
                    <a:pt x="20609" y="3001"/>
                  </a:lnTo>
                  <a:lnTo>
                    <a:pt x="20285" y="3012"/>
                  </a:lnTo>
                  <a:lnTo>
                    <a:pt x="20134" y="3001"/>
                  </a:lnTo>
                  <a:lnTo>
                    <a:pt x="19983" y="2991"/>
                  </a:lnTo>
                  <a:lnTo>
                    <a:pt x="19864" y="2969"/>
                  </a:lnTo>
                  <a:lnTo>
                    <a:pt x="19756" y="2937"/>
                  </a:lnTo>
                  <a:lnTo>
                    <a:pt x="19756" y="2937"/>
                  </a:lnTo>
                  <a:lnTo>
                    <a:pt x="19540" y="2980"/>
                  </a:lnTo>
                  <a:lnTo>
                    <a:pt x="19313" y="3012"/>
                  </a:lnTo>
                  <a:lnTo>
                    <a:pt x="19065" y="3034"/>
                  </a:lnTo>
                  <a:lnTo>
                    <a:pt x="18806" y="3055"/>
                  </a:lnTo>
                  <a:lnTo>
                    <a:pt x="18547" y="3055"/>
                  </a:lnTo>
                  <a:lnTo>
                    <a:pt x="18288" y="3055"/>
                  </a:lnTo>
                  <a:lnTo>
                    <a:pt x="18050" y="3045"/>
                  </a:lnTo>
                  <a:lnTo>
                    <a:pt x="17824" y="3034"/>
                  </a:lnTo>
                  <a:lnTo>
                    <a:pt x="17824" y="3034"/>
                  </a:lnTo>
                  <a:lnTo>
                    <a:pt x="17824" y="3066"/>
                  </a:lnTo>
                  <a:lnTo>
                    <a:pt x="17834" y="3088"/>
                  </a:lnTo>
                  <a:lnTo>
                    <a:pt x="17856" y="3098"/>
                  </a:lnTo>
                  <a:lnTo>
                    <a:pt x="17888" y="3098"/>
                  </a:lnTo>
                  <a:lnTo>
                    <a:pt x="17888" y="3098"/>
                  </a:lnTo>
                  <a:lnTo>
                    <a:pt x="17856" y="3131"/>
                  </a:lnTo>
                  <a:lnTo>
                    <a:pt x="17813" y="3142"/>
                  </a:lnTo>
                  <a:lnTo>
                    <a:pt x="17770" y="3131"/>
                  </a:lnTo>
                  <a:lnTo>
                    <a:pt x="17726" y="3120"/>
                  </a:lnTo>
                  <a:lnTo>
                    <a:pt x="17683" y="3098"/>
                  </a:lnTo>
                  <a:lnTo>
                    <a:pt x="17662" y="3066"/>
                  </a:lnTo>
                  <a:lnTo>
                    <a:pt x="17662" y="3034"/>
                  </a:lnTo>
                  <a:lnTo>
                    <a:pt x="17694" y="3001"/>
                  </a:lnTo>
                  <a:lnTo>
                    <a:pt x="17694" y="3001"/>
                  </a:lnTo>
                  <a:lnTo>
                    <a:pt x="17586" y="3034"/>
                  </a:lnTo>
                  <a:lnTo>
                    <a:pt x="17467" y="3066"/>
                  </a:lnTo>
                  <a:lnTo>
                    <a:pt x="17241" y="3098"/>
                  </a:lnTo>
                  <a:lnTo>
                    <a:pt x="17003" y="3109"/>
                  </a:lnTo>
                  <a:lnTo>
                    <a:pt x="16766" y="3120"/>
                  </a:lnTo>
                  <a:lnTo>
                    <a:pt x="16301" y="3120"/>
                  </a:lnTo>
                  <a:lnTo>
                    <a:pt x="16075" y="3131"/>
                  </a:lnTo>
                  <a:lnTo>
                    <a:pt x="15859" y="3163"/>
                  </a:lnTo>
                  <a:lnTo>
                    <a:pt x="15859" y="3163"/>
                  </a:lnTo>
                  <a:lnTo>
                    <a:pt x="15826" y="3163"/>
                  </a:lnTo>
                  <a:lnTo>
                    <a:pt x="15805" y="3152"/>
                  </a:lnTo>
                  <a:lnTo>
                    <a:pt x="15805" y="3142"/>
                  </a:lnTo>
                  <a:lnTo>
                    <a:pt x="15805" y="3120"/>
                  </a:lnTo>
                  <a:lnTo>
                    <a:pt x="15816" y="3109"/>
                  </a:lnTo>
                  <a:lnTo>
                    <a:pt x="15816" y="3088"/>
                  </a:lnTo>
                  <a:lnTo>
                    <a:pt x="15794" y="3077"/>
                  </a:lnTo>
                  <a:lnTo>
                    <a:pt x="15762" y="3066"/>
                  </a:lnTo>
                  <a:lnTo>
                    <a:pt x="15762" y="3066"/>
                  </a:lnTo>
                  <a:lnTo>
                    <a:pt x="15751" y="3098"/>
                  </a:lnTo>
                  <a:lnTo>
                    <a:pt x="15740" y="3120"/>
                  </a:lnTo>
                  <a:lnTo>
                    <a:pt x="15718" y="3131"/>
                  </a:lnTo>
                  <a:lnTo>
                    <a:pt x="15708" y="3142"/>
                  </a:lnTo>
                  <a:lnTo>
                    <a:pt x="15654" y="3152"/>
                  </a:lnTo>
                  <a:lnTo>
                    <a:pt x="15589" y="3152"/>
                  </a:lnTo>
                  <a:lnTo>
                    <a:pt x="15459" y="3131"/>
                  </a:lnTo>
                  <a:lnTo>
                    <a:pt x="15384" y="3120"/>
                  </a:lnTo>
                  <a:lnTo>
                    <a:pt x="15308" y="3131"/>
                  </a:lnTo>
                  <a:lnTo>
                    <a:pt x="15308" y="3131"/>
                  </a:lnTo>
                  <a:lnTo>
                    <a:pt x="15319" y="3152"/>
                  </a:lnTo>
                  <a:lnTo>
                    <a:pt x="15341" y="3163"/>
                  </a:lnTo>
                  <a:lnTo>
                    <a:pt x="15395" y="3163"/>
                  </a:lnTo>
                  <a:lnTo>
                    <a:pt x="15470" y="3163"/>
                  </a:lnTo>
                  <a:lnTo>
                    <a:pt x="15535" y="3163"/>
                  </a:lnTo>
                  <a:lnTo>
                    <a:pt x="15535" y="3163"/>
                  </a:lnTo>
                  <a:lnTo>
                    <a:pt x="15438" y="3185"/>
                  </a:lnTo>
                  <a:lnTo>
                    <a:pt x="15308" y="3185"/>
                  </a:lnTo>
                  <a:lnTo>
                    <a:pt x="14995" y="3174"/>
                  </a:lnTo>
                  <a:lnTo>
                    <a:pt x="14650" y="3152"/>
                  </a:lnTo>
                  <a:lnTo>
                    <a:pt x="14488" y="3152"/>
                  </a:lnTo>
                  <a:lnTo>
                    <a:pt x="14326" y="3163"/>
                  </a:lnTo>
                  <a:lnTo>
                    <a:pt x="14326" y="3163"/>
                  </a:lnTo>
                  <a:lnTo>
                    <a:pt x="14315" y="3174"/>
                  </a:lnTo>
                  <a:lnTo>
                    <a:pt x="14304" y="3185"/>
                  </a:lnTo>
                  <a:lnTo>
                    <a:pt x="14293" y="3217"/>
                  </a:lnTo>
                  <a:lnTo>
                    <a:pt x="14283" y="3250"/>
                  </a:lnTo>
                  <a:lnTo>
                    <a:pt x="14272" y="3260"/>
                  </a:lnTo>
                  <a:lnTo>
                    <a:pt x="14261" y="3260"/>
                  </a:lnTo>
                  <a:lnTo>
                    <a:pt x="14261" y="3260"/>
                  </a:lnTo>
                  <a:lnTo>
                    <a:pt x="14110" y="3260"/>
                  </a:lnTo>
                  <a:lnTo>
                    <a:pt x="13959" y="3271"/>
                  </a:lnTo>
                  <a:lnTo>
                    <a:pt x="13646" y="3325"/>
                  </a:lnTo>
                  <a:lnTo>
                    <a:pt x="13495" y="3336"/>
                  </a:lnTo>
                  <a:lnTo>
                    <a:pt x="13354" y="3336"/>
                  </a:lnTo>
                  <a:lnTo>
                    <a:pt x="13289" y="3314"/>
                  </a:lnTo>
                  <a:lnTo>
                    <a:pt x="13225" y="3304"/>
                  </a:lnTo>
                  <a:lnTo>
                    <a:pt x="13171" y="3271"/>
                  </a:lnTo>
                  <a:lnTo>
                    <a:pt x="13117" y="3228"/>
                  </a:lnTo>
                  <a:lnTo>
                    <a:pt x="13117" y="3228"/>
                  </a:lnTo>
                  <a:lnTo>
                    <a:pt x="12858" y="3260"/>
                  </a:lnTo>
                  <a:lnTo>
                    <a:pt x="12620" y="3293"/>
                  </a:lnTo>
                  <a:lnTo>
                    <a:pt x="12070" y="3325"/>
                  </a:lnTo>
                  <a:lnTo>
                    <a:pt x="12070" y="3325"/>
                  </a:lnTo>
                  <a:lnTo>
                    <a:pt x="12026" y="3325"/>
                  </a:lnTo>
                  <a:lnTo>
                    <a:pt x="12016" y="3314"/>
                  </a:lnTo>
                  <a:lnTo>
                    <a:pt x="12016" y="3314"/>
                  </a:lnTo>
                  <a:lnTo>
                    <a:pt x="12037" y="3260"/>
                  </a:lnTo>
                  <a:lnTo>
                    <a:pt x="12037" y="3260"/>
                  </a:lnTo>
                  <a:lnTo>
                    <a:pt x="11951" y="3304"/>
                  </a:lnTo>
                  <a:lnTo>
                    <a:pt x="11854" y="3336"/>
                  </a:lnTo>
                  <a:lnTo>
                    <a:pt x="11756" y="3358"/>
                  </a:lnTo>
                  <a:lnTo>
                    <a:pt x="11649" y="3379"/>
                  </a:lnTo>
                  <a:lnTo>
                    <a:pt x="11541" y="3379"/>
                  </a:lnTo>
                  <a:lnTo>
                    <a:pt x="11422" y="3379"/>
                  </a:lnTo>
                  <a:lnTo>
                    <a:pt x="11292" y="3358"/>
                  </a:lnTo>
                  <a:lnTo>
                    <a:pt x="11152" y="3325"/>
                  </a:lnTo>
                  <a:lnTo>
                    <a:pt x="11152" y="3325"/>
                  </a:lnTo>
                  <a:lnTo>
                    <a:pt x="11173" y="3347"/>
                  </a:lnTo>
                  <a:lnTo>
                    <a:pt x="11173" y="3358"/>
                  </a:lnTo>
                  <a:lnTo>
                    <a:pt x="11152" y="3379"/>
                  </a:lnTo>
                  <a:lnTo>
                    <a:pt x="11109" y="3390"/>
                  </a:lnTo>
                  <a:lnTo>
                    <a:pt x="11001" y="3401"/>
                  </a:lnTo>
                  <a:lnTo>
                    <a:pt x="10850" y="3412"/>
                  </a:lnTo>
                  <a:lnTo>
                    <a:pt x="10698" y="3433"/>
                  </a:lnTo>
                  <a:lnTo>
                    <a:pt x="10537" y="3444"/>
                  </a:lnTo>
                  <a:lnTo>
                    <a:pt x="10418" y="3476"/>
                  </a:lnTo>
                  <a:lnTo>
                    <a:pt x="10364" y="3498"/>
                  </a:lnTo>
                  <a:lnTo>
                    <a:pt x="10331" y="3520"/>
                  </a:lnTo>
                  <a:lnTo>
                    <a:pt x="10331" y="3520"/>
                  </a:lnTo>
                  <a:lnTo>
                    <a:pt x="10353" y="3498"/>
                  </a:lnTo>
                  <a:lnTo>
                    <a:pt x="10364" y="3476"/>
                  </a:lnTo>
                  <a:lnTo>
                    <a:pt x="10364" y="3455"/>
                  </a:lnTo>
                  <a:lnTo>
                    <a:pt x="10364" y="3455"/>
                  </a:lnTo>
                  <a:lnTo>
                    <a:pt x="10234" y="3455"/>
                  </a:lnTo>
                  <a:lnTo>
                    <a:pt x="10105" y="3444"/>
                  </a:lnTo>
                  <a:lnTo>
                    <a:pt x="9835" y="3455"/>
                  </a:lnTo>
                  <a:lnTo>
                    <a:pt x="9554" y="3487"/>
                  </a:lnTo>
                  <a:lnTo>
                    <a:pt x="9284" y="3520"/>
                  </a:lnTo>
                  <a:lnTo>
                    <a:pt x="9004" y="3552"/>
                  </a:lnTo>
                  <a:lnTo>
                    <a:pt x="8734" y="3573"/>
                  </a:lnTo>
                  <a:lnTo>
                    <a:pt x="8464" y="3573"/>
                  </a:lnTo>
                  <a:lnTo>
                    <a:pt x="8334" y="3573"/>
                  </a:lnTo>
                  <a:lnTo>
                    <a:pt x="8205" y="3552"/>
                  </a:lnTo>
                  <a:lnTo>
                    <a:pt x="8205" y="3552"/>
                  </a:lnTo>
                  <a:lnTo>
                    <a:pt x="8237" y="3584"/>
                  </a:lnTo>
                  <a:lnTo>
                    <a:pt x="8269" y="3606"/>
                  </a:lnTo>
                  <a:lnTo>
                    <a:pt x="8313" y="3617"/>
                  </a:lnTo>
                  <a:lnTo>
                    <a:pt x="8367" y="3627"/>
                  </a:lnTo>
                  <a:lnTo>
                    <a:pt x="8367" y="3627"/>
                  </a:lnTo>
                  <a:lnTo>
                    <a:pt x="8237" y="3649"/>
                  </a:lnTo>
                  <a:lnTo>
                    <a:pt x="8086" y="3660"/>
                  </a:lnTo>
                  <a:lnTo>
                    <a:pt x="7794" y="3660"/>
                  </a:lnTo>
                  <a:lnTo>
                    <a:pt x="7492" y="3671"/>
                  </a:lnTo>
                  <a:lnTo>
                    <a:pt x="7341" y="3671"/>
                  </a:lnTo>
                  <a:lnTo>
                    <a:pt x="7190" y="3692"/>
                  </a:lnTo>
                  <a:lnTo>
                    <a:pt x="7190" y="3692"/>
                  </a:lnTo>
                  <a:lnTo>
                    <a:pt x="7147" y="3703"/>
                  </a:lnTo>
                  <a:lnTo>
                    <a:pt x="7093" y="3714"/>
                  </a:lnTo>
                  <a:lnTo>
                    <a:pt x="7006" y="3768"/>
                  </a:lnTo>
                  <a:lnTo>
                    <a:pt x="6909" y="3822"/>
                  </a:lnTo>
                  <a:lnTo>
                    <a:pt x="6855" y="3843"/>
                  </a:lnTo>
                  <a:lnTo>
                    <a:pt x="6801" y="3854"/>
                  </a:lnTo>
                  <a:lnTo>
                    <a:pt x="6801" y="3854"/>
                  </a:lnTo>
                  <a:lnTo>
                    <a:pt x="6726" y="3854"/>
                  </a:lnTo>
                  <a:lnTo>
                    <a:pt x="6650" y="3843"/>
                  </a:lnTo>
                  <a:lnTo>
                    <a:pt x="6564" y="3822"/>
                  </a:lnTo>
                  <a:lnTo>
                    <a:pt x="6477" y="3822"/>
                  </a:lnTo>
                  <a:lnTo>
                    <a:pt x="6477" y="3822"/>
                  </a:lnTo>
                  <a:lnTo>
                    <a:pt x="6391" y="3822"/>
                  </a:lnTo>
                  <a:lnTo>
                    <a:pt x="6315" y="3833"/>
                  </a:lnTo>
                  <a:lnTo>
                    <a:pt x="6175" y="3865"/>
                  </a:lnTo>
                  <a:lnTo>
                    <a:pt x="6056" y="3908"/>
                  </a:lnTo>
                  <a:lnTo>
                    <a:pt x="5981" y="3919"/>
                  </a:lnTo>
                  <a:lnTo>
                    <a:pt x="5981" y="3919"/>
                  </a:lnTo>
                  <a:lnTo>
                    <a:pt x="5992" y="3919"/>
                  </a:lnTo>
                  <a:lnTo>
                    <a:pt x="5981" y="3908"/>
                  </a:lnTo>
                  <a:lnTo>
                    <a:pt x="5948" y="3887"/>
                  </a:lnTo>
                  <a:lnTo>
                    <a:pt x="5830" y="3843"/>
                  </a:lnTo>
                  <a:lnTo>
                    <a:pt x="5786" y="3822"/>
                  </a:lnTo>
                  <a:lnTo>
                    <a:pt x="5754" y="3822"/>
                  </a:lnTo>
                  <a:lnTo>
                    <a:pt x="5754" y="3833"/>
                  </a:lnTo>
                  <a:lnTo>
                    <a:pt x="5765" y="3843"/>
                  </a:lnTo>
                  <a:lnTo>
                    <a:pt x="5819" y="3887"/>
                  </a:lnTo>
                  <a:lnTo>
                    <a:pt x="5819" y="3887"/>
                  </a:lnTo>
                  <a:lnTo>
                    <a:pt x="5797" y="3908"/>
                  </a:lnTo>
                  <a:lnTo>
                    <a:pt x="5765" y="3930"/>
                  </a:lnTo>
                  <a:lnTo>
                    <a:pt x="5732" y="3919"/>
                  </a:lnTo>
                  <a:lnTo>
                    <a:pt x="5700" y="3908"/>
                  </a:lnTo>
                  <a:lnTo>
                    <a:pt x="5668" y="3897"/>
                  </a:lnTo>
                  <a:lnTo>
                    <a:pt x="5646" y="3865"/>
                  </a:lnTo>
                  <a:lnTo>
                    <a:pt x="5635" y="3843"/>
                  </a:lnTo>
                  <a:lnTo>
                    <a:pt x="5625" y="3822"/>
                  </a:lnTo>
                  <a:lnTo>
                    <a:pt x="5625" y="3822"/>
                  </a:lnTo>
                  <a:lnTo>
                    <a:pt x="5603" y="3822"/>
                  </a:lnTo>
                  <a:lnTo>
                    <a:pt x="5581" y="3822"/>
                  </a:lnTo>
                  <a:lnTo>
                    <a:pt x="5549" y="3843"/>
                  </a:lnTo>
                  <a:lnTo>
                    <a:pt x="5517" y="3854"/>
                  </a:lnTo>
                  <a:lnTo>
                    <a:pt x="5495" y="3854"/>
                  </a:lnTo>
                  <a:lnTo>
                    <a:pt x="5463" y="3854"/>
                  </a:lnTo>
                  <a:lnTo>
                    <a:pt x="5463" y="3854"/>
                  </a:lnTo>
                  <a:lnTo>
                    <a:pt x="5463" y="3876"/>
                  </a:lnTo>
                  <a:lnTo>
                    <a:pt x="5473" y="3887"/>
                  </a:lnTo>
                  <a:lnTo>
                    <a:pt x="5527" y="3887"/>
                  </a:lnTo>
                  <a:lnTo>
                    <a:pt x="5581" y="3887"/>
                  </a:lnTo>
                  <a:lnTo>
                    <a:pt x="5625" y="3887"/>
                  </a:lnTo>
                  <a:lnTo>
                    <a:pt x="5625" y="3887"/>
                  </a:lnTo>
                  <a:lnTo>
                    <a:pt x="5538" y="3908"/>
                  </a:lnTo>
                  <a:lnTo>
                    <a:pt x="5452" y="3930"/>
                  </a:lnTo>
                  <a:lnTo>
                    <a:pt x="5268" y="3941"/>
                  </a:lnTo>
                  <a:lnTo>
                    <a:pt x="5085" y="3941"/>
                  </a:lnTo>
                  <a:lnTo>
                    <a:pt x="4901" y="3941"/>
                  </a:lnTo>
                  <a:lnTo>
                    <a:pt x="4707" y="3951"/>
                  </a:lnTo>
                  <a:lnTo>
                    <a:pt x="4534" y="3973"/>
                  </a:lnTo>
                  <a:lnTo>
                    <a:pt x="4437" y="3995"/>
                  </a:lnTo>
                  <a:lnTo>
                    <a:pt x="4351" y="4027"/>
                  </a:lnTo>
                  <a:lnTo>
                    <a:pt x="4264" y="4059"/>
                  </a:lnTo>
                  <a:lnTo>
                    <a:pt x="4189" y="4113"/>
                  </a:lnTo>
                  <a:lnTo>
                    <a:pt x="4189" y="4113"/>
                  </a:lnTo>
                  <a:lnTo>
                    <a:pt x="4167" y="4081"/>
                  </a:lnTo>
                  <a:lnTo>
                    <a:pt x="4146" y="4070"/>
                  </a:lnTo>
                  <a:lnTo>
                    <a:pt x="4113" y="4038"/>
                  </a:lnTo>
                  <a:lnTo>
                    <a:pt x="4102" y="4027"/>
                  </a:lnTo>
                  <a:lnTo>
                    <a:pt x="4102" y="4016"/>
                  </a:lnTo>
                  <a:lnTo>
                    <a:pt x="4156" y="3984"/>
                  </a:lnTo>
                  <a:lnTo>
                    <a:pt x="4156" y="3984"/>
                  </a:lnTo>
                  <a:lnTo>
                    <a:pt x="4092" y="3973"/>
                  </a:lnTo>
                  <a:lnTo>
                    <a:pt x="4038" y="3984"/>
                  </a:lnTo>
                  <a:lnTo>
                    <a:pt x="3994" y="3995"/>
                  </a:lnTo>
                  <a:lnTo>
                    <a:pt x="3973" y="4016"/>
                  </a:lnTo>
                  <a:lnTo>
                    <a:pt x="3940" y="4038"/>
                  </a:lnTo>
                  <a:lnTo>
                    <a:pt x="3930" y="4059"/>
                  </a:lnTo>
                  <a:lnTo>
                    <a:pt x="3919" y="4092"/>
                  </a:lnTo>
                  <a:lnTo>
                    <a:pt x="3919" y="4113"/>
                  </a:lnTo>
                  <a:lnTo>
                    <a:pt x="3919" y="4113"/>
                  </a:lnTo>
                  <a:lnTo>
                    <a:pt x="3843" y="4102"/>
                  </a:lnTo>
                  <a:lnTo>
                    <a:pt x="3757" y="4102"/>
                  </a:lnTo>
                  <a:lnTo>
                    <a:pt x="3573" y="4124"/>
                  </a:lnTo>
                  <a:lnTo>
                    <a:pt x="3487" y="4124"/>
                  </a:lnTo>
                  <a:lnTo>
                    <a:pt x="3422" y="4124"/>
                  </a:lnTo>
                  <a:lnTo>
                    <a:pt x="3401" y="4124"/>
                  </a:lnTo>
                  <a:lnTo>
                    <a:pt x="3390" y="4113"/>
                  </a:lnTo>
                  <a:lnTo>
                    <a:pt x="3390" y="4102"/>
                  </a:lnTo>
                  <a:lnTo>
                    <a:pt x="3401" y="4081"/>
                  </a:lnTo>
                  <a:lnTo>
                    <a:pt x="3401" y="4081"/>
                  </a:lnTo>
                  <a:lnTo>
                    <a:pt x="3357" y="4081"/>
                  </a:lnTo>
                  <a:lnTo>
                    <a:pt x="3314" y="4081"/>
                  </a:lnTo>
                  <a:lnTo>
                    <a:pt x="3282" y="4102"/>
                  </a:lnTo>
                  <a:lnTo>
                    <a:pt x="3260" y="4124"/>
                  </a:lnTo>
                  <a:lnTo>
                    <a:pt x="3206" y="4156"/>
                  </a:lnTo>
                  <a:lnTo>
                    <a:pt x="3174" y="4167"/>
                  </a:lnTo>
                  <a:lnTo>
                    <a:pt x="3142" y="4178"/>
                  </a:lnTo>
                  <a:lnTo>
                    <a:pt x="3142" y="4178"/>
                  </a:lnTo>
                  <a:lnTo>
                    <a:pt x="3163" y="4135"/>
                  </a:lnTo>
                  <a:lnTo>
                    <a:pt x="3152" y="4124"/>
                  </a:lnTo>
                  <a:lnTo>
                    <a:pt x="3142" y="4113"/>
                  </a:lnTo>
                  <a:lnTo>
                    <a:pt x="3142" y="4113"/>
                  </a:lnTo>
                  <a:lnTo>
                    <a:pt x="2926" y="4178"/>
                  </a:lnTo>
                  <a:lnTo>
                    <a:pt x="2721" y="4232"/>
                  </a:lnTo>
                  <a:lnTo>
                    <a:pt x="2515" y="4264"/>
                  </a:lnTo>
                  <a:lnTo>
                    <a:pt x="2299" y="4286"/>
                  </a:lnTo>
                  <a:lnTo>
                    <a:pt x="2094" y="4297"/>
                  </a:lnTo>
                  <a:lnTo>
                    <a:pt x="1878" y="4297"/>
                  </a:lnTo>
                  <a:lnTo>
                    <a:pt x="1436" y="4308"/>
                  </a:lnTo>
                  <a:lnTo>
                    <a:pt x="1436" y="4308"/>
                  </a:lnTo>
                  <a:lnTo>
                    <a:pt x="1447" y="4329"/>
                  </a:lnTo>
                  <a:lnTo>
                    <a:pt x="1457" y="4340"/>
                  </a:lnTo>
                  <a:lnTo>
                    <a:pt x="1511" y="4351"/>
                  </a:lnTo>
                  <a:lnTo>
                    <a:pt x="1576" y="4340"/>
                  </a:lnTo>
                  <a:lnTo>
                    <a:pt x="1630" y="4340"/>
                  </a:lnTo>
                  <a:lnTo>
                    <a:pt x="1630" y="4340"/>
                  </a:lnTo>
                  <a:lnTo>
                    <a:pt x="1587" y="4383"/>
                  </a:lnTo>
                  <a:lnTo>
                    <a:pt x="1522" y="4405"/>
                  </a:lnTo>
                  <a:lnTo>
                    <a:pt x="1447" y="4426"/>
                  </a:lnTo>
                  <a:lnTo>
                    <a:pt x="1371" y="4437"/>
                  </a:lnTo>
                  <a:lnTo>
                    <a:pt x="1198" y="4448"/>
                  </a:lnTo>
                  <a:lnTo>
                    <a:pt x="1015" y="4437"/>
                  </a:lnTo>
                  <a:lnTo>
                    <a:pt x="1015" y="4437"/>
                  </a:lnTo>
                  <a:lnTo>
                    <a:pt x="982" y="4459"/>
                  </a:lnTo>
                  <a:lnTo>
                    <a:pt x="972" y="4480"/>
                  </a:lnTo>
                  <a:lnTo>
                    <a:pt x="950" y="4524"/>
                  </a:lnTo>
                  <a:lnTo>
                    <a:pt x="928" y="4577"/>
                  </a:lnTo>
                  <a:lnTo>
                    <a:pt x="907" y="4610"/>
                  </a:lnTo>
                  <a:lnTo>
                    <a:pt x="885" y="4631"/>
                  </a:lnTo>
                  <a:lnTo>
                    <a:pt x="885" y="4631"/>
                  </a:lnTo>
                  <a:lnTo>
                    <a:pt x="831" y="4653"/>
                  </a:lnTo>
                  <a:lnTo>
                    <a:pt x="777" y="4664"/>
                  </a:lnTo>
                  <a:lnTo>
                    <a:pt x="734" y="4664"/>
                  </a:lnTo>
                  <a:lnTo>
                    <a:pt x="691" y="4653"/>
                  </a:lnTo>
                  <a:lnTo>
                    <a:pt x="605" y="4631"/>
                  </a:lnTo>
                  <a:lnTo>
                    <a:pt x="540" y="4588"/>
                  </a:lnTo>
                  <a:lnTo>
                    <a:pt x="443" y="4513"/>
                  </a:lnTo>
                  <a:lnTo>
                    <a:pt x="410" y="4491"/>
                  </a:lnTo>
                  <a:lnTo>
                    <a:pt x="399" y="4502"/>
                  </a:lnTo>
                  <a:lnTo>
                    <a:pt x="389" y="4502"/>
                  </a:lnTo>
                  <a:lnTo>
                    <a:pt x="389" y="4502"/>
                  </a:lnTo>
                  <a:lnTo>
                    <a:pt x="378" y="4448"/>
                  </a:lnTo>
                  <a:lnTo>
                    <a:pt x="367" y="4394"/>
                  </a:lnTo>
                  <a:lnTo>
                    <a:pt x="378" y="4318"/>
                  </a:lnTo>
                  <a:lnTo>
                    <a:pt x="389" y="4254"/>
                  </a:lnTo>
                  <a:lnTo>
                    <a:pt x="432" y="4113"/>
                  </a:lnTo>
                  <a:lnTo>
                    <a:pt x="443" y="4049"/>
                  </a:lnTo>
                  <a:lnTo>
                    <a:pt x="453" y="3984"/>
                  </a:lnTo>
                  <a:lnTo>
                    <a:pt x="453" y="3984"/>
                  </a:lnTo>
                  <a:lnTo>
                    <a:pt x="367" y="3843"/>
                  </a:lnTo>
                  <a:lnTo>
                    <a:pt x="291" y="3692"/>
                  </a:lnTo>
                  <a:lnTo>
                    <a:pt x="227" y="3530"/>
                  </a:lnTo>
                  <a:lnTo>
                    <a:pt x="162" y="3358"/>
                  </a:lnTo>
                  <a:lnTo>
                    <a:pt x="119" y="3174"/>
                  </a:lnTo>
                  <a:lnTo>
                    <a:pt x="76" y="2991"/>
                  </a:lnTo>
                  <a:lnTo>
                    <a:pt x="0" y="2613"/>
                  </a:lnTo>
                  <a:lnTo>
                    <a:pt x="0" y="2613"/>
                  </a:lnTo>
                  <a:lnTo>
                    <a:pt x="54" y="2526"/>
                  </a:lnTo>
                  <a:lnTo>
                    <a:pt x="119" y="2462"/>
                  </a:lnTo>
                  <a:lnTo>
                    <a:pt x="194" y="2408"/>
                  </a:lnTo>
                  <a:lnTo>
                    <a:pt x="281" y="2354"/>
                  </a:lnTo>
                  <a:lnTo>
                    <a:pt x="453" y="2256"/>
                  </a:lnTo>
                  <a:lnTo>
                    <a:pt x="540" y="2202"/>
                  </a:lnTo>
                  <a:lnTo>
                    <a:pt x="615" y="2148"/>
                  </a:lnTo>
                  <a:lnTo>
                    <a:pt x="615" y="2148"/>
                  </a:lnTo>
                  <a:lnTo>
                    <a:pt x="1824" y="2019"/>
                  </a:lnTo>
                  <a:lnTo>
                    <a:pt x="3055" y="1879"/>
                  </a:lnTo>
                  <a:lnTo>
                    <a:pt x="5560" y="1598"/>
                  </a:lnTo>
                  <a:lnTo>
                    <a:pt x="6812" y="1458"/>
                  </a:lnTo>
                  <a:lnTo>
                    <a:pt x="8064" y="1328"/>
                  </a:lnTo>
                  <a:lnTo>
                    <a:pt x="9295" y="1220"/>
                  </a:lnTo>
                  <a:lnTo>
                    <a:pt x="10493" y="1134"/>
                  </a:lnTo>
                  <a:lnTo>
                    <a:pt x="10493" y="1134"/>
                  </a:lnTo>
                  <a:lnTo>
                    <a:pt x="10515" y="1155"/>
                  </a:lnTo>
                  <a:lnTo>
                    <a:pt x="10537" y="1177"/>
                  </a:lnTo>
                  <a:lnTo>
                    <a:pt x="10580" y="1198"/>
                  </a:lnTo>
                  <a:lnTo>
                    <a:pt x="10601" y="1220"/>
                  </a:lnTo>
                  <a:lnTo>
                    <a:pt x="10623" y="1242"/>
                  </a:lnTo>
                  <a:lnTo>
                    <a:pt x="10623" y="1263"/>
                  </a:lnTo>
                  <a:lnTo>
                    <a:pt x="10623" y="1296"/>
                  </a:lnTo>
                  <a:lnTo>
                    <a:pt x="10623" y="1296"/>
                  </a:lnTo>
                  <a:lnTo>
                    <a:pt x="10645" y="1242"/>
                  </a:lnTo>
                  <a:lnTo>
                    <a:pt x="10666" y="1198"/>
                  </a:lnTo>
                  <a:lnTo>
                    <a:pt x="10698" y="1166"/>
                  </a:lnTo>
                  <a:lnTo>
                    <a:pt x="10731" y="1144"/>
                  </a:lnTo>
                  <a:lnTo>
                    <a:pt x="10774" y="1134"/>
                  </a:lnTo>
                  <a:lnTo>
                    <a:pt x="10828" y="1123"/>
                  </a:lnTo>
                  <a:lnTo>
                    <a:pt x="10936" y="1112"/>
                  </a:lnTo>
                  <a:lnTo>
                    <a:pt x="11055" y="1112"/>
                  </a:lnTo>
                  <a:lnTo>
                    <a:pt x="11163" y="1112"/>
                  </a:lnTo>
                  <a:lnTo>
                    <a:pt x="11206" y="1101"/>
                  </a:lnTo>
                  <a:lnTo>
                    <a:pt x="11249" y="1091"/>
                  </a:lnTo>
                  <a:lnTo>
                    <a:pt x="11281" y="1069"/>
                  </a:lnTo>
                  <a:lnTo>
                    <a:pt x="11314" y="1037"/>
                  </a:lnTo>
                  <a:lnTo>
                    <a:pt x="11314" y="1037"/>
                  </a:lnTo>
                  <a:lnTo>
                    <a:pt x="11702" y="1047"/>
                  </a:lnTo>
                  <a:lnTo>
                    <a:pt x="12102" y="1047"/>
                  </a:lnTo>
                  <a:lnTo>
                    <a:pt x="12501" y="1026"/>
                  </a:lnTo>
                  <a:lnTo>
                    <a:pt x="12901" y="993"/>
                  </a:lnTo>
                  <a:lnTo>
                    <a:pt x="13700" y="929"/>
                  </a:lnTo>
                  <a:lnTo>
                    <a:pt x="14088" y="907"/>
                  </a:lnTo>
                  <a:lnTo>
                    <a:pt x="14455" y="907"/>
                  </a:lnTo>
                  <a:lnTo>
                    <a:pt x="14455" y="907"/>
                  </a:lnTo>
                  <a:lnTo>
                    <a:pt x="14445" y="885"/>
                  </a:lnTo>
                  <a:lnTo>
                    <a:pt x="14434" y="885"/>
                  </a:lnTo>
                  <a:lnTo>
                    <a:pt x="14391" y="875"/>
                  </a:lnTo>
                  <a:lnTo>
                    <a:pt x="14391" y="875"/>
                  </a:lnTo>
                  <a:lnTo>
                    <a:pt x="14391" y="853"/>
                  </a:lnTo>
                  <a:lnTo>
                    <a:pt x="14412" y="842"/>
                  </a:lnTo>
                  <a:lnTo>
                    <a:pt x="14445" y="831"/>
                  </a:lnTo>
                  <a:lnTo>
                    <a:pt x="14466" y="831"/>
                  </a:lnTo>
                  <a:lnTo>
                    <a:pt x="14499" y="842"/>
                  </a:lnTo>
                  <a:lnTo>
                    <a:pt x="14520" y="853"/>
                  </a:lnTo>
                  <a:lnTo>
                    <a:pt x="14531" y="875"/>
                  </a:lnTo>
                  <a:lnTo>
                    <a:pt x="14520" y="907"/>
                  </a:lnTo>
                  <a:lnTo>
                    <a:pt x="14520" y="907"/>
                  </a:lnTo>
                  <a:lnTo>
                    <a:pt x="15103" y="864"/>
                  </a:lnTo>
                  <a:lnTo>
                    <a:pt x="15686" y="842"/>
                  </a:lnTo>
                  <a:lnTo>
                    <a:pt x="16841" y="821"/>
                  </a:lnTo>
                  <a:lnTo>
                    <a:pt x="17403" y="810"/>
                  </a:lnTo>
                  <a:lnTo>
                    <a:pt x="17964" y="777"/>
                  </a:lnTo>
                  <a:lnTo>
                    <a:pt x="18234" y="756"/>
                  </a:lnTo>
                  <a:lnTo>
                    <a:pt x="18504" y="723"/>
                  </a:lnTo>
                  <a:lnTo>
                    <a:pt x="18774" y="691"/>
                  </a:lnTo>
                  <a:lnTo>
                    <a:pt x="19033" y="648"/>
                  </a:lnTo>
                  <a:lnTo>
                    <a:pt x="19033" y="648"/>
                  </a:lnTo>
                  <a:lnTo>
                    <a:pt x="19886" y="659"/>
                  </a:lnTo>
                  <a:lnTo>
                    <a:pt x="20792" y="659"/>
                  </a:lnTo>
                  <a:lnTo>
                    <a:pt x="21235" y="659"/>
                  </a:lnTo>
                  <a:lnTo>
                    <a:pt x="21667" y="637"/>
                  </a:lnTo>
                  <a:lnTo>
                    <a:pt x="22077" y="616"/>
                  </a:lnTo>
                  <a:lnTo>
                    <a:pt x="22433" y="583"/>
                  </a:lnTo>
                  <a:lnTo>
                    <a:pt x="22433" y="583"/>
                  </a:lnTo>
                  <a:lnTo>
                    <a:pt x="22606" y="583"/>
                  </a:lnTo>
                  <a:lnTo>
                    <a:pt x="22768" y="583"/>
                  </a:lnTo>
                  <a:lnTo>
                    <a:pt x="23103" y="572"/>
                  </a:lnTo>
                  <a:lnTo>
                    <a:pt x="23427" y="562"/>
                  </a:lnTo>
                  <a:lnTo>
                    <a:pt x="23567" y="562"/>
                  </a:lnTo>
                  <a:lnTo>
                    <a:pt x="23707" y="583"/>
                  </a:lnTo>
                  <a:lnTo>
                    <a:pt x="23707" y="583"/>
                  </a:lnTo>
                  <a:lnTo>
                    <a:pt x="23783" y="551"/>
                  </a:lnTo>
                  <a:lnTo>
                    <a:pt x="23848" y="518"/>
                  </a:lnTo>
                  <a:lnTo>
                    <a:pt x="23869" y="497"/>
                  </a:lnTo>
                  <a:lnTo>
                    <a:pt x="23891" y="464"/>
                  </a:lnTo>
                  <a:lnTo>
                    <a:pt x="23902" y="421"/>
                  </a:lnTo>
                  <a:lnTo>
                    <a:pt x="23912" y="389"/>
                  </a:lnTo>
                  <a:lnTo>
                    <a:pt x="23912" y="389"/>
                  </a:lnTo>
                  <a:lnTo>
                    <a:pt x="23988" y="389"/>
                  </a:lnTo>
                  <a:lnTo>
                    <a:pt x="24074" y="400"/>
                  </a:lnTo>
                  <a:lnTo>
                    <a:pt x="24117" y="400"/>
                  </a:lnTo>
                  <a:lnTo>
                    <a:pt x="24150" y="378"/>
                  </a:lnTo>
                  <a:lnTo>
                    <a:pt x="24182" y="356"/>
                  </a:lnTo>
                  <a:lnTo>
                    <a:pt x="24204" y="313"/>
                  </a:lnTo>
                  <a:lnTo>
                    <a:pt x="24204" y="313"/>
                  </a:lnTo>
                  <a:lnTo>
                    <a:pt x="24269" y="367"/>
                  </a:lnTo>
                  <a:lnTo>
                    <a:pt x="24333" y="410"/>
                  </a:lnTo>
                  <a:lnTo>
                    <a:pt x="24387" y="475"/>
                  </a:lnTo>
                  <a:lnTo>
                    <a:pt x="24431" y="551"/>
                  </a:lnTo>
                  <a:lnTo>
                    <a:pt x="24431" y="551"/>
                  </a:lnTo>
                  <a:lnTo>
                    <a:pt x="24960" y="529"/>
                  </a:lnTo>
                  <a:lnTo>
                    <a:pt x="25219" y="497"/>
                  </a:lnTo>
                  <a:lnTo>
                    <a:pt x="25348" y="475"/>
                  </a:lnTo>
                  <a:lnTo>
                    <a:pt x="25478" y="454"/>
                  </a:lnTo>
                  <a:lnTo>
                    <a:pt x="25478" y="454"/>
                  </a:lnTo>
                  <a:lnTo>
                    <a:pt x="25499" y="443"/>
                  </a:lnTo>
                  <a:lnTo>
                    <a:pt x="25510" y="432"/>
                  </a:lnTo>
                  <a:lnTo>
                    <a:pt x="25489" y="410"/>
                  </a:lnTo>
                  <a:lnTo>
                    <a:pt x="25467" y="367"/>
                  </a:lnTo>
                  <a:lnTo>
                    <a:pt x="25467" y="346"/>
                  </a:lnTo>
                  <a:lnTo>
                    <a:pt x="25478" y="313"/>
                  </a:lnTo>
                  <a:lnTo>
                    <a:pt x="25478" y="313"/>
                  </a:lnTo>
                  <a:lnTo>
                    <a:pt x="25510" y="346"/>
                  </a:lnTo>
                  <a:lnTo>
                    <a:pt x="25543" y="356"/>
                  </a:lnTo>
                  <a:lnTo>
                    <a:pt x="25618" y="356"/>
                  </a:lnTo>
                  <a:lnTo>
                    <a:pt x="25704" y="356"/>
                  </a:lnTo>
                  <a:lnTo>
                    <a:pt x="25758" y="367"/>
                  </a:lnTo>
                  <a:lnTo>
                    <a:pt x="25802" y="389"/>
                  </a:lnTo>
                  <a:lnTo>
                    <a:pt x="25802" y="389"/>
                  </a:lnTo>
                  <a:lnTo>
                    <a:pt x="25812" y="389"/>
                  </a:lnTo>
                  <a:lnTo>
                    <a:pt x="25802" y="400"/>
                  </a:lnTo>
                  <a:lnTo>
                    <a:pt x="25737" y="410"/>
                  </a:lnTo>
                  <a:lnTo>
                    <a:pt x="25672" y="421"/>
                  </a:lnTo>
                  <a:lnTo>
                    <a:pt x="25640" y="421"/>
                  </a:lnTo>
                  <a:lnTo>
                    <a:pt x="25640" y="421"/>
                  </a:lnTo>
                  <a:lnTo>
                    <a:pt x="25650" y="432"/>
                  </a:lnTo>
                  <a:lnTo>
                    <a:pt x="25661" y="443"/>
                  </a:lnTo>
                  <a:lnTo>
                    <a:pt x="25726" y="454"/>
                  </a:lnTo>
                  <a:lnTo>
                    <a:pt x="25823" y="454"/>
                  </a:lnTo>
                  <a:lnTo>
                    <a:pt x="25931" y="454"/>
                  </a:lnTo>
                  <a:lnTo>
                    <a:pt x="26169" y="443"/>
                  </a:lnTo>
                  <a:lnTo>
                    <a:pt x="26277" y="443"/>
                  </a:lnTo>
                  <a:lnTo>
                    <a:pt x="26363" y="454"/>
                  </a:lnTo>
                  <a:lnTo>
                    <a:pt x="26363" y="454"/>
                  </a:lnTo>
                  <a:lnTo>
                    <a:pt x="26590" y="216"/>
                  </a:lnTo>
                  <a:lnTo>
                    <a:pt x="26590" y="216"/>
                  </a:lnTo>
                  <a:lnTo>
                    <a:pt x="26860" y="205"/>
                  </a:lnTo>
                  <a:lnTo>
                    <a:pt x="27097" y="194"/>
                  </a:lnTo>
                  <a:lnTo>
                    <a:pt x="27205" y="194"/>
                  </a:lnTo>
                  <a:lnTo>
                    <a:pt x="27324" y="205"/>
                  </a:lnTo>
                  <a:lnTo>
                    <a:pt x="27432" y="227"/>
                  </a:lnTo>
                  <a:lnTo>
                    <a:pt x="27540" y="248"/>
                  </a:lnTo>
                  <a:lnTo>
                    <a:pt x="27540" y="248"/>
                  </a:lnTo>
                  <a:lnTo>
                    <a:pt x="27745" y="216"/>
                  </a:lnTo>
                  <a:lnTo>
                    <a:pt x="27993" y="194"/>
                  </a:lnTo>
                  <a:lnTo>
                    <a:pt x="28252" y="173"/>
                  </a:lnTo>
                  <a:lnTo>
                    <a:pt x="28522" y="173"/>
                  </a:lnTo>
                  <a:lnTo>
                    <a:pt x="28792" y="173"/>
                  </a:lnTo>
                  <a:lnTo>
                    <a:pt x="29040" y="194"/>
                  </a:lnTo>
                  <a:lnTo>
                    <a:pt x="29256" y="216"/>
                  </a:lnTo>
                  <a:lnTo>
                    <a:pt x="29440" y="248"/>
                  </a:lnTo>
                  <a:lnTo>
                    <a:pt x="29440" y="248"/>
                  </a:lnTo>
                  <a:lnTo>
                    <a:pt x="29537" y="216"/>
                  </a:lnTo>
                  <a:lnTo>
                    <a:pt x="29645" y="194"/>
                  </a:lnTo>
                  <a:lnTo>
                    <a:pt x="29872" y="151"/>
                  </a:lnTo>
                  <a:lnTo>
                    <a:pt x="30120" y="130"/>
                  </a:lnTo>
                  <a:lnTo>
                    <a:pt x="30379" y="119"/>
                  </a:lnTo>
                  <a:lnTo>
                    <a:pt x="30908" y="119"/>
                  </a:lnTo>
                  <a:lnTo>
                    <a:pt x="31394" y="119"/>
                  </a:lnTo>
                  <a:lnTo>
                    <a:pt x="31394" y="119"/>
                  </a:lnTo>
                  <a:lnTo>
                    <a:pt x="31415" y="184"/>
                  </a:lnTo>
                  <a:lnTo>
                    <a:pt x="31415" y="216"/>
                  </a:lnTo>
                  <a:lnTo>
                    <a:pt x="31405" y="248"/>
                  </a:lnTo>
                  <a:lnTo>
                    <a:pt x="31394" y="313"/>
                  </a:lnTo>
                  <a:lnTo>
                    <a:pt x="31394" y="313"/>
                  </a:lnTo>
                  <a:lnTo>
                    <a:pt x="31696" y="313"/>
                  </a:lnTo>
                  <a:lnTo>
                    <a:pt x="31696" y="313"/>
                  </a:lnTo>
                  <a:lnTo>
                    <a:pt x="31685" y="270"/>
                  </a:lnTo>
                  <a:lnTo>
                    <a:pt x="31674" y="238"/>
                  </a:lnTo>
                  <a:lnTo>
                    <a:pt x="31642" y="227"/>
                  </a:lnTo>
                  <a:lnTo>
                    <a:pt x="31588" y="216"/>
                  </a:lnTo>
                  <a:lnTo>
                    <a:pt x="31588" y="216"/>
                  </a:lnTo>
                  <a:lnTo>
                    <a:pt x="31685" y="162"/>
                  </a:lnTo>
                  <a:lnTo>
                    <a:pt x="31728" y="141"/>
                  </a:lnTo>
                  <a:lnTo>
                    <a:pt x="31772" y="130"/>
                  </a:lnTo>
                  <a:lnTo>
                    <a:pt x="31880" y="119"/>
                  </a:lnTo>
                  <a:lnTo>
                    <a:pt x="32020" y="119"/>
                  </a:lnTo>
                  <a:lnTo>
                    <a:pt x="32020" y="119"/>
                  </a:lnTo>
                  <a:lnTo>
                    <a:pt x="32538" y="119"/>
                  </a:lnTo>
                  <a:lnTo>
                    <a:pt x="33121" y="108"/>
                  </a:lnTo>
                  <a:lnTo>
                    <a:pt x="34427" y="43"/>
                  </a:lnTo>
                  <a:lnTo>
                    <a:pt x="35097" y="22"/>
                  </a:lnTo>
                  <a:lnTo>
                    <a:pt x="35734" y="0"/>
                  </a:lnTo>
                  <a:lnTo>
                    <a:pt x="36036" y="11"/>
                  </a:lnTo>
                  <a:lnTo>
                    <a:pt x="36327" y="11"/>
                  </a:lnTo>
                  <a:lnTo>
                    <a:pt x="36608" y="33"/>
                  </a:lnTo>
                  <a:lnTo>
                    <a:pt x="36856" y="54"/>
                  </a:lnTo>
                  <a:lnTo>
                    <a:pt x="36856" y="54"/>
                  </a:lnTo>
                  <a:lnTo>
                    <a:pt x="37169" y="108"/>
                  </a:lnTo>
                  <a:lnTo>
                    <a:pt x="37385" y="141"/>
                  </a:lnTo>
                  <a:lnTo>
                    <a:pt x="37547" y="151"/>
                  </a:lnTo>
                  <a:lnTo>
                    <a:pt x="37547" y="151"/>
                  </a:lnTo>
                  <a:lnTo>
                    <a:pt x="37601" y="151"/>
                  </a:lnTo>
                  <a:lnTo>
                    <a:pt x="37644" y="141"/>
                  </a:lnTo>
                  <a:lnTo>
                    <a:pt x="37720" y="119"/>
                  </a:lnTo>
                  <a:lnTo>
                    <a:pt x="37763" y="119"/>
                  </a:lnTo>
                  <a:lnTo>
                    <a:pt x="37796" y="119"/>
                  </a:lnTo>
                  <a:lnTo>
                    <a:pt x="37828" y="141"/>
                  </a:lnTo>
                  <a:lnTo>
                    <a:pt x="37871" y="184"/>
                  </a:lnTo>
                  <a:lnTo>
                    <a:pt x="37871" y="184"/>
                  </a:lnTo>
                  <a:lnTo>
                    <a:pt x="37904" y="173"/>
                  </a:lnTo>
                  <a:lnTo>
                    <a:pt x="37936" y="151"/>
                  </a:lnTo>
                  <a:lnTo>
                    <a:pt x="38011" y="130"/>
                  </a:lnTo>
                  <a:lnTo>
                    <a:pt x="38087" y="108"/>
                  </a:lnTo>
                  <a:lnTo>
                    <a:pt x="38109" y="87"/>
                  </a:lnTo>
                  <a:lnTo>
                    <a:pt x="38130" y="54"/>
                  </a:lnTo>
                  <a:lnTo>
                    <a:pt x="38130" y="54"/>
                  </a:lnTo>
                  <a:lnTo>
                    <a:pt x="38173" y="76"/>
                  </a:lnTo>
                  <a:lnTo>
                    <a:pt x="38227" y="87"/>
                  </a:lnTo>
                  <a:lnTo>
                    <a:pt x="38335" y="87"/>
                  </a:lnTo>
                  <a:lnTo>
                    <a:pt x="38389" y="97"/>
                  </a:lnTo>
                  <a:lnTo>
                    <a:pt x="38454" y="108"/>
                  </a:lnTo>
                  <a:lnTo>
                    <a:pt x="38508" y="141"/>
                  </a:lnTo>
                  <a:lnTo>
                    <a:pt x="38562" y="184"/>
                  </a:lnTo>
                  <a:lnTo>
                    <a:pt x="38562" y="184"/>
                  </a:lnTo>
                  <a:lnTo>
                    <a:pt x="38584" y="184"/>
                  </a:lnTo>
                  <a:lnTo>
                    <a:pt x="38605" y="162"/>
                  </a:lnTo>
                  <a:lnTo>
                    <a:pt x="38627" y="108"/>
                  </a:lnTo>
                  <a:lnTo>
                    <a:pt x="38648" y="76"/>
                  </a:lnTo>
                  <a:lnTo>
                    <a:pt x="38670" y="54"/>
                  </a:lnTo>
                  <a:lnTo>
                    <a:pt x="38702" y="33"/>
                  </a:lnTo>
                  <a:lnTo>
                    <a:pt x="38756" y="22"/>
                  </a:lnTo>
                  <a:lnTo>
                    <a:pt x="38756" y="22"/>
                  </a:lnTo>
                  <a:lnTo>
                    <a:pt x="38810" y="33"/>
                  </a:lnTo>
                  <a:lnTo>
                    <a:pt x="38843" y="43"/>
                  </a:lnTo>
                  <a:lnTo>
                    <a:pt x="38875" y="65"/>
                  </a:lnTo>
                  <a:lnTo>
                    <a:pt x="38908" y="87"/>
                  </a:lnTo>
                  <a:lnTo>
                    <a:pt x="38961" y="141"/>
                  </a:lnTo>
                  <a:lnTo>
                    <a:pt x="38983" y="162"/>
                  </a:lnTo>
                  <a:lnTo>
                    <a:pt x="39015" y="184"/>
                  </a:lnTo>
                  <a:lnTo>
                    <a:pt x="39015" y="184"/>
                  </a:lnTo>
                  <a:lnTo>
                    <a:pt x="39091" y="130"/>
                  </a:lnTo>
                  <a:lnTo>
                    <a:pt x="39167" y="76"/>
                  </a:lnTo>
                  <a:lnTo>
                    <a:pt x="39253" y="43"/>
                  </a:lnTo>
                  <a:lnTo>
                    <a:pt x="39339" y="33"/>
                  </a:lnTo>
                  <a:lnTo>
                    <a:pt x="39437" y="22"/>
                  </a:lnTo>
                  <a:lnTo>
                    <a:pt x="39534" y="22"/>
                  </a:lnTo>
                  <a:lnTo>
                    <a:pt x="39739" y="22"/>
                  </a:lnTo>
                  <a:lnTo>
                    <a:pt x="39739" y="22"/>
                  </a:lnTo>
                  <a:lnTo>
                    <a:pt x="40138" y="43"/>
                  </a:lnTo>
                  <a:lnTo>
                    <a:pt x="40581" y="33"/>
                  </a:lnTo>
                  <a:lnTo>
                    <a:pt x="41466" y="22"/>
                  </a:lnTo>
                  <a:lnTo>
                    <a:pt x="41466" y="22"/>
                  </a:lnTo>
                  <a:lnTo>
                    <a:pt x="41714" y="33"/>
                  </a:lnTo>
                  <a:lnTo>
                    <a:pt x="41952" y="43"/>
                  </a:lnTo>
                  <a:lnTo>
                    <a:pt x="42395" y="76"/>
                  </a:lnTo>
                  <a:lnTo>
                    <a:pt x="42610" y="87"/>
                  </a:lnTo>
                  <a:lnTo>
                    <a:pt x="42805" y="87"/>
                  </a:lnTo>
                  <a:lnTo>
                    <a:pt x="42999" y="76"/>
                  </a:lnTo>
                  <a:lnTo>
                    <a:pt x="43172" y="54"/>
                  </a:lnTo>
                  <a:lnTo>
                    <a:pt x="43172" y="54"/>
                  </a:lnTo>
                  <a:lnTo>
                    <a:pt x="43247" y="87"/>
                  </a:lnTo>
                  <a:lnTo>
                    <a:pt x="43323" y="108"/>
                  </a:lnTo>
                  <a:lnTo>
                    <a:pt x="43399" y="108"/>
                  </a:lnTo>
                  <a:lnTo>
                    <a:pt x="43485" y="119"/>
                  </a:lnTo>
                  <a:lnTo>
                    <a:pt x="43668" y="97"/>
                  </a:lnTo>
                  <a:lnTo>
                    <a:pt x="43863" y="76"/>
                  </a:lnTo>
                  <a:lnTo>
                    <a:pt x="44046" y="54"/>
                  </a:lnTo>
                  <a:lnTo>
                    <a:pt x="44241" y="43"/>
                  </a:lnTo>
                  <a:lnTo>
                    <a:pt x="44338" y="54"/>
                  </a:lnTo>
                  <a:lnTo>
                    <a:pt x="44435" y="65"/>
                  </a:lnTo>
                  <a:lnTo>
                    <a:pt x="44521" y="87"/>
                  </a:lnTo>
                  <a:lnTo>
                    <a:pt x="44608" y="119"/>
                  </a:lnTo>
                  <a:lnTo>
                    <a:pt x="44608" y="119"/>
                  </a:lnTo>
                  <a:lnTo>
                    <a:pt x="44640" y="130"/>
                  </a:lnTo>
                  <a:lnTo>
                    <a:pt x="44662" y="119"/>
                  </a:lnTo>
                  <a:lnTo>
                    <a:pt x="44694" y="87"/>
                  </a:lnTo>
                  <a:lnTo>
                    <a:pt x="44716" y="65"/>
                  </a:lnTo>
                  <a:lnTo>
                    <a:pt x="44748" y="54"/>
                  </a:lnTo>
                  <a:lnTo>
                    <a:pt x="44770" y="54"/>
                  </a:lnTo>
                  <a:lnTo>
                    <a:pt x="44770" y="54"/>
                  </a:lnTo>
                  <a:lnTo>
                    <a:pt x="45644" y="108"/>
                  </a:lnTo>
                  <a:lnTo>
                    <a:pt x="46540" y="162"/>
                  </a:lnTo>
                  <a:lnTo>
                    <a:pt x="47425" y="184"/>
                  </a:lnTo>
                  <a:lnTo>
                    <a:pt x="47857" y="194"/>
                  </a:lnTo>
                  <a:lnTo>
                    <a:pt x="48278" y="184"/>
                  </a:lnTo>
                  <a:lnTo>
                    <a:pt x="48278" y="184"/>
                  </a:lnTo>
                  <a:lnTo>
                    <a:pt x="48300" y="238"/>
                  </a:lnTo>
                  <a:lnTo>
                    <a:pt x="48321" y="281"/>
                  </a:lnTo>
                  <a:lnTo>
                    <a:pt x="48408" y="356"/>
                  </a:lnTo>
                  <a:lnTo>
                    <a:pt x="48408" y="356"/>
                  </a:lnTo>
                  <a:lnTo>
                    <a:pt x="48440" y="346"/>
                  </a:lnTo>
                  <a:lnTo>
                    <a:pt x="48451" y="335"/>
                  </a:lnTo>
                  <a:lnTo>
                    <a:pt x="48462" y="324"/>
                  </a:lnTo>
                  <a:lnTo>
                    <a:pt x="48451" y="302"/>
                  </a:lnTo>
                  <a:lnTo>
                    <a:pt x="48451" y="270"/>
                  </a:lnTo>
                  <a:lnTo>
                    <a:pt x="48451" y="259"/>
                  </a:lnTo>
                  <a:lnTo>
                    <a:pt x="48472" y="248"/>
                  </a:lnTo>
                  <a:lnTo>
                    <a:pt x="48472" y="248"/>
                  </a:lnTo>
                  <a:lnTo>
                    <a:pt x="48526" y="270"/>
                  </a:lnTo>
                  <a:lnTo>
                    <a:pt x="48591" y="281"/>
                  </a:lnTo>
                  <a:lnTo>
                    <a:pt x="48732" y="292"/>
                  </a:lnTo>
                  <a:lnTo>
                    <a:pt x="49055" y="270"/>
                  </a:lnTo>
                  <a:lnTo>
                    <a:pt x="49207" y="281"/>
                  </a:lnTo>
                  <a:lnTo>
                    <a:pt x="49293" y="292"/>
                  </a:lnTo>
                  <a:lnTo>
                    <a:pt x="49358" y="302"/>
                  </a:lnTo>
                  <a:lnTo>
                    <a:pt x="49433" y="335"/>
                  </a:lnTo>
                  <a:lnTo>
                    <a:pt x="49498" y="367"/>
                  </a:lnTo>
                  <a:lnTo>
                    <a:pt x="49563" y="421"/>
                  </a:lnTo>
                  <a:lnTo>
                    <a:pt x="49617" y="486"/>
                  </a:lnTo>
                  <a:lnTo>
                    <a:pt x="49617" y="486"/>
                  </a:lnTo>
                  <a:lnTo>
                    <a:pt x="49725" y="421"/>
                  </a:lnTo>
                  <a:lnTo>
                    <a:pt x="49833" y="389"/>
                  </a:lnTo>
                  <a:lnTo>
                    <a:pt x="49951" y="378"/>
                  </a:lnTo>
                  <a:lnTo>
                    <a:pt x="50081" y="378"/>
                  </a:lnTo>
                  <a:lnTo>
                    <a:pt x="50200" y="389"/>
                  </a:lnTo>
                  <a:lnTo>
                    <a:pt x="50319" y="400"/>
                  </a:lnTo>
                  <a:lnTo>
                    <a:pt x="50534" y="454"/>
                  </a:lnTo>
                  <a:lnTo>
                    <a:pt x="50534" y="454"/>
                  </a:lnTo>
                  <a:lnTo>
                    <a:pt x="50642" y="464"/>
                  </a:lnTo>
                  <a:lnTo>
                    <a:pt x="50761" y="475"/>
                  </a:lnTo>
                  <a:lnTo>
                    <a:pt x="51042" y="464"/>
                  </a:lnTo>
                  <a:lnTo>
                    <a:pt x="51333" y="443"/>
                  </a:lnTo>
                  <a:lnTo>
                    <a:pt x="51495" y="443"/>
                  </a:lnTo>
                  <a:lnTo>
                    <a:pt x="51646" y="454"/>
                  </a:lnTo>
                  <a:lnTo>
                    <a:pt x="51646" y="454"/>
                  </a:lnTo>
                  <a:lnTo>
                    <a:pt x="52327" y="518"/>
                  </a:lnTo>
                  <a:lnTo>
                    <a:pt x="52953" y="583"/>
                  </a:lnTo>
                  <a:lnTo>
                    <a:pt x="52953" y="583"/>
                  </a:lnTo>
                  <a:lnTo>
                    <a:pt x="53071" y="605"/>
                  </a:lnTo>
                  <a:lnTo>
                    <a:pt x="53201" y="648"/>
                  </a:lnTo>
                  <a:lnTo>
                    <a:pt x="53320" y="691"/>
                  </a:lnTo>
                  <a:lnTo>
                    <a:pt x="53406" y="713"/>
                  </a:lnTo>
                  <a:lnTo>
                    <a:pt x="53406" y="713"/>
                  </a:lnTo>
                  <a:lnTo>
                    <a:pt x="53514" y="723"/>
                  </a:lnTo>
                  <a:lnTo>
                    <a:pt x="53622" y="723"/>
                  </a:lnTo>
                  <a:lnTo>
                    <a:pt x="53827" y="713"/>
                  </a:lnTo>
                  <a:lnTo>
                    <a:pt x="54032" y="702"/>
                  </a:lnTo>
                  <a:lnTo>
                    <a:pt x="54129" y="702"/>
                  </a:lnTo>
                  <a:lnTo>
                    <a:pt x="54227" y="713"/>
                  </a:lnTo>
                  <a:lnTo>
                    <a:pt x="54227" y="713"/>
                  </a:lnTo>
                  <a:lnTo>
                    <a:pt x="54205" y="734"/>
                  </a:lnTo>
                  <a:lnTo>
                    <a:pt x="54183" y="745"/>
                  </a:lnTo>
                  <a:lnTo>
                    <a:pt x="54162" y="745"/>
                  </a:lnTo>
                  <a:lnTo>
                    <a:pt x="54162" y="745"/>
                  </a:lnTo>
                  <a:lnTo>
                    <a:pt x="54302" y="767"/>
                  </a:lnTo>
                  <a:lnTo>
                    <a:pt x="54496" y="788"/>
                  </a:lnTo>
                  <a:lnTo>
                    <a:pt x="54712" y="810"/>
                  </a:lnTo>
                  <a:lnTo>
                    <a:pt x="54810" y="821"/>
                  </a:lnTo>
                  <a:lnTo>
                    <a:pt x="54885" y="842"/>
                  </a:lnTo>
                  <a:lnTo>
                    <a:pt x="54885" y="842"/>
                  </a:lnTo>
                  <a:lnTo>
                    <a:pt x="54885" y="1037"/>
                  </a:lnTo>
                  <a:lnTo>
                    <a:pt x="54885" y="1037"/>
                  </a:lnTo>
                  <a:lnTo>
                    <a:pt x="54950" y="1037"/>
                  </a:lnTo>
                  <a:lnTo>
                    <a:pt x="55015" y="1037"/>
                  </a:lnTo>
                  <a:lnTo>
                    <a:pt x="55177" y="1058"/>
                  </a:lnTo>
                  <a:lnTo>
                    <a:pt x="55338" y="1101"/>
                  </a:lnTo>
                  <a:lnTo>
                    <a:pt x="55511" y="1144"/>
                  </a:lnTo>
                  <a:lnTo>
                    <a:pt x="55695" y="1177"/>
                  </a:lnTo>
                  <a:lnTo>
                    <a:pt x="55878" y="1209"/>
                  </a:lnTo>
                  <a:lnTo>
                    <a:pt x="55965" y="1220"/>
                  </a:lnTo>
                  <a:lnTo>
                    <a:pt x="56051" y="1220"/>
                  </a:lnTo>
                  <a:lnTo>
                    <a:pt x="56137" y="1220"/>
                  </a:lnTo>
                  <a:lnTo>
                    <a:pt x="56224" y="1198"/>
                  </a:lnTo>
                  <a:lnTo>
                    <a:pt x="56224" y="1198"/>
                  </a:lnTo>
                  <a:lnTo>
                    <a:pt x="56202" y="1177"/>
                  </a:lnTo>
                  <a:lnTo>
                    <a:pt x="56170" y="1155"/>
                  </a:lnTo>
                  <a:lnTo>
                    <a:pt x="56094" y="1134"/>
                  </a:lnTo>
                  <a:lnTo>
                    <a:pt x="56062" y="1123"/>
                  </a:lnTo>
                  <a:lnTo>
                    <a:pt x="56029" y="1101"/>
                  </a:lnTo>
                  <a:lnTo>
                    <a:pt x="56008" y="1080"/>
                  </a:lnTo>
                  <a:lnTo>
                    <a:pt x="55997" y="1037"/>
                  </a:lnTo>
                  <a:lnTo>
                    <a:pt x="55997" y="1037"/>
                  </a:lnTo>
                  <a:lnTo>
                    <a:pt x="56073" y="1037"/>
                  </a:lnTo>
                  <a:lnTo>
                    <a:pt x="56181" y="1037"/>
                  </a:lnTo>
                  <a:lnTo>
                    <a:pt x="56418" y="1037"/>
                  </a:lnTo>
                  <a:lnTo>
                    <a:pt x="56526" y="1047"/>
                  </a:lnTo>
                  <a:lnTo>
                    <a:pt x="56634" y="1069"/>
                  </a:lnTo>
                  <a:lnTo>
                    <a:pt x="56677" y="1091"/>
                  </a:lnTo>
                  <a:lnTo>
                    <a:pt x="56720" y="1112"/>
                  </a:lnTo>
                  <a:lnTo>
                    <a:pt x="56753" y="1134"/>
                  </a:lnTo>
                  <a:lnTo>
                    <a:pt x="56774" y="1166"/>
                  </a:lnTo>
                  <a:lnTo>
                    <a:pt x="56774" y="1166"/>
                  </a:lnTo>
                  <a:lnTo>
                    <a:pt x="56764" y="1188"/>
                  </a:lnTo>
                  <a:lnTo>
                    <a:pt x="56742" y="1198"/>
                  </a:lnTo>
                  <a:lnTo>
                    <a:pt x="56720" y="1209"/>
                  </a:lnTo>
                  <a:lnTo>
                    <a:pt x="56710" y="1231"/>
                  </a:lnTo>
                  <a:lnTo>
                    <a:pt x="56710" y="1231"/>
                  </a:lnTo>
                  <a:lnTo>
                    <a:pt x="56882" y="1296"/>
                  </a:lnTo>
                  <a:lnTo>
                    <a:pt x="57055" y="1360"/>
                  </a:lnTo>
                  <a:lnTo>
                    <a:pt x="57239" y="1404"/>
                  </a:lnTo>
                  <a:lnTo>
                    <a:pt x="57433" y="1447"/>
                  </a:lnTo>
                  <a:lnTo>
                    <a:pt x="57811" y="1533"/>
                  </a:lnTo>
                  <a:lnTo>
                    <a:pt x="58199" y="1609"/>
                  </a:lnTo>
                  <a:lnTo>
                    <a:pt x="58588" y="1684"/>
                  </a:lnTo>
                  <a:lnTo>
                    <a:pt x="58966" y="1781"/>
                  </a:lnTo>
                  <a:lnTo>
                    <a:pt x="59139" y="1835"/>
                  </a:lnTo>
                  <a:lnTo>
                    <a:pt x="59311" y="1900"/>
                  </a:lnTo>
                  <a:lnTo>
                    <a:pt x="59473" y="1976"/>
                  </a:lnTo>
                  <a:lnTo>
                    <a:pt x="59624" y="2051"/>
                  </a:lnTo>
                  <a:lnTo>
                    <a:pt x="59624" y="2051"/>
                  </a:lnTo>
                  <a:close/>
                  <a:moveTo>
                    <a:pt x="58610" y="3422"/>
                  </a:moveTo>
                  <a:lnTo>
                    <a:pt x="58610" y="3422"/>
                  </a:lnTo>
                  <a:lnTo>
                    <a:pt x="58685" y="3412"/>
                  </a:lnTo>
                  <a:lnTo>
                    <a:pt x="58772" y="3390"/>
                  </a:lnTo>
                  <a:lnTo>
                    <a:pt x="58804" y="3379"/>
                  </a:lnTo>
                  <a:lnTo>
                    <a:pt x="58836" y="3358"/>
                  </a:lnTo>
                  <a:lnTo>
                    <a:pt x="58858" y="3325"/>
                  </a:lnTo>
                  <a:lnTo>
                    <a:pt x="58869" y="3293"/>
                  </a:lnTo>
                  <a:lnTo>
                    <a:pt x="58869" y="3293"/>
                  </a:lnTo>
                  <a:lnTo>
                    <a:pt x="58825" y="3293"/>
                  </a:lnTo>
                  <a:lnTo>
                    <a:pt x="58804" y="3293"/>
                  </a:lnTo>
                  <a:lnTo>
                    <a:pt x="58772" y="3314"/>
                  </a:lnTo>
                  <a:lnTo>
                    <a:pt x="58761" y="3325"/>
                  </a:lnTo>
                  <a:lnTo>
                    <a:pt x="58739" y="3347"/>
                  </a:lnTo>
                  <a:lnTo>
                    <a:pt x="58718" y="3358"/>
                  </a:lnTo>
                  <a:lnTo>
                    <a:pt x="58685" y="3368"/>
                  </a:lnTo>
                  <a:lnTo>
                    <a:pt x="58642" y="3358"/>
                  </a:lnTo>
                  <a:lnTo>
                    <a:pt x="58642" y="3358"/>
                  </a:lnTo>
                  <a:lnTo>
                    <a:pt x="58653" y="3325"/>
                  </a:lnTo>
                  <a:lnTo>
                    <a:pt x="58642" y="3304"/>
                  </a:lnTo>
                  <a:lnTo>
                    <a:pt x="58631" y="3282"/>
                  </a:lnTo>
                  <a:lnTo>
                    <a:pt x="58620" y="3271"/>
                  </a:lnTo>
                  <a:lnTo>
                    <a:pt x="58588" y="3250"/>
                  </a:lnTo>
                  <a:lnTo>
                    <a:pt x="58545" y="3228"/>
                  </a:lnTo>
                  <a:lnTo>
                    <a:pt x="58545" y="3228"/>
                  </a:lnTo>
                  <a:lnTo>
                    <a:pt x="58556" y="3282"/>
                  </a:lnTo>
                  <a:lnTo>
                    <a:pt x="58566" y="3336"/>
                  </a:lnTo>
                  <a:lnTo>
                    <a:pt x="58610" y="3422"/>
                  </a:lnTo>
                  <a:lnTo>
                    <a:pt x="58610" y="3422"/>
                  </a:lnTo>
                  <a:close/>
                  <a:moveTo>
                    <a:pt x="6704" y="3757"/>
                  </a:moveTo>
                  <a:lnTo>
                    <a:pt x="6704" y="3757"/>
                  </a:lnTo>
                  <a:lnTo>
                    <a:pt x="6607" y="3757"/>
                  </a:lnTo>
                  <a:lnTo>
                    <a:pt x="6499" y="3746"/>
                  </a:lnTo>
                  <a:lnTo>
                    <a:pt x="6413" y="3757"/>
                  </a:lnTo>
                  <a:lnTo>
                    <a:pt x="6369" y="3768"/>
                  </a:lnTo>
                  <a:lnTo>
                    <a:pt x="6348" y="3789"/>
                  </a:lnTo>
                  <a:lnTo>
                    <a:pt x="6348" y="3789"/>
                  </a:lnTo>
                  <a:lnTo>
                    <a:pt x="6434" y="3779"/>
                  </a:lnTo>
                  <a:lnTo>
                    <a:pt x="6542" y="3789"/>
                  </a:lnTo>
                  <a:lnTo>
                    <a:pt x="6639" y="3789"/>
                  </a:lnTo>
                  <a:lnTo>
                    <a:pt x="6672" y="3779"/>
                  </a:lnTo>
                  <a:lnTo>
                    <a:pt x="6704" y="3757"/>
                  </a:lnTo>
                  <a:lnTo>
                    <a:pt x="6704" y="3757"/>
                  </a:lnTo>
                  <a:close/>
                </a:path>
              </a:pathLst>
            </a:custGeom>
            <a:solidFill>
              <a:srgbClr val="00BC6F">
                <a:alpha val="10130"/>
              </a:srgbClr>
            </a:solidFill>
            <a:ln>
              <a:noFill/>
            </a:ln>
          </p:spPr>
          <p:txBody>
            <a:bodyPr spcFirstLastPara="1" wrap="square" lIns="95550" tIns="95550" rIns="95550" bIns="95550" anchor="ctr" anchorCtr="0">
              <a:noAutofit/>
            </a:bodyPr>
            <a:lstStyle/>
            <a:p>
              <a:pPr marL="0" lvl="0" indent="0" algn="l" rtl="0">
                <a:spcBef>
                  <a:spcPts val="0"/>
                </a:spcBef>
                <a:spcAft>
                  <a:spcPts val="0"/>
                </a:spcAft>
                <a:buNone/>
              </a:pPr>
              <a:endParaRPr sz="1463"/>
            </a:p>
          </p:txBody>
        </p:sp>
      </p:grpSp>
      <p:sp>
        <p:nvSpPr>
          <p:cNvPr id="1868" name="Google Shape;1868;p171"/>
          <p:cNvSpPr/>
          <p:nvPr/>
        </p:nvSpPr>
        <p:spPr>
          <a:xfrm>
            <a:off x="3931278" y="1851275"/>
            <a:ext cx="305627" cy="339065"/>
          </a:xfrm>
          <a:custGeom>
            <a:avLst/>
            <a:gdLst/>
            <a:ahLst/>
            <a:cxnLst/>
            <a:rect l="l" t="t" r="r" b="b"/>
            <a:pathLst>
              <a:path w="6287" h="6977" extrusionOk="0">
                <a:moveTo>
                  <a:pt x="5627" y="2824"/>
                </a:moveTo>
                <a:lnTo>
                  <a:pt x="5666" y="2785"/>
                </a:lnTo>
                <a:lnTo>
                  <a:pt x="5685" y="2727"/>
                </a:lnTo>
                <a:lnTo>
                  <a:pt x="5705" y="2679"/>
                </a:lnTo>
                <a:lnTo>
                  <a:pt x="5714" y="2620"/>
                </a:lnTo>
                <a:lnTo>
                  <a:pt x="5705" y="2562"/>
                </a:lnTo>
                <a:lnTo>
                  <a:pt x="5685" y="2504"/>
                </a:lnTo>
                <a:lnTo>
                  <a:pt x="5666" y="2465"/>
                </a:lnTo>
                <a:lnTo>
                  <a:pt x="5627" y="2417"/>
                </a:lnTo>
                <a:lnTo>
                  <a:pt x="5578" y="2378"/>
                </a:lnTo>
                <a:lnTo>
                  <a:pt x="5530" y="2349"/>
                </a:lnTo>
                <a:lnTo>
                  <a:pt x="5481" y="2329"/>
                </a:lnTo>
                <a:lnTo>
                  <a:pt x="5423" y="2329"/>
                </a:lnTo>
                <a:lnTo>
                  <a:pt x="5365" y="2329"/>
                </a:lnTo>
                <a:lnTo>
                  <a:pt x="5326" y="2349"/>
                </a:lnTo>
                <a:lnTo>
                  <a:pt x="5278" y="2378"/>
                </a:lnTo>
                <a:lnTo>
                  <a:pt x="5229" y="2417"/>
                </a:lnTo>
                <a:lnTo>
                  <a:pt x="5190" y="2465"/>
                </a:lnTo>
                <a:lnTo>
                  <a:pt x="5171" y="2504"/>
                </a:lnTo>
                <a:lnTo>
                  <a:pt x="5152" y="2562"/>
                </a:lnTo>
                <a:lnTo>
                  <a:pt x="5142" y="2620"/>
                </a:lnTo>
                <a:lnTo>
                  <a:pt x="5152" y="2679"/>
                </a:lnTo>
                <a:lnTo>
                  <a:pt x="5171" y="2727"/>
                </a:lnTo>
                <a:lnTo>
                  <a:pt x="5190" y="2785"/>
                </a:lnTo>
                <a:lnTo>
                  <a:pt x="5229" y="2824"/>
                </a:lnTo>
                <a:lnTo>
                  <a:pt x="5278" y="2863"/>
                </a:lnTo>
                <a:lnTo>
                  <a:pt x="5326" y="2892"/>
                </a:lnTo>
                <a:lnTo>
                  <a:pt x="5365" y="2911"/>
                </a:lnTo>
                <a:lnTo>
                  <a:pt x="5423" y="2911"/>
                </a:lnTo>
                <a:lnTo>
                  <a:pt x="5481" y="2911"/>
                </a:lnTo>
                <a:lnTo>
                  <a:pt x="5530" y="2892"/>
                </a:lnTo>
                <a:lnTo>
                  <a:pt x="5578" y="2863"/>
                </a:lnTo>
                <a:close/>
                <a:moveTo>
                  <a:pt x="6287" y="2620"/>
                </a:moveTo>
                <a:lnTo>
                  <a:pt x="6277" y="2756"/>
                </a:lnTo>
                <a:lnTo>
                  <a:pt x="6248" y="2882"/>
                </a:lnTo>
                <a:lnTo>
                  <a:pt x="6190" y="3008"/>
                </a:lnTo>
                <a:lnTo>
                  <a:pt x="6131" y="3125"/>
                </a:lnTo>
                <a:lnTo>
                  <a:pt x="6034" y="3232"/>
                </a:lnTo>
                <a:lnTo>
                  <a:pt x="5947" y="3319"/>
                </a:lnTo>
                <a:lnTo>
                  <a:pt x="5840" y="3387"/>
                </a:lnTo>
                <a:lnTo>
                  <a:pt x="5714" y="3445"/>
                </a:lnTo>
                <a:lnTo>
                  <a:pt x="5714" y="5240"/>
                </a:lnTo>
                <a:lnTo>
                  <a:pt x="5705" y="5414"/>
                </a:lnTo>
                <a:lnTo>
                  <a:pt x="5685" y="5589"/>
                </a:lnTo>
                <a:lnTo>
                  <a:pt x="5637" y="5744"/>
                </a:lnTo>
                <a:lnTo>
                  <a:pt x="5569" y="5909"/>
                </a:lnTo>
                <a:lnTo>
                  <a:pt x="5491" y="6055"/>
                </a:lnTo>
                <a:lnTo>
                  <a:pt x="5384" y="6200"/>
                </a:lnTo>
                <a:lnTo>
                  <a:pt x="5268" y="6336"/>
                </a:lnTo>
                <a:lnTo>
                  <a:pt x="5132" y="6472"/>
                </a:lnTo>
                <a:lnTo>
                  <a:pt x="4977" y="6588"/>
                </a:lnTo>
                <a:lnTo>
                  <a:pt x="4822" y="6685"/>
                </a:lnTo>
                <a:lnTo>
                  <a:pt x="4657" y="6782"/>
                </a:lnTo>
                <a:lnTo>
                  <a:pt x="4482" y="6850"/>
                </a:lnTo>
                <a:lnTo>
                  <a:pt x="4298" y="6908"/>
                </a:lnTo>
                <a:lnTo>
                  <a:pt x="4114" y="6947"/>
                </a:lnTo>
                <a:lnTo>
                  <a:pt x="3910" y="6976"/>
                </a:lnTo>
                <a:lnTo>
                  <a:pt x="3706" y="6976"/>
                </a:lnTo>
                <a:lnTo>
                  <a:pt x="3512" y="6976"/>
                </a:lnTo>
                <a:lnTo>
                  <a:pt x="3318" y="6947"/>
                </a:lnTo>
                <a:lnTo>
                  <a:pt x="3124" y="6908"/>
                </a:lnTo>
                <a:lnTo>
                  <a:pt x="2949" y="6850"/>
                </a:lnTo>
                <a:lnTo>
                  <a:pt x="2775" y="6782"/>
                </a:lnTo>
                <a:lnTo>
                  <a:pt x="2610" y="6685"/>
                </a:lnTo>
                <a:lnTo>
                  <a:pt x="2455" y="6588"/>
                </a:lnTo>
                <a:lnTo>
                  <a:pt x="2299" y="6472"/>
                </a:lnTo>
                <a:lnTo>
                  <a:pt x="2164" y="6336"/>
                </a:lnTo>
                <a:lnTo>
                  <a:pt x="2037" y="6200"/>
                </a:lnTo>
                <a:lnTo>
                  <a:pt x="1940" y="6055"/>
                </a:lnTo>
                <a:lnTo>
                  <a:pt x="1863" y="5909"/>
                </a:lnTo>
                <a:lnTo>
                  <a:pt x="1795" y="5744"/>
                </a:lnTo>
                <a:lnTo>
                  <a:pt x="1746" y="5589"/>
                </a:lnTo>
                <a:lnTo>
                  <a:pt x="1717" y="5414"/>
                </a:lnTo>
                <a:lnTo>
                  <a:pt x="1708" y="5240"/>
                </a:lnTo>
                <a:lnTo>
                  <a:pt x="1708" y="4638"/>
                </a:lnTo>
                <a:lnTo>
                  <a:pt x="1523" y="4609"/>
                </a:lnTo>
                <a:lnTo>
                  <a:pt x="1358" y="4570"/>
                </a:lnTo>
                <a:lnTo>
                  <a:pt x="1193" y="4512"/>
                </a:lnTo>
                <a:lnTo>
                  <a:pt x="1038" y="4444"/>
                </a:lnTo>
                <a:lnTo>
                  <a:pt x="883" y="4367"/>
                </a:lnTo>
                <a:lnTo>
                  <a:pt x="747" y="4279"/>
                </a:lnTo>
                <a:lnTo>
                  <a:pt x="611" y="4163"/>
                </a:lnTo>
                <a:lnTo>
                  <a:pt x="485" y="4056"/>
                </a:lnTo>
                <a:lnTo>
                  <a:pt x="369" y="3930"/>
                </a:lnTo>
                <a:lnTo>
                  <a:pt x="272" y="3804"/>
                </a:lnTo>
                <a:lnTo>
                  <a:pt x="194" y="3658"/>
                </a:lnTo>
                <a:lnTo>
                  <a:pt x="117" y="3523"/>
                </a:lnTo>
                <a:lnTo>
                  <a:pt x="58" y="3377"/>
                </a:lnTo>
                <a:lnTo>
                  <a:pt x="29" y="3232"/>
                </a:lnTo>
                <a:lnTo>
                  <a:pt x="10" y="3076"/>
                </a:lnTo>
                <a:lnTo>
                  <a:pt x="0" y="2911"/>
                </a:lnTo>
                <a:lnTo>
                  <a:pt x="0" y="593"/>
                </a:lnTo>
                <a:lnTo>
                  <a:pt x="0" y="535"/>
                </a:lnTo>
                <a:lnTo>
                  <a:pt x="20" y="486"/>
                </a:lnTo>
                <a:lnTo>
                  <a:pt x="39" y="428"/>
                </a:lnTo>
                <a:lnTo>
                  <a:pt x="78" y="379"/>
                </a:lnTo>
                <a:lnTo>
                  <a:pt x="126" y="340"/>
                </a:lnTo>
                <a:lnTo>
                  <a:pt x="175" y="321"/>
                </a:lnTo>
                <a:lnTo>
                  <a:pt x="223" y="302"/>
                </a:lnTo>
                <a:lnTo>
                  <a:pt x="281" y="302"/>
                </a:lnTo>
                <a:lnTo>
                  <a:pt x="311" y="302"/>
                </a:lnTo>
                <a:lnTo>
                  <a:pt x="359" y="311"/>
                </a:lnTo>
                <a:lnTo>
                  <a:pt x="388" y="243"/>
                </a:lnTo>
                <a:lnTo>
                  <a:pt x="446" y="185"/>
                </a:lnTo>
                <a:lnTo>
                  <a:pt x="505" y="137"/>
                </a:lnTo>
                <a:lnTo>
                  <a:pt x="563" y="88"/>
                </a:lnTo>
                <a:lnTo>
                  <a:pt x="631" y="49"/>
                </a:lnTo>
                <a:lnTo>
                  <a:pt x="699" y="30"/>
                </a:lnTo>
                <a:lnTo>
                  <a:pt x="776" y="11"/>
                </a:lnTo>
                <a:lnTo>
                  <a:pt x="854" y="1"/>
                </a:lnTo>
                <a:lnTo>
                  <a:pt x="970" y="11"/>
                </a:lnTo>
                <a:lnTo>
                  <a:pt x="1067" y="49"/>
                </a:lnTo>
                <a:lnTo>
                  <a:pt x="1174" y="108"/>
                </a:lnTo>
                <a:lnTo>
                  <a:pt x="1252" y="176"/>
                </a:lnTo>
                <a:lnTo>
                  <a:pt x="1329" y="273"/>
                </a:lnTo>
                <a:lnTo>
                  <a:pt x="1378" y="360"/>
                </a:lnTo>
                <a:lnTo>
                  <a:pt x="1417" y="476"/>
                </a:lnTo>
                <a:lnTo>
                  <a:pt x="1426" y="593"/>
                </a:lnTo>
                <a:lnTo>
                  <a:pt x="1417" y="699"/>
                </a:lnTo>
                <a:lnTo>
                  <a:pt x="1378" y="816"/>
                </a:lnTo>
                <a:lnTo>
                  <a:pt x="1329" y="913"/>
                </a:lnTo>
                <a:lnTo>
                  <a:pt x="1252" y="990"/>
                </a:lnTo>
                <a:lnTo>
                  <a:pt x="1174" y="1068"/>
                </a:lnTo>
                <a:lnTo>
                  <a:pt x="1067" y="1126"/>
                </a:lnTo>
                <a:lnTo>
                  <a:pt x="970" y="1155"/>
                </a:lnTo>
                <a:lnTo>
                  <a:pt x="854" y="1165"/>
                </a:lnTo>
                <a:lnTo>
                  <a:pt x="776" y="1165"/>
                </a:lnTo>
                <a:lnTo>
                  <a:pt x="708" y="1155"/>
                </a:lnTo>
                <a:lnTo>
                  <a:pt x="640" y="1126"/>
                </a:lnTo>
                <a:lnTo>
                  <a:pt x="563" y="1087"/>
                </a:lnTo>
                <a:lnTo>
                  <a:pt x="563" y="2911"/>
                </a:lnTo>
                <a:lnTo>
                  <a:pt x="573" y="3028"/>
                </a:lnTo>
                <a:lnTo>
                  <a:pt x="592" y="3144"/>
                </a:lnTo>
                <a:lnTo>
                  <a:pt x="631" y="3251"/>
                </a:lnTo>
                <a:lnTo>
                  <a:pt x="679" y="3358"/>
                </a:lnTo>
                <a:lnTo>
                  <a:pt x="728" y="3464"/>
                </a:lnTo>
                <a:lnTo>
                  <a:pt x="805" y="3552"/>
                </a:lnTo>
                <a:lnTo>
                  <a:pt x="883" y="3649"/>
                </a:lnTo>
                <a:lnTo>
                  <a:pt x="990" y="3736"/>
                </a:lnTo>
                <a:lnTo>
                  <a:pt x="1096" y="3814"/>
                </a:lnTo>
                <a:lnTo>
                  <a:pt x="1203" y="3881"/>
                </a:lnTo>
                <a:lnTo>
                  <a:pt x="1329" y="3940"/>
                </a:lnTo>
                <a:lnTo>
                  <a:pt x="1455" y="3979"/>
                </a:lnTo>
                <a:lnTo>
                  <a:pt x="1581" y="4027"/>
                </a:lnTo>
                <a:lnTo>
                  <a:pt x="1708" y="4046"/>
                </a:lnTo>
                <a:lnTo>
                  <a:pt x="1853" y="4066"/>
                </a:lnTo>
                <a:lnTo>
                  <a:pt x="1999" y="4076"/>
                </a:lnTo>
                <a:lnTo>
                  <a:pt x="2144" y="4066"/>
                </a:lnTo>
                <a:lnTo>
                  <a:pt x="2280" y="4046"/>
                </a:lnTo>
                <a:lnTo>
                  <a:pt x="2416" y="4027"/>
                </a:lnTo>
                <a:lnTo>
                  <a:pt x="2542" y="3979"/>
                </a:lnTo>
                <a:lnTo>
                  <a:pt x="2668" y="3940"/>
                </a:lnTo>
                <a:lnTo>
                  <a:pt x="2784" y="3881"/>
                </a:lnTo>
                <a:lnTo>
                  <a:pt x="2901" y="3814"/>
                </a:lnTo>
                <a:lnTo>
                  <a:pt x="3008" y="3736"/>
                </a:lnTo>
                <a:lnTo>
                  <a:pt x="3105" y="3649"/>
                </a:lnTo>
                <a:lnTo>
                  <a:pt x="3192" y="3552"/>
                </a:lnTo>
                <a:lnTo>
                  <a:pt x="3260" y="3464"/>
                </a:lnTo>
                <a:lnTo>
                  <a:pt x="3328" y="3358"/>
                </a:lnTo>
                <a:lnTo>
                  <a:pt x="3367" y="3251"/>
                </a:lnTo>
                <a:lnTo>
                  <a:pt x="3396" y="3144"/>
                </a:lnTo>
                <a:lnTo>
                  <a:pt x="3425" y="3028"/>
                </a:lnTo>
                <a:lnTo>
                  <a:pt x="3425" y="2911"/>
                </a:lnTo>
                <a:lnTo>
                  <a:pt x="3425" y="1087"/>
                </a:lnTo>
                <a:lnTo>
                  <a:pt x="3357" y="1126"/>
                </a:lnTo>
                <a:lnTo>
                  <a:pt x="3289" y="1155"/>
                </a:lnTo>
                <a:lnTo>
                  <a:pt x="3211" y="1165"/>
                </a:lnTo>
                <a:lnTo>
                  <a:pt x="3143" y="1165"/>
                </a:lnTo>
                <a:lnTo>
                  <a:pt x="3027" y="1155"/>
                </a:lnTo>
                <a:lnTo>
                  <a:pt x="2920" y="1126"/>
                </a:lnTo>
                <a:lnTo>
                  <a:pt x="2823" y="1068"/>
                </a:lnTo>
                <a:lnTo>
                  <a:pt x="2736" y="990"/>
                </a:lnTo>
                <a:lnTo>
                  <a:pt x="2668" y="913"/>
                </a:lnTo>
                <a:lnTo>
                  <a:pt x="2610" y="816"/>
                </a:lnTo>
                <a:lnTo>
                  <a:pt x="2581" y="699"/>
                </a:lnTo>
                <a:lnTo>
                  <a:pt x="2571" y="593"/>
                </a:lnTo>
                <a:lnTo>
                  <a:pt x="2581" y="476"/>
                </a:lnTo>
                <a:lnTo>
                  <a:pt x="2610" y="360"/>
                </a:lnTo>
                <a:lnTo>
                  <a:pt x="2668" y="273"/>
                </a:lnTo>
                <a:lnTo>
                  <a:pt x="2736" y="176"/>
                </a:lnTo>
                <a:lnTo>
                  <a:pt x="2823" y="108"/>
                </a:lnTo>
                <a:lnTo>
                  <a:pt x="2920" y="49"/>
                </a:lnTo>
                <a:lnTo>
                  <a:pt x="3027" y="11"/>
                </a:lnTo>
                <a:lnTo>
                  <a:pt x="3143" y="1"/>
                </a:lnTo>
                <a:lnTo>
                  <a:pt x="3211" y="11"/>
                </a:lnTo>
                <a:lnTo>
                  <a:pt x="3289" y="30"/>
                </a:lnTo>
                <a:lnTo>
                  <a:pt x="3357" y="49"/>
                </a:lnTo>
                <a:lnTo>
                  <a:pt x="3434" y="88"/>
                </a:lnTo>
                <a:lnTo>
                  <a:pt x="3502" y="137"/>
                </a:lnTo>
                <a:lnTo>
                  <a:pt x="3551" y="185"/>
                </a:lnTo>
                <a:lnTo>
                  <a:pt x="3599" y="243"/>
                </a:lnTo>
                <a:lnTo>
                  <a:pt x="3648" y="311"/>
                </a:lnTo>
                <a:lnTo>
                  <a:pt x="3687" y="302"/>
                </a:lnTo>
                <a:lnTo>
                  <a:pt x="3706" y="302"/>
                </a:lnTo>
                <a:lnTo>
                  <a:pt x="3764" y="302"/>
                </a:lnTo>
                <a:lnTo>
                  <a:pt x="3823" y="321"/>
                </a:lnTo>
                <a:lnTo>
                  <a:pt x="3861" y="340"/>
                </a:lnTo>
                <a:lnTo>
                  <a:pt x="3910" y="379"/>
                </a:lnTo>
                <a:lnTo>
                  <a:pt x="3949" y="428"/>
                </a:lnTo>
                <a:lnTo>
                  <a:pt x="3978" y="486"/>
                </a:lnTo>
                <a:lnTo>
                  <a:pt x="3997" y="535"/>
                </a:lnTo>
                <a:lnTo>
                  <a:pt x="4007" y="593"/>
                </a:lnTo>
                <a:lnTo>
                  <a:pt x="4007" y="2911"/>
                </a:lnTo>
                <a:lnTo>
                  <a:pt x="3997" y="3076"/>
                </a:lnTo>
                <a:lnTo>
                  <a:pt x="3968" y="3232"/>
                </a:lnTo>
                <a:lnTo>
                  <a:pt x="3929" y="3377"/>
                </a:lnTo>
                <a:lnTo>
                  <a:pt x="3871" y="3523"/>
                </a:lnTo>
                <a:lnTo>
                  <a:pt x="3813" y="3658"/>
                </a:lnTo>
                <a:lnTo>
                  <a:pt x="3716" y="3804"/>
                </a:lnTo>
                <a:lnTo>
                  <a:pt x="3619" y="3930"/>
                </a:lnTo>
                <a:lnTo>
                  <a:pt x="3512" y="4056"/>
                </a:lnTo>
                <a:lnTo>
                  <a:pt x="3376" y="4163"/>
                </a:lnTo>
                <a:lnTo>
                  <a:pt x="3240" y="4279"/>
                </a:lnTo>
                <a:lnTo>
                  <a:pt x="3105" y="4367"/>
                </a:lnTo>
                <a:lnTo>
                  <a:pt x="2959" y="4444"/>
                </a:lnTo>
                <a:lnTo>
                  <a:pt x="2804" y="4512"/>
                </a:lnTo>
                <a:lnTo>
                  <a:pt x="2639" y="4570"/>
                </a:lnTo>
                <a:lnTo>
                  <a:pt x="2464" y="4609"/>
                </a:lnTo>
                <a:lnTo>
                  <a:pt x="2280" y="4638"/>
                </a:lnTo>
                <a:lnTo>
                  <a:pt x="2280" y="5240"/>
                </a:lnTo>
                <a:lnTo>
                  <a:pt x="2290" y="5356"/>
                </a:lnTo>
                <a:lnTo>
                  <a:pt x="2309" y="5473"/>
                </a:lnTo>
                <a:lnTo>
                  <a:pt x="2348" y="5579"/>
                </a:lnTo>
                <a:lnTo>
                  <a:pt x="2387" y="5676"/>
                </a:lnTo>
                <a:lnTo>
                  <a:pt x="2445" y="5783"/>
                </a:lnTo>
                <a:lnTo>
                  <a:pt x="2523" y="5880"/>
                </a:lnTo>
                <a:lnTo>
                  <a:pt x="2610" y="5977"/>
                </a:lnTo>
                <a:lnTo>
                  <a:pt x="2697" y="6055"/>
                </a:lnTo>
                <a:lnTo>
                  <a:pt x="2814" y="6142"/>
                </a:lnTo>
                <a:lnTo>
                  <a:pt x="2920" y="6200"/>
                </a:lnTo>
                <a:lnTo>
                  <a:pt x="3037" y="6268"/>
                </a:lnTo>
                <a:lnTo>
                  <a:pt x="3173" y="6307"/>
                </a:lnTo>
                <a:lnTo>
                  <a:pt x="3299" y="6346"/>
                </a:lnTo>
                <a:lnTo>
                  <a:pt x="3425" y="6375"/>
                </a:lnTo>
                <a:lnTo>
                  <a:pt x="3561" y="6394"/>
                </a:lnTo>
                <a:lnTo>
                  <a:pt x="3706" y="6394"/>
                </a:lnTo>
                <a:lnTo>
                  <a:pt x="3852" y="6394"/>
                </a:lnTo>
                <a:lnTo>
                  <a:pt x="3997" y="6375"/>
                </a:lnTo>
                <a:lnTo>
                  <a:pt x="4133" y="6346"/>
                </a:lnTo>
                <a:lnTo>
                  <a:pt x="4259" y="6307"/>
                </a:lnTo>
                <a:lnTo>
                  <a:pt x="4375" y="6268"/>
                </a:lnTo>
                <a:lnTo>
                  <a:pt x="4502" y="6200"/>
                </a:lnTo>
                <a:lnTo>
                  <a:pt x="4618" y="6142"/>
                </a:lnTo>
                <a:lnTo>
                  <a:pt x="4715" y="6055"/>
                </a:lnTo>
                <a:lnTo>
                  <a:pt x="4822" y="5977"/>
                </a:lnTo>
                <a:lnTo>
                  <a:pt x="4909" y="5880"/>
                </a:lnTo>
                <a:lnTo>
                  <a:pt x="4977" y="5783"/>
                </a:lnTo>
                <a:lnTo>
                  <a:pt x="5035" y="5676"/>
                </a:lnTo>
                <a:lnTo>
                  <a:pt x="5084" y="5579"/>
                </a:lnTo>
                <a:lnTo>
                  <a:pt x="5113" y="5473"/>
                </a:lnTo>
                <a:lnTo>
                  <a:pt x="5142" y="5356"/>
                </a:lnTo>
                <a:lnTo>
                  <a:pt x="5142" y="5240"/>
                </a:lnTo>
                <a:lnTo>
                  <a:pt x="5142" y="3445"/>
                </a:lnTo>
                <a:lnTo>
                  <a:pt x="5016" y="3387"/>
                </a:lnTo>
                <a:lnTo>
                  <a:pt x="4909" y="3319"/>
                </a:lnTo>
                <a:lnTo>
                  <a:pt x="4822" y="3232"/>
                </a:lnTo>
                <a:lnTo>
                  <a:pt x="4725" y="3125"/>
                </a:lnTo>
                <a:lnTo>
                  <a:pt x="4667" y="3008"/>
                </a:lnTo>
                <a:lnTo>
                  <a:pt x="4608" y="2882"/>
                </a:lnTo>
                <a:lnTo>
                  <a:pt x="4579" y="2756"/>
                </a:lnTo>
                <a:lnTo>
                  <a:pt x="4570" y="2620"/>
                </a:lnTo>
                <a:lnTo>
                  <a:pt x="4570" y="2533"/>
                </a:lnTo>
                <a:lnTo>
                  <a:pt x="4579" y="2446"/>
                </a:lnTo>
                <a:lnTo>
                  <a:pt x="4608" y="2368"/>
                </a:lnTo>
                <a:lnTo>
                  <a:pt x="4637" y="2290"/>
                </a:lnTo>
                <a:lnTo>
                  <a:pt x="4667" y="2213"/>
                </a:lnTo>
                <a:lnTo>
                  <a:pt x="4705" y="2145"/>
                </a:lnTo>
                <a:lnTo>
                  <a:pt x="4764" y="2067"/>
                </a:lnTo>
                <a:lnTo>
                  <a:pt x="4822" y="1999"/>
                </a:lnTo>
                <a:lnTo>
                  <a:pt x="4880" y="1951"/>
                </a:lnTo>
                <a:lnTo>
                  <a:pt x="4958" y="1893"/>
                </a:lnTo>
                <a:lnTo>
                  <a:pt x="5016" y="1844"/>
                </a:lnTo>
                <a:lnTo>
                  <a:pt x="5093" y="1815"/>
                </a:lnTo>
                <a:lnTo>
                  <a:pt x="5181" y="1786"/>
                </a:lnTo>
                <a:lnTo>
                  <a:pt x="5258" y="1767"/>
                </a:lnTo>
                <a:lnTo>
                  <a:pt x="5346" y="1757"/>
                </a:lnTo>
                <a:lnTo>
                  <a:pt x="5423" y="1747"/>
                </a:lnTo>
                <a:lnTo>
                  <a:pt x="5520" y="1757"/>
                </a:lnTo>
                <a:lnTo>
                  <a:pt x="5598" y="1767"/>
                </a:lnTo>
                <a:lnTo>
                  <a:pt x="5685" y="1786"/>
                </a:lnTo>
                <a:lnTo>
                  <a:pt x="5763" y="1815"/>
                </a:lnTo>
                <a:lnTo>
                  <a:pt x="5840" y="1844"/>
                </a:lnTo>
                <a:lnTo>
                  <a:pt x="5899" y="1893"/>
                </a:lnTo>
                <a:lnTo>
                  <a:pt x="5976" y="1951"/>
                </a:lnTo>
                <a:lnTo>
                  <a:pt x="6034" y="1999"/>
                </a:lnTo>
                <a:lnTo>
                  <a:pt x="6093" y="2067"/>
                </a:lnTo>
                <a:lnTo>
                  <a:pt x="6151" y="2145"/>
                </a:lnTo>
                <a:lnTo>
                  <a:pt x="6180" y="2213"/>
                </a:lnTo>
                <a:lnTo>
                  <a:pt x="6219" y="2290"/>
                </a:lnTo>
                <a:lnTo>
                  <a:pt x="6248" y="2368"/>
                </a:lnTo>
                <a:lnTo>
                  <a:pt x="6267" y="2446"/>
                </a:lnTo>
                <a:lnTo>
                  <a:pt x="6287" y="2533"/>
                </a:lnTo>
                <a:close/>
              </a:path>
            </a:pathLst>
          </a:custGeom>
          <a:solidFill>
            <a:srgbClr val="0A5D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71"/>
          <p:cNvSpPr txBox="1"/>
          <p:nvPr/>
        </p:nvSpPr>
        <p:spPr>
          <a:xfrm>
            <a:off x="156550" y="1160413"/>
            <a:ext cx="2738400" cy="20604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5100">
                <a:solidFill>
                  <a:srgbClr val="0A5D63"/>
                </a:solidFill>
                <a:latin typeface="Montserrat Black"/>
                <a:ea typeface="Montserrat Black"/>
                <a:cs typeface="Montserrat Black"/>
                <a:sym typeface="Montserrat Black"/>
              </a:rPr>
              <a:t>LEARN </a:t>
            </a:r>
            <a:r>
              <a:rPr lang="en" sz="5700">
                <a:solidFill>
                  <a:srgbClr val="0A5D63"/>
                </a:solidFill>
                <a:latin typeface="Montserrat Black"/>
                <a:ea typeface="Montserrat Black"/>
                <a:cs typeface="Montserrat Black"/>
                <a:sym typeface="Montserrat Black"/>
              </a:rPr>
              <a:t>MORE</a:t>
            </a:r>
            <a:endParaRPr sz="5700">
              <a:solidFill>
                <a:srgbClr val="0A5D63"/>
              </a:solidFill>
              <a:latin typeface="Montserrat Black"/>
              <a:ea typeface="Montserrat Black"/>
              <a:cs typeface="Montserrat Black"/>
              <a:sym typeface="Montserrat Black"/>
            </a:endParaRPr>
          </a:p>
        </p:txBody>
      </p:sp>
      <p:sp>
        <p:nvSpPr>
          <p:cNvPr id="1870" name="Google Shape;1870;p171"/>
          <p:cNvSpPr txBox="1"/>
          <p:nvPr/>
        </p:nvSpPr>
        <p:spPr>
          <a:xfrm>
            <a:off x="4002307" y="105485"/>
            <a:ext cx="2738400" cy="4569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700">
                <a:solidFill>
                  <a:schemeClr val="lt1"/>
                </a:solidFill>
                <a:latin typeface="Caveat SemiBold"/>
                <a:ea typeface="Caveat SemiBold"/>
                <a:cs typeface="Caveat SemiBold"/>
                <a:sym typeface="Caveat SemiBold"/>
              </a:rPr>
              <a:t>Wednesday 1st Oct</a:t>
            </a:r>
            <a:endParaRPr sz="3300">
              <a:solidFill>
                <a:schemeClr val="lt1"/>
              </a:solidFill>
              <a:latin typeface="Caveat SemiBold"/>
              <a:ea typeface="Caveat SemiBold"/>
              <a:cs typeface="Caveat SemiBold"/>
              <a:sym typeface="Caveat SemiBold"/>
            </a:endParaRPr>
          </a:p>
        </p:txBody>
      </p:sp>
      <p:sp>
        <p:nvSpPr>
          <p:cNvPr id="1871" name="Google Shape;1871;p171"/>
          <p:cNvSpPr txBox="1"/>
          <p:nvPr/>
        </p:nvSpPr>
        <p:spPr>
          <a:xfrm>
            <a:off x="5201875" y="524124"/>
            <a:ext cx="38214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Montserrat"/>
                <a:ea typeface="Montserrat"/>
                <a:cs typeface="Montserrat"/>
                <a:sym typeface="Montserrat"/>
              </a:rPr>
              <a:t>11:00-11:30 </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lt1"/>
                </a:solidFill>
                <a:latin typeface="Montserrat"/>
                <a:ea typeface="Montserrat"/>
                <a:cs typeface="Montserrat"/>
                <a:sym typeface="Montserrat"/>
              </a:rPr>
              <a:t>The Intelligent EPR - Expanse</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Mike Cordeiro, Senior Director - Interoperability Market &amp; Product Strategy </a:t>
            </a:r>
            <a:endParaRPr sz="1000">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lt1"/>
                </a:solidFill>
                <a:latin typeface="Montserrat"/>
                <a:ea typeface="Montserrat"/>
                <a:cs typeface="Montserrat"/>
                <a:sym typeface="Montserrat"/>
              </a:rPr>
              <a:t>Kristen Martino, Product Manager</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872" name="Google Shape;1872;p171"/>
          <p:cNvSpPr txBox="1"/>
          <p:nvPr/>
        </p:nvSpPr>
        <p:spPr>
          <a:xfrm>
            <a:off x="5201775" y="1439696"/>
            <a:ext cx="38214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Montserrat"/>
                <a:ea typeface="Montserrat"/>
                <a:cs typeface="Montserrat"/>
                <a:sym typeface="Montserrat"/>
              </a:rPr>
              <a:t>11:35-12:05</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lt1"/>
                </a:solidFill>
                <a:latin typeface="Montserrat"/>
                <a:ea typeface="Montserrat"/>
                <a:cs typeface="Montserrat"/>
                <a:sym typeface="Montserrat"/>
              </a:rPr>
              <a:t>Breaking Down the Barriers: How Traverse Exchange Facilitates Innovation and Optimisation in Clinical Workflows </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Kristen Martino, Product Manager</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873" name="Google Shape;1873;p171"/>
          <p:cNvSpPr/>
          <p:nvPr/>
        </p:nvSpPr>
        <p:spPr>
          <a:xfrm>
            <a:off x="3931373" y="877740"/>
            <a:ext cx="305623" cy="349796"/>
          </a:xfrm>
          <a:custGeom>
            <a:avLst/>
            <a:gdLst/>
            <a:ahLst/>
            <a:cxnLst/>
            <a:rect l="l" t="t" r="r" b="b"/>
            <a:pathLst>
              <a:path w="24797" h="28381" extrusionOk="0">
                <a:moveTo>
                  <a:pt x="12398" y="1"/>
                </a:moveTo>
                <a:lnTo>
                  <a:pt x="11753" y="72"/>
                </a:lnTo>
                <a:lnTo>
                  <a:pt x="11180" y="216"/>
                </a:lnTo>
                <a:lnTo>
                  <a:pt x="10678" y="502"/>
                </a:lnTo>
                <a:lnTo>
                  <a:pt x="10248" y="932"/>
                </a:lnTo>
                <a:lnTo>
                  <a:pt x="9818" y="1362"/>
                </a:lnTo>
                <a:lnTo>
                  <a:pt x="9532" y="1864"/>
                </a:lnTo>
                <a:lnTo>
                  <a:pt x="9388" y="2437"/>
                </a:lnTo>
                <a:lnTo>
                  <a:pt x="9317" y="3082"/>
                </a:lnTo>
                <a:lnTo>
                  <a:pt x="9317" y="3584"/>
                </a:lnTo>
                <a:lnTo>
                  <a:pt x="9460" y="4014"/>
                </a:lnTo>
                <a:lnTo>
                  <a:pt x="9603" y="4372"/>
                </a:lnTo>
                <a:lnTo>
                  <a:pt x="9818" y="4802"/>
                </a:lnTo>
                <a:lnTo>
                  <a:pt x="10033" y="5089"/>
                </a:lnTo>
                <a:lnTo>
                  <a:pt x="10391" y="5447"/>
                </a:lnTo>
                <a:lnTo>
                  <a:pt x="10678" y="5662"/>
                </a:lnTo>
                <a:lnTo>
                  <a:pt x="11108" y="5877"/>
                </a:lnTo>
                <a:lnTo>
                  <a:pt x="11108" y="11396"/>
                </a:lnTo>
                <a:lnTo>
                  <a:pt x="10606" y="11611"/>
                </a:lnTo>
                <a:lnTo>
                  <a:pt x="6163" y="9102"/>
                </a:lnTo>
                <a:lnTo>
                  <a:pt x="6163" y="8672"/>
                </a:lnTo>
                <a:lnTo>
                  <a:pt x="6163" y="8242"/>
                </a:lnTo>
                <a:lnTo>
                  <a:pt x="6020" y="7812"/>
                </a:lnTo>
                <a:lnTo>
                  <a:pt x="5877" y="7454"/>
                </a:lnTo>
                <a:lnTo>
                  <a:pt x="5662" y="7096"/>
                </a:lnTo>
                <a:lnTo>
                  <a:pt x="5375" y="6737"/>
                </a:lnTo>
                <a:lnTo>
                  <a:pt x="5017" y="6451"/>
                </a:lnTo>
                <a:lnTo>
                  <a:pt x="4658" y="6164"/>
                </a:lnTo>
                <a:lnTo>
                  <a:pt x="4085" y="5949"/>
                </a:lnTo>
                <a:lnTo>
                  <a:pt x="3440" y="5806"/>
                </a:lnTo>
                <a:lnTo>
                  <a:pt x="2867" y="5734"/>
                </a:lnTo>
                <a:lnTo>
                  <a:pt x="2293" y="5877"/>
                </a:lnTo>
                <a:lnTo>
                  <a:pt x="1720" y="6092"/>
                </a:lnTo>
                <a:lnTo>
                  <a:pt x="1218" y="6379"/>
                </a:lnTo>
                <a:lnTo>
                  <a:pt x="788" y="6809"/>
                </a:lnTo>
                <a:lnTo>
                  <a:pt x="430" y="7311"/>
                </a:lnTo>
                <a:lnTo>
                  <a:pt x="143" y="7884"/>
                </a:lnTo>
                <a:lnTo>
                  <a:pt x="0" y="8457"/>
                </a:lnTo>
                <a:lnTo>
                  <a:pt x="0" y="9102"/>
                </a:lnTo>
                <a:lnTo>
                  <a:pt x="72" y="9676"/>
                </a:lnTo>
                <a:lnTo>
                  <a:pt x="287" y="10249"/>
                </a:lnTo>
                <a:lnTo>
                  <a:pt x="645" y="10751"/>
                </a:lnTo>
                <a:lnTo>
                  <a:pt x="1003" y="11181"/>
                </a:lnTo>
                <a:lnTo>
                  <a:pt x="1505" y="11539"/>
                </a:lnTo>
                <a:lnTo>
                  <a:pt x="1792" y="11682"/>
                </a:lnTo>
                <a:lnTo>
                  <a:pt x="1792" y="16699"/>
                </a:lnTo>
                <a:lnTo>
                  <a:pt x="1505" y="16842"/>
                </a:lnTo>
                <a:lnTo>
                  <a:pt x="1003" y="17201"/>
                </a:lnTo>
                <a:lnTo>
                  <a:pt x="645" y="17630"/>
                </a:lnTo>
                <a:lnTo>
                  <a:pt x="287" y="18132"/>
                </a:lnTo>
                <a:lnTo>
                  <a:pt x="72" y="18705"/>
                </a:lnTo>
                <a:lnTo>
                  <a:pt x="0" y="19279"/>
                </a:lnTo>
                <a:lnTo>
                  <a:pt x="0" y="19924"/>
                </a:lnTo>
                <a:lnTo>
                  <a:pt x="143" y="20497"/>
                </a:lnTo>
                <a:lnTo>
                  <a:pt x="430" y="21070"/>
                </a:lnTo>
                <a:lnTo>
                  <a:pt x="788" y="21572"/>
                </a:lnTo>
                <a:lnTo>
                  <a:pt x="1218" y="22002"/>
                </a:lnTo>
                <a:lnTo>
                  <a:pt x="1720" y="22289"/>
                </a:lnTo>
                <a:lnTo>
                  <a:pt x="2293" y="22504"/>
                </a:lnTo>
                <a:lnTo>
                  <a:pt x="2867" y="22575"/>
                </a:lnTo>
                <a:lnTo>
                  <a:pt x="3440" y="22575"/>
                </a:lnTo>
                <a:lnTo>
                  <a:pt x="4085" y="22432"/>
                </a:lnTo>
                <a:lnTo>
                  <a:pt x="4658" y="22217"/>
                </a:lnTo>
                <a:lnTo>
                  <a:pt x="5017" y="21930"/>
                </a:lnTo>
                <a:lnTo>
                  <a:pt x="5375" y="21644"/>
                </a:lnTo>
                <a:lnTo>
                  <a:pt x="5662" y="21285"/>
                </a:lnTo>
                <a:lnTo>
                  <a:pt x="5877" y="20927"/>
                </a:lnTo>
                <a:lnTo>
                  <a:pt x="6020" y="20569"/>
                </a:lnTo>
                <a:lnTo>
                  <a:pt x="6163" y="20139"/>
                </a:lnTo>
                <a:lnTo>
                  <a:pt x="6163" y="19709"/>
                </a:lnTo>
                <a:lnTo>
                  <a:pt x="6163" y="19279"/>
                </a:lnTo>
                <a:lnTo>
                  <a:pt x="8958" y="17702"/>
                </a:lnTo>
                <a:lnTo>
                  <a:pt x="8528" y="17201"/>
                </a:lnTo>
                <a:lnTo>
                  <a:pt x="8170" y="16627"/>
                </a:lnTo>
                <a:lnTo>
                  <a:pt x="7883" y="15982"/>
                </a:lnTo>
                <a:lnTo>
                  <a:pt x="7668" y="15337"/>
                </a:lnTo>
                <a:lnTo>
                  <a:pt x="4873" y="16986"/>
                </a:lnTo>
                <a:lnTo>
                  <a:pt x="4443" y="16699"/>
                </a:lnTo>
                <a:lnTo>
                  <a:pt x="4443" y="11682"/>
                </a:lnTo>
                <a:lnTo>
                  <a:pt x="4873" y="11396"/>
                </a:lnTo>
                <a:lnTo>
                  <a:pt x="9317" y="13976"/>
                </a:lnTo>
                <a:lnTo>
                  <a:pt x="9317" y="14191"/>
                </a:lnTo>
                <a:lnTo>
                  <a:pt x="9317" y="14621"/>
                </a:lnTo>
                <a:lnTo>
                  <a:pt x="9460" y="15051"/>
                </a:lnTo>
                <a:lnTo>
                  <a:pt x="9603" y="15481"/>
                </a:lnTo>
                <a:lnTo>
                  <a:pt x="9818" y="15839"/>
                </a:lnTo>
                <a:lnTo>
                  <a:pt x="10033" y="16197"/>
                </a:lnTo>
                <a:lnTo>
                  <a:pt x="10320" y="16484"/>
                </a:lnTo>
                <a:lnTo>
                  <a:pt x="10678" y="16771"/>
                </a:lnTo>
                <a:lnTo>
                  <a:pt x="11036" y="16986"/>
                </a:lnTo>
                <a:lnTo>
                  <a:pt x="11036" y="22504"/>
                </a:lnTo>
                <a:lnTo>
                  <a:pt x="10678" y="22719"/>
                </a:lnTo>
                <a:lnTo>
                  <a:pt x="10320" y="22934"/>
                </a:lnTo>
                <a:lnTo>
                  <a:pt x="10033" y="23220"/>
                </a:lnTo>
                <a:lnTo>
                  <a:pt x="9818" y="23579"/>
                </a:lnTo>
                <a:lnTo>
                  <a:pt x="9603" y="24009"/>
                </a:lnTo>
                <a:lnTo>
                  <a:pt x="9460" y="24367"/>
                </a:lnTo>
                <a:lnTo>
                  <a:pt x="9317" y="24797"/>
                </a:lnTo>
                <a:lnTo>
                  <a:pt x="9317" y="25299"/>
                </a:lnTo>
                <a:lnTo>
                  <a:pt x="9388" y="25872"/>
                </a:lnTo>
                <a:lnTo>
                  <a:pt x="9532" y="26517"/>
                </a:lnTo>
                <a:lnTo>
                  <a:pt x="9818" y="27019"/>
                </a:lnTo>
                <a:lnTo>
                  <a:pt x="10177" y="27449"/>
                </a:lnTo>
                <a:lnTo>
                  <a:pt x="10678" y="27879"/>
                </a:lnTo>
                <a:lnTo>
                  <a:pt x="11180" y="28165"/>
                </a:lnTo>
                <a:lnTo>
                  <a:pt x="11753" y="28309"/>
                </a:lnTo>
                <a:lnTo>
                  <a:pt x="12398" y="28380"/>
                </a:lnTo>
                <a:lnTo>
                  <a:pt x="13043" y="28309"/>
                </a:lnTo>
                <a:lnTo>
                  <a:pt x="13616" y="28165"/>
                </a:lnTo>
                <a:lnTo>
                  <a:pt x="14118" y="27879"/>
                </a:lnTo>
                <a:lnTo>
                  <a:pt x="14620" y="27449"/>
                </a:lnTo>
                <a:lnTo>
                  <a:pt x="14978" y="27019"/>
                </a:lnTo>
                <a:lnTo>
                  <a:pt x="15265" y="26517"/>
                </a:lnTo>
                <a:lnTo>
                  <a:pt x="15480" y="25872"/>
                </a:lnTo>
                <a:lnTo>
                  <a:pt x="15480" y="25299"/>
                </a:lnTo>
                <a:lnTo>
                  <a:pt x="15480" y="24797"/>
                </a:lnTo>
                <a:lnTo>
                  <a:pt x="15408" y="24367"/>
                </a:lnTo>
                <a:lnTo>
                  <a:pt x="15193" y="24009"/>
                </a:lnTo>
                <a:lnTo>
                  <a:pt x="14978" y="23579"/>
                </a:lnTo>
                <a:lnTo>
                  <a:pt x="14763" y="23220"/>
                </a:lnTo>
                <a:lnTo>
                  <a:pt x="14476" y="22934"/>
                </a:lnTo>
                <a:lnTo>
                  <a:pt x="14118" y="22719"/>
                </a:lnTo>
                <a:lnTo>
                  <a:pt x="13760" y="22504"/>
                </a:lnTo>
                <a:lnTo>
                  <a:pt x="13760" y="16986"/>
                </a:lnTo>
                <a:lnTo>
                  <a:pt x="14190" y="16699"/>
                </a:lnTo>
                <a:lnTo>
                  <a:pt x="18633" y="19279"/>
                </a:lnTo>
                <a:lnTo>
                  <a:pt x="18633" y="19709"/>
                </a:lnTo>
                <a:lnTo>
                  <a:pt x="18705" y="20139"/>
                </a:lnTo>
                <a:lnTo>
                  <a:pt x="18776" y="20569"/>
                </a:lnTo>
                <a:lnTo>
                  <a:pt x="18991" y="20927"/>
                </a:lnTo>
                <a:lnTo>
                  <a:pt x="19206" y="21285"/>
                </a:lnTo>
                <a:lnTo>
                  <a:pt x="19493" y="21644"/>
                </a:lnTo>
                <a:lnTo>
                  <a:pt x="19780" y="21930"/>
                </a:lnTo>
                <a:lnTo>
                  <a:pt x="20138" y="22217"/>
                </a:lnTo>
                <a:lnTo>
                  <a:pt x="20711" y="22432"/>
                </a:lnTo>
                <a:lnTo>
                  <a:pt x="21356" y="22575"/>
                </a:lnTo>
                <a:lnTo>
                  <a:pt x="21930" y="22575"/>
                </a:lnTo>
                <a:lnTo>
                  <a:pt x="22503" y="22504"/>
                </a:lnTo>
                <a:lnTo>
                  <a:pt x="23076" y="22289"/>
                </a:lnTo>
                <a:lnTo>
                  <a:pt x="23578" y="22002"/>
                </a:lnTo>
                <a:lnTo>
                  <a:pt x="24008" y="21572"/>
                </a:lnTo>
                <a:lnTo>
                  <a:pt x="24438" y="21070"/>
                </a:lnTo>
                <a:lnTo>
                  <a:pt x="24653" y="20497"/>
                </a:lnTo>
                <a:lnTo>
                  <a:pt x="24796" y="19924"/>
                </a:lnTo>
                <a:lnTo>
                  <a:pt x="24796" y="19279"/>
                </a:lnTo>
                <a:lnTo>
                  <a:pt x="24725" y="18705"/>
                </a:lnTo>
                <a:lnTo>
                  <a:pt x="24510" y="18132"/>
                </a:lnTo>
                <a:lnTo>
                  <a:pt x="24223" y="17630"/>
                </a:lnTo>
                <a:lnTo>
                  <a:pt x="23793" y="17201"/>
                </a:lnTo>
                <a:lnTo>
                  <a:pt x="23291" y="16842"/>
                </a:lnTo>
                <a:lnTo>
                  <a:pt x="23076" y="16699"/>
                </a:lnTo>
                <a:lnTo>
                  <a:pt x="23076" y="11682"/>
                </a:lnTo>
                <a:lnTo>
                  <a:pt x="23291" y="11539"/>
                </a:lnTo>
                <a:lnTo>
                  <a:pt x="23793" y="11181"/>
                </a:lnTo>
                <a:lnTo>
                  <a:pt x="24223" y="10751"/>
                </a:lnTo>
                <a:lnTo>
                  <a:pt x="24510" y="10249"/>
                </a:lnTo>
                <a:lnTo>
                  <a:pt x="24725" y="9676"/>
                </a:lnTo>
                <a:lnTo>
                  <a:pt x="24796" y="9102"/>
                </a:lnTo>
                <a:lnTo>
                  <a:pt x="24796" y="8457"/>
                </a:lnTo>
                <a:lnTo>
                  <a:pt x="24653" y="7884"/>
                </a:lnTo>
                <a:lnTo>
                  <a:pt x="24438" y="7311"/>
                </a:lnTo>
                <a:lnTo>
                  <a:pt x="24008" y="6809"/>
                </a:lnTo>
                <a:lnTo>
                  <a:pt x="23578" y="6379"/>
                </a:lnTo>
                <a:lnTo>
                  <a:pt x="23076" y="6092"/>
                </a:lnTo>
                <a:lnTo>
                  <a:pt x="22503" y="5877"/>
                </a:lnTo>
                <a:lnTo>
                  <a:pt x="21930" y="5734"/>
                </a:lnTo>
                <a:lnTo>
                  <a:pt x="21356" y="5806"/>
                </a:lnTo>
                <a:lnTo>
                  <a:pt x="20711" y="5949"/>
                </a:lnTo>
                <a:lnTo>
                  <a:pt x="20138" y="6164"/>
                </a:lnTo>
                <a:lnTo>
                  <a:pt x="19780" y="6451"/>
                </a:lnTo>
                <a:lnTo>
                  <a:pt x="19493" y="6737"/>
                </a:lnTo>
                <a:lnTo>
                  <a:pt x="19206" y="7096"/>
                </a:lnTo>
                <a:lnTo>
                  <a:pt x="18991" y="7454"/>
                </a:lnTo>
                <a:lnTo>
                  <a:pt x="18776" y="7812"/>
                </a:lnTo>
                <a:lnTo>
                  <a:pt x="18705" y="8242"/>
                </a:lnTo>
                <a:lnTo>
                  <a:pt x="18633" y="8672"/>
                </a:lnTo>
                <a:lnTo>
                  <a:pt x="18633" y="9102"/>
                </a:lnTo>
                <a:lnTo>
                  <a:pt x="15838" y="10679"/>
                </a:lnTo>
                <a:lnTo>
                  <a:pt x="16268" y="11181"/>
                </a:lnTo>
                <a:lnTo>
                  <a:pt x="16626" y="11754"/>
                </a:lnTo>
                <a:lnTo>
                  <a:pt x="16913" y="12399"/>
                </a:lnTo>
                <a:lnTo>
                  <a:pt x="17128" y="13044"/>
                </a:lnTo>
                <a:lnTo>
                  <a:pt x="19923" y="11396"/>
                </a:lnTo>
                <a:lnTo>
                  <a:pt x="20425" y="11682"/>
                </a:lnTo>
                <a:lnTo>
                  <a:pt x="20425" y="16699"/>
                </a:lnTo>
                <a:lnTo>
                  <a:pt x="19923" y="16986"/>
                </a:lnTo>
                <a:lnTo>
                  <a:pt x="15480" y="14406"/>
                </a:lnTo>
                <a:lnTo>
                  <a:pt x="15551" y="14191"/>
                </a:lnTo>
                <a:lnTo>
                  <a:pt x="15480" y="13761"/>
                </a:lnTo>
                <a:lnTo>
                  <a:pt x="15408" y="13259"/>
                </a:lnTo>
                <a:lnTo>
                  <a:pt x="15265" y="12901"/>
                </a:lnTo>
                <a:lnTo>
                  <a:pt x="15050" y="12471"/>
                </a:lnTo>
                <a:lnTo>
                  <a:pt x="14763" y="12184"/>
                </a:lnTo>
                <a:lnTo>
                  <a:pt x="14476" y="11826"/>
                </a:lnTo>
                <a:lnTo>
                  <a:pt x="14118" y="11611"/>
                </a:lnTo>
                <a:lnTo>
                  <a:pt x="13760" y="11396"/>
                </a:lnTo>
                <a:lnTo>
                  <a:pt x="13760" y="5877"/>
                </a:lnTo>
                <a:lnTo>
                  <a:pt x="14118" y="5662"/>
                </a:lnTo>
                <a:lnTo>
                  <a:pt x="14476" y="5447"/>
                </a:lnTo>
                <a:lnTo>
                  <a:pt x="14763" y="5089"/>
                </a:lnTo>
                <a:lnTo>
                  <a:pt x="15050" y="4802"/>
                </a:lnTo>
                <a:lnTo>
                  <a:pt x="15193" y="4372"/>
                </a:lnTo>
                <a:lnTo>
                  <a:pt x="15408" y="4014"/>
                </a:lnTo>
                <a:lnTo>
                  <a:pt x="15480" y="3584"/>
                </a:lnTo>
                <a:lnTo>
                  <a:pt x="15480" y="3082"/>
                </a:lnTo>
                <a:lnTo>
                  <a:pt x="15480" y="2437"/>
                </a:lnTo>
                <a:lnTo>
                  <a:pt x="15265" y="1864"/>
                </a:lnTo>
                <a:lnTo>
                  <a:pt x="14978" y="1362"/>
                </a:lnTo>
                <a:lnTo>
                  <a:pt x="14620" y="932"/>
                </a:lnTo>
                <a:lnTo>
                  <a:pt x="14118" y="502"/>
                </a:lnTo>
                <a:lnTo>
                  <a:pt x="13616" y="216"/>
                </a:lnTo>
                <a:lnTo>
                  <a:pt x="13043" y="72"/>
                </a:lnTo>
                <a:lnTo>
                  <a:pt x="12398" y="1"/>
                </a:lnTo>
                <a:close/>
              </a:path>
            </a:pathLst>
          </a:custGeom>
          <a:solidFill>
            <a:srgbClr val="0A5D63"/>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nvGrpSpPr>
          <p:cNvPr id="1874" name="Google Shape;1874;p171"/>
          <p:cNvGrpSpPr/>
          <p:nvPr/>
        </p:nvGrpSpPr>
        <p:grpSpPr>
          <a:xfrm>
            <a:off x="3784938" y="3898080"/>
            <a:ext cx="5238237" cy="965603"/>
            <a:chOff x="3784938" y="2415870"/>
            <a:chExt cx="5238237" cy="965603"/>
          </a:xfrm>
        </p:grpSpPr>
        <p:grpSp>
          <p:nvGrpSpPr>
            <p:cNvPr id="1875" name="Google Shape;1875;p171"/>
            <p:cNvGrpSpPr/>
            <p:nvPr/>
          </p:nvGrpSpPr>
          <p:grpSpPr>
            <a:xfrm>
              <a:off x="4141622" y="2555813"/>
              <a:ext cx="911100" cy="825660"/>
              <a:chOff x="4571450" y="406550"/>
              <a:chExt cx="911100" cy="660000"/>
            </a:xfrm>
          </p:grpSpPr>
          <p:sp>
            <p:nvSpPr>
              <p:cNvPr id="1876" name="Google Shape;1876;p171"/>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877" name="Google Shape;1877;p171"/>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grpSp>
          <p:nvGrpSpPr>
            <p:cNvPr id="1878" name="Google Shape;1878;p171"/>
            <p:cNvGrpSpPr/>
            <p:nvPr/>
          </p:nvGrpSpPr>
          <p:grpSpPr>
            <a:xfrm>
              <a:off x="3784938" y="2671653"/>
              <a:ext cx="598137" cy="598137"/>
              <a:chOff x="4408295" y="1946699"/>
              <a:chExt cx="372300" cy="372300"/>
            </a:xfrm>
          </p:grpSpPr>
          <p:sp>
            <p:nvSpPr>
              <p:cNvPr id="1879" name="Google Shape;1879;p171"/>
              <p:cNvSpPr/>
              <p:nvPr/>
            </p:nvSpPr>
            <p:spPr>
              <a:xfrm>
                <a:off x="4408295" y="1946699"/>
                <a:ext cx="372300" cy="372300"/>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880" name="Google Shape;1880;p171"/>
              <p:cNvSpPr/>
              <p:nvPr/>
            </p:nvSpPr>
            <p:spPr>
              <a:xfrm>
                <a:off x="4447763" y="1986222"/>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sp>
          <p:nvSpPr>
            <p:cNvPr id="1881" name="Google Shape;1881;p171"/>
            <p:cNvSpPr txBox="1"/>
            <p:nvPr/>
          </p:nvSpPr>
          <p:spPr>
            <a:xfrm>
              <a:off x="5201775" y="2415870"/>
              <a:ext cx="38214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Montserrat"/>
                  <a:ea typeface="Montserrat"/>
                  <a:cs typeface="Montserrat"/>
                  <a:sym typeface="Montserrat"/>
                </a:rPr>
                <a:t>15:25-15:55</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lt1"/>
                  </a:solidFill>
                  <a:latin typeface="Montserrat"/>
                  <a:ea typeface="Montserrat"/>
                  <a:cs typeface="Montserrat"/>
                  <a:sym typeface="Montserrat"/>
                </a:rPr>
                <a:t>From Data to Decisions: Implement, Innovate, and Optimise with MEDITECH Analytics </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Kristen Martino, Product Manager</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882" name="Google Shape;1882;p171"/>
            <p:cNvSpPr/>
            <p:nvPr/>
          </p:nvSpPr>
          <p:spPr>
            <a:xfrm>
              <a:off x="3931102" y="2820704"/>
              <a:ext cx="305623" cy="305623"/>
            </a:xfrm>
            <a:custGeom>
              <a:avLst/>
              <a:gdLst/>
              <a:ahLst/>
              <a:cxnLst/>
              <a:rect l="l" t="t" r="r" b="b"/>
              <a:pathLst>
                <a:path w="24797" h="24797" extrusionOk="0">
                  <a:moveTo>
                    <a:pt x="7812" y="6021"/>
                  </a:moveTo>
                  <a:lnTo>
                    <a:pt x="7740" y="6236"/>
                  </a:lnTo>
                  <a:lnTo>
                    <a:pt x="7740" y="8887"/>
                  </a:lnTo>
                  <a:lnTo>
                    <a:pt x="7812" y="9030"/>
                  </a:lnTo>
                  <a:lnTo>
                    <a:pt x="8027" y="9102"/>
                  </a:lnTo>
                  <a:lnTo>
                    <a:pt x="9747" y="9102"/>
                  </a:lnTo>
                  <a:lnTo>
                    <a:pt x="9890" y="9030"/>
                  </a:lnTo>
                  <a:lnTo>
                    <a:pt x="9962" y="8887"/>
                  </a:lnTo>
                  <a:lnTo>
                    <a:pt x="9962" y="6236"/>
                  </a:lnTo>
                  <a:lnTo>
                    <a:pt x="9890" y="6021"/>
                  </a:lnTo>
                  <a:close/>
                  <a:moveTo>
                    <a:pt x="10249" y="3799"/>
                  </a:moveTo>
                  <a:lnTo>
                    <a:pt x="10679" y="3942"/>
                  </a:lnTo>
                  <a:lnTo>
                    <a:pt x="11109" y="4157"/>
                  </a:lnTo>
                  <a:lnTo>
                    <a:pt x="11467" y="4516"/>
                  </a:lnTo>
                  <a:lnTo>
                    <a:pt x="11754" y="4874"/>
                  </a:lnTo>
                  <a:lnTo>
                    <a:pt x="12040" y="5232"/>
                  </a:lnTo>
                  <a:lnTo>
                    <a:pt x="12112" y="5734"/>
                  </a:lnTo>
                  <a:lnTo>
                    <a:pt x="12183" y="6236"/>
                  </a:lnTo>
                  <a:lnTo>
                    <a:pt x="12183" y="8887"/>
                  </a:lnTo>
                  <a:lnTo>
                    <a:pt x="12112" y="9389"/>
                  </a:lnTo>
                  <a:lnTo>
                    <a:pt x="12040" y="9819"/>
                  </a:lnTo>
                  <a:lnTo>
                    <a:pt x="11754" y="10249"/>
                  </a:lnTo>
                  <a:lnTo>
                    <a:pt x="11467" y="10607"/>
                  </a:lnTo>
                  <a:lnTo>
                    <a:pt x="11109" y="10894"/>
                  </a:lnTo>
                  <a:lnTo>
                    <a:pt x="10679" y="11109"/>
                  </a:lnTo>
                  <a:lnTo>
                    <a:pt x="10249" y="11252"/>
                  </a:lnTo>
                  <a:lnTo>
                    <a:pt x="9747" y="11324"/>
                  </a:lnTo>
                  <a:lnTo>
                    <a:pt x="8027" y="11324"/>
                  </a:lnTo>
                  <a:lnTo>
                    <a:pt x="7525" y="11252"/>
                  </a:lnTo>
                  <a:lnTo>
                    <a:pt x="7024" y="11109"/>
                  </a:lnTo>
                  <a:lnTo>
                    <a:pt x="6665" y="10894"/>
                  </a:lnTo>
                  <a:lnTo>
                    <a:pt x="6307" y="10607"/>
                  </a:lnTo>
                  <a:lnTo>
                    <a:pt x="5949" y="10249"/>
                  </a:lnTo>
                  <a:lnTo>
                    <a:pt x="5734" y="9819"/>
                  </a:lnTo>
                  <a:lnTo>
                    <a:pt x="5590" y="9389"/>
                  </a:lnTo>
                  <a:lnTo>
                    <a:pt x="5590" y="8887"/>
                  </a:lnTo>
                  <a:lnTo>
                    <a:pt x="5590" y="6236"/>
                  </a:lnTo>
                  <a:lnTo>
                    <a:pt x="5590" y="5734"/>
                  </a:lnTo>
                  <a:lnTo>
                    <a:pt x="5734" y="5232"/>
                  </a:lnTo>
                  <a:lnTo>
                    <a:pt x="5949" y="4874"/>
                  </a:lnTo>
                  <a:lnTo>
                    <a:pt x="6307" y="4516"/>
                  </a:lnTo>
                  <a:lnTo>
                    <a:pt x="6665" y="4157"/>
                  </a:lnTo>
                  <a:lnTo>
                    <a:pt x="7024" y="3942"/>
                  </a:lnTo>
                  <a:lnTo>
                    <a:pt x="7525" y="3799"/>
                  </a:lnTo>
                  <a:close/>
                  <a:moveTo>
                    <a:pt x="16627" y="3799"/>
                  </a:moveTo>
                  <a:lnTo>
                    <a:pt x="16842" y="3871"/>
                  </a:lnTo>
                  <a:lnTo>
                    <a:pt x="17200" y="4086"/>
                  </a:lnTo>
                  <a:lnTo>
                    <a:pt x="17415" y="4444"/>
                  </a:lnTo>
                  <a:lnTo>
                    <a:pt x="17487" y="4659"/>
                  </a:lnTo>
                  <a:lnTo>
                    <a:pt x="17487" y="4874"/>
                  </a:lnTo>
                  <a:lnTo>
                    <a:pt x="17487" y="10177"/>
                  </a:lnTo>
                  <a:lnTo>
                    <a:pt x="17487" y="10392"/>
                  </a:lnTo>
                  <a:lnTo>
                    <a:pt x="17415" y="10607"/>
                  </a:lnTo>
                  <a:lnTo>
                    <a:pt x="17200" y="10965"/>
                  </a:lnTo>
                  <a:lnTo>
                    <a:pt x="16842" y="11180"/>
                  </a:lnTo>
                  <a:lnTo>
                    <a:pt x="16627" y="11252"/>
                  </a:lnTo>
                  <a:lnTo>
                    <a:pt x="16412" y="11324"/>
                  </a:lnTo>
                  <a:lnTo>
                    <a:pt x="16197" y="11252"/>
                  </a:lnTo>
                  <a:lnTo>
                    <a:pt x="15982" y="11180"/>
                  </a:lnTo>
                  <a:lnTo>
                    <a:pt x="15623" y="10965"/>
                  </a:lnTo>
                  <a:lnTo>
                    <a:pt x="15408" y="10607"/>
                  </a:lnTo>
                  <a:lnTo>
                    <a:pt x="15337" y="10392"/>
                  </a:lnTo>
                  <a:lnTo>
                    <a:pt x="15265" y="10177"/>
                  </a:lnTo>
                  <a:lnTo>
                    <a:pt x="15265" y="5949"/>
                  </a:lnTo>
                  <a:lnTo>
                    <a:pt x="14978" y="5806"/>
                  </a:lnTo>
                  <a:lnTo>
                    <a:pt x="14692" y="5591"/>
                  </a:lnTo>
                  <a:lnTo>
                    <a:pt x="14477" y="5232"/>
                  </a:lnTo>
                  <a:lnTo>
                    <a:pt x="14405" y="4874"/>
                  </a:lnTo>
                  <a:lnTo>
                    <a:pt x="14405" y="4659"/>
                  </a:lnTo>
                  <a:lnTo>
                    <a:pt x="14477" y="4444"/>
                  </a:lnTo>
                  <a:lnTo>
                    <a:pt x="14763" y="4086"/>
                  </a:lnTo>
                  <a:lnTo>
                    <a:pt x="15050" y="3871"/>
                  </a:lnTo>
                  <a:lnTo>
                    <a:pt x="15265" y="3799"/>
                  </a:lnTo>
                  <a:close/>
                  <a:moveTo>
                    <a:pt x="15050" y="15695"/>
                  </a:moveTo>
                  <a:lnTo>
                    <a:pt x="14907" y="15767"/>
                  </a:lnTo>
                  <a:lnTo>
                    <a:pt x="14835" y="15910"/>
                  </a:lnTo>
                  <a:lnTo>
                    <a:pt x="14835" y="18562"/>
                  </a:lnTo>
                  <a:lnTo>
                    <a:pt x="14907" y="18777"/>
                  </a:lnTo>
                  <a:lnTo>
                    <a:pt x="15050" y="18849"/>
                  </a:lnTo>
                  <a:lnTo>
                    <a:pt x="16842" y="18849"/>
                  </a:lnTo>
                  <a:lnTo>
                    <a:pt x="16985" y="18777"/>
                  </a:lnTo>
                  <a:lnTo>
                    <a:pt x="17057" y="18562"/>
                  </a:lnTo>
                  <a:lnTo>
                    <a:pt x="17057" y="15910"/>
                  </a:lnTo>
                  <a:lnTo>
                    <a:pt x="16985" y="15767"/>
                  </a:lnTo>
                  <a:lnTo>
                    <a:pt x="16842" y="15695"/>
                  </a:lnTo>
                  <a:close/>
                  <a:moveTo>
                    <a:pt x="9317" y="13474"/>
                  </a:moveTo>
                  <a:lnTo>
                    <a:pt x="9532" y="13545"/>
                  </a:lnTo>
                  <a:lnTo>
                    <a:pt x="9747" y="13617"/>
                  </a:lnTo>
                  <a:lnTo>
                    <a:pt x="10105" y="13832"/>
                  </a:lnTo>
                  <a:lnTo>
                    <a:pt x="10320" y="14190"/>
                  </a:lnTo>
                  <a:lnTo>
                    <a:pt x="10392" y="14405"/>
                  </a:lnTo>
                  <a:lnTo>
                    <a:pt x="10392" y="14620"/>
                  </a:lnTo>
                  <a:lnTo>
                    <a:pt x="10392" y="19924"/>
                  </a:lnTo>
                  <a:lnTo>
                    <a:pt x="10392" y="20139"/>
                  </a:lnTo>
                  <a:lnTo>
                    <a:pt x="10320" y="20354"/>
                  </a:lnTo>
                  <a:lnTo>
                    <a:pt x="10105" y="20712"/>
                  </a:lnTo>
                  <a:lnTo>
                    <a:pt x="9747" y="20927"/>
                  </a:lnTo>
                  <a:lnTo>
                    <a:pt x="9532" y="20999"/>
                  </a:lnTo>
                  <a:lnTo>
                    <a:pt x="9102" y="20999"/>
                  </a:lnTo>
                  <a:lnTo>
                    <a:pt x="8887" y="20927"/>
                  </a:lnTo>
                  <a:lnTo>
                    <a:pt x="8529" y="20712"/>
                  </a:lnTo>
                  <a:lnTo>
                    <a:pt x="8314" y="20354"/>
                  </a:lnTo>
                  <a:lnTo>
                    <a:pt x="8242" y="20139"/>
                  </a:lnTo>
                  <a:lnTo>
                    <a:pt x="8242" y="19924"/>
                  </a:lnTo>
                  <a:lnTo>
                    <a:pt x="8242" y="15695"/>
                  </a:lnTo>
                  <a:lnTo>
                    <a:pt x="7884" y="15552"/>
                  </a:lnTo>
                  <a:lnTo>
                    <a:pt x="7597" y="15337"/>
                  </a:lnTo>
                  <a:lnTo>
                    <a:pt x="7382" y="14979"/>
                  </a:lnTo>
                  <a:lnTo>
                    <a:pt x="7310" y="14620"/>
                  </a:lnTo>
                  <a:lnTo>
                    <a:pt x="7382" y="14405"/>
                  </a:lnTo>
                  <a:lnTo>
                    <a:pt x="7382" y="14190"/>
                  </a:lnTo>
                  <a:lnTo>
                    <a:pt x="7669" y="13832"/>
                  </a:lnTo>
                  <a:lnTo>
                    <a:pt x="8027" y="13617"/>
                  </a:lnTo>
                  <a:lnTo>
                    <a:pt x="8242" y="13545"/>
                  </a:lnTo>
                  <a:lnTo>
                    <a:pt x="8457" y="13474"/>
                  </a:lnTo>
                  <a:close/>
                  <a:moveTo>
                    <a:pt x="16842" y="13474"/>
                  </a:moveTo>
                  <a:lnTo>
                    <a:pt x="17343" y="13545"/>
                  </a:lnTo>
                  <a:lnTo>
                    <a:pt x="17773" y="13689"/>
                  </a:lnTo>
                  <a:lnTo>
                    <a:pt x="18203" y="13904"/>
                  </a:lnTo>
                  <a:lnTo>
                    <a:pt x="18562" y="14190"/>
                  </a:lnTo>
                  <a:lnTo>
                    <a:pt x="18848" y="14549"/>
                  </a:lnTo>
                  <a:lnTo>
                    <a:pt x="19063" y="14979"/>
                  </a:lnTo>
                  <a:lnTo>
                    <a:pt x="19207" y="15480"/>
                  </a:lnTo>
                  <a:lnTo>
                    <a:pt x="19278" y="15910"/>
                  </a:lnTo>
                  <a:lnTo>
                    <a:pt x="19278" y="18562"/>
                  </a:lnTo>
                  <a:lnTo>
                    <a:pt x="19207" y="19064"/>
                  </a:lnTo>
                  <a:lnTo>
                    <a:pt x="19063" y="19565"/>
                  </a:lnTo>
                  <a:lnTo>
                    <a:pt x="18848" y="19924"/>
                  </a:lnTo>
                  <a:lnTo>
                    <a:pt x="18562" y="20282"/>
                  </a:lnTo>
                  <a:lnTo>
                    <a:pt x="18203" y="20640"/>
                  </a:lnTo>
                  <a:lnTo>
                    <a:pt x="17773" y="20855"/>
                  </a:lnTo>
                  <a:lnTo>
                    <a:pt x="17343" y="20999"/>
                  </a:lnTo>
                  <a:lnTo>
                    <a:pt x="14548" y="20999"/>
                  </a:lnTo>
                  <a:lnTo>
                    <a:pt x="14118" y="20855"/>
                  </a:lnTo>
                  <a:lnTo>
                    <a:pt x="13688" y="20640"/>
                  </a:lnTo>
                  <a:lnTo>
                    <a:pt x="13330" y="20282"/>
                  </a:lnTo>
                  <a:lnTo>
                    <a:pt x="13043" y="19924"/>
                  </a:lnTo>
                  <a:lnTo>
                    <a:pt x="12828" y="19565"/>
                  </a:lnTo>
                  <a:lnTo>
                    <a:pt x="12685" y="19064"/>
                  </a:lnTo>
                  <a:lnTo>
                    <a:pt x="12613" y="18562"/>
                  </a:lnTo>
                  <a:lnTo>
                    <a:pt x="12613" y="15910"/>
                  </a:lnTo>
                  <a:lnTo>
                    <a:pt x="12685" y="15480"/>
                  </a:lnTo>
                  <a:lnTo>
                    <a:pt x="12828" y="14979"/>
                  </a:lnTo>
                  <a:lnTo>
                    <a:pt x="13043" y="14549"/>
                  </a:lnTo>
                  <a:lnTo>
                    <a:pt x="13330" y="14190"/>
                  </a:lnTo>
                  <a:lnTo>
                    <a:pt x="13688" y="13904"/>
                  </a:lnTo>
                  <a:lnTo>
                    <a:pt x="14118" y="13689"/>
                  </a:lnTo>
                  <a:lnTo>
                    <a:pt x="14548" y="13545"/>
                  </a:lnTo>
                  <a:lnTo>
                    <a:pt x="15050" y="13474"/>
                  </a:lnTo>
                  <a:close/>
                  <a:moveTo>
                    <a:pt x="3584" y="1"/>
                  </a:moveTo>
                  <a:lnTo>
                    <a:pt x="2867" y="72"/>
                  </a:lnTo>
                  <a:lnTo>
                    <a:pt x="2222" y="287"/>
                  </a:lnTo>
                  <a:lnTo>
                    <a:pt x="1577" y="646"/>
                  </a:lnTo>
                  <a:lnTo>
                    <a:pt x="1075" y="1076"/>
                  </a:lnTo>
                  <a:lnTo>
                    <a:pt x="645" y="1577"/>
                  </a:lnTo>
                  <a:lnTo>
                    <a:pt x="287" y="2151"/>
                  </a:lnTo>
                  <a:lnTo>
                    <a:pt x="72" y="2867"/>
                  </a:lnTo>
                  <a:lnTo>
                    <a:pt x="0" y="3584"/>
                  </a:lnTo>
                  <a:lnTo>
                    <a:pt x="0" y="21285"/>
                  </a:lnTo>
                  <a:lnTo>
                    <a:pt x="72" y="21930"/>
                  </a:lnTo>
                  <a:lnTo>
                    <a:pt x="287" y="22647"/>
                  </a:lnTo>
                  <a:lnTo>
                    <a:pt x="645" y="23220"/>
                  </a:lnTo>
                  <a:lnTo>
                    <a:pt x="1075" y="23722"/>
                  </a:lnTo>
                  <a:lnTo>
                    <a:pt x="1577" y="24152"/>
                  </a:lnTo>
                  <a:lnTo>
                    <a:pt x="2222" y="24510"/>
                  </a:lnTo>
                  <a:lnTo>
                    <a:pt x="2867" y="24725"/>
                  </a:lnTo>
                  <a:lnTo>
                    <a:pt x="3584" y="24797"/>
                  </a:lnTo>
                  <a:lnTo>
                    <a:pt x="21285" y="24797"/>
                  </a:lnTo>
                  <a:lnTo>
                    <a:pt x="22002" y="24725"/>
                  </a:lnTo>
                  <a:lnTo>
                    <a:pt x="22647" y="24510"/>
                  </a:lnTo>
                  <a:lnTo>
                    <a:pt x="23220" y="24152"/>
                  </a:lnTo>
                  <a:lnTo>
                    <a:pt x="23793" y="23722"/>
                  </a:lnTo>
                  <a:lnTo>
                    <a:pt x="24223" y="23220"/>
                  </a:lnTo>
                  <a:lnTo>
                    <a:pt x="24510" y="22647"/>
                  </a:lnTo>
                  <a:lnTo>
                    <a:pt x="24725" y="21930"/>
                  </a:lnTo>
                  <a:lnTo>
                    <a:pt x="24797" y="21285"/>
                  </a:lnTo>
                  <a:lnTo>
                    <a:pt x="24797" y="3584"/>
                  </a:lnTo>
                  <a:lnTo>
                    <a:pt x="24725" y="2867"/>
                  </a:lnTo>
                  <a:lnTo>
                    <a:pt x="24510" y="2151"/>
                  </a:lnTo>
                  <a:lnTo>
                    <a:pt x="24223" y="1577"/>
                  </a:lnTo>
                  <a:lnTo>
                    <a:pt x="23793" y="1076"/>
                  </a:lnTo>
                  <a:lnTo>
                    <a:pt x="23220" y="646"/>
                  </a:lnTo>
                  <a:lnTo>
                    <a:pt x="22647" y="287"/>
                  </a:lnTo>
                  <a:lnTo>
                    <a:pt x="22002" y="72"/>
                  </a:lnTo>
                  <a:lnTo>
                    <a:pt x="21285" y="1"/>
                  </a:lnTo>
                  <a:close/>
                </a:path>
              </a:pathLst>
            </a:custGeom>
            <a:solidFill>
              <a:srgbClr val="0A5D63"/>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grpSp>
      <p:grpSp>
        <p:nvGrpSpPr>
          <p:cNvPr id="1883" name="Google Shape;1883;p171"/>
          <p:cNvGrpSpPr/>
          <p:nvPr/>
        </p:nvGrpSpPr>
        <p:grpSpPr>
          <a:xfrm>
            <a:off x="3826797" y="2468477"/>
            <a:ext cx="5196479" cy="1377805"/>
            <a:chOff x="3826696" y="981514"/>
            <a:chExt cx="5196479" cy="1377805"/>
          </a:xfrm>
        </p:grpSpPr>
        <p:grpSp>
          <p:nvGrpSpPr>
            <p:cNvPr id="1884" name="Google Shape;1884;p171"/>
            <p:cNvGrpSpPr/>
            <p:nvPr/>
          </p:nvGrpSpPr>
          <p:grpSpPr>
            <a:xfrm>
              <a:off x="4141625" y="1092383"/>
              <a:ext cx="911100" cy="1266936"/>
              <a:chOff x="4571450" y="406550"/>
              <a:chExt cx="911100" cy="660000"/>
            </a:xfrm>
          </p:grpSpPr>
          <p:sp>
            <p:nvSpPr>
              <p:cNvPr id="1885" name="Google Shape;1885;p171"/>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886" name="Google Shape;1886;p171"/>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grpSp>
          <p:nvGrpSpPr>
            <p:cNvPr id="1887" name="Google Shape;1887;p171"/>
            <p:cNvGrpSpPr/>
            <p:nvPr/>
          </p:nvGrpSpPr>
          <p:grpSpPr>
            <a:xfrm>
              <a:off x="3826696" y="1426788"/>
              <a:ext cx="598137" cy="598137"/>
              <a:chOff x="4408295" y="518020"/>
              <a:chExt cx="372300" cy="372300"/>
            </a:xfrm>
          </p:grpSpPr>
          <p:sp>
            <p:nvSpPr>
              <p:cNvPr id="1888" name="Google Shape;1888;p171"/>
              <p:cNvSpPr/>
              <p:nvPr/>
            </p:nvSpPr>
            <p:spPr>
              <a:xfrm>
                <a:off x="4408295" y="518020"/>
                <a:ext cx="372300" cy="372300"/>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889" name="Google Shape;1889;p171"/>
              <p:cNvSpPr/>
              <p:nvPr/>
            </p:nvSpPr>
            <p:spPr>
              <a:xfrm>
                <a:off x="4447763" y="557544"/>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sp>
          <p:nvSpPr>
            <p:cNvPr id="1890" name="Google Shape;1890;p171"/>
            <p:cNvSpPr txBox="1"/>
            <p:nvPr/>
          </p:nvSpPr>
          <p:spPr>
            <a:xfrm>
              <a:off x="5201775" y="981514"/>
              <a:ext cx="38214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Montserrat"/>
                  <a:ea typeface="Montserrat"/>
                  <a:cs typeface="Montserrat"/>
                  <a:sym typeface="Montserrat"/>
                </a:rPr>
                <a:t>12:10-12:40</a:t>
              </a:r>
              <a:endParaRPr sz="11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lt1"/>
                  </a:solidFill>
                  <a:latin typeface="Montserrat"/>
                  <a:ea typeface="Montserrat"/>
                  <a:cs typeface="Montserrat"/>
                  <a:sym typeface="Montserrat"/>
                </a:rPr>
                <a:t>Transform how Clinicians Work with Microsoft Dragon Copilot </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Dr Simon Wallace, CCIO, Director of Business Strategy &amp; Pierre Meyblum, International Healthcare Partner Leader, Microsoft </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Mike Cordeiro, Senior Director - Interoperability Market &amp; Product Strategy, MEDITECH</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endParaRPr sz="1000" b="1">
                <a:solidFill>
                  <a:schemeClr val="lt1"/>
                </a:solidFill>
                <a:latin typeface="Montserrat"/>
                <a:ea typeface="Montserrat"/>
                <a:cs typeface="Montserrat"/>
                <a:sym typeface="Montserrat"/>
              </a:endParaRPr>
            </a:p>
            <a:p>
              <a:pPr marL="0" lvl="0" indent="0" algn="l" rtl="0">
                <a:spcBef>
                  <a:spcPts val="0"/>
                </a:spcBef>
                <a:spcAft>
                  <a:spcPts val="0"/>
                </a:spcAft>
                <a:buNone/>
              </a:pPr>
              <a:endParaRPr sz="1600">
                <a:solidFill>
                  <a:schemeClr val="lt1"/>
                </a:solidFill>
                <a:latin typeface="Montserrat"/>
                <a:ea typeface="Montserrat"/>
                <a:cs typeface="Montserrat"/>
                <a:sym typeface="Montserrat"/>
              </a:endParaRPr>
            </a:p>
          </p:txBody>
        </p:sp>
      </p:grpSp>
      <p:sp>
        <p:nvSpPr>
          <p:cNvPr id="1891" name="Google Shape;1891;p171"/>
          <p:cNvSpPr/>
          <p:nvPr/>
        </p:nvSpPr>
        <p:spPr>
          <a:xfrm>
            <a:off x="3980603" y="3053950"/>
            <a:ext cx="305627" cy="339065"/>
          </a:xfrm>
          <a:custGeom>
            <a:avLst/>
            <a:gdLst/>
            <a:ahLst/>
            <a:cxnLst/>
            <a:rect l="l" t="t" r="r" b="b"/>
            <a:pathLst>
              <a:path w="6287" h="6977" extrusionOk="0">
                <a:moveTo>
                  <a:pt x="5627" y="2824"/>
                </a:moveTo>
                <a:lnTo>
                  <a:pt x="5666" y="2785"/>
                </a:lnTo>
                <a:lnTo>
                  <a:pt x="5685" y="2727"/>
                </a:lnTo>
                <a:lnTo>
                  <a:pt x="5705" y="2679"/>
                </a:lnTo>
                <a:lnTo>
                  <a:pt x="5714" y="2620"/>
                </a:lnTo>
                <a:lnTo>
                  <a:pt x="5705" y="2562"/>
                </a:lnTo>
                <a:lnTo>
                  <a:pt x="5685" y="2504"/>
                </a:lnTo>
                <a:lnTo>
                  <a:pt x="5666" y="2465"/>
                </a:lnTo>
                <a:lnTo>
                  <a:pt x="5627" y="2417"/>
                </a:lnTo>
                <a:lnTo>
                  <a:pt x="5578" y="2378"/>
                </a:lnTo>
                <a:lnTo>
                  <a:pt x="5530" y="2349"/>
                </a:lnTo>
                <a:lnTo>
                  <a:pt x="5481" y="2329"/>
                </a:lnTo>
                <a:lnTo>
                  <a:pt x="5423" y="2329"/>
                </a:lnTo>
                <a:lnTo>
                  <a:pt x="5365" y="2329"/>
                </a:lnTo>
                <a:lnTo>
                  <a:pt x="5326" y="2349"/>
                </a:lnTo>
                <a:lnTo>
                  <a:pt x="5278" y="2378"/>
                </a:lnTo>
                <a:lnTo>
                  <a:pt x="5229" y="2417"/>
                </a:lnTo>
                <a:lnTo>
                  <a:pt x="5190" y="2465"/>
                </a:lnTo>
                <a:lnTo>
                  <a:pt x="5171" y="2504"/>
                </a:lnTo>
                <a:lnTo>
                  <a:pt x="5152" y="2562"/>
                </a:lnTo>
                <a:lnTo>
                  <a:pt x="5142" y="2620"/>
                </a:lnTo>
                <a:lnTo>
                  <a:pt x="5152" y="2679"/>
                </a:lnTo>
                <a:lnTo>
                  <a:pt x="5171" y="2727"/>
                </a:lnTo>
                <a:lnTo>
                  <a:pt x="5190" y="2785"/>
                </a:lnTo>
                <a:lnTo>
                  <a:pt x="5229" y="2824"/>
                </a:lnTo>
                <a:lnTo>
                  <a:pt x="5278" y="2863"/>
                </a:lnTo>
                <a:lnTo>
                  <a:pt x="5326" y="2892"/>
                </a:lnTo>
                <a:lnTo>
                  <a:pt x="5365" y="2911"/>
                </a:lnTo>
                <a:lnTo>
                  <a:pt x="5423" y="2911"/>
                </a:lnTo>
                <a:lnTo>
                  <a:pt x="5481" y="2911"/>
                </a:lnTo>
                <a:lnTo>
                  <a:pt x="5530" y="2892"/>
                </a:lnTo>
                <a:lnTo>
                  <a:pt x="5578" y="2863"/>
                </a:lnTo>
                <a:close/>
                <a:moveTo>
                  <a:pt x="6287" y="2620"/>
                </a:moveTo>
                <a:lnTo>
                  <a:pt x="6277" y="2756"/>
                </a:lnTo>
                <a:lnTo>
                  <a:pt x="6248" y="2882"/>
                </a:lnTo>
                <a:lnTo>
                  <a:pt x="6190" y="3008"/>
                </a:lnTo>
                <a:lnTo>
                  <a:pt x="6131" y="3125"/>
                </a:lnTo>
                <a:lnTo>
                  <a:pt x="6034" y="3232"/>
                </a:lnTo>
                <a:lnTo>
                  <a:pt x="5947" y="3319"/>
                </a:lnTo>
                <a:lnTo>
                  <a:pt x="5840" y="3387"/>
                </a:lnTo>
                <a:lnTo>
                  <a:pt x="5714" y="3445"/>
                </a:lnTo>
                <a:lnTo>
                  <a:pt x="5714" y="5240"/>
                </a:lnTo>
                <a:lnTo>
                  <a:pt x="5705" y="5414"/>
                </a:lnTo>
                <a:lnTo>
                  <a:pt x="5685" y="5589"/>
                </a:lnTo>
                <a:lnTo>
                  <a:pt x="5637" y="5744"/>
                </a:lnTo>
                <a:lnTo>
                  <a:pt x="5569" y="5909"/>
                </a:lnTo>
                <a:lnTo>
                  <a:pt x="5491" y="6055"/>
                </a:lnTo>
                <a:lnTo>
                  <a:pt x="5384" y="6200"/>
                </a:lnTo>
                <a:lnTo>
                  <a:pt x="5268" y="6336"/>
                </a:lnTo>
                <a:lnTo>
                  <a:pt x="5132" y="6472"/>
                </a:lnTo>
                <a:lnTo>
                  <a:pt x="4977" y="6588"/>
                </a:lnTo>
                <a:lnTo>
                  <a:pt x="4822" y="6685"/>
                </a:lnTo>
                <a:lnTo>
                  <a:pt x="4657" y="6782"/>
                </a:lnTo>
                <a:lnTo>
                  <a:pt x="4482" y="6850"/>
                </a:lnTo>
                <a:lnTo>
                  <a:pt x="4298" y="6908"/>
                </a:lnTo>
                <a:lnTo>
                  <a:pt x="4114" y="6947"/>
                </a:lnTo>
                <a:lnTo>
                  <a:pt x="3910" y="6976"/>
                </a:lnTo>
                <a:lnTo>
                  <a:pt x="3706" y="6976"/>
                </a:lnTo>
                <a:lnTo>
                  <a:pt x="3512" y="6976"/>
                </a:lnTo>
                <a:lnTo>
                  <a:pt x="3318" y="6947"/>
                </a:lnTo>
                <a:lnTo>
                  <a:pt x="3124" y="6908"/>
                </a:lnTo>
                <a:lnTo>
                  <a:pt x="2949" y="6850"/>
                </a:lnTo>
                <a:lnTo>
                  <a:pt x="2775" y="6782"/>
                </a:lnTo>
                <a:lnTo>
                  <a:pt x="2610" y="6685"/>
                </a:lnTo>
                <a:lnTo>
                  <a:pt x="2455" y="6588"/>
                </a:lnTo>
                <a:lnTo>
                  <a:pt x="2299" y="6472"/>
                </a:lnTo>
                <a:lnTo>
                  <a:pt x="2164" y="6336"/>
                </a:lnTo>
                <a:lnTo>
                  <a:pt x="2037" y="6200"/>
                </a:lnTo>
                <a:lnTo>
                  <a:pt x="1940" y="6055"/>
                </a:lnTo>
                <a:lnTo>
                  <a:pt x="1863" y="5909"/>
                </a:lnTo>
                <a:lnTo>
                  <a:pt x="1795" y="5744"/>
                </a:lnTo>
                <a:lnTo>
                  <a:pt x="1746" y="5589"/>
                </a:lnTo>
                <a:lnTo>
                  <a:pt x="1717" y="5414"/>
                </a:lnTo>
                <a:lnTo>
                  <a:pt x="1708" y="5240"/>
                </a:lnTo>
                <a:lnTo>
                  <a:pt x="1708" y="4638"/>
                </a:lnTo>
                <a:lnTo>
                  <a:pt x="1523" y="4609"/>
                </a:lnTo>
                <a:lnTo>
                  <a:pt x="1358" y="4570"/>
                </a:lnTo>
                <a:lnTo>
                  <a:pt x="1193" y="4512"/>
                </a:lnTo>
                <a:lnTo>
                  <a:pt x="1038" y="4444"/>
                </a:lnTo>
                <a:lnTo>
                  <a:pt x="883" y="4367"/>
                </a:lnTo>
                <a:lnTo>
                  <a:pt x="747" y="4279"/>
                </a:lnTo>
                <a:lnTo>
                  <a:pt x="611" y="4163"/>
                </a:lnTo>
                <a:lnTo>
                  <a:pt x="485" y="4056"/>
                </a:lnTo>
                <a:lnTo>
                  <a:pt x="369" y="3930"/>
                </a:lnTo>
                <a:lnTo>
                  <a:pt x="272" y="3804"/>
                </a:lnTo>
                <a:lnTo>
                  <a:pt x="194" y="3658"/>
                </a:lnTo>
                <a:lnTo>
                  <a:pt x="117" y="3523"/>
                </a:lnTo>
                <a:lnTo>
                  <a:pt x="58" y="3377"/>
                </a:lnTo>
                <a:lnTo>
                  <a:pt x="29" y="3232"/>
                </a:lnTo>
                <a:lnTo>
                  <a:pt x="10" y="3076"/>
                </a:lnTo>
                <a:lnTo>
                  <a:pt x="0" y="2911"/>
                </a:lnTo>
                <a:lnTo>
                  <a:pt x="0" y="593"/>
                </a:lnTo>
                <a:lnTo>
                  <a:pt x="0" y="535"/>
                </a:lnTo>
                <a:lnTo>
                  <a:pt x="20" y="486"/>
                </a:lnTo>
                <a:lnTo>
                  <a:pt x="39" y="428"/>
                </a:lnTo>
                <a:lnTo>
                  <a:pt x="78" y="379"/>
                </a:lnTo>
                <a:lnTo>
                  <a:pt x="126" y="340"/>
                </a:lnTo>
                <a:lnTo>
                  <a:pt x="175" y="321"/>
                </a:lnTo>
                <a:lnTo>
                  <a:pt x="223" y="302"/>
                </a:lnTo>
                <a:lnTo>
                  <a:pt x="281" y="302"/>
                </a:lnTo>
                <a:lnTo>
                  <a:pt x="311" y="302"/>
                </a:lnTo>
                <a:lnTo>
                  <a:pt x="359" y="311"/>
                </a:lnTo>
                <a:lnTo>
                  <a:pt x="388" y="243"/>
                </a:lnTo>
                <a:lnTo>
                  <a:pt x="446" y="185"/>
                </a:lnTo>
                <a:lnTo>
                  <a:pt x="505" y="137"/>
                </a:lnTo>
                <a:lnTo>
                  <a:pt x="563" y="88"/>
                </a:lnTo>
                <a:lnTo>
                  <a:pt x="631" y="49"/>
                </a:lnTo>
                <a:lnTo>
                  <a:pt x="699" y="30"/>
                </a:lnTo>
                <a:lnTo>
                  <a:pt x="776" y="11"/>
                </a:lnTo>
                <a:lnTo>
                  <a:pt x="854" y="1"/>
                </a:lnTo>
                <a:lnTo>
                  <a:pt x="970" y="11"/>
                </a:lnTo>
                <a:lnTo>
                  <a:pt x="1067" y="49"/>
                </a:lnTo>
                <a:lnTo>
                  <a:pt x="1174" y="108"/>
                </a:lnTo>
                <a:lnTo>
                  <a:pt x="1252" y="176"/>
                </a:lnTo>
                <a:lnTo>
                  <a:pt x="1329" y="273"/>
                </a:lnTo>
                <a:lnTo>
                  <a:pt x="1378" y="360"/>
                </a:lnTo>
                <a:lnTo>
                  <a:pt x="1417" y="476"/>
                </a:lnTo>
                <a:lnTo>
                  <a:pt x="1426" y="593"/>
                </a:lnTo>
                <a:lnTo>
                  <a:pt x="1417" y="699"/>
                </a:lnTo>
                <a:lnTo>
                  <a:pt x="1378" y="816"/>
                </a:lnTo>
                <a:lnTo>
                  <a:pt x="1329" y="913"/>
                </a:lnTo>
                <a:lnTo>
                  <a:pt x="1252" y="990"/>
                </a:lnTo>
                <a:lnTo>
                  <a:pt x="1174" y="1068"/>
                </a:lnTo>
                <a:lnTo>
                  <a:pt x="1067" y="1126"/>
                </a:lnTo>
                <a:lnTo>
                  <a:pt x="970" y="1155"/>
                </a:lnTo>
                <a:lnTo>
                  <a:pt x="854" y="1165"/>
                </a:lnTo>
                <a:lnTo>
                  <a:pt x="776" y="1165"/>
                </a:lnTo>
                <a:lnTo>
                  <a:pt x="708" y="1155"/>
                </a:lnTo>
                <a:lnTo>
                  <a:pt x="640" y="1126"/>
                </a:lnTo>
                <a:lnTo>
                  <a:pt x="563" y="1087"/>
                </a:lnTo>
                <a:lnTo>
                  <a:pt x="563" y="2911"/>
                </a:lnTo>
                <a:lnTo>
                  <a:pt x="573" y="3028"/>
                </a:lnTo>
                <a:lnTo>
                  <a:pt x="592" y="3144"/>
                </a:lnTo>
                <a:lnTo>
                  <a:pt x="631" y="3251"/>
                </a:lnTo>
                <a:lnTo>
                  <a:pt x="679" y="3358"/>
                </a:lnTo>
                <a:lnTo>
                  <a:pt x="728" y="3464"/>
                </a:lnTo>
                <a:lnTo>
                  <a:pt x="805" y="3552"/>
                </a:lnTo>
                <a:lnTo>
                  <a:pt x="883" y="3649"/>
                </a:lnTo>
                <a:lnTo>
                  <a:pt x="990" y="3736"/>
                </a:lnTo>
                <a:lnTo>
                  <a:pt x="1096" y="3814"/>
                </a:lnTo>
                <a:lnTo>
                  <a:pt x="1203" y="3881"/>
                </a:lnTo>
                <a:lnTo>
                  <a:pt x="1329" y="3940"/>
                </a:lnTo>
                <a:lnTo>
                  <a:pt x="1455" y="3979"/>
                </a:lnTo>
                <a:lnTo>
                  <a:pt x="1581" y="4027"/>
                </a:lnTo>
                <a:lnTo>
                  <a:pt x="1708" y="4046"/>
                </a:lnTo>
                <a:lnTo>
                  <a:pt x="1853" y="4066"/>
                </a:lnTo>
                <a:lnTo>
                  <a:pt x="1999" y="4076"/>
                </a:lnTo>
                <a:lnTo>
                  <a:pt x="2144" y="4066"/>
                </a:lnTo>
                <a:lnTo>
                  <a:pt x="2280" y="4046"/>
                </a:lnTo>
                <a:lnTo>
                  <a:pt x="2416" y="4027"/>
                </a:lnTo>
                <a:lnTo>
                  <a:pt x="2542" y="3979"/>
                </a:lnTo>
                <a:lnTo>
                  <a:pt x="2668" y="3940"/>
                </a:lnTo>
                <a:lnTo>
                  <a:pt x="2784" y="3881"/>
                </a:lnTo>
                <a:lnTo>
                  <a:pt x="2901" y="3814"/>
                </a:lnTo>
                <a:lnTo>
                  <a:pt x="3008" y="3736"/>
                </a:lnTo>
                <a:lnTo>
                  <a:pt x="3105" y="3649"/>
                </a:lnTo>
                <a:lnTo>
                  <a:pt x="3192" y="3552"/>
                </a:lnTo>
                <a:lnTo>
                  <a:pt x="3260" y="3464"/>
                </a:lnTo>
                <a:lnTo>
                  <a:pt x="3328" y="3358"/>
                </a:lnTo>
                <a:lnTo>
                  <a:pt x="3367" y="3251"/>
                </a:lnTo>
                <a:lnTo>
                  <a:pt x="3396" y="3144"/>
                </a:lnTo>
                <a:lnTo>
                  <a:pt x="3425" y="3028"/>
                </a:lnTo>
                <a:lnTo>
                  <a:pt x="3425" y="2911"/>
                </a:lnTo>
                <a:lnTo>
                  <a:pt x="3425" y="1087"/>
                </a:lnTo>
                <a:lnTo>
                  <a:pt x="3357" y="1126"/>
                </a:lnTo>
                <a:lnTo>
                  <a:pt x="3289" y="1155"/>
                </a:lnTo>
                <a:lnTo>
                  <a:pt x="3211" y="1165"/>
                </a:lnTo>
                <a:lnTo>
                  <a:pt x="3143" y="1165"/>
                </a:lnTo>
                <a:lnTo>
                  <a:pt x="3027" y="1155"/>
                </a:lnTo>
                <a:lnTo>
                  <a:pt x="2920" y="1126"/>
                </a:lnTo>
                <a:lnTo>
                  <a:pt x="2823" y="1068"/>
                </a:lnTo>
                <a:lnTo>
                  <a:pt x="2736" y="990"/>
                </a:lnTo>
                <a:lnTo>
                  <a:pt x="2668" y="913"/>
                </a:lnTo>
                <a:lnTo>
                  <a:pt x="2610" y="816"/>
                </a:lnTo>
                <a:lnTo>
                  <a:pt x="2581" y="699"/>
                </a:lnTo>
                <a:lnTo>
                  <a:pt x="2571" y="593"/>
                </a:lnTo>
                <a:lnTo>
                  <a:pt x="2581" y="476"/>
                </a:lnTo>
                <a:lnTo>
                  <a:pt x="2610" y="360"/>
                </a:lnTo>
                <a:lnTo>
                  <a:pt x="2668" y="273"/>
                </a:lnTo>
                <a:lnTo>
                  <a:pt x="2736" y="176"/>
                </a:lnTo>
                <a:lnTo>
                  <a:pt x="2823" y="108"/>
                </a:lnTo>
                <a:lnTo>
                  <a:pt x="2920" y="49"/>
                </a:lnTo>
                <a:lnTo>
                  <a:pt x="3027" y="11"/>
                </a:lnTo>
                <a:lnTo>
                  <a:pt x="3143" y="1"/>
                </a:lnTo>
                <a:lnTo>
                  <a:pt x="3211" y="11"/>
                </a:lnTo>
                <a:lnTo>
                  <a:pt x="3289" y="30"/>
                </a:lnTo>
                <a:lnTo>
                  <a:pt x="3357" y="49"/>
                </a:lnTo>
                <a:lnTo>
                  <a:pt x="3434" y="88"/>
                </a:lnTo>
                <a:lnTo>
                  <a:pt x="3502" y="137"/>
                </a:lnTo>
                <a:lnTo>
                  <a:pt x="3551" y="185"/>
                </a:lnTo>
                <a:lnTo>
                  <a:pt x="3599" y="243"/>
                </a:lnTo>
                <a:lnTo>
                  <a:pt x="3648" y="311"/>
                </a:lnTo>
                <a:lnTo>
                  <a:pt x="3687" y="302"/>
                </a:lnTo>
                <a:lnTo>
                  <a:pt x="3706" y="302"/>
                </a:lnTo>
                <a:lnTo>
                  <a:pt x="3764" y="302"/>
                </a:lnTo>
                <a:lnTo>
                  <a:pt x="3823" y="321"/>
                </a:lnTo>
                <a:lnTo>
                  <a:pt x="3861" y="340"/>
                </a:lnTo>
                <a:lnTo>
                  <a:pt x="3910" y="379"/>
                </a:lnTo>
                <a:lnTo>
                  <a:pt x="3949" y="428"/>
                </a:lnTo>
                <a:lnTo>
                  <a:pt x="3978" y="486"/>
                </a:lnTo>
                <a:lnTo>
                  <a:pt x="3997" y="535"/>
                </a:lnTo>
                <a:lnTo>
                  <a:pt x="4007" y="593"/>
                </a:lnTo>
                <a:lnTo>
                  <a:pt x="4007" y="2911"/>
                </a:lnTo>
                <a:lnTo>
                  <a:pt x="3997" y="3076"/>
                </a:lnTo>
                <a:lnTo>
                  <a:pt x="3968" y="3232"/>
                </a:lnTo>
                <a:lnTo>
                  <a:pt x="3929" y="3377"/>
                </a:lnTo>
                <a:lnTo>
                  <a:pt x="3871" y="3523"/>
                </a:lnTo>
                <a:lnTo>
                  <a:pt x="3813" y="3658"/>
                </a:lnTo>
                <a:lnTo>
                  <a:pt x="3716" y="3804"/>
                </a:lnTo>
                <a:lnTo>
                  <a:pt x="3619" y="3930"/>
                </a:lnTo>
                <a:lnTo>
                  <a:pt x="3512" y="4056"/>
                </a:lnTo>
                <a:lnTo>
                  <a:pt x="3376" y="4163"/>
                </a:lnTo>
                <a:lnTo>
                  <a:pt x="3240" y="4279"/>
                </a:lnTo>
                <a:lnTo>
                  <a:pt x="3105" y="4367"/>
                </a:lnTo>
                <a:lnTo>
                  <a:pt x="2959" y="4444"/>
                </a:lnTo>
                <a:lnTo>
                  <a:pt x="2804" y="4512"/>
                </a:lnTo>
                <a:lnTo>
                  <a:pt x="2639" y="4570"/>
                </a:lnTo>
                <a:lnTo>
                  <a:pt x="2464" y="4609"/>
                </a:lnTo>
                <a:lnTo>
                  <a:pt x="2280" y="4638"/>
                </a:lnTo>
                <a:lnTo>
                  <a:pt x="2280" y="5240"/>
                </a:lnTo>
                <a:lnTo>
                  <a:pt x="2290" y="5356"/>
                </a:lnTo>
                <a:lnTo>
                  <a:pt x="2309" y="5473"/>
                </a:lnTo>
                <a:lnTo>
                  <a:pt x="2348" y="5579"/>
                </a:lnTo>
                <a:lnTo>
                  <a:pt x="2387" y="5676"/>
                </a:lnTo>
                <a:lnTo>
                  <a:pt x="2445" y="5783"/>
                </a:lnTo>
                <a:lnTo>
                  <a:pt x="2523" y="5880"/>
                </a:lnTo>
                <a:lnTo>
                  <a:pt x="2610" y="5977"/>
                </a:lnTo>
                <a:lnTo>
                  <a:pt x="2697" y="6055"/>
                </a:lnTo>
                <a:lnTo>
                  <a:pt x="2814" y="6142"/>
                </a:lnTo>
                <a:lnTo>
                  <a:pt x="2920" y="6200"/>
                </a:lnTo>
                <a:lnTo>
                  <a:pt x="3037" y="6268"/>
                </a:lnTo>
                <a:lnTo>
                  <a:pt x="3173" y="6307"/>
                </a:lnTo>
                <a:lnTo>
                  <a:pt x="3299" y="6346"/>
                </a:lnTo>
                <a:lnTo>
                  <a:pt x="3425" y="6375"/>
                </a:lnTo>
                <a:lnTo>
                  <a:pt x="3561" y="6394"/>
                </a:lnTo>
                <a:lnTo>
                  <a:pt x="3706" y="6394"/>
                </a:lnTo>
                <a:lnTo>
                  <a:pt x="3852" y="6394"/>
                </a:lnTo>
                <a:lnTo>
                  <a:pt x="3997" y="6375"/>
                </a:lnTo>
                <a:lnTo>
                  <a:pt x="4133" y="6346"/>
                </a:lnTo>
                <a:lnTo>
                  <a:pt x="4259" y="6307"/>
                </a:lnTo>
                <a:lnTo>
                  <a:pt x="4375" y="6268"/>
                </a:lnTo>
                <a:lnTo>
                  <a:pt x="4502" y="6200"/>
                </a:lnTo>
                <a:lnTo>
                  <a:pt x="4618" y="6142"/>
                </a:lnTo>
                <a:lnTo>
                  <a:pt x="4715" y="6055"/>
                </a:lnTo>
                <a:lnTo>
                  <a:pt x="4822" y="5977"/>
                </a:lnTo>
                <a:lnTo>
                  <a:pt x="4909" y="5880"/>
                </a:lnTo>
                <a:lnTo>
                  <a:pt x="4977" y="5783"/>
                </a:lnTo>
                <a:lnTo>
                  <a:pt x="5035" y="5676"/>
                </a:lnTo>
                <a:lnTo>
                  <a:pt x="5084" y="5579"/>
                </a:lnTo>
                <a:lnTo>
                  <a:pt x="5113" y="5473"/>
                </a:lnTo>
                <a:lnTo>
                  <a:pt x="5142" y="5356"/>
                </a:lnTo>
                <a:lnTo>
                  <a:pt x="5142" y="5240"/>
                </a:lnTo>
                <a:lnTo>
                  <a:pt x="5142" y="3445"/>
                </a:lnTo>
                <a:lnTo>
                  <a:pt x="5016" y="3387"/>
                </a:lnTo>
                <a:lnTo>
                  <a:pt x="4909" y="3319"/>
                </a:lnTo>
                <a:lnTo>
                  <a:pt x="4822" y="3232"/>
                </a:lnTo>
                <a:lnTo>
                  <a:pt x="4725" y="3125"/>
                </a:lnTo>
                <a:lnTo>
                  <a:pt x="4667" y="3008"/>
                </a:lnTo>
                <a:lnTo>
                  <a:pt x="4608" y="2882"/>
                </a:lnTo>
                <a:lnTo>
                  <a:pt x="4579" y="2756"/>
                </a:lnTo>
                <a:lnTo>
                  <a:pt x="4570" y="2620"/>
                </a:lnTo>
                <a:lnTo>
                  <a:pt x="4570" y="2533"/>
                </a:lnTo>
                <a:lnTo>
                  <a:pt x="4579" y="2446"/>
                </a:lnTo>
                <a:lnTo>
                  <a:pt x="4608" y="2368"/>
                </a:lnTo>
                <a:lnTo>
                  <a:pt x="4637" y="2290"/>
                </a:lnTo>
                <a:lnTo>
                  <a:pt x="4667" y="2213"/>
                </a:lnTo>
                <a:lnTo>
                  <a:pt x="4705" y="2145"/>
                </a:lnTo>
                <a:lnTo>
                  <a:pt x="4764" y="2067"/>
                </a:lnTo>
                <a:lnTo>
                  <a:pt x="4822" y="1999"/>
                </a:lnTo>
                <a:lnTo>
                  <a:pt x="4880" y="1951"/>
                </a:lnTo>
                <a:lnTo>
                  <a:pt x="4958" y="1893"/>
                </a:lnTo>
                <a:lnTo>
                  <a:pt x="5016" y="1844"/>
                </a:lnTo>
                <a:lnTo>
                  <a:pt x="5093" y="1815"/>
                </a:lnTo>
                <a:lnTo>
                  <a:pt x="5181" y="1786"/>
                </a:lnTo>
                <a:lnTo>
                  <a:pt x="5258" y="1767"/>
                </a:lnTo>
                <a:lnTo>
                  <a:pt x="5346" y="1757"/>
                </a:lnTo>
                <a:lnTo>
                  <a:pt x="5423" y="1747"/>
                </a:lnTo>
                <a:lnTo>
                  <a:pt x="5520" y="1757"/>
                </a:lnTo>
                <a:lnTo>
                  <a:pt x="5598" y="1767"/>
                </a:lnTo>
                <a:lnTo>
                  <a:pt x="5685" y="1786"/>
                </a:lnTo>
                <a:lnTo>
                  <a:pt x="5763" y="1815"/>
                </a:lnTo>
                <a:lnTo>
                  <a:pt x="5840" y="1844"/>
                </a:lnTo>
                <a:lnTo>
                  <a:pt x="5899" y="1893"/>
                </a:lnTo>
                <a:lnTo>
                  <a:pt x="5976" y="1951"/>
                </a:lnTo>
                <a:lnTo>
                  <a:pt x="6034" y="1999"/>
                </a:lnTo>
                <a:lnTo>
                  <a:pt x="6093" y="2067"/>
                </a:lnTo>
                <a:lnTo>
                  <a:pt x="6151" y="2145"/>
                </a:lnTo>
                <a:lnTo>
                  <a:pt x="6180" y="2213"/>
                </a:lnTo>
                <a:lnTo>
                  <a:pt x="6219" y="2290"/>
                </a:lnTo>
                <a:lnTo>
                  <a:pt x="6248" y="2368"/>
                </a:lnTo>
                <a:lnTo>
                  <a:pt x="6267" y="2446"/>
                </a:lnTo>
                <a:lnTo>
                  <a:pt x="6287" y="2533"/>
                </a:lnTo>
                <a:close/>
              </a:path>
            </a:pathLst>
          </a:custGeom>
          <a:solidFill>
            <a:srgbClr val="0A5D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5"/>
        <p:cNvGrpSpPr/>
        <p:nvPr/>
      </p:nvGrpSpPr>
      <p:grpSpPr>
        <a:xfrm>
          <a:off x="0" y="0"/>
          <a:ext cx="0" cy="0"/>
          <a:chOff x="0" y="0"/>
          <a:chExt cx="0" cy="0"/>
        </a:xfrm>
      </p:grpSpPr>
      <p:sp>
        <p:nvSpPr>
          <p:cNvPr id="1896" name="Google Shape;1896;p172"/>
          <p:cNvSpPr txBox="1"/>
          <p:nvPr/>
        </p:nvSpPr>
        <p:spPr>
          <a:xfrm>
            <a:off x="4002296" y="382242"/>
            <a:ext cx="2738400" cy="4569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700">
                <a:solidFill>
                  <a:schemeClr val="lt1"/>
                </a:solidFill>
                <a:latin typeface="Caveat SemiBold"/>
                <a:ea typeface="Caveat SemiBold"/>
                <a:cs typeface="Caveat SemiBold"/>
                <a:sym typeface="Caveat SemiBold"/>
              </a:rPr>
              <a:t>Thursday 2nd Oct</a:t>
            </a:r>
            <a:endParaRPr sz="3300">
              <a:solidFill>
                <a:schemeClr val="lt1"/>
              </a:solidFill>
              <a:latin typeface="Caveat SemiBold"/>
              <a:ea typeface="Caveat SemiBold"/>
              <a:cs typeface="Caveat SemiBold"/>
              <a:sym typeface="Caveat SemiBold"/>
            </a:endParaRPr>
          </a:p>
        </p:txBody>
      </p:sp>
      <p:grpSp>
        <p:nvGrpSpPr>
          <p:cNvPr id="1897" name="Google Shape;1897;p172"/>
          <p:cNvGrpSpPr/>
          <p:nvPr/>
        </p:nvGrpSpPr>
        <p:grpSpPr>
          <a:xfrm>
            <a:off x="3915860" y="2970855"/>
            <a:ext cx="911100" cy="825660"/>
            <a:chOff x="4571450" y="406550"/>
            <a:chExt cx="911100" cy="660000"/>
          </a:xfrm>
        </p:grpSpPr>
        <p:sp>
          <p:nvSpPr>
            <p:cNvPr id="1898" name="Google Shape;1898;p172"/>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899" name="Google Shape;1899;p172"/>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sp>
        <p:nvSpPr>
          <p:cNvPr id="1900" name="Google Shape;1900;p172"/>
          <p:cNvSpPr/>
          <p:nvPr/>
        </p:nvSpPr>
        <p:spPr>
          <a:xfrm>
            <a:off x="1762" y="7338"/>
            <a:ext cx="3048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901" name="Google Shape;1901;p172"/>
          <p:cNvSpPr/>
          <p:nvPr/>
        </p:nvSpPr>
        <p:spPr>
          <a:xfrm rot="10436759" flipH="1">
            <a:off x="2648261" y="414815"/>
            <a:ext cx="1242498" cy="502040"/>
          </a:xfrm>
          <a:custGeom>
            <a:avLst/>
            <a:gdLst/>
            <a:ahLst/>
            <a:cxnLst/>
            <a:rect l="l" t="t" r="r" b="b"/>
            <a:pathLst>
              <a:path w="32436" h="13106" extrusionOk="0">
                <a:moveTo>
                  <a:pt x="4828" y="6196"/>
                </a:moveTo>
                <a:lnTo>
                  <a:pt x="4878" y="6206"/>
                </a:lnTo>
                <a:lnTo>
                  <a:pt x="4909" y="6216"/>
                </a:lnTo>
                <a:lnTo>
                  <a:pt x="4909" y="6236"/>
                </a:lnTo>
                <a:lnTo>
                  <a:pt x="4899" y="6246"/>
                </a:lnTo>
                <a:lnTo>
                  <a:pt x="4858" y="6276"/>
                </a:lnTo>
                <a:lnTo>
                  <a:pt x="4818" y="6276"/>
                </a:lnTo>
                <a:lnTo>
                  <a:pt x="4798" y="6266"/>
                </a:lnTo>
                <a:lnTo>
                  <a:pt x="4788" y="6246"/>
                </a:lnTo>
                <a:lnTo>
                  <a:pt x="4778" y="6236"/>
                </a:lnTo>
                <a:lnTo>
                  <a:pt x="4788" y="6216"/>
                </a:lnTo>
                <a:lnTo>
                  <a:pt x="4808" y="6206"/>
                </a:lnTo>
                <a:lnTo>
                  <a:pt x="4828" y="6196"/>
                </a:lnTo>
                <a:close/>
                <a:moveTo>
                  <a:pt x="4637" y="6196"/>
                </a:moveTo>
                <a:lnTo>
                  <a:pt x="4687" y="6206"/>
                </a:lnTo>
                <a:lnTo>
                  <a:pt x="4707" y="6216"/>
                </a:lnTo>
                <a:lnTo>
                  <a:pt x="4677" y="6317"/>
                </a:lnTo>
                <a:lnTo>
                  <a:pt x="4657" y="6347"/>
                </a:lnTo>
                <a:lnTo>
                  <a:pt x="4637" y="6377"/>
                </a:lnTo>
                <a:lnTo>
                  <a:pt x="4617" y="6397"/>
                </a:lnTo>
                <a:lnTo>
                  <a:pt x="4557" y="6397"/>
                </a:lnTo>
                <a:lnTo>
                  <a:pt x="4546" y="6377"/>
                </a:lnTo>
                <a:lnTo>
                  <a:pt x="4536" y="6347"/>
                </a:lnTo>
                <a:lnTo>
                  <a:pt x="4546" y="6296"/>
                </a:lnTo>
                <a:lnTo>
                  <a:pt x="4557" y="6266"/>
                </a:lnTo>
                <a:lnTo>
                  <a:pt x="4587" y="6226"/>
                </a:lnTo>
                <a:lnTo>
                  <a:pt x="4607" y="6206"/>
                </a:lnTo>
                <a:lnTo>
                  <a:pt x="4637" y="6196"/>
                </a:lnTo>
                <a:close/>
                <a:moveTo>
                  <a:pt x="5502" y="6327"/>
                </a:moveTo>
                <a:lnTo>
                  <a:pt x="5603" y="6337"/>
                </a:lnTo>
                <a:lnTo>
                  <a:pt x="5713" y="6347"/>
                </a:lnTo>
                <a:lnTo>
                  <a:pt x="5944" y="6397"/>
                </a:lnTo>
                <a:lnTo>
                  <a:pt x="6045" y="6427"/>
                </a:lnTo>
                <a:lnTo>
                  <a:pt x="6126" y="6457"/>
                </a:lnTo>
                <a:lnTo>
                  <a:pt x="6176" y="6498"/>
                </a:lnTo>
                <a:lnTo>
                  <a:pt x="6206" y="6538"/>
                </a:lnTo>
                <a:lnTo>
                  <a:pt x="6216" y="6558"/>
                </a:lnTo>
                <a:lnTo>
                  <a:pt x="6206" y="6578"/>
                </a:lnTo>
                <a:lnTo>
                  <a:pt x="6186" y="6618"/>
                </a:lnTo>
                <a:lnTo>
                  <a:pt x="6136" y="6628"/>
                </a:lnTo>
                <a:lnTo>
                  <a:pt x="6045" y="6628"/>
                </a:lnTo>
                <a:lnTo>
                  <a:pt x="5773" y="6618"/>
                </a:lnTo>
                <a:lnTo>
                  <a:pt x="5592" y="6608"/>
                </a:lnTo>
                <a:lnTo>
                  <a:pt x="5462" y="6588"/>
                </a:lnTo>
                <a:lnTo>
                  <a:pt x="5371" y="6558"/>
                </a:lnTo>
                <a:lnTo>
                  <a:pt x="5351" y="6538"/>
                </a:lnTo>
                <a:lnTo>
                  <a:pt x="5331" y="6518"/>
                </a:lnTo>
                <a:lnTo>
                  <a:pt x="5291" y="6487"/>
                </a:lnTo>
                <a:lnTo>
                  <a:pt x="5251" y="6467"/>
                </a:lnTo>
                <a:lnTo>
                  <a:pt x="5190" y="6467"/>
                </a:lnTo>
                <a:lnTo>
                  <a:pt x="5120" y="6477"/>
                </a:lnTo>
                <a:lnTo>
                  <a:pt x="5049" y="6487"/>
                </a:lnTo>
                <a:lnTo>
                  <a:pt x="4999" y="6477"/>
                </a:lnTo>
                <a:lnTo>
                  <a:pt x="4969" y="6467"/>
                </a:lnTo>
                <a:lnTo>
                  <a:pt x="4949" y="6437"/>
                </a:lnTo>
                <a:lnTo>
                  <a:pt x="4949" y="6407"/>
                </a:lnTo>
                <a:lnTo>
                  <a:pt x="4949" y="6397"/>
                </a:lnTo>
                <a:lnTo>
                  <a:pt x="4969" y="6387"/>
                </a:lnTo>
                <a:lnTo>
                  <a:pt x="5019" y="6377"/>
                </a:lnTo>
                <a:lnTo>
                  <a:pt x="5180" y="6377"/>
                </a:lnTo>
                <a:lnTo>
                  <a:pt x="5261" y="6367"/>
                </a:lnTo>
                <a:lnTo>
                  <a:pt x="5321" y="6357"/>
                </a:lnTo>
                <a:lnTo>
                  <a:pt x="5371" y="6337"/>
                </a:lnTo>
                <a:lnTo>
                  <a:pt x="5421" y="6327"/>
                </a:lnTo>
                <a:close/>
                <a:moveTo>
                  <a:pt x="6447" y="6477"/>
                </a:moveTo>
                <a:lnTo>
                  <a:pt x="6478" y="6487"/>
                </a:lnTo>
                <a:lnTo>
                  <a:pt x="6518" y="6508"/>
                </a:lnTo>
                <a:lnTo>
                  <a:pt x="6548" y="6528"/>
                </a:lnTo>
                <a:lnTo>
                  <a:pt x="6558" y="6538"/>
                </a:lnTo>
                <a:lnTo>
                  <a:pt x="6548" y="6548"/>
                </a:lnTo>
                <a:lnTo>
                  <a:pt x="6528" y="6548"/>
                </a:lnTo>
                <a:lnTo>
                  <a:pt x="6498" y="6558"/>
                </a:lnTo>
                <a:lnTo>
                  <a:pt x="6478" y="6578"/>
                </a:lnTo>
                <a:lnTo>
                  <a:pt x="6467" y="6598"/>
                </a:lnTo>
                <a:lnTo>
                  <a:pt x="6467" y="6628"/>
                </a:lnTo>
                <a:lnTo>
                  <a:pt x="6457" y="6658"/>
                </a:lnTo>
                <a:lnTo>
                  <a:pt x="6447" y="6679"/>
                </a:lnTo>
                <a:lnTo>
                  <a:pt x="6437" y="6699"/>
                </a:lnTo>
                <a:lnTo>
                  <a:pt x="6397" y="6699"/>
                </a:lnTo>
                <a:lnTo>
                  <a:pt x="6367" y="6679"/>
                </a:lnTo>
                <a:lnTo>
                  <a:pt x="6357" y="6658"/>
                </a:lnTo>
                <a:lnTo>
                  <a:pt x="6347" y="6628"/>
                </a:lnTo>
                <a:lnTo>
                  <a:pt x="6347" y="6588"/>
                </a:lnTo>
                <a:lnTo>
                  <a:pt x="6347" y="6558"/>
                </a:lnTo>
                <a:lnTo>
                  <a:pt x="6357" y="6528"/>
                </a:lnTo>
                <a:lnTo>
                  <a:pt x="6377" y="6508"/>
                </a:lnTo>
                <a:lnTo>
                  <a:pt x="6407" y="6487"/>
                </a:lnTo>
                <a:lnTo>
                  <a:pt x="6447" y="6477"/>
                </a:lnTo>
                <a:close/>
                <a:moveTo>
                  <a:pt x="6840" y="6618"/>
                </a:moveTo>
                <a:lnTo>
                  <a:pt x="6860" y="6628"/>
                </a:lnTo>
                <a:lnTo>
                  <a:pt x="6890" y="6648"/>
                </a:lnTo>
                <a:lnTo>
                  <a:pt x="6910" y="6679"/>
                </a:lnTo>
                <a:lnTo>
                  <a:pt x="6920" y="6709"/>
                </a:lnTo>
                <a:lnTo>
                  <a:pt x="6910" y="6729"/>
                </a:lnTo>
                <a:lnTo>
                  <a:pt x="6890" y="6749"/>
                </a:lnTo>
                <a:lnTo>
                  <a:pt x="6860" y="6769"/>
                </a:lnTo>
                <a:lnTo>
                  <a:pt x="6819" y="6779"/>
                </a:lnTo>
                <a:lnTo>
                  <a:pt x="6779" y="6769"/>
                </a:lnTo>
                <a:lnTo>
                  <a:pt x="6659" y="6759"/>
                </a:lnTo>
                <a:lnTo>
                  <a:pt x="6648" y="6749"/>
                </a:lnTo>
                <a:lnTo>
                  <a:pt x="6628" y="6729"/>
                </a:lnTo>
                <a:lnTo>
                  <a:pt x="6618" y="6699"/>
                </a:lnTo>
                <a:lnTo>
                  <a:pt x="6618" y="6669"/>
                </a:lnTo>
                <a:lnTo>
                  <a:pt x="6618" y="6628"/>
                </a:lnTo>
                <a:lnTo>
                  <a:pt x="6628" y="6618"/>
                </a:lnTo>
                <a:lnTo>
                  <a:pt x="6638" y="6618"/>
                </a:lnTo>
                <a:lnTo>
                  <a:pt x="6648" y="6638"/>
                </a:lnTo>
                <a:lnTo>
                  <a:pt x="6659" y="6669"/>
                </a:lnTo>
                <a:lnTo>
                  <a:pt x="6679" y="6679"/>
                </a:lnTo>
                <a:lnTo>
                  <a:pt x="6709" y="6669"/>
                </a:lnTo>
                <a:lnTo>
                  <a:pt x="6739" y="6648"/>
                </a:lnTo>
                <a:lnTo>
                  <a:pt x="6769" y="6628"/>
                </a:lnTo>
                <a:lnTo>
                  <a:pt x="6809" y="6618"/>
                </a:lnTo>
                <a:close/>
                <a:moveTo>
                  <a:pt x="7745" y="6739"/>
                </a:moveTo>
                <a:lnTo>
                  <a:pt x="7896" y="6749"/>
                </a:lnTo>
                <a:lnTo>
                  <a:pt x="7986" y="6769"/>
                </a:lnTo>
                <a:lnTo>
                  <a:pt x="8067" y="6789"/>
                </a:lnTo>
                <a:lnTo>
                  <a:pt x="8127" y="6819"/>
                </a:lnTo>
                <a:lnTo>
                  <a:pt x="8147" y="6829"/>
                </a:lnTo>
                <a:lnTo>
                  <a:pt x="8157" y="6839"/>
                </a:lnTo>
                <a:lnTo>
                  <a:pt x="8157" y="6860"/>
                </a:lnTo>
                <a:lnTo>
                  <a:pt x="8137" y="6880"/>
                </a:lnTo>
                <a:lnTo>
                  <a:pt x="8046" y="6880"/>
                </a:lnTo>
                <a:lnTo>
                  <a:pt x="7896" y="6860"/>
                </a:lnTo>
                <a:lnTo>
                  <a:pt x="7705" y="6819"/>
                </a:lnTo>
                <a:lnTo>
                  <a:pt x="7654" y="6799"/>
                </a:lnTo>
                <a:lnTo>
                  <a:pt x="7624" y="6779"/>
                </a:lnTo>
                <a:lnTo>
                  <a:pt x="7624" y="6769"/>
                </a:lnTo>
                <a:lnTo>
                  <a:pt x="7644" y="6759"/>
                </a:lnTo>
                <a:lnTo>
                  <a:pt x="7684" y="6749"/>
                </a:lnTo>
                <a:lnTo>
                  <a:pt x="7745" y="6739"/>
                </a:lnTo>
                <a:close/>
                <a:moveTo>
                  <a:pt x="8720" y="6900"/>
                </a:moveTo>
                <a:lnTo>
                  <a:pt x="8791" y="6910"/>
                </a:lnTo>
                <a:lnTo>
                  <a:pt x="8811" y="6910"/>
                </a:lnTo>
                <a:lnTo>
                  <a:pt x="8821" y="6920"/>
                </a:lnTo>
                <a:lnTo>
                  <a:pt x="8811" y="6930"/>
                </a:lnTo>
                <a:lnTo>
                  <a:pt x="8791" y="6940"/>
                </a:lnTo>
                <a:lnTo>
                  <a:pt x="8720" y="6970"/>
                </a:lnTo>
                <a:lnTo>
                  <a:pt x="8650" y="6970"/>
                </a:lnTo>
                <a:lnTo>
                  <a:pt x="8630" y="6960"/>
                </a:lnTo>
                <a:lnTo>
                  <a:pt x="8620" y="6950"/>
                </a:lnTo>
                <a:lnTo>
                  <a:pt x="8630" y="6930"/>
                </a:lnTo>
                <a:lnTo>
                  <a:pt x="8650" y="6920"/>
                </a:lnTo>
                <a:lnTo>
                  <a:pt x="8680" y="6910"/>
                </a:lnTo>
                <a:lnTo>
                  <a:pt x="8720" y="6900"/>
                </a:lnTo>
                <a:close/>
                <a:moveTo>
                  <a:pt x="11365" y="7121"/>
                </a:moveTo>
                <a:lnTo>
                  <a:pt x="11416" y="7131"/>
                </a:lnTo>
                <a:lnTo>
                  <a:pt x="11446" y="7141"/>
                </a:lnTo>
                <a:lnTo>
                  <a:pt x="11476" y="7161"/>
                </a:lnTo>
                <a:lnTo>
                  <a:pt x="11476" y="7171"/>
                </a:lnTo>
                <a:lnTo>
                  <a:pt x="11466" y="7191"/>
                </a:lnTo>
                <a:lnTo>
                  <a:pt x="11426" y="7202"/>
                </a:lnTo>
                <a:lnTo>
                  <a:pt x="11375" y="7212"/>
                </a:lnTo>
                <a:lnTo>
                  <a:pt x="11215" y="7222"/>
                </a:lnTo>
                <a:lnTo>
                  <a:pt x="11194" y="7222"/>
                </a:lnTo>
                <a:lnTo>
                  <a:pt x="11174" y="7212"/>
                </a:lnTo>
                <a:lnTo>
                  <a:pt x="11154" y="7191"/>
                </a:lnTo>
                <a:lnTo>
                  <a:pt x="11144" y="7171"/>
                </a:lnTo>
                <a:lnTo>
                  <a:pt x="11144" y="7161"/>
                </a:lnTo>
                <a:lnTo>
                  <a:pt x="11144" y="7151"/>
                </a:lnTo>
                <a:lnTo>
                  <a:pt x="11184" y="7141"/>
                </a:lnTo>
                <a:lnTo>
                  <a:pt x="11235" y="7121"/>
                </a:lnTo>
                <a:close/>
                <a:moveTo>
                  <a:pt x="12019" y="7061"/>
                </a:moveTo>
                <a:lnTo>
                  <a:pt x="12059" y="7081"/>
                </a:lnTo>
                <a:lnTo>
                  <a:pt x="12090" y="7111"/>
                </a:lnTo>
                <a:lnTo>
                  <a:pt x="12160" y="7171"/>
                </a:lnTo>
                <a:lnTo>
                  <a:pt x="12190" y="7202"/>
                </a:lnTo>
                <a:lnTo>
                  <a:pt x="12230" y="7212"/>
                </a:lnTo>
                <a:lnTo>
                  <a:pt x="12261" y="7232"/>
                </a:lnTo>
                <a:lnTo>
                  <a:pt x="12271" y="7242"/>
                </a:lnTo>
                <a:lnTo>
                  <a:pt x="12261" y="7242"/>
                </a:lnTo>
                <a:lnTo>
                  <a:pt x="12240" y="7262"/>
                </a:lnTo>
                <a:lnTo>
                  <a:pt x="12200" y="7272"/>
                </a:lnTo>
                <a:lnTo>
                  <a:pt x="12079" y="7282"/>
                </a:lnTo>
                <a:lnTo>
                  <a:pt x="12009" y="7282"/>
                </a:lnTo>
                <a:lnTo>
                  <a:pt x="11949" y="7272"/>
                </a:lnTo>
                <a:lnTo>
                  <a:pt x="11878" y="7262"/>
                </a:lnTo>
                <a:lnTo>
                  <a:pt x="11828" y="7242"/>
                </a:lnTo>
                <a:lnTo>
                  <a:pt x="11798" y="7222"/>
                </a:lnTo>
                <a:lnTo>
                  <a:pt x="11788" y="7202"/>
                </a:lnTo>
                <a:lnTo>
                  <a:pt x="11788" y="7171"/>
                </a:lnTo>
                <a:lnTo>
                  <a:pt x="11808" y="7151"/>
                </a:lnTo>
                <a:lnTo>
                  <a:pt x="11848" y="7121"/>
                </a:lnTo>
                <a:lnTo>
                  <a:pt x="11898" y="7091"/>
                </a:lnTo>
                <a:lnTo>
                  <a:pt x="11969" y="7071"/>
                </a:lnTo>
                <a:lnTo>
                  <a:pt x="12019" y="7061"/>
                </a:lnTo>
                <a:close/>
                <a:moveTo>
                  <a:pt x="12753" y="7232"/>
                </a:moveTo>
                <a:lnTo>
                  <a:pt x="12773" y="7242"/>
                </a:lnTo>
                <a:lnTo>
                  <a:pt x="12783" y="7262"/>
                </a:lnTo>
                <a:lnTo>
                  <a:pt x="12773" y="7272"/>
                </a:lnTo>
                <a:lnTo>
                  <a:pt x="12753" y="7292"/>
                </a:lnTo>
                <a:lnTo>
                  <a:pt x="12713" y="7302"/>
                </a:lnTo>
                <a:lnTo>
                  <a:pt x="12613" y="7302"/>
                </a:lnTo>
                <a:lnTo>
                  <a:pt x="12582" y="7292"/>
                </a:lnTo>
                <a:lnTo>
                  <a:pt x="12582" y="7282"/>
                </a:lnTo>
                <a:lnTo>
                  <a:pt x="12582" y="7272"/>
                </a:lnTo>
                <a:lnTo>
                  <a:pt x="12613" y="7262"/>
                </a:lnTo>
                <a:lnTo>
                  <a:pt x="12683" y="7242"/>
                </a:lnTo>
                <a:lnTo>
                  <a:pt x="12713" y="7232"/>
                </a:lnTo>
                <a:close/>
                <a:moveTo>
                  <a:pt x="13407" y="7202"/>
                </a:moveTo>
                <a:lnTo>
                  <a:pt x="13437" y="7212"/>
                </a:lnTo>
                <a:lnTo>
                  <a:pt x="13467" y="7222"/>
                </a:lnTo>
                <a:lnTo>
                  <a:pt x="13488" y="7232"/>
                </a:lnTo>
                <a:lnTo>
                  <a:pt x="13508" y="7252"/>
                </a:lnTo>
                <a:lnTo>
                  <a:pt x="13508" y="7272"/>
                </a:lnTo>
                <a:lnTo>
                  <a:pt x="13498" y="7292"/>
                </a:lnTo>
                <a:lnTo>
                  <a:pt x="13467" y="7302"/>
                </a:lnTo>
                <a:lnTo>
                  <a:pt x="13397" y="7302"/>
                </a:lnTo>
                <a:lnTo>
                  <a:pt x="13357" y="7292"/>
                </a:lnTo>
                <a:lnTo>
                  <a:pt x="13337" y="7272"/>
                </a:lnTo>
                <a:lnTo>
                  <a:pt x="13327" y="7252"/>
                </a:lnTo>
                <a:lnTo>
                  <a:pt x="13337" y="7232"/>
                </a:lnTo>
                <a:lnTo>
                  <a:pt x="13357" y="7222"/>
                </a:lnTo>
                <a:lnTo>
                  <a:pt x="13377" y="7212"/>
                </a:lnTo>
                <a:lnTo>
                  <a:pt x="13407" y="7202"/>
                </a:lnTo>
                <a:close/>
                <a:moveTo>
                  <a:pt x="14081" y="7161"/>
                </a:moveTo>
                <a:lnTo>
                  <a:pt x="14111" y="7171"/>
                </a:lnTo>
                <a:lnTo>
                  <a:pt x="14141" y="7202"/>
                </a:lnTo>
                <a:lnTo>
                  <a:pt x="14161" y="7222"/>
                </a:lnTo>
                <a:lnTo>
                  <a:pt x="14171" y="7252"/>
                </a:lnTo>
                <a:lnTo>
                  <a:pt x="14181" y="7272"/>
                </a:lnTo>
                <a:lnTo>
                  <a:pt x="14171" y="7292"/>
                </a:lnTo>
                <a:lnTo>
                  <a:pt x="14151" y="7302"/>
                </a:lnTo>
                <a:lnTo>
                  <a:pt x="14131" y="7292"/>
                </a:lnTo>
                <a:lnTo>
                  <a:pt x="14101" y="7282"/>
                </a:lnTo>
                <a:lnTo>
                  <a:pt x="14081" y="7262"/>
                </a:lnTo>
                <a:lnTo>
                  <a:pt x="14061" y="7232"/>
                </a:lnTo>
                <a:lnTo>
                  <a:pt x="14041" y="7202"/>
                </a:lnTo>
                <a:lnTo>
                  <a:pt x="14041" y="7181"/>
                </a:lnTo>
                <a:lnTo>
                  <a:pt x="14041" y="7161"/>
                </a:lnTo>
                <a:close/>
                <a:moveTo>
                  <a:pt x="17661" y="0"/>
                </a:moveTo>
                <a:lnTo>
                  <a:pt x="17591" y="21"/>
                </a:lnTo>
                <a:lnTo>
                  <a:pt x="17551" y="41"/>
                </a:lnTo>
                <a:lnTo>
                  <a:pt x="17541" y="61"/>
                </a:lnTo>
                <a:lnTo>
                  <a:pt x="17541" y="91"/>
                </a:lnTo>
                <a:lnTo>
                  <a:pt x="17541" y="131"/>
                </a:lnTo>
                <a:lnTo>
                  <a:pt x="17551" y="151"/>
                </a:lnTo>
                <a:lnTo>
                  <a:pt x="17561" y="171"/>
                </a:lnTo>
                <a:lnTo>
                  <a:pt x="17601" y="222"/>
                </a:lnTo>
                <a:lnTo>
                  <a:pt x="17621" y="232"/>
                </a:lnTo>
                <a:lnTo>
                  <a:pt x="17621" y="252"/>
                </a:lnTo>
                <a:lnTo>
                  <a:pt x="17621" y="262"/>
                </a:lnTo>
                <a:lnTo>
                  <a:pt x="17611" y="272"/>
                </a:lnTo>
                <a:lnTo>
                  <a:pt x="17581" y="292"/>
                </a:lnTo>
                <a:lnTo>
                  <a:pt x="17521" y="312"/>
                </a:lnTo>
                <a:lnTo>
                  <a:pt x="17360" y="312"/>
                </a:lnTo>
                <a:lnTo>
                  <a:pt x="17259" y="282"/>
                </a:lnTo>
                <a:lnTo>
                  <a:pt x="17138" y="242"/>
                </a:lnTo>
                <a:lnTo>
                  <a:pt x="17038" y="212"/>
                </a:lnTo>
                <a:lnTo>
                  <a:pt x="16897" y="182"/>
                </a:lnTo>
                <a:lnTo>
                  <a:pt x="16736" y="151"/>
                </a:lnTo>
                <a:lnTo>
                  <a:pt x="16565" y="131"/>
                </a:lnTo>
                <a:lnTo>
                  <a:pt x="15871" y="51"/>
                </a:lnTo>
                <a:lnTo>
                  <a:pt x="15519" y="182"/>
                </a:lnTo>
                <a:lnTo>
                  <a:pt x="15489" y="232"/>
                </a:lnTo>
                <a:lnTo>
                  <a:pt x="15459" y="282"/>
                </a:lnTo>
                <a:lnTo>
                  <a:pt x="15439" y="302"/>
                </a:lnTo>
                <a:lnTo>
                  <a:pt x="15419" y="302"/>
                </a:lnTo>
                <a:lnTo>
                  <a:pt x="15408" y="292"/>
                </a:lnTo>
                <a:lnTo>
                  <a:pt x="15388" y="292"/>
                </a:lnTo>
                <a:lnTo>
                  <a:pt x="15398" y="353"/>
                </a:lnTo>
                <a:lnTo>
                  <a:pt x="15429" y="423"/>
                </a:lnTo>
                <a:lnTo>
                  <a:pt x="15439" y="483"/>
                </a:lnTo>
                <a:lnTo>
                  <a:pt x="15449" y="503"/>
                </a:lnTo>
                <a:lnTo>
                  <a:pt x="15479" y="554"/>
                </a:lnTo>
                <a:lnTo>
                  <a:pt x="15569" y="674"/>
                </a:lnTo>
                <a:lnTo>
                  <a:pt x="15640" y="725"/>
                </a:lnTo>
                <a:lnTo>
                  <a:pt x="15730" y="795"/>
                </a:lnTo>
                <a:lnTo>
                  <a:pt x="15851" y="855"/>
                </a:lnTo>
                <a:lnTo>
                  <a:pt x="16002" y="936"/>
                </a:lnTo>
                <a:lnTo>
                  <a:pt x="16193" y="1016"/>
                </a:lnTo>
                <a:lnTo>
                  <a:pt x="16414" y="1117"/>
                </a:lnTo>
                <a:lnTo>
                  <a:pt x="16987" y="1338"/>
                </a:lnTo>
                <a:lnTo>
                  <a:pt x="17521" y="1539"/>
                </a:lnTo>
                <a:lnTo>
                  <a:pt x="17873" y="1690"/>
                </a:lnTo>
                <a:lnTo>
                  <a:pt x="18184" y="1811"/>
                </a:lnTo>
                <a:lnTo>
                  <a:pt x="18587" y="1972"/>
                </a:lnTo>
                <a:lnTo>
                  <a:pt x="18959" y="2102"/>
                </a:lnTo>
                <a:lnTo>
                  <a:pt x="19180" y="2173"/>
                </a:lnTo>
                <a:lnTo>
                  <a:pt x="19321" y="2223"/>
                </a:lnTo>
                <a:lnTo>
                  <a:pt x="19482" y="2294"/>
                </a:lnTo>
                <a:lnTo>
                  <a:pt x="19552" y="2324"/>
                </a:lnTo>
                <a:lnTo>
                  <a:pt x="19622" y="2354"/>
                </a:lnTo>
                <a:lnTo>
                  <a:pt x="19673" y="2364"/>
                </a:lnTo>
                <a:lnTo>
                  <a:pt x="19703" y="2364"/>
                </a:lnTo>
                <a:lnTo>
                  <a:pt x="19743" y="2374"/>
                </a:lnTo>
                <a:lnTo>
                  <a:pt x="19854" y="2404"/>
                </a:lnTo>
                <a:lnTo>
                  <a:pt x="20226" y="2555"/>
                </a:lnTo>
                <a:lnTo>
                  <a:pt x="20759" y="2766"/>
                </a:lnTo>
                <a:lnTo>
                  <a:pt x="21352" y="3028"/>
                </a:lnTo>
                <a:lnTo>
                  <a:pt x="21513" y="3098"/>
                </a:lnTo>
                <a:lnTo>
                  <a:pt x="21684" y="3159"/>
                </a:lnTo>
                <a:lnTo>
                  <a:pt x="21865" y="3219"/>
                </a:lnTo>
                <a:lnTo>
                  <a:pt x="22016" y="3259"/>
                </a:lnTo>
                <a:lnTo>
                  <a:pt x="22167" y="3309"/>
                </a:lnTo>
                <a:lnTo>
                  <a:pt x="22338" y="3360"/>
                </a:lnTo>
                <a:lnTo>
                  <a:pt x="22519" y="3430"/>
                </a:lnTo>
                <a:lnTo>
                  <a:pt x="22660" y="3490"/>
                </a:lnTo>
                <a:lnTo>
                  <a:pt x="22951" y="3611"/>
                </a:lnTo>
                <a:lnTo>
                  <a:pt x="23092" y="3651"/>
                </a:lnTo>
                <a:lnTo>
                  <a:pt x="23203" y="3692"/>
                </a:lnTo>
                <a:lnTo>
                  <a:pt x="23414" y="3752"/>
                </a:lnTo>
                <a:lnTo>
                  <a:pt x="23585" y="3812"/>
                </a:lnTo>
                <a:lnTo>
                  <a:pt x="23776" y="3893"/>
                </a:lnTo>
                <a:lnTo>
                  <a:pt x="24018" y="3973"/>
                </a:lnTo>
                <a:lnTo>
                  <a:pt x="24289" y="4064"/>
                </a:lnTo>
                <a:lnTo>
                  <a:pt x="24581" y="4144"/>
                </a:lnTo>
                <a:lnTo>
                  <a:pt x="24903" y="4235"/>
                </a:lnTo>
                <a:lnTo>
                  <a:pt x="25224" y="4335"/>
                </a:lnTo>
                <a:lnTo>
                  <a:pt x="25496" y="4426"/>
                </a:lnTo>
                <a:lnTo>
                  <a:pt x="25717" y="4516"/>
                </a:lnTo>
                <a:lnTo>
                  <a:pt x="25768" y="4536"/>
                </a:lnTo>
                <a:lnTo>
                  <a:pt x="25808" y="4567"/>
                </a:lnTo>
                <a:lnTo>
                  <a:pt x="25828" y="4587"/>
                </a:lnTo>
                <a:lnTo>
                  <a:pt x="25828" y="4607"/>
                </a:lnTo>
                <a:lnTo>
                  <a:pt x="25808" y="4617"/>
                </a:lnTo>
                <a:lnTo>
                  <a:pt x="25768" y="4637"/>
                </a:lnTo>
                <a:lnTo>
                  <a:pt x="25627" y="4657"/>
                </a:lnTo>
                <a:lnTo>
                  <a:pt x="25566" y="4677"/>
                </a:lnTo>
                <a:lnTo>
                  <a:pt x="25526" y="4687"/>
                </a:lnTo>
                <a:lnTo>
                  <a:pt x="25476" y="4717"/>
                </a:lnTo>
                <a:lnTo>
                  <a:pt x="25446" y="4738"/>
                </a:lnTo>
                <a:lnTo>
                  <a:pt x="25436" y="4758"/>
                </a:lnTo>
                <a:lnTo>
                  <a:pt x="25426" y="4778"/>
                </a:lnTo>
                <a:lnTo>
                  <a:pt x="25446" y="4788"/>
                </a:lnTo>
                <a:lnTo>
                  <a:pt x="25476" y="4798"/>
                </a:lnTo>
                <a:lnTo>
                  <a:pt x="25516" y="4798"/>
                </a:lnTo>
                <a:lnTo>
                  <a:pt x="25536" y="4808"/>
                </a:lnTo>
                <a:lnTo>
                  <a:pt x="25546" y="4828"/>
                </a:lnTo>
                <a:lnTo>
                  <a:pt x="25536" y="4848"/>
                </a:lnTo>
                <a:lnTo>
                  <a:pt x="25516" y="4868"/>
                </a:lnTo>
                <a:lnTo>
                  <a:pt x="25476" y="4878"/>
                </a:lnTo>
                <a:lnTo>
                  <a:pt x="25436" y="4888"/>
                </a:lnTo>
                <a:lnTo>
                  <a:pt x="25385" y="4898"/>
                </a:lnTo>
                <a:lnTo>
                  <a:pt x="25325" y="4888"/>
                </a:lnTo>
                <a:lnTo>
                  <a:pt x="25295" y="4878"/>
                </a:lnTo>
                <a:lnTo>
                  <a:pt x="25285" y="4868"/>
                </a:lnTo>
                <a:lnTo>
                  <a:pt x="25295" y="4838"/>
                </a:lnTo>
                <a:lnTo>
                  <a:pt x="25305" y="4818"/>
                </a:lnTo>
                <a:lnTo>
                  <a:pt x="25285" y="4798"/>
                </a:lnTo>
                <a:lnTo>
                  <a:pt x="25255" y="4798"/>
                </a:lnTo>
                <a:lnTo>
                  <a:pt x="25204" y="4808"/>
                </a:lnTo>
                <a:lnTo>
                  <a:pt x="24812" y="4898"/>
                </a:lnTo>
                <a:lnTo>
                  <a:pt x="24591" y="4949"/>
                </a:lnTo>
                <a:lnTo>
                  <a:pt x="24460" y="4979"/>
                </a:lnTo>
                <a:lnTo>
                  <a:pt x="24400" y="4989"/>
                </a:lnTo>
                <a:lnTo>
                  <a:pt x="24370" y="4999"/>
                </a:lnTo>
                <a:lnTo>
                  <a:pt x="24360" y="4999"/>
                </a:lnTo>
                <a:lnTo>
                  <a:pt x="24339" y="5019"/>
                </a:lnTo>
                <a:lnTo>
                  <a:pt x="24289" y="5069"/>
                </a:lnTo>
                <a:lnTo>
                  <a:pt x="24259" y="5100"/>
                </a:lnTo>
                <a:lnTo>
                  <a:pt x="24209" y="5130"/>
                </a:lnTo>
                <a:lnTo>
                  <a:pt x="24148" y="5140"/>
                </a:lnTo>
                <a:lnTo>
                  <a:pt x="24018" y="5140"/>
                </a:lnTo>
                <a:lnTo>
                  <a:pt x="23947" y="5150"/>
                </a:lnTo>
                <a:lnTo>
                  <a:pt x="23877" y="5170"/>
                </a:lnTo>
                <a:lnTo>
                  <a:pt x="23806" y="5190"/>
                </a:lnTo>
                <a:lnTo>
                  <a:pt x="23746" y="5220"/>
                </a:lnTo>
                <a:lnTo>
                  <a:pt x="23706" y="5250"/>
                </a:lnTo>
                <a:lnTo>
                  <a:pt x="23666" y="5281"/>
                </a:lnTo>
                <a:lnTo>
                  <a:pt x="23656" y="5311"/>
                </a:lnTo>
                <a:lnTo>
                  <a:pt x="23656" y="5321"/>
                </a:lnTo>
                <a:lnTo>
                  <a:pt x="23635" y="5321"/>
                </a:lnTo>
                <a:lnTo>
                  <a:pt x="23585" y="5331"/>
                </a:lnTo>
                <a:lnTo>
                  <a:pt x="23424" y="5331"/>
                </a:lnTo>
                <a:lnTo>
                  <a:pt x="23263" y="5321"/>
                </a:lnTo>
                <a:lnTo>
                  <a:pt x="23303" y="5341"/>
                </a:lnTo>
                <a:lnTo>
                  <a:pt x="23354" y="5361"/>
                </a:lnTo>
                <a:lnTo>
                  <a:pt x="23374" y="5381"/>
                </a:lnTo>
                <a:lnTo>
                  <a:pt x="23374" y="5391"/>
                </a:lnTo>
                <a:lnTo>
                  <a:pt x="23354" y="5391"/>
                </a:lnTo>
                <a:lnTo>
                  <a:pt x="23273" y="5411"/>
                </a:lnTo>
                <a:lnTo>
                  <a:pt x="23163" y="5431"/>
                </a:lnTo>
                <a:lnTo>
                  <a:pt x="23112" y="5442"/>
                </a:lnTo>
                <a:lnTo>
                  <a:pt x="23082" y="5442"/>
                </a:lnTo>
                <a:lnTo>
                  <a:pt x="23062" y="5421"/>
                </a:lnTo>
                <a:lnTo>
                  <a:pt x="23062" y="5391"/>
                </a:lnTo>
                <a:lnTo>
                  <a:pt x="23062" y="5381"/>
                </a:lnTo>
                <a:lnTo>
                  <a:pt x="23062" y="5361"/>
                </a:lnTo>
                <a:lnTo>
                  <a:pt x="23022" y="5351"/>
                </a:lnTo>
                <a:lnTo>
                  <a:pt x="22962" y="5341"/>
                </a:lnTo>
                <a:lnTo>
                  <a:pt x="22791" y="5341"/>
                </a:lnTo>
                <a:lnTo>
                  <a:pt x="22680" y="5361"/>
                </a:lnTo>
                <a:lnTo>
                  <a:pt x="22559" y="5381"/>
                </a:lnTo>
                <a:lnTo>
                  <a:pt x="22429" y="5411"/>
                </a:lnTo>
                <a:lnTo>
                  <a:pt x="22207" y="5452"/>
                </a:lnTo>
                <a:lnTo>
                  <a:pt x="21916" y="5502"/>
                </a:lnTo>
                <a:lnTo>
                  <a:pt x="21564" y="5552"/>
                </a:lnTo>
                <a:lnTo>
                  <a:pt x="21121" y="5592"/>
                </a:lnTo>
                <a:lnTo>
                  <a:pt x="20910" y="5623"/>
                </a:lnTo>
                <a:lnTo>
                  <a:pt x="20679" y="5663"/>
                </a:lnTo>
                <a:lnTo>
                  <a:pt x="20467" y="5703"/>
                </a:lnTo>
                <a:lnTo>
                  <a:pt x="20306" y="5743"/>
                </a:lnTo>
                <a:lnTo>
                  <a:pt x="20145" y="5794"/>
                </a:lnTo>
                <a:lnTo>
                  <a:pt x="19975" y="5824"/>
                </a:lnTo>
                <a:lnTo>
                  <a:pt x="19804" y="5844"/>
                </a:lnTo>
                <a:lnTo>
                  <a:pt x="19633" y="5854"/>
                </a:lnTo>
                <a:lnTo>
                  <a:pt x="19472" y="5854"/>
                </a:lnTo>
                <a:lnTo>
                  <a:pt x="19311" y="5864"/>
                </a:lnTo>
                <a:lnTo>
                  <a:pt x="19160" y="5884"/>
                </a:lnTo>
                <a:lnTo>
                  <a:pt x="19049" y="5904"/>
                </a:lnTo>
                <a:lnTo>
                  <a:pt x="18929" y="5924"/>
                </a:lnTo>
                <a:lnTo>
                  <a:pt x="18768" y="5944"/>
                </a:lnTo>
                <a:lnTo>
                  <a:pt x="18597" y="5954"/>
                </a:lnTo>
                <a:lnTo>
                  <a:pt x="18416" y="5954"/>
                </a:lnTo>
                <a:lnTo>
                  <a:pt x="18255" y="5965"/>
                </a:lnTo>
                <a:lnTo>
                  <a:pt x="18104" y="5975"/>
                </a:lnTo>
                <a:lnTo>
                  <a:pt x="17993" y="5995"/>
                </a:lnTo>
                <a:lnTo>
                  <a:pt x="17923" y="6005"/>
                </a:lnTo>
                <a:lnTo>
                  <a:pt x="17852" y="6035"/>
                </a:lnTo>
                <a:lnTo>
                  <a:pt x="17732" y="6045"/>
                </a:lnTo>
                <a:lnTo>
                  <a:pt x="17571" y="6065"/>
                </a:lnTo>
                <a:lnTo>
                  <a:pt x="17400" y="6075"/>
                </a:lnTo>
                <a:lnTo>
                  <a:pt x="16947" y="6105"/>
                </a:lnTo>
                <a:lnTo>
                  <a:pt x="16464" y="6146"/>
                </a:lnTo>
                <a:lnTo>
                  <a:pt x="16123" y="6176"/>
                </a:lnTo>
                <a:lnTo>
                  <a:pt x="15710" y="6196"/>
                </a:lnTo>
                <a:lnTo>
                  <a:pt x="14815" y="6226"/>
                </a:lnTo>
                <a:lnTo>
                  <a:pt x="14393" y="6236"/>
                </a:lnTo>
                <a:lnTo>
                  <a:pt x="14051" y="6236"/>
                </a:lnTo>
                <a:lnTo>
                  <a:pt x="13809" y="6226"/>
                </a:lnTo>
                <a:lnTo>
                  <a:pt x="13739" y="6216"/>
                </a:lnTo>
                <a:lnTo>
                  <a:pt x="13709" y="6206"/>
                </a:lnTo>
                <a:lnTo>
                  <a:pt x="13689" y="6196"/>
                </a:lnTo>
                <a:lnTo>
                  <a:pt x="13638" y="6186"/>
                </a:lnTo>
                <a:lnTo>
                  <a:pt x="13457" y="6166"/>
                </a:lnTo>
                <a:lnTo>
                  <a:pt x="13176" y="6156"/>
                </a:lnTo>
                <a:lnTo>
                  <a:pt x="12824" y="6156"/>
                </a:lnTo>
                <a:lnTo>
                  <a:pt x="12210" y="6146"/>
                </a:lnTo>
                <a:lnTo>
                  <a:pt x="12019" y="6135"/>
                </a:lnTo>
                <a:lnTo>
                  <a:pt x="11939" y="6135"/>
                </a:lnTo>
                <a:lnTo>
                  <a:pt x="11858" y="6115"/>
                </a:lnTo>
                <a:lnTo>
                  <a:pt x="11687" y="6105"/>
                </a:lnTo>
                <a:lnTo>
                  <a:pt x="11124" y="6075"/>
                </a:lnTo>
                <a:lnTo>
                  <a:pt x="10470" y="6035"/>
                </a:lnTo>
                <a:lnTo>
                  <a:pt x="10179" y="6015"/>
                </a:lnTo>
                <a:lnTo>
                  <a:pt x="9967" y="5995"/>
                </a:lnTo>
                <a:lnTo>
                  <a:pt x="9344" y="5924"/>
                </a:lnTo>
                <a:lnTo>
                  <a:pt x="8539" y="5824"/>
                </a:lnTo>
                <a:lnTo>
                  <a:pt x="7503" y="5693"/>
                </a:lnTo>
                <a:lnTo>
                  <a:pt x="7061" y="5653"/>
                </a:lnTo>
                <a:lnTo>
                  <a:pt x="6739" y="5623"/>
                </a:lnTo>
                <a:lnTo>
                  <a:pt x="6638" y="5612"/>
                </a:lnTo>
                <a:lnTo>
                  <a:pt x="6558" y="5592"/>
                </a:lnTo>
                <a:lnTo>
                  <a:pt x="6488" y="5572"/>
                </a:lnTo>
                <a:lnTo>
                  <a:pt x="6447" y="5552"/>
                </a:lnTo>
                <a:lnTo>
                  <a:pt x="6407" y="5532"/>
                </a:lnTo>
                <a:lnTo>
                  <a:pt x="6357" y="5512"/>
                </a:lnTo>
                <a:lnTo>
                  <a:pt x="6286" y="5502"/>
                </a:lnTo>
                <a:lnTo>
                  <a:pt x="6216" y="5492"/>
                </a:lnTo>
                <a:lnTo>
                  <a:pt x="6105" y="5492"/>
                </a:lnTo>
                <a:lnTo>
                  <a:pt x="5985" y="5472"/>
                </a:lnTo>
                <a:lnTo>
                  <a:pt x="5723" y="5421"/>
                </a:lnTo>
                <a:lnTo>
                  <a:pt x="5613" y="5391"/>
                </a:lnTo>
                <a:lnTo>
                  <a:pt x="5522" y="5371"/>
                </a:lnTo>
                <a:lnTo>
                  <a:pt x="5452" y="5341"/>
                </a:lnTo>
                <a:lnTo>
                  <a:pt x="5432" y="5321"/>
                </a:lnTo>
                <a:lnTo>
                  <a:pt x="5421" y="5311"/>
                </a:lnTo>
                <a:lnTo>
                  <a:pt x="5411" y="5301"/>
                </a:lnTo>
                <a:lnTo>
                  <a:pt x="5401" y="5291"/>
                </a:lnTo>
                <a:lnTo>
                  <a:pt x="5361" y="5281"/>
                </a:lnTo>
                <a:lnTo>
                  <a:pt x="5291" y="5291"/>
                </a:lnTo>
                <a:lnTo>
                  <a:pt x="5190" y="5311"/>
                </a:lnTo>
                <a:lnTo>
                  <a:pt x="5090" y="5321"/>
                </a:lnTo>
                <a:lnTo>
                  <a:pt x="4989" y="5331"/>
                </a:lnTo>
                <a:lnTo>
                  <a:pt x="4888" y="5321"/>
                </a:lnTo>
                <a:lnTo>
                  <a:pt x="4788" y="5301"/>
                </a:lnTo>
                <a:lnTo>
                  <a:pt x="4697" y="5271"/>
                </a:lnTo>
                <a:lnTo>
                  <a:pt x="4567" y="5250"/>
                </a:lnTo>
                <a:lnTo>
                  <a:pt x="4245" y="5200"/>
                </a:lnTo>
                <a:lnTo>
                  <a:pt x="3832" y="5160"/>
                </a:lnTo>
                <a:lnTo>
                  <a:pt x="3360" y="5120"/>
                </a:lnTo>
                <a:lnTo>
                  <a:pt x="3199" y="5100"/>
                </a:lnTo>
                <a:lnTo>
                  <a:pt x="3038" y="5079"/>
                </a:lnTo>
                <a:lnTo>
                  <a:pt x="2897" y="5049"/>
                </a:lnTo>
                <a:lnTo>
                  <a:pt x="2807" y="5019"/>
                </a:lnTo>
                <a:lnTo>
                  <a:pt x="2686" y="4979"/>
                </a:lnTo>
                <a:lnTo>
                  <a:pt x="2535" y="4949"/>
                </a:lnTo>
                <a:lnTo>
                  <a:pt x="2334" y="4908"/>
                </a:lnTo>
                <a:lnTo>
                  <a:pt x="2072" y="4868"/>
                </a:lnTo>
                <a:lnTo>
                  <a:pt x="2012" y="4878"/>
                </a:lnTo>
                <a:lnTo>
                  <a:pt x="1922" y="4898"/>
                </a:lnTo>
                <a:lnTo>
                  <a:pt x="1891" y="4908"/>
                </a:lnTo>
                <a:lnTo>
                  <a:pt x="1871" y="4898"/>
                </a:lnTo>
                <a:lnTo>
                  <a:pt x="1861" y="4878"/>
                </a:lnTo>
                <a:lnTo>
                  <a:pt x="1841" y="4858"/>
                </a:lnTo>
                <a:lnTo>
                  <a:pt x="1821" y="4848"/>
                </a:lnTo>
                <a:lnTo>
                  <a:pt x="1801" y="4838"/>
                </a:lnTo>
                <a:lnTo>
                  <a:pt x="1751" y="4838"/>
                </a:lnTo>
                <a:lnTo>
                  <a:pt x="1720" y="4848"/>
                </a:lnTo>
                <a:lnTo>
                  <a:pt x="1710" y="4868"/>
                </a:lnTo>
                <a:lnTo>
                  <a:pt x="1720" y="4878"/>
                </a:lnTo>
                <a:lnTo>
                  <a:pt x="1720" y="4908"/>
                </a:lnTo>
                <a:lnTo>
                  <a:pt x="1700" y="4929"/>
                </a:lnTo>
                <a:lnTo>
                  <a:pt x="1660" y="4949"/>
                </a:lnTo>
                <a:lnTo>
                  <a:pt x="1600" y="4959"/>
                </a:lnTo>
                <a:lnTo>
                  <a:pt x="1479" y="4959"/>
                </a:lnTo>
                <a:lnTo>
                  <a:pt x="1449" y="4929"/>
                </a:lnTo>
                <a:lnTo>
                  <a:pt x="1429" y="4888"/>
                </a:lnTo>
                <a:lnTo>
                  <a:pt x="1409" y="4848"/>
                </a:lnTo>
                <a:lnTo>
                  <a:pt x="1378" y="4818"/>
                </a:lnTo>
                <a:lnTo>
                  <a:pt x="1308" y="4798"/>
                </a:lnTo>
                <a:lnTo>
                  <a:pt x="1157" y="4798"/>
                </a:lnTo>
                <a:lnTo>
                  <a:pt x="1107" y="4808"/>
                </a:lnTo>
                <a:lnTo>
                  <a:pt x="1077" y="4818"/>
                </a:lnTo>
                <a:lnTo>
                  <a:pt x="1067" y="4828"/>
                </a:lnTo>
                <a:lnTo>
                  <a:pt x="1067" y="4838"/>
                </a:lnTo>
                <a:lnTo>
                  <a:pt x="1067" y="4848"/>
                </a:lnTo>
                <a:lnTo>
                  <a:pt x="1026" y="4848"/>
                </a:lnTo>
                <a:lnTo>
                  <a:pt x="896" y="4808"/>
                </a:lnTo>
                <a:lnTo>
                  <a:pt x="765" y="4768"/>
                </a:lnTo>
                <a:lnTo>
                  <a:pt x="715" y="4738"/>
                </a:lnTo>
                <a:lnTo>
                  <a:pt x="695" y="4717"/>
                </a:lnTo>
                <a:lnTo>
                  <a:pt x="695" y="4687"/>
                </a:lnTo>
                <a:lnTo>
                  <a:pt x="674" y="4657"/>
                </a:lnTo>
                <a:lnTo>
                  <a:pt x="654" y="4647"/>
                </a:lnTo>
                <a:lnTo>
                  <a:pt x="624" y="4647"/>
                </a:lnTo>
                <a:lnTo>
                  <a:pt x="594" y="4657"/>
                </a:lnTo>
                <a:lnTo>
                  <a:pt x="564" y="4677"/>
                </a:lnTo>
                <a:lnTo>
                  <a:pt x="544" y="4707"/>
                </a:lnTo>
                <a:lnTo>
                  <a:pt x="524" y="4748"/>
                </a:lnTo>
                <a:lnTo>
                  <a:pt x="503" y="4788"/>
                </a:lnTo>
                <a:lnTo>
                  <a:pt x="483" y="4808"/>
                </a:lnTo>
                <a:lnTo>
                  <a:pt x="463" y="4818"/>
                </a:lnTo>
                <a:lnTo>
                  <a:pt x="433" y="4808"/>
                </a:lnTo>
                <a:lnTo>
                  <a:pt x="383" y="4788"/>
                </a:lnTo>
                <a:lnTo>
                  <a:pt x="322" y="4778"/>
                </a:lnTo>
                <a:lnTo>
                  <a:pt x="182" y="4758"/>
                </a:lnTo>
                <a:lnTo>
                  <a:pt x="111" y="4758"/>
                </a:lnTo>
                <a:lnTo>
                  <a:pt x="51" y="4768"/>
                </a:lnTo>
                <a:lnTo>
                  <a:pt x="11" y="4778"/>
                </a:lnTo>
                <a:lnTo>
                  <a:pt x="1" y="4778"/>
                </a:lnTo>
                <a:lnTo>
                  <a:pt x="1" y="4788"/>
                </a:lnTo>
                <a:lnTo>
                  <a:pt x="11" y="4818"/>
                </a:lnTo>
                <a:lnTo>
                  <a:pt x="51" y="4838"/>
                </a:lnTo>
                <a:lnTo>
                  <a:pt x="101" y="4858"/>
                </a:lnTo>
                <a:lnTo>
                  <a:pt x="172" y="4878"/>
                </a:lnTo>
                <a:lnTo>
                  <a:pt x="262" y="4898"/>
                </a:lnTo>
                <a:lnTo>
                  <a:pt x="312" y="4908"/>
                </a:lnTo>
                <a:lnTo>
                  <a:pt x="312" y="4929"/>
                </a:lnTo>
                <a:lnTo>
                  <a:pt x="302" y="4939"/>
                </a:lnTo>
                <a:lnTo>
                  <a:pt x="262" y="4979"/>
                </a:lnTo>
                <a:lnTo>
                  <a:pt x="222" y="5009"/>
                </a:lnTo>
                <a:lnTo>
                  <a:pt x="202" y="5039"/>
                </a:lnTo>
                <a:lnTo>
                  <a:pt x="212" y="5069"/>
                </a:lnTo>
                <a:lnTo>
                  <a:pt x="242" y="5100"/>
                </a:lnTo>
                <a:lnTo>
                  <a:pt x="302" y="5130"/>
                </a:lnTo>
                <a:lnTo>
                  <a:pt x="373" y="5150"/>
                </a:lnTo>
                <a:lnTo>
                  <a:pt x="614" y="5190"/>
                </a:lnTo>
                <a:lnTo>
                  <a:pt x="755" y="5220"/>
                </a:lnTo>
                <a:lnTo>
                  <a:pt x="876" y="5240"/>
                </a:lnTo>
                <a:lnTo>
                  <a:pt x="976" y="5271"/>
                </a:lnTo>
                <a:lnTo>
                  <a:pt x="1026" y="5301"/>
                </a:lnTo>
                <a:lnTo>
                  <a:pt x="1067" y="5321"/>
                </a:lnTo>
                <a:lnTo>
                  <a:pt x="1127" y="5331"/>
                </a:lnTo>
                <a:lnTo>
                  <a:pt x="1197" y="5341"/>
                </a:lnTo>
                <a:lnTo>
                  <a:pt x="1338" y="5341"/>
                </a:lnTo>
                <a:lnTo>
                  <a:pt x="1409" y="5351"/>
                </a:lnTo>
                <a:lnTo>
                  <a:pt x="1469" y="5371"/>
                </a:lnTo>
                <a:lnTo>
                  <a:pt x="1519" y="5411"/>
                </a:lnTo>
                <a:lnTo>
                  <a:pt x="1570" y="5442"/>
                </a:lnTo>
                <a:lnTo>
                  <a:pt x="1620" y="5472"/>
                </a:lnTo>
                <a:lnTo>
                  <a:pt x="1670" y="5492"/>
                </a:lnTo>
                <a:lnTo>
                  <a:pt x="1720" y="5502"/>
                </a:lnTo>
                <a:lnTo>
                  <a:pt x="1801" y="5502"/>
                </a:lnTo>
                <a:lnTo>
                  <a:pt x="1871" y="5512"/>
                </a:lnTo>
                <a:lnTo>
                  <a:pt x="1932" y="5532"/>
                </a:lnTo>
                <a:lnTo>
                  <a:pt x="1982" y="5552"/>
                </a:lnTo>
                <a:lnTo>
                  <a:pt x="2022" y="5582"/>
                </a:lnTo>
                <a:lnTo>
                  <a:pt x="2062" y="5633"/>
                </a:lnTo>
                <a:lnTo>
                  <a:pt x="2092" y="5683"/>
                </a:lnTo>
                <a:lnTo>
                  <a:pt x="2123" y="5743"/>
                </a:lnTo>
                <a:lnTo>
                  <a:pt x="2173" y="5854"/>
                </a:lnTo>
                <a:lnTo>
                  <a:pt x="2193" y="5874"/>
                </a:lnTo>
                <a:lnTo>
                  <a:pt x="2203" y="5864"/>
                </a:lnTo>
                <a:lnTo>
                  <a:pt x="2203" y="5854"/>
                </a:lnTo>
                <a:lnTo>
                  <a:pt x="2223" y="5834"/>
                </a:lnTo>
                <a:lnTo>
                  <a:pt x="2274" y="5814"/>
                </a:lnTo>
                <a:lnTo>
                  <a:pt x="2354" y="5804"/>
                </a:lnTo>
                <a:lnTo>
                  <a:pt x="2465" y="5783"/>
                </a:lnTo>
                <a:lnTo>
                  <a:pt x="2605" y="5773"/>
                </a:lnTo>
                <a:lnTo>
                  <a:pt x="2666" y="5763"/>
                </a:lnTo>
                <a:lnTo>
                  <a:pt x="2676" y="5753"/>
                </a:lnTo>
                <a:lnTo>
                  <a:pt x="2666" y="5743"/>
                </a:lnTo>
                <a:lnTo>
                  <a:pt x="2605" y="5713"/>
                </a:lnTo>
                <a:lnTo>
                  <a:pt x="2535" y="5683"/>
                </a:lnTo>
                <a:lnTo>
                  <a:pt x="2515" y="5663"/>
                </a:lnTo>
                <a:lnTo>
                  <a:pt x="2525" y="5653"/>
                </a:lnTo>
                <a:lnTo>
                  <a:pt x="2656" y="5653"/>
                </a:lnTo>
                <a:lnTo>
                  <a:pt x="2766" y="5673"/>
                </a:lnTo>
                <a:lnTo>
                  <a:pt x="3028" y="5723"/>
                </a:lnTo>
                <a:lnTo>
                  <a:pt x="3279" y="5783"/>
                </a:lnTo>
                <a:lnTo>
                  <a:pt x="3360" y="5814"/>
                </a:lnTo>
                <a:lnTo>
                  <a:pt x="3400" y="5834"/>
                </a:lnTo>
                <a:lnTo>
                  <a:pt x="3410" y="5844"/>
                </a:lnTo>
                <a:lnTo>
                  <a:pt x="3108" y="5844"/>
                </a:lnTo>
                <a:lnTo>
                  <a:pt x="3048" y="5854"/>
                </a:lnTo>
                <a:lnTo>
                  <a:pt x="3018" y="5864"/>
                </a:lnTo>
                <a:lnTo>
                  <a:pt x="3028" y="5874"/>
                </a:lnTo>
                <a:lnTo>
                  <a:pt x="3058" y="5904"/>
                </a:lnTo>
                <a:lnTo>
                  <a:pt x="3108" y="5924"/>
                </a:lnTo>
                <a:lnTo>
                  <a:pt x="3159" y="5934"/>
                </a:lnTo>
                <a:lnTo>
                  <a:pt x="3289" y="5954"/>
                </a:lnTo>
                <a:lnTo>
                  <a:pt x="3350" y="5965"/>
                </a:lnTo>
                <a:lnTo>
                  <a:pt x="3410" y="5975"/>
                </a:lnTo>
                <a:lnTo>
                  <a:pt x="3460" y="5995"/>
                </a:lnTo>
                <a:lnTo>
                  <a:pt x="3490" y="6015"/>
                </a:lnTo>
                <a:lnTo>
                  <a:pt x="3541" y="6035"/>
                </a:lnTo>
                <a:lnTo>
                  <a:pt x="3631" y="6055"/>
                </a:lnTo>
                <a:lnTo>
                  <a:pt x="3732" y="6065"/>
                </a:lnTo>
                <a:lnTo>
                  <a:pt x="3973" y="6065"/>
                </a:lnTo>
                <a:lnTo>
                  <a:pt x="4074" y="6075"/>
                </a:lnTo>
                <a:lnTo>
                  <a:pt x="4134" y="6095"/>
                </a:lnTo>
                <a:lnTo>
                  <a:pt x="4154" y="6095"/>
                </a:lnTo>
                <a:lnTo>
                  <a:pt x="4154" y="6105"/>
                </a:lnTo>
                <a:lnTo>
                  <a:pt x="4154" y="6125"/>
                </a:lnTo>
                <a:lnTo>
                  <a:pt x="4134" y="6135"/>
                </a:lnTo>
                <a:lnTo>
                  <a:pt x="4114" y="6146"/>
                </a:lnTo>
                <a:lnTo>
                  <a:pt x="4084" y="6146"/>
                </a:lnTo>
                <a:lnTo>
                  <a:pt x="4054" y="6156"/>
                </a:lnTo>
                <a:lnTo>
                  <a:pt x="4034" y="6176"/>
                </a:lnTo>
                <a:lnTo>
                  <a:pt x="4013" y="6196"/>
                </a:lnTo>
                <a:lnTo>
                  <a:pt x="4003" y="6226"/>
                </a:lnTo>
                <a:lnTo>
                  <a:pt x="3993" y="6256"/>
                </a:lnTo>
                <a:lnTo>
                  <a:pt x="3963" y="6286"/>
                </a:lnTo>
                <a:lnTo>
                  <a:pt x="3923" y="6306"/>
                </a:lnTo>
                <a:lnTo>
                  <a:pt x="3873" y="6327"/>
                </a:lnTo>
                <a:lnTo>
                  <a:pt x="3722" y="6357"/>
                </a:lnTo>
                <a:lnTo>
                  <a:pt x="3571" y="6407"/>
                </a:lnTo>
                <a:lnTo>
                  <a:pt x="3480" y="6427"/>
                </a:lnTo>
                <a:lnTo>
                  <a:pt x="3390" y="6427"/>
                </a:lnTo>
                <a:lnTo>
                  <a:pt x="3370" y="6407"/>
                </a:lnTo>
                <a:lnTo>
                  <a:pt x="3319" y="6357"/>
                </a:lnTo>
                <a:lnTo>
                  <a:pt x="3259" y="6296"/>
                </a:lnTo>
                <a:lnTo>
                  <a:pt x="3239" y="6286"/>
                </a:lnTo>
                <a:lnTo>
                  <a:pt x="3209" y="6276"/>
                </a:lnTo>
                <a:lnTo>
                  <a:pt x="3138" y="6276"/>
                </a:lnTo>
                <a:lnTo>
                  <a:pt x="3038" y="6306"/>
                </a:lnTo>
                <a:lnTo>
                  <a:pt x="2967" y="6327"/>
                </a:lnTo>
                <a:lnTo>
                  <a:pt x="2917" y="6357"/>
                </a:lnTo>
                <a:lnTo>
                  <a:pt x="2887" y="6387"/>
                </a:lnTo>
                <a:lnTo>
                  <a:pt x="2877" y="6397"/>
                </a:lnTo>
                <a:lnTo>
                  <a:pt x="2887" y="6407"/>
                </a:lnTo>
                <a:lnTo>
                  <a:pt x="2887" y="6417"/>
                </a:lnTo>
                <a:lnTo>
                  <a:pt x="2877" y="6427"/>
                </a:lnTo>
                <a:lnTo>
                  <a:pt x="2817" y="6437"/>
                </a:lnTo>
                <a:lnTo>
                  <a:pt x="2726" y="6437"/>
                </a:lnTo>
                <a:lnTo>
                  <a:pt x="2626" y="6427"/>
                </a:lnTo>
                <a:lnTo>
                  <a:pt x="2515" y="6407"/>
                </a:lnTo>
                <a:lnTo>
                  <a:pt x="2404" y="6387"/>
                </a:lnTo>
                <a:lnTo>
                  <a:pt x="2324" y="6367"/>
                </a:lnTo>
                <a:lnTo>
                  <a:pt x="2274" y="6337"/>
                </a:lnTo>
                <a:lnTo>
                  <a:pt x="2274" y="6327"/>
                </a:lnTo>
                <a:lnTo>
                  <a:pt x="2274" y="6317"/>
                </a:lnTo>
                <a:lnTo>
                  <a:pt x="2294" y="6306"/>
                </a:lnTo>
                <a:lnTo>
                  <a:pt x="2354" y="6306"/>
                </a:lnTo>
                <a:lnTo>
                  <a:pt x="2455" y="6317"/>
                </a:lnTo>
                <a:lnTo>
                  <a:pt x="2555" y="6327"/>
                </a:lnTo>
                <a:lnTo>
                  <a:pt x="2646" y="6327"/>
                </a:lnTo>
                <a:lnTo>
                  <a:pt x="2706" y="6317"/>
                </a:lnTo>
                <a:lnTo>
                  <a:pt x="2746" y="6306"/>
                </a:lnTo>
                <a:lnTo>
                  <a:pt x="2766" y="6286"/>
                </a:lnTo>
                <a:lnTo>
                  <a:pt x="2766" y="6276"/>
                </a:lnTo>
                <a:lnTo>
                  <a:pt x="2756" y="6266"/>
                </a:lnTo>
                <a:lnTo>
                  <a:pt x="2716" y="6236"/>
                </a:lnTo>
                <a:lnTo>
                  <a:pt x="2646" y="6206"/>
                </a:lnTo>
                <a:lnTo>
                  <a:pt x="2565" y="6176"/>
                </a:lnTo>
                <a:lnTo>
                  <a:pt x="2485" y="6166"/>
                </a:lnTo>
                <a:lnTo>
                  <a:pt x="2404" y="6156"/>
                </a:lnTo>
                <a:lnTo>
                  <a:pt x="2284" y="6156"/>
                </a:lnTo>
                <a:lnTo>
                  <a:pt x="2243" y="6176"/>
                </a:lnTo>
                <a:lnTo>
                  <a:pt x="2213" y="6196"/>
                </a:lnTo>
                <a:lnTo>
                  <a:pt x="2203" y="6226"/>
                </a:lnTo>
                <a:lnTo>
                  <a:pt x="2193" y="6256"/>
                </a:lnTo>
                <a:lnTo>
                  <a:pt x="2173" y="6276"/>
                </a:lnTo>
                <a:lnTo>
                  <a:pt x="2133" y="6296"/>
                </a:lnTo>
                <a:lnTo>
                  <a:pt x="2082" y="6296"/>
                </a:lnTo>
                <a:lnTo>
                  <a:pt x="2032" y="6306"/>
                </a:lnTo>
                <a:lnTo>
                  <a:pt x="1972" y="6327"/>
                </a:lnTo>
                <a:lnTo>
                  <a:pt x="1922" y="6347"/>
                </a:lnTo>
                <a:lnTo>
                  <a:pt x="1871" y="6377"/>
                </a:lnTo>
                <a:lnTo>
                  <a:pt x="1791" y="6427"/>
                </a:lnTo>
                <a:lnTo>
                  <a:pt x="1761" y="6437"/>
                </a:lnTo>
                <a:lnTo>
                  <a:pt x="1740" y="6447"/>
                </a:lnTo>
                <a:lnTo>
                  <a:pt x="1720" y="6437"/>
                </a:lnTo>
                <a:lnTo>
                  <a:pt x="1710" y="6417"/>
                </a:lnTo>
                <a:lnTo>
                  <a:pt x="1700" y="6337"/>
                </a:lnTo>
                <a:lnTo>
                  <a:pt x="1690" y="6236"/>
                </a:lnTo>
                <a:lnTo>
                  <a:pt x="1670" y="6196"/>
                </a:lnTo>
                <a:lnTo>
                  <a:pt x="1650" y="6156"/>
                </a:lnTo>
                <a:lnTo>
                  <a:pt x="1630" y="6125"/>
                </a:lnTo>
                <a:lnTo>
                  <a:pt x="1600" y="6115"/>
                </a:lnTo>
                <a:lnTo>
                  <a:pt x="1559" y="6105"/>
                </a:lnTo>
                <a:lnTo>
                  <a:pt x="1529" y="6115"/>
                </a:lnTo>
                <a:lnTo>
                  <a:pt x="1499" y="6135"/>
                </a:lnTo>
                <a:lnTo>
                  <a:pt x="1469" y="6166"/>
                </a:lnTo>
                <a:lnTo>
                  <a:pt x="1459" y="6206"/>
                </a:lnTo>
                <a:lnTo>
                  <a:pt x="1449" y="6246"/>
                </a:lnTo>
                <a:lnTo>
                  <a:pt x="1439" y="6296"/>
                </a:lnTo>
                <a:lnTo>
                  <a:pt x="1429" y="6327"/>
                </a:lnTo>
                <a:lnTo>
                  <a:pt x="1388" y="6347"/>
                </a:lnTo>
                <a:lnTo>
                  <a:pt x="1288" y="6347"/>
                </a:lnTo>
                <a:lnTo>
                  <a:pt x="1258" y="6337"/>
                </a:lnTo>
                <a:lnTo>
                  <a:pt x="1268" y="6327"/>
                </a:lnTo>
                <a:lnTo>
                  <a:pt x="1298" y="6306"/>
                </a:lnTo>
                <a:lnTo>
                  <a:pt x="1328" y="6276"/>
                </a:lnTo>
                <a:lnTo>
                  <a:pt x="1348" y="6256"/>
                </a:lnTo>
                <a:lnTo>
                  <a:pt x="1338" y="6226"/>
                </a:lnTo>
                <a:lnTo>
                  <a:pt x="1318" y="6196"/>
                </a:lnTo>
                <a:lnTo>
                  <a:pt x="1288" y="6176"/>
                </a:lnTo>
                <a:lnTo>
                  <a:pt x="1258" y="6176"/>
                </a:lnTo>
                <a:lnTo>
                  <a:pt x="1238" y="6186"/>
                </a:lnTo>
                <a:lnTo>
                  <a:pt x="1228" y="6206"/>
                </a:lnTo>
                <a:lnTo>
                  <a:pt x="1207" y="6246"/>
                </a:lnTo>
                <a:lnTo>
                  <a:pt x="1207" y="6286"/>
                </a:lnTo>
                <a:lnTo>
                  <a:pt x="1197" y="6347"/>
                </a:lnTo>
                <a:lnTo>
                  <a:pt x="1207" y="6407"/>
                </a:lnTo>
                <a:lnTo>
                  <a:pt x="1228" y="6467"/>
                </a:lnTo>
                <a:lnTo>
                  <a:pt x="1238" y="6487"/>
                </a:lnTo>
                <a:lnTo>
                  <a:pt x="1258" y="6508"/>
                </a:lnTo>
                <a:lnTo>
                  <a:pt x="1288" y="6508"/>
                </a:lnTo>
                <a:lnTo>
                  <a:pt x="1328" y="6518"/>
                </a:lnTo>
                <a:lnTo>
                  <a:pt x="1439" y="6508"/>
                </a:lnTo>
                <a:lnTo>
                  <a:pt x="1539" y="6518"/>
                </a:lnTo>
                <a:lnTo>
                  <a:pt x="1640" y="6528"/>
                </a:lnTo>
                <a:lnTo>
                  <a:pt x="1730" y="6548"/>
                </a:lnTo>
                <a:lnTo>
                  <a:pt x="1811" y="6588"/>
                </a:lnTo>
                <a:lnTo>
                  <a:pt x="1901" y="6618"/>
                </a:lnTo>
                <a:lnTo>
                  <a:pt x="2032" y="6658"/>
                </a:lnTo>
                <a:lnTo>
                  <a:pt x="2183" y="6699"/>
                </a:lnTo>
                <a:lnTo>
                  <a:pt x="2324" y="6729"/>
                </a:lnTo>
                <a:lnTo>
                  <a:pt x="2706" y="6809"/>
                </a:lnTo>
                <a:lnTo>
                  <a:pt x="2847" y="6839"/>
                </a:lnTo>
                <a:lnTo>
                  <a:pt x="2947" y="6870"/>
                </a:lnTo>
                <a:lnTo>
                  <a:pt x="3008" y="6900"/>
                </a:lnTo>
                <a:lnTo>
                  <a:pt x="3048" y="6930"/>
                </a:lnTo>
                <a:lnTo>
                  <a:pt x="3058" y="6960"/>
                </a:lnTo>
                <a:lnTo>
                  <a:pt x="3048" y="6980"/>
                </a:lnTo>
                <a:lnTo>
                  <a:pt x="3028" y="7010"/>
                </a:lnTo>
                <a:lnTo>
                  <a:pt x="3018" y="7031"/>
                </a:lnTo>
                <a:lnTo>
                  <a:pt x="3028" y="7051"/>
                </a:lnTo>
                <a:lnTo>
                  <a:pt x="3058" y="7071"/>
                </a:lnTo>
                <a:lnTo>
                  <a:pt x="3098" y="7081"/>
                </a:lnTo>
                <a:lnTo>
                  <a:pt x="3169" y="7091"/>
                </a:lnTo>
                <a:lnTo>
                  <a:pt x="3390" y="7121"/>
                </a:lnTo>
                <a:lnTo>
                  <a:pt x="3501" y="7141"/>
                </a:lnTo>
                <a:lnTo>
                  <a:pt x="3621" y="7161"/>
                </a:lnTo>
                <a:lnTo>
                  <a:pt x="3732" y="7202"/>
                </a:lnTo>
                <a:lnTo>
                  <a:pt x="3812" y="7232"/>
                </a:lnTo>
                <a:lnTo>
                  <a:pt x="3953" y="7292"/>
                </a:lnTo>
                <a:lnTo>
                  <a:pt x="4124" y="7342"/>
                </a:lnTo>
                <a:lnTo>
                  <a:pt x="4386" y="7403"/>
                </a:lnTo>
                <a:lnTo>
                  <a:pt x="4788" y="7473"/>
                </a:lnTo>
                <a:lnTo>
                  <a:pt x="5049" y="7523"/>
                </a:lnTo>
                <a:lnTo>
                  <a:pt x="5140" y="7544"/>
                </a:lnTo>
                <a:lnTo>
                  <a:pt x="5180" y="7564"/>
                </a:lnTo>
                <a:lnTo>
                  <a:pt x="5240" y="7574"/>
                </a:lnTo>
                <a:lnTo>
                  <a:pt x="5341" y="7594"/>
                </a:lnTo>
                <a:lnTo>
                  <a:pt x="5653" y="7634"/>
                </a:lnTo>
                <a:lnTo>
                  <a:pt x="5965" y="7664"/>
                </a:lnTo>
                <a:lnTo>
                  <a:pt x="6216" y="7664"/>
                </a:lnTo>
                <a:lnTo>
                  <a:pt x="6307" y="7684"/>
                </a:lnTo>
                <a:lnTo>
                  <a:pt x="6568" y="7725"/>
                </a:lnTo>
                <a:lnTo>
                  <a:pt x="6980" y="7815"/>
                </a:lnTo>
                <a:lnTo>
                  <a:pt x="7353" y="7865"/>
                </a:lnTo>
                <a:lnTo>
                  <a:pt x="7644" y="7896"/>
                </a:lnTo>
                <a:lnTo>
                  <a:pt x="7755" y="7896"/>
                </a:lnTo>
                <a:lnTo>
                  <a:pt x="7835" y="7885"/>
                </a:lnTo>
                <a:lnTo>
                  <a:pt x="7906" y="7875"/>
                </a:lnTo>
                <a:lnTo>
                  <a:pt x="7996" y="7875"/>
                </a:lnTo>
                <a:lnTo>
                  <a:pt x="8077" y="7885"/>
                </a:lnTo>
                <a:lnTo>
                  <a:pt x="8137" y="7906"/>
                </a:lnTo>
                <a:lnTo>
                  <a:pt x="8288" y="7946"/>
                </a:lnTo>
                <a:lnTo>
                  <a:pt x="8519" y="7976"/>
                </a:lnTo>
                <a:lnTo>
                  <a:pt x="8791" y="8006"/>
                </a:lnTo>
                <a:lnTo>
                  <a:pt x="9092" y="8026"/>
                </a:lnTo>
                <a:lnTo>
                  <a:pt x="9183" y="8036"/>
                </a:lnTo>
                <a:lnTo>
                  <a:pt x="9273" y="8056"/>
                </a:lnTo>
                <a:lnTo>
                  <a:pt x="9354" y="8077"/>
                </a:lnTo>
                <a:lnTo>
                  <a:pt x="9424" y="8097"/>
                </a:lnTo>
                <a:lnTo>
                  <a:pt x="9485" y="8107"/>
                </a:lnTo>
                <a:lnTo>
                  <a:pt x="9575" y="8137"/>
                </a:lnTo>
                <a:lnTo>
                  <a:pt x="9857" y="8177"/>
                </a:lnTo>
                <a:lnTo>
                  <a:pt x="10289" y="8237"/>
                </a:lnTo>
                <a:lnTo>
                  <a:pt x="10903" y="8308"/>
                </a:lnTo>
                <a:lnTo>
                  <a:pt x="11335" y="8338"/>
                </a:lnTo>
                <a:lnTo>
                  <a:pt x="12019" y="8378"/>
                </a:lnTo>
                <a:lnTo>
                  <a:pt x="12975" y="8398"/>
                </a:lnTo>
                <a:lnTo>
                  <a:pt x="14181" y="8429"/>
                </a:lnTo>
                <a:lnTo>
                  <a:pt x="14654" y="8439"/>
                </a:lnTo>
                <a:lnTo>
                  <a:pt x="15147" y="8429"/>
                </a:lnTo>
                <a:lnTo>
                  <a:pt x="15680" y="8408"/>
                </a:lnTo>
                <a:lnTo>
                  <a:pt x="16263" y="8378"/>
                </a:lnTo>
                <a:lnTo>
                  <a:pt x="16887" y="8338"/>
                </a:lnTo>
                <a:lnTo>
                  <a:pt x="17581" y="8288"/>
                </a:lnTo>
                <a:lnTo>
                  <a:pt x="18345" y="8217"/>
                </a:lnTo>
                <a:lnTo>
                  <a:pt x="19190" y="8137"/>
                </a:lnTo>
                <a:lnTo>
                  <a:pt x="19743" y="8077"/>
                </a:lnTo>
                <a:lnTo>
                  <a:pt x="19914" y="8046"/>
                </a:lnTo>
                <a:lnTo>
                  <a:pt x="19995" y="8036"/>
                </a:lnTo>
                <a:lnTo>
                  <a:pt x="20065" y="8016"/>
                </a:lnTo>
                <a:lnTo>
                  <a:pt x="20246" y="7996"/>
                </a:lnTo>
                <a:lnTo>
                  <a:pt x="20809" y="7926"/>
                </a:lnTo>
                <a:lnTo>
                  <a:pt x="21161" y="7885"/>
                </a:lnTo>
                <a:lnTo>
                  <a:pt x="21574" y="7835"/>
                </a:lnTo>
                <a:lnTo>
                  <a:pt x="21986" y="7775"/>
                </a:lnTo>
                <a:lnTo>
                  <a:pt x="22338" y="7714"/>
                </a:lnTo>
                <a:lnTo>
                  <a:pt x="22640" y="7664"/>
                </a:lnTo>
                <a:lnTo>
                  <a:pt x="22881" y="7624"/>
                </a:lnTo>
                <a:lnTo>
                  <a:pt x="23042" y="7604"/>
                </a:lnTo>
                <a:lnTo>
                  <a:pt x="23092" y="7604"/>
                </a:lnTo>
                <a:lnTo>
                  <a:pt x="23102" y="7614"/>
                </a:lnTo>
                <a:lnTo>
                  <a:pt x="23092" y="7634"/>
                </a:lnTo>
                <a:lnTo>
                  <a:pt x="23062" y="7664"/>
                </a:lnTo>
                <a:lnTo>
                  <a:pt x="22962" y="7725"/>
                </a:lnTo>
                <a:lnTo>
                  <a:pt x="22861" y="7795"/>
                </a:lnTo>
                <a:lnTo>
                  <a:pt x="22700" y="7936"/>
                </a:lnTo>
                <a:lnTo>
                  <a:pt x="22499" y="8107"/>
                </a:lnTo>
                <a:lnTo>
                  <a:pt x="22278" y="8318"/>
                </a:lnTo>
                <a:lnTo>
                  <a:pt x="21865" y="8700"/>
                </a:lnTo>
                <a:lnTo>
                  <a:pt x="21634" y="8901"/>
                </a:lnTo>
                <a:lnTo>
                  <a:pt x="21523" y="9002"/>
                </a:lnTo>
                <a:lnTo>
                  <a:pt x="21403" y="9123"/>
                </a:lnTo>
                <a:lnTo>
                  <a:pt x="20870" y="9706"/>
                </a:lnTo>
                <a:lnTo>
                  <a:pt x="20518" y="10078"/>
                </a:lnTo>
                <a:lnTo>
                  <a:pt x="20266" y="10390"/>
                </a:lnTo>
                <a:lnTo>
                  <a:pt x="20176" y="10490"/>
                </a:lnTo>
                <a:lnTo>
                  <a:pt x="20075" y="10601"/>
                </a:lnTo>
                <a:lnTo>
                  <a:pt x="19985" y="10691"/>
                </a:lnTo>
                <a:lnTo>
                  <a:pt x="19904" y="10762"/>
                </a:lnTo>
                <a:lnTo>
                  <a:pt x="19834" y="10822"/>
                </a:lnTo>
                <a:lnTo>
                  <a:pt x="19783" y="10883"/>
                </a:lnTo>
                <a:lnTo>
                  <a:pt x="19753" y="10953"/>
                </a:lnTo>
                <a:lnTo>
                  <a:pt x="19743" y="11023"/>
                </a:lnTo>
                <a:lnTo>
                  <a:pt x="19753" y="11094"/>
                </a:lnTo>
                <a:lnTo>
                  <a:pt x="19773" y="11174"/>
                </a:lnTo>
                <a:lnTo>
                  <a:pt x="19793" y="11255"/>
                </a:lnTo>
                <a:lnTo>
                  <a:pt x="19824" y="11335"/>
                </a:lnTo>
                <a:lnTo>
                  <a:pt x="19854" y="11406"/>
                </a:lnTo>
                <a:lnTo>
                  <a:pt x="19894" y="11466"/>
                </a:lnTo>
                <a:lnTo>
                  <a:pt x="19924" y="11496"/>
                </a:lnTo>
                <a:lnTo>
                  <a:pt x="19954" y="11516"/>
                </a:lnTo>
                <a:lnTo>
                  <a:pt x="19975" y="11516"/>
                </a:lnTo>
                <a:lnTo>
                  <a:pt x="19985" y="11526"/>
                </a:lnTo>
                <a:lnTo>
                  <a:pt x="19995" y="11546"/>
                </a:lnTo>
                <a:lnTo>
                  <a:pt x="19995" y="11566"/>
                </a:lnTo>
                <a:lnTo>
                  <a:pt x="20015" y="11607"/>
                </a:lnTo>
                <a:lnTo>
                  <a:pt x="20045" y="11667"/>
                </a:lnTo>
                <a:lnTo>
                  <a:pt x="20166" y="11838"/>
                </a:lnTo>
                <a:lnTo>
                  <a:pt x="20236" y="11939"/>
                </a:lnTo>
                <a:lnTo>
                  <a:pt x="20296" y="12049"/>
                </a:lnTo>
                <a:lnTo>
                  <a:pt x="20347" y="12160"/>
                </a:lnTo>
                <a:lnTo>
                  <a:pt x="20377" y="12250"/>
                </a:lnTo>
                <a:lnTo>
                  <a:pt x="20407" y="12361"/>
                </a:lnTo>
                <a:lnTo>
                  <a:pt x="20447" y="12492"/>
                </a:lnTo>
                <a:lnTo>
                  <a:pt x="20518" y="12622"/>
                </a:lnTo>
                <a:lnTo>
                  <a:pt x="20588" y="12753"/>
                </a:lnTo>
                <a:lnTo>
                  <a:pt x="20658" y="12884"/>
                </a:lnTo>
                <a:lnTo>
                  <a:pt x="20739" y="12985"/>
                </a:lnTo>
                <a:lnTo>
                  <a:pt x="20799" y="13055"/>
                </a:lnTo>
                <a:lnTo>
                  <a:pt x="20829" y="13085"/>
                </a:lnTo>
                <a:lnTo>
                  <a:pt x="20860" y="13095"/>
                </a:lnTo>
                <a:lnTo>
                  <a:pt x="20900" y="13105"/>
                </a:lnTo>
                <a:lnTo>
                  <a:pt x="20940" y="13105"/>
                </a:lnTo>
                <a:lnTo>
                  <a:pt x="20980" y="13095"/>
                </a:lnTo>
                <a:lnTo>
                  <a:pt x="21020" y="13065"/>
                </a:lnTo>
                <a:lnTo>
                  <a:pt x="21061" y="13025"/>
                </a:lnTo>
                <a:lnTo>
                  <a:pt x="21111" y="12974"/>
                </a:lnTo>
                <a:lnTo>
                  <a:pt x="21212" y="12824"/>
                </a:lnTo>
                <a:lnTo>
                  <a:pt x="21272" y="12733"/>
                </a:lnTo>
                <a:lnTo>
                  <a:pt x="21352" y="12622"/>
                </a:lnTo>
                <a:lnTo>
                  <a:pt x="21584" y="12341"/>
                </a:lnTo>
                <a:lnTo>
                  <a:pt x="21875" y="11999"/>
                </a:lnTo>
                <a:lnTo>
                  <a:pt x="22217" y="11627"/>
                </a:lnTo>
                <a:lnTo>
                  <a:pt x="22589" y="11235"/>
                </a:lnTo>
                <a:lnTo>
                  <a:pt x="22962" y="10852"/>
                </a:lnTo>
                <a:lnTo>
                  <a:pt x="23324" y="10500"/>
                </a:lnTo>
                <a:lnTo>
                  <a:pt x="23656" y="10189"/>
                </a:lnTo>
                <a:lnTo>
                  <a:pt x="24038" y="9847"/>
                </a:lnTo>
                <a:lnTo>
                  <a:pt x="24430" y="9505"/>
                </a:lnTo>
                <a:lnTo>
                  <a:pt x="24822" y="9173"/>
                </a:lnTo>
                <a:lnTo>
                  <a:pt x="25214" y="8861"/>
                </a:lnTo>
                <a:lnTo>
                  <a:pt x="25587" y="8559"/>
                </a:lnTo>
                <a:lnTo>
                  <a:pt x="25939" y="8288"/>
                </a:lnTo>
                <a:lnTo>
                  <a:pt x="26270" y="8036"/>
                </a:lnTo>
                <a:lnTo>
                  <a:pt x="26562" y="7825"/>
                </a:lnTo>
                <a:lnTo>
                  <a:pt x="27155" y="7413"/>
                </a:lnTo>
                <a:lnTo>
                  <a:pt x="27568" y="7101"/>
                </a:lnTo>
                <a:lnTo>
                  <a:pt x="27719" y="7000"/>
                </a:lnTo>
                <a:lnTo>
                  <a:pt x="27769" y="6960"/>
                </a:lnTo>
                <a:lnTo>
                  <a:pt x="27799" y="6950"/>
                </a:lnTo>
                <a:lnTo>
                  <a:pt x="27839" y="6940"/>
                </a:lnTo>
                <a:lnTo>
                  <a:pt x="27910" y="6900"/>
                </a:lnTo>
                <a:lnTo>
                  <a:pt x="28091" y="6789"/>
                </a:lnTo>
                <a:lnTo>
                  <a:pt x="28262" y="6679"/>
                </a:lnTo>
                <a:lnTo>
                  <a:pt x="28453" y="6558"/>
                </a:lnTo>
                <a:lnTo>
                  <a:pt x="28885" y="6327"/>
                </a:lnTo>
                <a:lnTo>
                  <a:pt x="29368" y="6085"/>
                </a:lnTo>
                <a:lnTo>
                  <a:pt x="29881" y="5844"/>
                </a:lnTo>
                <a:lnTo>
                  <a:pt x="30394" y="5612"/>
                </a:lnTo>
                <a:lnTo>
                  <a:pt x="30907" y="5411"/>
                </a:lnTo>
                <a:lnTo>
                  <a:pt x="31370" y="5240"/>
                </a:lnTo>
                <a:lnTo>
                  <a:pt x="31591" y="5180"/>
                </a:lnTo>
                <a:lnTo>
                  <a:pt x="31792" y="5120"/>
                </a:lnTo>
                <a:lnTo>
                  <a:pt x="31913" y="5079"/>
                </a:lnTo>
                <a:lnTo>
                  <a:pt x="32023" y="5029"/>
                </a:lnTo>
                <a:lnTo>
                  <a:pt x="32134" y="4979"/>
                </a:lnTo>
                <a:lnTo>
                  <a:pt x="32204" y="4939"/>
                </a:lnTo>
                <a:lnTo>
                  <a:pt x="32275" y="4878"/>
                </a:lnTo>
                <a:lnTo>
                  <a:pt x="32295" y="4848"/>
                </a:lnTo>
                <a:lnTo>
                  <a:pt x="32315" y="4808"/>
                </a:lnTo>
                <a:lnTo>
                  <a:pt x="32315" y="4778"/>
                </a:lnTo>
                <a:lnTo>
                  <a:pt x="32325" y="4727"/>
                </a:lnTo>
                <a:lnTo>
                  <a:pt x="32305" y="4597"/>
                </a:lnTo>
                <a:lnTo>
                  <a:pt x="32305" y="4546"/>
                </a:lnTo>
                <a:lnTo>
                  <a:pt x="32325" y="4496"/>
                </a:lnTo>
                <a:lnTo>
                  <a:pt x="32375" y="4396"/>
                </a:lnTo>
                <a:lnTo>
                  <a:pt x="32426" y="4295"/>
                </a:lnTo>
                <a:lnTo>
                  <a:pt x="32436" y="4255"/>
                </a:lnTo>
                <a:lnTo>
                  <a:pt x="32436" y="4215"/>
                </a:lnTo>
                <a:lnTo>
                  <a:pt x="32415" y="4084"/>
                </a:lnTo>
                <a:lnTo>
                  <a:pt x="32385" y="4003"/>
                </a:lnTo>
                <a:lnTo>
                  <a:pt x="32345" y="3893"/>
                </a:lnTo>
                <a:lnTo>
                  <a:pt x="32285" y="3702"/>
                </a:lnTo>
                <a:lnTo>
                  <a:pt x="32244" y="3581"/>
                </a:lnTo>
                <a:lnTo>
                  <a:pt x="32204" y="3460"/>
                </a:lnTo>
                <a:lnTo>
                  <a:pt x="32124" y="3269"/>
                </a:lnTo>
                <a:lnTo>
                  <a:pt x="32033" y="3108"/>
                </a:lnTo>
                <a:lnTo>
                  <a:pt x="31943" y="2998"/>
                </a:lnTo>
                <a:lnTo>
                  <a:pt x="31872" y="2927"/>
                </a:lnTo>
                <a:lnTo>
                  <a:pt x="31842" y="2907"/>
                </a:lnTo>
                <a:lnTo>
                  <a:pt x="31802" y="2897"/>
                </a:lnTo>
                <a:lnTo>
                  <a:pt x="31752" y="2887"/>
                </a:lnTo>
                <a:lnTo>
                  <a:pt x="31530" y="2887"/>
                </a:lnTo>
                <a:lnTo>
                  <a:pt x="31370" y="2897"/>
                </a:lnTo>
                <a:lnTo>
                  <a:pt x="31168" y="2927"/>
                </a:lnTo>
                <a:lnTo>
                  <a:pt x="30937" y="2967"/>
                </a:lnTo>
                <a:lnTo>
                  <a:pt x="30716" y="3008"/>
                </a:lnTo>
                <a:lnTo>
                  <a:pt x="30595" y="3028"/>
                </a:lnTo>
                <a:lnTo>
                  <a:pt x="30404" y="3038"/>
                </a:lnTo>
                <a:lnTo>
                  <a:pt x="30163" y="3058"/>
                </a:lnTo>
                <a:lnTo>
                  <a:pt x="29881" y="3068"/>
                </a:lnTo>
                <a:lnTo>
                  <a:pt x="29549" y="3068"/>
                </a:lnTo>
                <a:lnTo>
                  <a:pt x="29197" y="3048"/>
                </a:lnTo>
                <a:lnTo>
                  <a:pt x="28815" y="3018"/>
                </a:lnTo>
                <a:lnTo>
                  <a:pt x="28423" y="2977"/>
                </a:lnTo>
                <a:lnTo>
                  <a:pt x="27990" y="2907"/>
                </a:lnTo>
                <a:lnTo>
                  <a:pt x="27548" y="2827"/>
                </a:lnTo>
                <a:lnTo>
                  <a:pt x="27135" y="2726"/>
                </a:lnTo>
                <a:lnTo>
                  <a:pt x="26753" y="2636"/>
                </a:lnTo>
                <a:lnTo>
                  <a:pt x="26110" y="2465"/>
                </a:lnTo>
                <a:lnTo>
                  <a:pt x="25737" y="2364"/>
                </a:lnTo>
                <a:lnTo>
                  <a:pt x="25184" y="2243"/>
                </a:lnTo>
                <a:lnTo>
                  <a:pt x="24963" y="2183"/>
                </a:lnTo>
                <a:lnTo>
                  <a:pt x="24712" y="2092"/>
                </a:lnTo>
                <a:lnTo>
                  <a:pt x="24128" y="1861"/>
                </a:lnTo>
                <a:lnTo>
                  <a:pt x="23877" y="1771"/>
                </a:lnTo>
                <a:lnTo>
                  <a:pt x="23485" y="1640"/>
                </a:lnTo>
                <a:lnTo>
                  <a:pt x="23082" y="1519"/>
                </a:lnTo>
                <a:lnTo>
                  <a:pt x="22921" y="1489"/>
                </a:lnTo>
                <a:lnTo>
                  <a:pt x="22831" y="1479"/>
                </a:lnTo>
                <a:lnTo>
                  <a:pt x="22781" y="1469"/>
                </a:lnTo>
                <a:lnTo>
                  <a:pt x="22720" y="1459"/>
                </a:lnTo>
                <a:lnTo>
                  <a:pt x="22539" y="1409"/>
                </a:lnTo>
                <a:lnTo>
                  <a:pt x="22036" y="1238"/>
                </a:lnTo>
                <a:lnTo>
                  <a:pt x="21533" y="1077"/>
                </a:lnTo>
                <a:lnTo>
                  <a:pt x="21352" y="1016"/>
                </a:lnTo>
                <a:lnTo>
                  <a:pt x="21262" y="996"/>
                </a:lnTo>
                <a:lnTo>
                  <a:pt x="21212" y="996"/>
                </a:lnTo>
                <a:lnTo>
                  <a:pt x="21141" y="986"/>
                </a:lnTo>
                <a:lnTo>
                  <a:pt x="20980" y="926"/>
                </a:lnTo>
                <a:lnTo>
                  <a:pt x="20799" y="855"/>
                </a:lnTo>
                <a:lnTo>
                  <a:pt x="20608" y="775"/>
                </a:lnTo>
                <a:lnTo>
                  <a:pt x="20427" y="694"/>
                </a:lnTo>
                <a:lnTo>
                  <a:pt x="20266" y="634"/>
                </a:lnTo>
                <a:lnTo>
                  <a:pt x="20135" y="594"/>
                </a:lnTo>
                <a:lnTo>
                  <a:pt x="20065" y="594"/>
                </a:lnTo>
                <a:lnTo>
                  <a:pt x="20045" y="604"/>
                </a:lnTo>
                <a:lnTo>
                  <a:pt x="20015" y="604"/>
                </a:lnTo>
                <a:lnTo>
                  <a:pt x="19914" y="584"/>
                </a:lnTo>
                <a:lnTo>
                  <a:pt x="19773" y="544"/>
                </a:lnTo>
                <a:lnTo>
                  <a:pt x="19612" y="483"/>
                </a:lnTo>
                <a:lnTo>
                  <a:pt x="19311" y="393"/>
                </a:lnTo>
                <a:lnTo>
                  <a:pt x="18848" y="252"/>
                </a:lnTo>
                <a:lnTo>
                  <a:pt x="18335" y="111"/>
                </a:lnTo>
                <a:lnTo>
                  <a:pt x="18094" y="61"/>
                </a:lnTo>
                <a:lnTo>
                  <a:pt x="17893" y="21"/>
                </a:lnTo>
                <a:lnTo>
                  <a:pt x="17752" y="11"/>
                </a:lnTo>
                <a:lnTo>
                  <a:pt x="17661" y="0"/>
                </a:lnTo>
                <a:close/>
              </a:path>
            </a:pathLst>
          </a:custGeom>
          <a:solidFill>
            <a:srgbClr val="09CA7B"/>
          </a:solidFill>
          <a:ln>
            <a:noFill/>
          </a:ln>
        </p:spPr>
        <p:txBody>
          <a:bodyPr spcFirstLastPara="1" wrap="square" lIns="75150" tIns="75150" rIns="75150" bIns="75150" anchor="ctr" anchorCtr="0">
            <a:noAutofit/>
          </a:bodyPr>
          <a:lstStyle/>
          <a:p>
            <a:pPr marL="0" lvl="0" indent="0" algn="l" rtl="0">
              <a:spcBef>
                <a:spcPts val="0"/>
              </a:spcBef>
              <a:spcAft>
                <a:spcPts val="0"/>
              </a:spcAft>
              <a:buNone/>
            </a:pPr>
            <a:endParaRPr sz="1150"/>
          </a:p>
        </p:txBody>
      </p:sp>
      <p:grpSp>
        <p:nvGrpSpPr>
          <p:cNvPr id="1902" name="Google Shape;1902;p172"/>
          <p:cNvGrpSpPr/>
          <p:nvPr/>
        </p:nvGrpSpPr>
        <p:grpSpPr>
          <a:xfrm>
            <a:off x="157114" y="2666471"/>
            <a:ext cx="2591400" cy="903275"/>
            <a:chOff x="333598" y="3885671"/>
            <a:chExt cx="2591400" cy="903275"/>
          </a:xfrm>
        </p:grpSpPr>
        <p:sp>
          <p:nvSpPr>
            <p:cNvPr id="1903" name="Google Shape;1903;p172"/>
            <p:cNvSpPr txBox="1"/>
            <p:nvPr/>
          </p:nvSpPr>
          <p:spPr>
            <a:xfrm>
              <a:off x="333598" y="3885671"/>
              <a:ext cx="2591400" cy="579000"/>
            </a:xfrm>
            <a:prstGeom prst="rect">
              <a:avLst/>
            </a:prstGeom>
            <a:noFill/>
            <a:ln>
              <a:noFill/>
            </a:ln>
          </p:spPr>
          <p:txBody>
            <a:bodyPr spcFirstLastPara="1" wrap="square" lIns="91425" tIns="91425" rIns="91425" bIns="91425" anchor="t" anchorCtr="0">
              <a:noAutofit/>
            </a:bodyPr>
            <a:lstStyle/>
            <a:p>
              <a:pPr marL="0" lvl="0" indent="0" algn="ctr" rtl="0">
                <a:lnSpc>
                  <a:spcPct val="70000"/>
                </a:lnSpc>
                <a:spcBef>
                  <a:spcPts val="0"/>
                </a:spcBef>
                <a:spcAft>
                  <a:spcPts val="0"/>
                </a:spcAft>
                <a:buNone/>
              </a:pPr>
              <a:r>
                <a:rPr lang="en" sz="3500">
                  <a:solidFill>
                    <a:schemeClr val="dk1"/>
                  </a:solidFill>
                  <a:latin typeface="Caveat Medium"/>
                  <a:ea typeface="Caveat Medium"/>
                  <a:cs typeface="Caveat Medium"/>
                  <a:sym typeface="Caveat Medium"/>
                </a:rPr>
                <a:t>Breakout</a:t>
              </a:r>
              <a:endParaRPr sz="3500">
                <a:solidFill>
                  <a:schemeClr val="dk1"/>
                </a:solidFill>
                <a:latin typeface="Caveat Medium"/>
                <a:ea typeface="Caveat Medium"/>
                <a:cs typeface="Caveat Medium"/>
                <a:sym typeface="Caveat Medium"/>
              </a:endParaRPr>
            </a:p>
            <a:p>
              <a:pPr marL="0" lvl="0" indent="0" algn="ctr" rtl="0">
                <a:lnSpc>
                  <a:spcPct val="70000"/>
                </a:lnSpc>
                <a:spcBef>
                  <a:spcPts val="0"/>
                </a:spcBef>
                <a:spcAft>
                  <a:spcPts val="0"/>
                </a:spcAft>
                <a:buNone/>
              </a:pPr>
              <a:r>
                <a:rPr lang="en" sz="3500">
                  <a:solidFill>
                    <a:schemeClr val="dk1"/>
                  </a:solidFill>
                  <a:latin typeface="Caveat Medium"/>
                  <a:ea typeface="Caveat Medium"/>
                  <a:cs typeface="Caveat Medium"/>
                  <a:sym typeface="Caveat Medium"/>
                </a:rPr>
                <a:t>Sessions</a:t>
              </a:r>
              <a:endParaRPr sz="1800">
                <a:solidFill>
                  <a:schemeClr val="dk1"/>
                </a:solidFill>
                <a:latin typeface="Montserrat"/>
                <a:ea typeface="Montserrat"/>
                <a:cs typeface="Montserrat"/>
                <a:sym typeface="Montserrat"/>
              </a:endParaRPr>
            </a:p>
          </p:txBody>
        </p:sp>
        <p:sp>
          <p:nvSpPr>
            <p:cNvPr id="1904" name="Google Shape;1904;p172"/>
            <p:cNvSpPr/>
            <p:nvPr/>
          </p:nvSpPr>
          <p:spPr>
            <a:xfrm rot="-120310">
              <a:off x="792584" y="4601379"/>
              <a:ext cx="1728690" cy="157373"/>
            </a:xfrm>
            <a:custGeom>
              <a:avLst/>
              <a:gdLst/>
              <a:ahLst/>
              <a:cxnLst/>
              <a:rect l="l" t="t" r="r" b="b"/>
              <a:pathLst>
                <a:path w="50405" h="4589" extrusionOk="0">
                  <a:moveTo>
                    <a:pt x="46346" y="4588"/>
                  </a:moveTo>
                  <a:lnTo>
                    <a:pt x="46346" y="4588"/>
                  </a:lnTo>
                  <a:lnTo>
                    <a:pt x="46259" y="4524"/>
                  </a:lnTo>
                  <a:lnTo>
                    <a:pt x="46173" y="4470"/>
                  </a:lnTo>
                  <a:lnTo>
                    <a:pt x="46087" y="4426"/>
                  </a:lnTo>
                  <a:lnTo>
                    <a:pt x="46000" y="4394"/>
                  </a:lnTo>
                  <a:lnTo>
                    <a:pt x="45903" y="4372"/>
                  </a:lnTo>
                  <a:lnTo>
                    <a:pt x="45806" y="4351"/>
                  </a:lnTo>
                  <a:lnTo>
                    <a:pt x="45612" y="4329"/>
                  </a:lnTo>
                  <a:lnTo>
                    <a:pt x="45406" y="4329"/>
                  </a:lnTo>
                  <a:lnTo>
                    <a:pt x="45201" y="4340"/>
                  </a:lnTo>
                  <a:lnTo>
                    <a:pt x="44996" y="4362"/>
                  </a:lnTo>
                  <a:lnTo>
                    <a:pt x="44802" y="4383"/>
                  </a:lnTo>
                  <a:lnTo>
                    <a:pt x="44802" y="4383"/>
                  </a:lnTo>
                  <a:lnTo>
                    <a:pt x="44748" y="4383"/>
                  </a:lnTo>
                  <a:lnTo>
                    <a:pt x="44716" y="4372"/>
                  </a:lnTo>
                  <a:lnTo>
                    <a:pt x="44716" y="4351"/>
                  </a:lnTo>
                  <a:lnTo>
                    <a:pt x="44716" y="4318"/>
                  </a:lnTo>
                  <a:lnTo>
                    <a:pt x="44726" y="4275"/>
                  </a:lnTo>
                  <a:lnTo>
                    <a:pt x="44726" y="4243"/>
                  </a:lnTo>
                  <a:lnTo>
                    <a:pt x="44705" y="4210"/>
                  </a:lnTo>
                  <a:lnTo>
                    <a:pt x="44651" y="4189"/>
                  </a:lnTo>
                  <a:lnTo>
                    <a:pt x="44651" y="4189"/>
                  </a:lnTo>
                  <a:lnTo>
                    <a:pt x="44586" y="4232"/>
                  </a:lnTo>
                  <a:lnTo>
                    <a:pt x="44510" y="4264"/>
                  </a:lnTo>
                  <a:lnTo>
                    <a:pt x="44446" y="4286"/>
                  </a:lnTo>
                  <a:lnTo>
                    <a:pt x="44370" y="4286"/>
                  </a:lnTo>
                  <a:lnTo>
                    <a:pt x="44284" y="4286"/>
                  </a:lnTo>
                  <a:lnTo>
                    <a:pt x="44208" y="4264"/>
                  </a:lnTo>
                  <a:lnTo>
                    <a:pt x="44057" y="4232"/>
                  </a:lnTo>
                  <a:lnTo>
                    <a:pt x="43895" y="4200"/>
                  </a:lnTo>
                  <a:lnTo>
                    <a:pt x="43820" y="4189"/>
                  </a:lnTo>
                  <a:lnTo>
                    <a:pt x="43755" y="4189"/>
                  </a:lnTo>
                  <a:lnTo>
                    <a:pt x="43679" y="4200"/>
                  </a:lnTo>
                  <a:lnTo>
                    <a:pt x="43614" y="4232"/>
                  </a:lnTo>
                  <a:lnTo>
                    <a:pt x="43560" y="4275"/>
                  </a:lnTo>
                  <a:lnTo>
                    <a:pt x="43506" y="4340"/>
                  </a:lnTo>
                  <a:lnTo>
                    <a:pt x="43506" y="4340"/>
                  </a:lnTo>
                  <a:lnTo>
                    <a:pt x="43334" y="4372"/>
                  </a:lnTo>
                  <a:lnTo>
                    <a:pt x="43161" y="4394"/>
                  </a:lnTo>
                  <a:lnTo>
                    <a:pt x="43010" y="4394"/>
                  </a:lnTo>
                  <a:lnTo>
                    <a:pt x="42859" y="4394"/>
                  </a:lnTo>
                  <a:lnTo>
                    <a:pt x="42708" y="4372"/>
                  </a:lnTo>
                  <a:lnTo>
                    <a:pt x="42567" y="4351"/>
                  </a:lnTo>
                  <a:lnTo>
                    <a:pt x="42297" y="4308"/>
                  </a:lnTo>
                  <a:lnTo>
                    <a:pt x="42038" y="4254"/>
                  </a:lnTo>
                  <a:lnTo>
                    <a:pt x="41909" y="4232"/>
                  </a:lnTo>
                  <a:lnTo>
                    <a:pt x="41768" y="4221"/>
                  </a:lnTo>
                  <a:lnTo>
                    <a:pt x="41639" y="4221"/>
                  </a:lnTo>
                  <a:lnTo>
                    <a:pt x="41498" y="4221"/>
                  </a:lnTo>
                  <a:lnTo>
                    <a:pt x="41358" y="4254"/>
                  </a:lnTo>
                  <a:lnTo>
                    <a:pt x="41218" y="4286"/>
                  </a:lnTo>
                  <a:lnTo>
                    <a:pt x="41218" y="4286"/>
                  </a:lnTo>
                  <a:lnTo>
                    <a:pt x="41239" y="4254"/>
                  </a:lnTo>
                  <a:lnTo>
                    <a:pt x="41250" y="4221"/>
                  </a:lnTo>
                  <a:lnTo>
                    <a:pt x="41239" y="4200"/>
                  </a:lnTo>
                  <a:lnTo>
                    <a:pt x="41218" y="4189"/>
                  </a:lnTo>
                  <a:lnTo>
                    <a:pt x="41218" y="4189"/>
                  </a:lnTo>
                  <a:lnTo>
                    <a:pt x="41023" y="4221"/>
                  </a:lnTo>
                  <a:lnTo>
                    <a:pt x="40851" y="4243"/>
                  </a:lnTo>
                  <a:lnTo>
                    <a:pt x="40667" y="4243"/>
                  </a:lnTo>
                  <a:lnTo>
                    <a:pt x="40484" y="4243"/>
                  </a:lnTo>
                  <a:lnTo>
                    <a:pt x="40311" y="4243"/>
                  </a:lnTo>
                  <a:lnTo>
                    <a:pt x="40127" y="4243"/>
                  </a:lnTo>
                  <a:lnTo>
                    <a:pt x="39955" y="4254"/>
                  </a:lnTo>
                  <a:lnTo>
                    <a:pt x="39771" y="4286"/>
                  </a:lnTo>
                  <a:lnTo>
                    <a:pt x="39771" y="4286"/>
                  </a:lnTo>
                  <a:lnTo>
                    <a:pt x="39706" y="4232"/>
                  </a:lnTo>
                  <a:lnTo>
                    <a:pt x="39642" y="4189"/>
                  </a:lnTo>
                  <a:lnTo>
                    <a:pt x="39577" y="4156"/>
                  </a:lnTo>
                  <a:lnTo>
                    <a:pt x="39501" y="4135"/>
                  </a:lnTo>
                  <a:lnTo>
                    <a:pt x="39329" y="4102"/>
                  </a:lnTo>
                  <a:lnTo>
                    <a:pt x="39167" y="4081"/>
                  </a:lnTo>
                  <a:lnTo>
                    <a:pt x="38821" y="4059"/>
                  </a:lnTo>
                  <a:lnTo>
                    <a:pt x="38659" y="4027"/>
                  </a:lnTo>
                  <a:lnTo>
                    <a:pt x="38594" y="4016"/>
                  </a:lnTo>
                  <a:lnTo>
                    <a:pt x="38519" y="3984"/>
                  </a:lnTo>
                  <a:lnTo>
                    <a:pt x="38519" y="3984"/>
                  </a:lnTo>
                  <a:lnTo>
                    <a:pt x="38465" y="3995"/>
                  </a:lnTo>
                  <a:lnTo>
                    <a:pt x="38443" y="4016"/>
                  </a:lnTo>
                  <a:lnTo>
                    <a:pt x="38433" y="4048"/>
                  </a:lnTo>
                  <a:lnTo>
                    <a:pt x="38443" y="4092"/>
                  </a:lnTo>
                  <a:lnTo>
                    <a:pt x="38454" y="4156"/>
                  </a:lnTo>
                  <a:lnTo>
                    <a:pt x="38443" y="4178"/>
                  </a:lnTo>
                  <a:lnTo>
                    <a:pt x="38422" y="4189"/>
                  </a:lnTo>
                  <a:lnTo>
                    <a:pt x="38422" y="4189"/>
                  </a:lnTo>
                  <a:lnTo>
                    <a:pt x="38260" y="4146"/>
                  </a:lnTo>
                  <a:lnTo>
                    <a:pt x="38098" y="4113"/>
                  </a:lnTo>
                  <a:lnTo>
                    <a:pt x="37936" y="4092"/>
                  </a:lnTo>
                  <a:lnTo>
                    <a:pt x="37774" y="4070"/>
                  </a:lnTo>
                  <a:lnTo>
                    <a:pt x="37439" y="4048"/>
                  </a:lnTo>
                  <a:lnTo>
                    <a:pt x="37105" y="4038"/>
                  </a:lnTo>
                  <a:lnTo>
                    <a:pt x="36759" y="4027"/>
                  </a:lnTo>
                  <a:lnTo>
                    <a:pt x="36414" y="4005"/>
                  </a:lnTo>
                  <a:lnTo>
                    <a:pt x="36057" y="3962"/>
                  </a:lnTo>
                  <a:lnTo>
                    <a:pt x="35874" y="3930"/>
                  </a:lnTo>
                  <a:lnTo>
                    <a:pt x="35680" y="3887"/>
                  </a:lnTo>
                  <a:lnTo>
                    <a:pt x="35680" y="3887"/>
                  </a:lnTo>
                  <a:lnTo>
                    <a:pt x="35647" y="3897"/>
                  </a:lnTo>
                  <a:lnTo>
                    <a:pt x="35636" y="3930"/>
                  </a:lnTo>
                  <a:lnTo>
                    <a:pt x="35604" y="3984"/>
                  </a:lnTo>
                  <a:lnTo>
                    <a:pt x="35593" y="4016"/>
                  </a:lnTo>
                  <a:lnTo>
                    <a:pt x="35572" y="4038"/>
                  </a:lnTo>
                  <a:lnTo>
                    <a:pt x="35528" y="4048"/>
                  </a:lnTo>
                  <a:lnTo>
                    <a:pt x="35485" y="4038"/>
                  </a:lnTo>
                  <a:lnTo>
                    <a:pt x="35485" y="4038"/>
                  </a:lnTo>
                  <a:lnTo>
                    <a:pt x="35248" y="3962"/>
                  </a:lnTo>
                  <a:lnTo>
                    <a:pt x="35107" y="3919"/>
                  </a:lnTo>
                  <a:lnTo>
                    <a:pt x="34978" y="3887"/>
                  </a:lnTo>
                  <a:lnTo>
                    <a:pt x="34838" y="3854"/>
                  </a:lnTo>
                  <a:lnTo>
                    <a:pt x="34697" y="3843"/>
                  </a:lnTo>
                  <a:lnTo>
                    <a:pt x="34568" y="3854"/>
                  </a:lnTo>
                  <a:lnTo>
                    <a:pt x="34503" y="3865"/>
                  </a:lnTo>
                  <a:lnTo>
                    <a:pt x="34438" y="3887"/>
                  </a:lnTo>
                  <a:lnTo>
                    <a:pt x="34438" y="3887"/>
                  </a:lnTo>
                  <a:lnTo>
                    <a:pt x="34406" y="3876"/>
                  </a:lnTo>
                  <a:lnTo>
                    <a:pt x="34406" y="3854"/>
                  </a:lnTo>
                  <a:lnTo>
                    <a:pt x="34427" y="3822"/>
                  </a:lnTo>
                  <a:lnTo>
                    <a:pt x="34438" y="3789"/>
                  </a:lnTo>
                  <a:lnTo>
                    <a:pt x="34438" y="3789"/>
                  </a:lnTo>
                  <a:lnTo>
                    <a:pt x="34287" y="3833"/>
                  </a:lnTo>
                  <a:lnTo>
                    <a:pt x="34136" y="3876"/>
                  </a:lnTo>
                  <a:lnTo>
                    <a:pt x="33963" y="3897"/>
                  </a:lnTo>
                  <a:lnTo>
                    <a:pt x="33790" y="3908"/>
                  </a:lnTo>
                  <a:lnTo>
                    <a:pt x="33618" y="3908"/>
                  </a:lnTo>
                  <a:lnTo>
                    <a:pt x="33434" y="3908"/>
                  </a:lnTo>
                  <a:lnTo>
                    <a:pt x="33067" y="3887"/>
                  </a:lnTo>
                  <a:lnTo>
                    <a:pt x="32711" y="3854"/>
                  </a:lnTo>
                  <a:lnTo>
                    <a:pt x="32387" y="3811"/>
                  </a:lnTo>
                  <a:lnTo>
                    <a:pt x="31890" y="3735"/>
                  </a:lnTo>
                  <a:lnTo>
                    <a:pt x="31890" y="3735"/>
                  </a:lnTo>
                  <a:lnTo>
                    <a:pt x="31847" y="3746"/>
                  </a:lnTo>
                  <a:lnTo>
                    <a:pt x="31815" y="3735"/>
                  </a:lnTo>
                  <a:lnTo>
                    <a:pt x="31793" y="3714"/>
                  </a:lnTo>
                  <a:lnTo>
                    <a:pt x="31793" y="3692"/>
                  </a:lnTo>
                  <a:lnTo>
                    <a:pt x="31815" y="3638"/>
                  </a:lnTo>
                  <a:lnTo>
                    <a:pt x="31847" y="3584"/>
                  </a:lnTo>
                  <a:lnTo>
                    <a:pt x="31847" y="3584"/>
                  </a:lnTo>
                  <a:lnTo>
                    <a:pt x="31761" y="3617"/>
                  </a:lnTo>
                  <a:lnTo>
                    <a:pt x="31685" y="3638"/>
                  </a:lnTo>
                  <a:lnTo>
                    <a:pt x="31599" y="3649"/>
                  </a:lnTo>
                  <a:lnTo>
                    <a:pt x="31502" y="3660"/>
                  </a:lnTo>
                  <a:lnTo>
                    <a:pt x="31329" y="3660"/>
                  </a:lnTo>
                  <a:lnTo>
                    <a:pt x="31135" y="3638"/>
                  </a:lnTo>
                  <a:lnTo>
                    <a:pt x="30951" y="3606"/>
                  </a:lnTo>
                  <a:lnTo>
                    <a:pt x="30757" y="3563"/>
                  </a:lnTo>
                  <a:lnTo>
                    <a:pt x="30573" y="3520"/>
                  </a:lnTo>
                  <a:lnTo>
                    <a:pt x="30401" y="3487"/>
                  </a:lnTo>
                  <a:lnTo>
                    <a:pt x="30401" y="3487"/>
                  </a:lnTo>
                  <a:lnTo>
                    <a:pt x="30401" y="3530"/>
                  </a:lnTo>
                  <a:lnTo>
                    <a:pt x="30401" y="3552"/>
                  </a:lnTo>
                  <a:lnTo>
                    <a:pt x="30411" y="3584"/>
                  </a:lnTo>
                  <a:lnTo>
                    <a:pt x="30422" y="3606"/>
                  </a:lnTo>
                  <a:lnTo>
                    <a:pt x="30465" y="3627"/>
                  </a:lnTo>
                  <a:lnTo>
                    <a:pt x="30519" y="3638"/>
                  </a:lnTo>
                  <a:lnTo>
                    <a:pt x="30660" y="3638"/>
                  </a:lnTo>
                  <a:lnTo>
                    <a:pt x="30800" y="3638"/>
                  </a:lnTo>
                  <a:lnTo>
                    <a:pt x="30800" y="3638"/>
                  </a:lnTo>
                  <a:lnTo>
                    <a:pt x="30757" y="3671"/>
                  </a:lnTo>
                  <a:lnTo>
                    <a:pt x="30714" y="3692"/>
                  </a:lnTo>
                  <a:lnTo>
                    <a:pt x="30670" y="3703"/>
                  </a:lnTo>
                  <a:lnTo>
                    <a:pt x="30627" y="3703"/>
                  </a:lnTo>
                  <a:lnTo>
                    <a:pt x="30584" y="3703"/>
                  </a:lnTo>
                  <a:lnTo>
                    <a:pt x="30541" y="3692"/>
                  </a:lnTo>
                  <a:lnTo>
                    <a:pt x="30444" y="3660"/>
                  </a:lnTo>
                  <a:lnTo>
                    <a:pt x="30271" y="3563"/>
                  </a:lnTo>
                  <a:lnTo>
                    <a:pt x="30185" y="3520"/>
                  </a:lnTo>
                  <a:lnTo>
                    <a:pt x="30098" y="3487"/>
                  </a:lnTo>
                  <a:lnTo>
                    <a:pt x="30098" y="3487"/>
                  </a:lnTo>
                  <a:lnTo>
                    <a:pt x="30055" y="3487"/>
                  </a:lnTo>
                  <a:lnTo>
                    <a:pt x="29990" y="3509"/>
                  </a:lnTo>
                  <a:lnTo>
                    <a:pt x="29850" y="3563"/>
                  </a:lnTo>
                  <a:lnTo>
                    <a:pt x="29807" y="3573"/>
                  </a:lnTo>
                  <a:lnTo>
                    <a:pt x="29785" y="3563"/>
                  </a:lnTo>
                  <a:lnTo>
                    <a:pt x="29774" y="3563"/>
                  </a:lnTo>
                  <a:lnTo>
                    <a:pt x="29764" y="3541"/>
                  </a:lnTo>
                  <a:lnTo>
                    <a:pt x="29764" y="3520"/>
                  </a:lnTo>
                  <a:lnTo>
                    <a:pt x="29807" y="3444"/>
                  </a:lnTo>
                  <a:lnTo>
                    <a:pt x="29807" y="3444"/>
                  </a:lnTo>
                  <a:lnTo>
                    <a:pt x="29764" y="3444"/>
                  </a:lnTo>
                  <a:lnTo>
                    <a:pt x="29742" y="3466"/>
                  </a:lnTo>
                  <a:lnTo>
                    <a:pt x="29720" y="3487"/>
                  </a:lnTo>
                  <a:lnTo>
                    <a:pt x="29710" y="3530"/>
                  </a:lnTo>
                  <a:lnTo>
                    <a:pt x="29699" y="3552"/>
                  </a:lnTo>
                  <a:lnTo>
                    <a:pt x="29688" y="3584"/>
                  </a:lnTo>
                  <a:lnTo>
                    <a:pt x="29656" y="3595"/>
                  </a:lnTo>
                  <a:lnTo>
                    <a:pt x="29602" y="3584"/>
                  </a:lnTo>
                  <a:lnTo>
                    <a:pt x="29602" y="3584"/>
                  </a:lnTo>
                  <a:lnTo>
                    <a:pt x="29548" y="3530"/>
                  </a:lnTo>
                  <a:lnTo>
                    <a:pt x="29483" y="3455"/>
                  </a:lnTo>
                  <a:lnTo>
                    <a:pt x="29451" y="3412"/>
                  </a:lnTo>
                  <a:lnTo>
                    <a:pt x="29397" y="3379"/>
                  </a:lnTo>
                  <a:lnTo>
                    <a:pt x="29332" y="3358"/>
                  </a:lnTo>
                  <a:lnTo>
                    <a:pt x="29256" y="3336"/>
                  </a:lnTo>
                  <a:lnTo>
                    <a:pt x="29256" y="3336"/>
                  </a:lnTo>
                  <a:lnTo>
                    <a:pt x="29224" y="3379"/>
                  </a:lnTo>
                  <a:lnTo>
                    <a:pt x="29224" y="3412"/>
                  </a:lnTo>
                  <a:lnTo>
                    <a:pt x="29245" y="3433"/>
                  </a:lnTo>
                  <a:lnTo>
                    <a:pt x="29267" y="3466"/>
                  </a:lnTo>
                  <a:lnTo>
                    <a:pt x="29299" y="3509"/>
                  </a:lnTo>
                  <a:lnTo>
                    <a:pt x="29321" y="3552"/>
                  </a:lnTo>
                  <a:lnTo>
                    <a:pt x="29321" y="3617"/>
                  </a:lnTo>
                  <a:lnTo>
                    <a:pt x="29299" y="3692"/>
                  </a:lnTo>
                  <a:lnTo>
                    <a:pt x="29299" y="3692"/>
                  </a:lnTo>
                  <a:lnTo>
                    <a:pt x="29105" y="3627"/>
                  </a:lnTo>
                  <a:lnTo>
                    <a:pt x="28911" y="3595"/>
                  </a:lnTo>
                  <a:lnTo>
                    <a:pt x="28727" y="3563"/>
                  </a:lnTo>
                  <a:lnTo>
                    <a:pt x="28554" y="3552"/>
                  </a:lnTo>
                  <a:lnTo>
                    <a:pt x="28371" y="3541"/>
                  </a:lnTo>
                  <a:lnTo>
                    <a:pt x="28209" y="3541"/>
                  </a:lnTo>
                  <a:lnTo>
                    <a:pt x="27874" y="3563"/>
                  </a:lnTo>
                  <a:lnTo>
                    <a:pt x="27529" y="3584"/>
                  </a:lnTo>
                  <a:lnTo>
                    <a:pt x="27173" y="3584"/>
                  </a:lnTo>
                  <a:lnTo>
                    <a:pt x="26989" y="3584"/>
                  </a:lnTo>
                  <a:lnTo>
                    <a:pt x="26795" y="3563"/>
                  </a:lnTo>
                  <a:lnTo>
                    <a:pt x="26579" y="3530"/>
                  </a:lnTo>
                  <a:lnTo>
                    <a:pt x="26363" y="3487"/>
                  </a:lnTo>
                  <a:lnTo>
                    <a:pt x="26363" y="3487"/>
                  </a:lnTo>
                  <a:lnTo>
                    <a:pt x="26331" y="3509"/>
                  </a:lnTo>
                  <a:lnTo>
                    <a:pt x="26331" y="3520"/>
                  </a:lnTo>
                  <a:lnTo>
                    <a:pt x="26341" y="3530"/>
                  </a:lnTo>
                  <a:lnTo>
                    <a:pt x="26374" y="3541"/>
                  </a:lnTo>
                  <a:lnTo>
                    <a:pt x="26417" y="3541"/>
                  </a:lnTo>
                  <a:lnTo>
                    <a:pt x="26417" y="3541"/>
                  </a:lnTo>
                  <a:lnTo>
                    <a:pt x="26352" y="3541"/>
                  </a:lnTo>
                  <a:lnTo>
                    <a:pt x="26287" y="3541"/>
                  </a:lnTo>
                  <a:lnTo>
                    <a:pt x="26158" y="3520"/>
                  </a:lnTo>
                  <a:lnTo>
                    <a:pt x="25899" y="3466"/>
                  </a:lnTo>
                  <a:lnTo>
                    <a:pt x="25769" y="3433"/>
                  </a:lnTo>
                  <a:lnTo>
                    <a:pt x="25629" y="3422"/>
                  </a:lnTo>
                  <a:lnTo>
                    <a:pt x="25553" y="3433"/>
                  </a:lnTo>
                  <a:lnTo>
                    <a:pt x="25478" y="3444"/>
                  </a:lnTo>
                  <a:lnTo>
                    <a:pt x="25402" y="3455"/>
                  </a:lnTo>
                  <a:lnTo>
                    <a:pt x="25316" y="3487"/>
                  </a:lnTo>
                  <a:lnTo>
                    <a:pt x="25316" y="3487"/>
                  </a:lnTo>
                  <a:lnTo>
                    <a:pt x="25273" y="3444"/>
                  </a:lnTo>
                  <a:lnTo>
                    <a:pt x="25229" y="3422"/>
                  </a:lnTo>
                  <a:lnTo>
                    <a:pt x="25175" y="3401"/>
                  </a:lnTo>
                  <a:lnTo>
                    <a:pt x="25100" y="3390"/>
                  </a:lnTo>
                  <a:lnTo>
                    <a:pt x="24960" y="3379"/>
                  </a:lnTo>
                  <a:lnTo>
                    <a:pt x="24787" y="3379"/>
                  </a:lnTo>
                  <a:lnTo>
                    <a:pt x="24614" y="3379"/>
                  </a:lnTo>
                  <a:lnTo>
                    <a:pt x="24441" y="3368"/>
                  </a:lnTo>
                  <a:lnTo>
                    <a:pt x="24355" y="3347"/>
                  </a:lnTo>
                  <a:lnTo>
                    <a:pt x="24269" y="3325"/>
                  </a:lnTo>
                  <a:lnTo>
                    <a:pt x="24193" y="3282"/>
                  </a:lnTo>
                  <a:lnTo>
                    <a:pt x="24117" y="3239"/>
                  </a:lnTo>
                  <a:lnTo>
                    <a:pt x="24117" y="3239"/>
                  </a:lnTo>
                  <a:lnTo>
                    <a:pt x="23988" y="3282"/>
                  </a:lnTo>
                  <a:lnTo>
                    <a:pt x="23858" y="3325"/>
                  </a:lnTo>
                  <a:lnTo>
                    <a:pt x="23621" y="3444"/>
                  </a:lnTo>
                  <a:lnTo>
                    <a:pt x="23621" y="3444"/>
                  </a:lnTo>
                  <a:lnTo>
                    <a:pt x="23621" y="3390"/>
                  </a:lnTo>
                  <a:lnTo>
                    <a:pt x="23610" y="3358"/>
                  </a:lnTo>
                  <a:lnTo>
                    <a:pt x="23588" y="3325"/>
                  </a:lnTo>
                  <a:lnTo>
                    <a:pt x="23578" y="3293"/>
                  </a:lnTo>
                  <a:lnTo>
                    <a:pt x="23578" y="3293"/>
                  </a:lnTo>
                  <a:lnTo>
                    <a:pt x="23545" y="3293"/>
                  </a:lnTo>
                  <a:lnTo>
                    <a:pt x="23535" y="3314"/>
                  </a:lnTo>
                  <a:lnTo>
                    <a:pt x="23535" y="3325"/>
                  </a:lnTo>
                  <a:lnTo>
                    <a:pt x="23556" y="3347"/>
                  </a:lnTo>
                  <a:lnTo>
                    <a:pt x="23567" y="3379"/>
                  </a:lnTo>
                  <a:lnTo>
                    <a:pt x="23588" y="3412"/>
                  </a:lnTo>
                  <a:lnTo>
                    <a:pt x="23588" y="3444"/>
                  </a:lnTo>
                  <a:lnTo>
                    <a:pt x="23578" y="3487"/>
                  </a:lnTo>
                  <a:lnTo>
                    <a:pt x="23578" y="3487"/>
                  </a:lnTo>
                  <a:lnTo>
                    <a:pt x="23081" y="3358"/>
                  </a:lnTo>
                  <a:lnTo>
                    <a:pt x="22865" y="3293"/>
                  </a:lnTo>
                  <a:lnTo>
                    <a:pt x="22628" y="3239"/>
                  </a:lnTo>
                  <a:lnTo>
                    <a:pt x="22628" y="3239"/>
                  </a:lnTo>
                  <a:lnTo>
                    <a:pt x="22584" y="3260"/>
                  </a:lnTo>
                  <a:lnTo>
                    <a:pt x="22584" y="3271"/>
                  </a:lnTo>
                  <a:lnTo>
                    <a:pt x="22584" y="3282"/>
                  </a:lnTo>
                  <a:lnTo>
                    <a:pt x="22606" y="3304"/>
                  </a:lnTo>
                  <a:lnTo>
                    <a:pt x="22638" y="3314"/>
                  </a:lnTo>
                  <a:lnTo>
                    <a:pt x="22682" y="3336"/>
                  </a:lnTo>
                  <a:lnTo>
                    <a:pt x="22714" y="3358"/>
                  </a:lnTo>
                  <a:lnTo>
                    <a:pt x="22736" y="3390"/>
                  </a:lnTo>
                  <a:lnTo>
                    <a:pt x="22736" y="3412"/>
                  </a:lnTo>
                  <a:lnTo>
                    <a:pt x="22725" y="3444"/>
                  </a:lnTo>
                  <a:lnTo>
                    <a:pt x="22725" y="3444"/>
                  </a:lnTo>
                  <a:lnTo>
                    <a:pt x="22628" y="3412"/>
                  </a:lnTo>
                  <a:lnTo>
                    <a:pt x="22541" y="3390"/>
                  </a:lnTo>
                  <a:lnTo>
                    <a:pt x="22455" y="3379"/>
                  </a:lnTo>
                  <a:lnTo>
                    <a:pt x="22379" y="3379"/>
                  </a:lnTo>
                  <a:lnTo>
                    <a:pt x="22228" y="3401"/>
                  </a:lnTo>
                  <a:lnTo>
                    <a:pt x="22099" y="3433"/>
                  </a:lnTo>
                  <a:lnTo>
                    <a:pt x="21980" y="3444"/>
                  </a:lnTo>
                  <a:lnTo>
                    <a:pt x="21926" y="3444"/>
                  </a:lnTo>
                  <a:lnTo>
                    <a:pt x="21883" y="3433"/>
                  </a:lnTo>
                  <a:lnTo>
                    <a:pt x="21840" y="3412"/>
                  </a:lnTo>
                  <a:lnTo>
                    <a:pt x="21796" y="3368"/>
                  </a:lnTo>
                  <a:lnTo>
                    <a:pt x="21764" y="3314"/>
                  </a:lnTo>
                  <a:lnTo>
                    <a:pt x="21732" y="3239"/>
                  </a:lnTo>
                  <a:lnTo>
                    <a:pt x="21732" y="3239"/>
                  </a:lnTo>
                  <a:lnTo>
                    <a:pt x="21710" y="3228"/>
                  </a:lnTo>
                  <a:lnTo>
                    <a:pt x="21688" y="3217"/>
                  </a:lnTo>
                  <a:lnTo>
                    <a:pt x="21634" y="3228"/>
                  </a:lnTo>
                  <a:lnTo>
                    <a:pt x="21591" y="3250"/>
                  </a:lnTo>
                  <a:lnTo>
                    <a:pt x="21537" y="3282"/>
                  </a:lnTo>
                  <a:lnTo>
                    <a:pt x="21473" y="3325"/>
                  </a:lnTo>
                  <a:lnTo>
                    <a:pt x="21419" y="3358"/>
                  </a:lnTo>
                  <a:lnTo>
                    <a:pt x="21354" y="3379"/>
                  </a:lnTo>
                  <a:lnTo>
                    <a:pt x="21278" y="3390"/>
                  </a:lnTo>
                  <a:lnTo>
                    <a:pt x="21278" y="3390"/>
                  </a:lnTo>
                  <a:lnTo>
                    <a:pt x="21181" y="3336"/>
                  </a:lnTo>
                  <a:lnTo>
                    <a:pt x="21073" y="3293"/>
                  </a:lnTo>
                  <a:lnTo>
                    <a:pt x="20965" y="3260"/>
                  </a:lnTo>
                  <a:lnTo>
                    <a:pt x="20857" y="3250"/>
                  </a:lnTo>
                  <a:lnTo>
                    <a:pt x="20749" y="3239"/>
                  </a:lnTo>
                  <a:lnTo>
                    <a:pt x="20641" y="3250"/>
                  </a:lnTo>
                  <a:lnTo>
                    <a:pt x="20415" y="3260"/>
                  </a:lnTo>
                  <a:lnTo>
                    <a:pt x="20209" y="3271"/>
                  </a:lnTo>
                  <a:lnTo>
                    <a:pt x="20101" y="3271"/>
                  </a:lnTo>
                  <a:lnTo>
                    <a:pt x="20004" y="3260"/>
                  </a:lnTo>
                  <a:lnTo>
                    <a:pt x="19918" y="3239"/>
                  </a:lnTo>
                  <a:lnTo>
                    <a:pt x="19832" y="3206"/>
                  </a:lnTo>
                  <a:lnTo>
                    <a:pt x="19756" y="3163"/>
                  </a:lnTo>
                  <a:lnTo>
                    <a:pt x="19691" y="3088"/>
                  </a:lnTo>
                  <a:lnTo>
                    <a:pt x="19691" y="3088"/>
                  </a:lnTo>
                  <a:lnTo>
                    <a:pt x="19378" y="3120"/>
                  </a:lnTo>
                  <a:lnTo>
                    <a:pt x="19076" y="3152"/>
                  </a:lnTo>
                  <a:lnTo>
                    <a:pt x="18784" y="3163"/>
                  </a:lnTo>
                  <a:lnTo>
                    <a:pt x="18482" y="3174"/>
                  </a:lnTo>
                  <a:lnTo>
                    <a:pt x="17910" y="3174"/>
                  </a:lnTo>
                  <a:lnTo>
                    <a:pt x="17359" y="3163"/>
                  </a:lnTo>
                  <a:lnTo>
                    <a:pt x="16809" y="3120"/>
                  </a:lnTo>
                  <a:lnTo>
                    <a:pt x="16269" y="3066"/>
                  </a:lnTo>
                  <a:lnTo>
                    <a:pt x="15740" y="3012"/>
                  </a:lnTo>
                  <a:lnTo>
                    <a:pt x="15200" y="2937"/>
                  </a:lnTo>
                  <a:lnTo>
                    <a:pt x="15200" y="2937"/>
                  </a:lnTo>
                  <a:lnTo>
                    <a:pt x="15114" y="2958"/>
                  </a:lnTo>
                  <a:lnTo>
                    <a:pt x="15038" y="2980"/>
                  </a:lnTo>
                  <a:lnTo>
                    <a:pt x="14887" y="3023"/>
                  </a:lnTo>
                  <a:lnTo>
                    <a:pt x="14736" y="3066"/>
                  </a:lnTo>
                  <a:lnTo>
                    <a:pt x="14650" y="3088"/>
                  </a:lnTo>
                  <a:lnTo>
                    <a:pt x="14553" y="3088"/>
                  </a:lnTo>
                  <a:lnTo>
                    <a:pt x="14553" y="3088"/>
                  </a:lnTo>
                  <a:lnTo>
                    <a:pt x="14499" y="3055"/>
                  </a:lnTo>
                  <a:lnTo>
                    <a:pt x="14423" y="3023"/>
                  </a:lnTo>
                  <a:lnTo>
                    <a:pt x="14326" y="3001"/>
                  </a:lnTo>
                  <a:lnTo>
                    <a:pt x="14218" y="2980"/>
                  </a:lnTo>
                  <a:lnTo>
                    <a:pt x="13970" y="2969"/>
                  </a:lnTo>
                  <a:lnTo>
                    <a:pt x="13678" y="2980"/>
                  </a:lnTo>
                  <a:lnTo>
                    <a:pt x="13030" y="3012"/>
                  </a:lnTo>
                  <a:lnTo>
                    <a:pt x="12696" y="3034"/>
                  </a:lnTo>
                  <a:lnTo>
                    <a:pt x="12361" y="3045"/>
                  </a:lnTo>
                  <a:lnTo>
                    <a:pt x="12361" y="3045"/>
                  </a:lnTo>
                  <a:lnTo>
                    <a:pt x="12091" y="3034"/>
                  </a:lnTo>
                  <a:lnTo>
                    <a:pt x="11832" y="3012"/>
                  </a:lnTo>
                  <a:lnTo>
                    <a:pt x="11325" y="2947"/>
                  </a:lnTo>
                  <a:lnTo>
                    <a:pt x="11098" y="2915"/>
                  </a:lnTo>
                  <a:lnTo>
                    <a:pt x="10871" y="2893"/>
                  </a:lnTo>
                  <a:lnTo>
                    <a:pt x="10666" y="2883"/>
                  </a:lnTo>
                  <a:lnTo>
                    <a:pt x="10472" y="2893"/>
                  </a:lnTo>
                  <a:lnTo>
                    <a:pt x="10472" y="2893"/>
                  </a:lnTo>
                  <a:lnTo>
                    <a:pt x="10407" y="2904"/>
                  </a:lnTo>
                  <a:lnTo>
                    <a:pt x="10342" y="2926"/>
                  </a:lnTo>
                  <a:lnTo>
                    <a:pt x="10213" y="3001"/>
                  </a:lnTo>
                  <a:lnTo>
                    <a:pt x="10094" y="3055"/>
                  </a:lnTo>
                  <a:lnTo>
                    <a:pt x="10029" y="3077"/>
                  </a:lnTo>
                  <a:lnTo>
                    <a:pt x="9975" y="3088"/>
                  </a:lnTo>
                  <a:lnTo>
                    <a:pt x="9975" y="3088"/>
                  </a:lnTo>
                  <a:lnTo>
                    <a:pt x="9964" y="3088"/>
                  </a:lnTo>
                  <a:lnTo>
                    <a:pt x="9954" y="3066"/>
                  </a:lnTo>
                  <a:lnTo>
                    <a:pt x="9943" y="3023"/>
                  </a:lnTo>
                  <a:lnTo>
                    <a:pt x="9910" y="2969"/>
                  </a:lnTo>
                  <a:lnTo>
                    <a:pt x="9900" y="2947"/>
                  </a:lnTo>
                  <a:lnTo>
                    <a:pt x="9867" y="2937"/>
                  </a:lnTo>
                  <a:lnTo>
                    <a:pt x="9867" y="2937"/>
                  </a:lnTo>
                  <a:lnTo>
                    <a:pt x="9759" y="2915"/>
                  </a:lnTo>
                  <a:lnTo>
                    <a:pt x="9619" y="2915"/>
                  </a:lnTo>
                  <a:lnTo>
                    <a:pt x="9479" y="2915"/>
                  </a:lnTo>
                  <a:lnTo>
                    <a:pt x="9327" y="2915"/>
                  </a:lnTo>
                  <a:lnTo>
                    <a:pt x="9004" y="2947"/>
                  </a:lnTo>
                  <a:lnTo>
                    <a:pt x="8669" y="2980"/>
                  </a:lnTo>
                  <a:lnTo>
                    <a:pt x="8323" y="3012"/>
                  </a:lnTo>
                  <a:lnTo>
                    <a:pt x="8162" y="3012"/>
                  </a:lnTo>
                  <a:lnTo>
                    <a:pt x="8010" y="3012"/>
                  </a:lnTo>
                  <a:lnTo>
                    <a:pt x="7859" y="3001"/>
                  </a:lnTo>
                  <a:lnTo>
                    <a:pt x="7719" y="2980"/>
                  </a:lnTo>
                  <a:lnTo>
                    <a:pt x="7589" y="2947"/>
                  </a:lnTo>
                  <a:lnTo>
                    <a:pt x="7481" y="2893"/>
                  </a:lnTo>
                  <a:lnTo>
                    <a:pt x="7481" y="2893"/>
                  </a:lnTo>
                  <a:lnTo>
                    <a:pt x="7406" y="2883"/>
                  </a:lnTo>
                  <a:lnTo>
                    <a:pt x="7352" y="2893"/>
                  </a:lnTo>
                  <a:lnTo>
                    <a:pt x="7309" y="2926"/>
                  </a:lnTo>
                  <a:lnTo>
                    <a:pt x="7287" y="2969"/>
                  </a:lnTo>
                  <a:lnTo>
                    <a:pt x="7255" y="3012"/>
                  </a:lnTo>
                  <a:lnTo>
                    <a:pt x="7233" y="3055"/>
                  </a:lnTo>
                  <a:lnTo>
                    <a:pt x="7190" y="3077"/>
                  </a:lnTo>
                  <a:lnTo>
                    <a:pt x="7136" y="3088"/>
                  </a:lnTo>
                  <a:lnTo>
                    <a:pt x="7136" y="3088"/>
                  </a:lnTo>
                  <a:lnTo>
                    <a:pt x="6942" y="3023"/>
                  </a:lnTo>
                  <a:lnTo>
                    <a:pt x="6758" y="2969"/>
                  </a:lnTo>
                  <a:lnTo>
                    <a:pt x="6564" y="2926"/>
                  </a:lnTo>
                  <a:lnTo>
                    <a:pt x="6369" y="2915"/>
                  </a:lnTo>
                  <a:lnTo>
                    <a:pt x="6175" y="2915"/>
                  </a:lnTo>
                  <a:lnTo>
                    <a:pt x="5981" y="2926"/>
                  </a:lnTo>
                  <a:lnTo>
                    <a:pt x="5786" y="2947"/>
                  </a:lnTo>
                  <a:lnTo>
                    <a:pt x="5581" y="2991"/>
                  </a:lnTo>
                  <a:lnTo>
                    <a:pt x="5581" y="2991"/>
                  </a:lnTo>
                  <a:lnTo>
                    <a:pt x="5538" y="2937"/>
                  </a:lnTo>
                  <a:lnTo>
                    <a:pt x="5473" y="2893"/>
                  </a:lnTo>
                  <a:lnTo>
                    <a:pt x="5409" y="2861"/>
                  </a:lnTo>
                  <a:lnTo>
                    <a:pt x="5333" y="2850"/>
                  </a:lnTo>
                  <a:lnTo>
                    <a:pt x="5257" y="2839"/>
                  </a:lnTo>
                  <a:lnTo>
                    <a:pt x="5171" y="2829"/>
                  </a:lnTo>
                  <a:lnTo>
                    <a:pt x="4998" y="2839"/>
                  </a:lnTo>
                  <a:lnTo>
                    <a:pt x="4815" y="2861"/>
                  </a:lnTo>
                  <a:lnTo>
                    <a:pt x="4642" y="2861"/>
                  </a:lnTo>
                  <a:lnTo>
                    <a:pt x="4556" y="2861"/>
                  </a:lnTo>
                  <a:lnTo>
                    <a:pt x="4480" y="2850"/>
                  </a:lnTo>
                  <a:lnTo>
                    <a:pt x="4405" y="2829"/>
                  </a:lnTo>
                  <a:lnTo>
                    <a:pt x="4340" y="2796"/>
                  </a:lnTo>
                  <a:lnTo>
                    <a:pt x="4340" y="2796"/>
                  </a:lnTo>
                  <a:lnTo>
                    <a:pt x="4156" y="2829"/>
                  </a:lnTo>
                  <a:lnTo>
                    <a:pt x="3973" y="2861"/>
                  </a:lnTo>
                  <a:lnTo>
                    <a:pt x="3800" y="2883"/>
                  </a:lnTo>
                  <a:lnTo>
                    <a:pt x="3617" y="2893"/>
                  </a:lnTo>
                  <a:lnTo>
                    <a:pt x="3282" y="2904"/>
                  </a:lnTo>
                  <a:lnTo>
                    <a:pt x="2936" y="2893"/>
                  </a:lnTo>
                  <a:lnTo>
                    <a:pt x="2267" y="2850"/>
                  </a:lnTo>
                  <a:lnTo>
                    <a:pt x="1911" y="2839"/>
                  </a:lnTo>
                  <a:lnTo>
                    <a:pt x="1555" y="2839"/>
                  </a:lnTo>
                  <a:lnTo>
                    <a:pt x="1555" y="2839"/>
                  </a:lnTo>
                  <a:lnTo>
                    <a:pt x="1436" y="2775"/>
                  </a:lnTo>
                  <a:lnTo>
                    <a:pt x="1317" y="2710"/>
                  </a:lnTo>
                  <a:lnTo>
                    <a:pt x="1188" y="2656"/>
                  </a:lnTo>
                  <a:lnTo>
                    <a:pt x="1058" y="2613"/>
                  </a:lnTo>
                  <a:lnTo>
                    <a:pt x="918" y="2570"/>
                  </a:lnTo>
                  <a:lnTo>
                    <a:pt x="766" y="2537"/>
                  </a:lnTo>
                  <a:lnTo>
                    <a:pt x="615" y="2516"/>
                  </a:lnTo>
                  <a:lnTo>
                    <a:pt x="453" y="2494"/>
                  </a:lnTo>
                  <a:lnTo>
                    <a:pt x="453" y="2494"/>
                  </a:lnTo>
                  <a:lnTo>
                    <a:pt x="367" y="2235"/>
                  </a:lnTo>
                  <a:lnTo>
                    <a:pt x="259" y="1943"/>
                  </a:lnTo>
                  <a:lnTo>
                    <a:pt x="151" y="1641"/>
                  </a:lnTo>
                  <a:lnTo>
                    <a:pt x="97" y="1490"/>
                  </a:lnTo>
                  <a:lnTo>
                    <a:pt x="65" y="1328"/>
                  </a:lnTo>
                  <a:lnTo>
                    <a:pt x="22" y="1177"/>
                  </a:lnTo>
                  <a:lnTo>
                    <a:pt x="0" y="1026"/>
                  </a:lnTo>
                  <a:lnTo>
                    <a:pt x="0" y="885"/>
                  </a:lnTo>
                  <a:lnTo>
                    <a:pt x="11" y="745"/>
                  </a:lnTo>
                  <a:lnTo>
                    <a:pt x="32" y="605"/>
                  </a:lnTo>
                  <a:lnTo>
                    <a:pt x="86" y="475"/>
                  </a:lnTo>
                  <a:lnTo>
                    <a:pt x="119" y="421"/>
                  </a:lnTo>
                  <a:lnTo>
                    <a:pt x="162" y="356"/>
                  </a:lnTo>
                  <a:lnTo>
                    <a:pt x="205" y="302"/>
                  </a:lnTo>
                  <a:lnTo>
                    <a:pt x="259" y="248"/>
                  </a:lnTo>
                  <a:lnTo>
                    <a:pt x="259" y="248"/>
                  </a:lnTo>
                  <a:lnTo>
                    <a:pt x="928" y="184"/>
                  </a:lnTo>
                  <a:lnTo>
                    <a:pt x="1598" y="130"/>
                  </a:lnTo>
                  <a:lnTo>
                    <a:pt x="2278" y="87"/>
                  </a:lnTo>
                  <a:lnTo>
                    <a:pt x="2958" y="54"/>
                  </a:lnTo>
                  <a:lnTo>
                    <a:pt x="3649" y="33"/>
                  </a:lnTo>
                  <a:lnTo>
                    <a:pt x="4329" y="11"/>
                  </a:lnTo>
                  <a:lnTo>
                    <a:pt x="5722" y="0"/>
                  </a:lnTo>
                  <a:lnTo>
                    <a:pt x="7114" y="11"/>
                  </a:lnTo>
                  <a:lnTo>
                    <a:pt x="8518" y="33"/>
                  </a:lnTo>
                  <a:lnTo>
                    <a:pt x="9921" y="43"/>
                  </a:lnTo>
                  <a:lnTo>
                    <a:pt x="11314" y="54"/>
                  </a:lnTo>
                  <a:lnTo>
                    <a:pt x="11314" y="54"/>
                  </a:lnTo>
                  <a:lnTo>
                    <a:pt x="13343" y="43"/>
                  </a:lnTo>
                  <a:lnTo>
                    <a:pt x="15449" y="33"/>
                  </a:lnTo>
                  <a:lnTo>
                    <a:pt x="16507" y="33"/>
                  </a:lnTo>
                  <a:lnTo>
                    <a:pt x="17575" y="43"/>
                  </a:lnTo>
                  <a:lnTo>
                    <a:pt x="18633" y="65"/>
                  </a:lnTo>
                  <a:lnTo>
                    <a:pt x="19691" y="97"/>
                  </a:lnTo>
                  <a:lnTo>
                    <a:pt x="19691" y="97"/>
                  </a:lnTo>
                  <a:lnTo>
                    <a:pt x="21958" y="205"/>
                  </a:lnTo>
                  <a:lnTo>
                    <a:pt x="24204" y="324"/>
                  </a:lnTo>
                  <a:lnTo>
                    <a:pt x="26428" y="443"/>
                  </a:lnTo>
                  <a:lnTo>
                    <a:pt x="28608" y="551"/>
                  </a:lnTo>
                  <a:lnTo>
                    <a:pt x="28608" y="551"/>
                  </a:lnTo>
                  <a:lnTo>
                    <a:pt x="29548" y="594"/>
                  </a:lnTo>
                  <a:lnTo>
                    <a:pt x="30530" y="659"/>
                  </a:lnTo>
                  <a:lnTo>
                    <a:pt x="31523" y="713"/>
                  </a:lnTo>
                  <a:lnTo>
                    <a:pt x="32495" y="745"/>
                  </a:lnTo>
                  <a:lnTo>
                    <a:pt x="32495" y="745"/>
                  </a:lnTo>
                  <a:lnTo>
                    <a:pt x="32700" y="767"/>
                  </a:lnTo>
                  <a:lnTo>
                    <a:pt x="32894" y="788"/>
                  </a:lnTo>
                  <a:lnTo>
                    <a:pt x="33294" y="842"/>
                  </a:lnTo>
                  <a:lnTo>
                    <a:pt x="33693" y="907"/>
                  </a:lnTo>
                  <a:lnTo>
                    <a:pt x="33888" y="939"/>
                  </a:lnTo>
                  <a:lnTo>
                    <a:pt x="34093" y="950"/>
                  </a:lnTo>
                  <a:lnTo>
                    <a:pt x="34093" y="950"/>
                  </a:lnTo>
                  <a:lnTo>
                    <a:pt x="34611" y="983"/>
                  </a:lnTo>
                  <a:lnTo>
                    <a:pt x="35237" y="1026"/>
                  </a:lnTo>
                  <a:lnTo>
                    <a:pt x="35539" y="1047"/>
                  </a:lnTo>
                  <a:lnTo>
                    <a:pt x="35809" y="1047"/>
                  </a:lnTo>
                  <a:lnTo>
                    <a:pt x="36025" y="1037"/>
                  </a:lnTo>
                  <a:lnTo>
                    <a:pt x="36111" y="1015"/>
                  </a:lnTo>
                  <a:lnTo>
                    <a:pt x="36176" y="993"/>
                  </a:lnTo>
                  <a:lnTo>
                    <a:pt x="36176" y="993"/>
                  </a:lnTo>
                  <a:lnTo>
                    <a:pt x="36230" y="993"/>
                  </a:lnTo>
                  <a:lnTo>
                    <a:pt x="36263" y="1004"/>
                  </a:lnTo>
                  <a:lnTo>
                    <a:pt x="36284" y="1026"/>
                  </a:lnTo>
                  <a:lnTo>
                    <a:pt x="36306" y="1047"/>
                  </a:lnTo>
                  <a:lnTo>
                    <a:pt x="36327" y="1112"/>
                  </a:lnTo>
                  <a:lnTo>
                    <a:pt x="36349" y="1134"/>
                  </a:lnTo>
                  <a:lnTo>
                    <a:pt x="36381" y="1144"/>
                  </a:lnTo>
                  <a:lnTo>
                    <a:pt x="36381" y="1144"/>
                  </a:lnTo>
                  <a:lnTo>
                    <a:pt x="36867" y="1177"/>
                  </a:lnTo>
                  <a:lnTo>
                    <a:pt x="37364" y="1209"/>
                  </a:lnTo>
                  <a:lnTo>
                    <a:pt x="37850" y="1252"/>
                  </a:lnTo>
                  <a:lnTo>
                    <a:pt x="38346" y="1306"/>
                  </a:lnTo>
                  <a:lnTo>
                    <a:pt x="39329" y="1414"/>
                  </a:lnTo>
                  <a:lnTo>
                    <a:pt x="40311" y="1544"/>
                  </a:lnTo>
                  <a:lnTo>
                    <a:pt x="41293" y="1663"/>
                  </a:lnTo>
                  <a:lnTo>
                    <a:pt x="42276" y="1771"/>
                  </a:lnTo>
                  <a:lnTo>
                    <a:pt x="42772" y="1814"/>
                  </a:lnTo>
                  <a:lnTo>
                    <a:pt x="43269" y="1846"/>
                  </a:lnTo>
                  <a:lnTo>
                    <a:pt x="43755" y="1879"/>
                  </a:lnTo>
                  <a:lnTo>
                    <a:pt x="44251" y="1900"/>
                  </a:lnTo>
                  <a:lnTo>
                    <a:pt x="44251" y="1900"/>
                  </a:lnTo>
                  <a:lnTo>
                    <a:pt x="44241" y="1911"/>
                  </a:lnTo>
                  <a:lnTo>
                    <a:pt x="44230" y="1922"/>
                  </a:lnTo>
                  <a:lnTo>
                    <a:pt x="44197" y="1943"/>
                  </a:lnTo>
                  <a:lnTo>
                    <a:pt x="44165" y="1954"/>
                  </a:lnTo>
                  <a:lnTo>
                    <a:pt x="44154" y="1976"/>
                  </a:lnTo>
                  <a:lnTo>
                    <a:pt x="44154" y="1997"/>
                  </a:lnTo>
                  <a:lnTo>
                    <a:pt x="44154" y="1997"/>
                  </a:lnTo>
                  <a:lnTo>
                    <a:pt x="44532" y="2019"/>
                  </a:lnTo>
                  <a:lnTo>
                    <a:pt x="44910" y="2041"/>
                  </a:lnTo>
                  <a:lnTo>
                    <a:pt x="45277" y="2084"/>
                  </a:lnTo>
                  <a:lnTo>
                    <a:pt x="45644" y="2138"/>
                  </a:lnTo>
                  <a:lnTo>
                    <a:pt x="46357" y="2246"/>
                  </a:lnTo>
                  <a:lnTo>
                    <a:pt x="47069" y="2364"/>
                  </a:lnTo>
                  <a:lnTo>
                    <a:pt x="47782" y="2494"/>
                  </a:lnTo>
                  <a:lnTo>
                    <a:pt x="48149" y="2548"/>
                  </a:lnTo>
                  <a:lnTo>
                    <a:pt x="48516" y="2591"/>
                  </a:lnTo>
                  <a:lnTo>
                    <a:pt x="48893" y="2634"/>
                  </a:lnTo>
                  <a:lnTo>
                    <a:pt x="49282" y="2667"/>
                  </a:lnTo>
                  <a:lnTo>
                    <a:pt x="49671" y="2688"/>
                  </a:lnTo>
                  <a:lnTo>
                    <a:pt x="50081" y="2688"/>
                  </a:lnTo>
                  <a:lnTo>
                    <a:pt x="50081" y="2688"/>
                  </a:lnTo>
                  <a:lnTo>
                    <a:pt x="50178" y="2785"/>
                  </a:lnTo>
                  <a:lnTo>
                    <a:pt x="50265" y="2883"/>
                  </a:lnTo>
                  <a:lnTo>
                    <a:pt x="50329" y="2991"/>
                  </a:lnTo>
                  <a:lnTo>
                    <a:pt x="50372" y="3109"/>
                  </a:lnTo>
                  <a:lnTo>
                    <a:pt x="50394" y="3239"/>
                  </a:lnTo>
                  <a:lnTo>
                    <a:pt x="50405" y="3379"/>
                  </a:lnTo>
                  <a:lnTo>
                    <a:pt x="50383" y="3530"/>
                  </a:lnTo>
                  <a:lnTo>
                    <a:pt x="50329" y="3692"/>
                  </a:lnTo>
                  <a:lnTo>
                    <a:pt x="50329" y="3692"/>
                  </a:lnTo>
                  <a:lnTo>
                    <a:pt x="50308" y="3725"/>
                  </a:lnTo>
                  <a:lnTo>
                    <a:pt x="50275" y="3735"/>
                  </a:lnTo>
                  <a:lnTo>
                    <a:pt x="50254" y="3746"/>
                  </a:lnTo>
                  <a:lnTo>
                    <a:pt x="50232" y="3757"/>
                  </a:lnTo>
                  <a:lnTo>
                    <a:pt x="50178" y="3746"/>
                  </a:lnTo>
                  <a:lnTo>
                    <a:pt x="50135" y="3735"/>
                  </a:lnTo>
                  <a:lnTo>
                    <a:pt x="50103" y="3735"/>
                  </a:lnTo>
                  <a:lnTo>
                    <a:pt x="50092" y="3735"/>
                  </a:lnTo>
                  <a:lnTo>
                    <a:pt x="50081" y="3757"/>
                  </a:lnTo>
                  <a:lnTo>
                    <a:pt x="50070" y="3822"/>
                  </a:lnTo>
                  <a:lnTo>
                    <a:pt x="50081" y="3941"/>
                  </a:lnTo>
                  <a:lnTo>
                    <a:pt x="50081" y="3941"/>
                  </a:lnTo>
                  <a:lnTo>
                    <a:pt x="50027" y="3919"/>
                  </a:lnTo>
                  <a:lnTo>
                    <a:pt x="49962" y="3908"/>
                  </a:lnTo>
                  <a:lnTo>
                    <a:pt x="49919" y="3908"/>
                  </a:lnTo>
                  <a:lnTo>
                    <a:pt x="49865" y="3919"/>
                  </a:lnTo>
                  <a:lnTo>
                    <a:pt x="49822" y="3951"/>
                  </a:lnTo>
                  <a:lnTo>
                    <a:pt x="49779" y="3984"/>
                  </a:lnTo>
                  <a:lnTo>
                    <a:pt x="49757" y="4027"/>
                  </a:lnTo>
                  <a:lnTo>
                    <a:pt x="49736" y="4092"/>
                  </a:lnTo>
                  <a:lnTo>
                    <a:pt x="49736" y="4092"/>
                  </a:lnTo>
                  <a:lnTo>
                    <a:pt x="49703" y="4059"/>
                  </a:lnTo>
                  <a:lnTo>
                    <a:pt x="49660" y="4048"/>
                  </a:lnTo>
                  <a:lnTo>
                    <a:pt x="49563" y="4038"/>
                  </a:lnTo>
                  <a:lnTo>
                    <a:pt x="49509" y="4027"/>
                  </a:lnTo>
                  <a:lnTo>
                    <a:pt x="49487" y="4005"/>
                  </a:lnTo>
                  <a:lnTo>
                    <a:pt x="49476" y="3984"/>
                  </a:lnTo>
                  <a:lnTo>
                    <a:pt x="49466" y="3962"/>
                  </a:lnTo>
                  <a:lnTo>
                    <a:pt x="49487" y="3887"/>
                  </a:lnTo>
                  <a:lnTo>
                    <a:pt x="49487" y="3887"/>
                  </a:lnTo>
                  <a:lnTo>
                    <a:pt x="49444" y="3919"/>
                  </a:lnTo>
                  <a:lnTo>
                    <a:pt x="49422" y="3951"/>
                  </a:lnTo>
                  <a:lnTo>
                    <a:pt x="49379" y="4038"/>
                  </a:lnTo>
                  <a:lnTo>
                    <a:pt x="49347" y="4124"/>
                  </a:lnTo>
                  <a:lnTo>
                    <a:pt x="49325" y="4156"/>
                  </a:lnTo>
                  <a:lnTo>
                    <a:pt x="49282" y="4189"/>
                  </a:lnTo>
                  <a:lnTo>
                    <a:pt x="49282" y="4189"/>
                  </a:lnTo>
                  <a:lnTo>
                    <a:pt x="49153" y="4156"/>
                  </a:lnTo>
                  <a:lnTo>
                    <a:pt x="49023" y="4146"/>
                  </a:lnTo>
                  <a:lnTo>
                    <a:pt x="48904" y="4135"/>
                  </a:lnTo>
                  <a:lnTo>
                    <a:pt x="48775" y="4135"/>
                  </a:lnTo>
                  <a:lnTo>
                    <a:pt x="48656" y="4146"/>
                  </a:lnTo>
                  <a:lnTo>
                    <a:pt x="48537" y="4167"/>
                  </a:lnTo>
                  <a:lnTo>
                    <a:pt x="48321" y="4221"/>
                  </a:lnTo>
                  <a:lnTo>
                    <a:pt x="48105" y="4286"/>
                  </a:lnTo>
                  <a:lnTo>
                    <a:pt x="47922" y="4362"/>
                  </a:lnTo>
                  <a:lnTo>
                    <a:pt x="47587" y="4491"/>
                  </a:lnTo>
                  <a:lnTo>
                    <a:pt x="47587" y="4491"/>
                  </a:lnTo>
                  <a:lnTo>
                    <a:pt x="47555" y="4491"/>
                  </a:lnTo>
                  <a:lnTo>
                    <a:pt x="47533" y="4480"/>
                  </a:lnTo>
                  <a:lnTo>
                    <a:pt x="47512" y="4470"/>
                  </a:lnTo>
                  <a:lnTo>
                    <a:pt x="47501" y="4448"/>
                  </a:lnTo>
                  <a:lnTo>
                    <a:pt x="47490" y="4394"/>
                  </a:lnTo>
                  <a:lnTo>
                    <a:pt x="47490" y="4340"/>
                  </a:lnTo>
                  <a:lnTo>
                    <a:pt x="47490" y="4340"/>
                  </a:lnTo>
                  <a:lnTo>
                    <a:pt x="47382" y="4362"/>
                  </a:lnTo>
                  <a:lnTo>
                    <a:pt x="47274" y="4394"/>
                  </a:lnTo>
                  <a:lnTo>
                    <a:pt x="47220" y="4405"/>
                  </a:lnTo>
                  <a:lnTo>
                    <a:pt x="47188" y="4437"/>
                  </a:lnTo>
                  <a:lnTo>
                    <a:pt x="47155" y="4480"/>
                  </a:lnTo>
                  <a:lnTo>
                    <a:pt x="47145" y="4534"/>
                  </a:lnTo>
                  <a:lnTo>
                    <a:pt x="47145" y="4534"/>
                  </a:lnTo>
                  <a:lnTo>
                    <a:pt x="47155" y="4534"/>
                  </a:lnTo>
                  <a:lnTo>
                    <a:pt x="47145" y="4524"/>
                  </a:lnTo>
                  <a:lnTo>
                    <a:pt x="47091" y="4491"/>
                  </a:lnTo>
                  <a:lnTo>
                    <a:pt x="46983" y="4459"/>
                  </a:lnTo>
                  <a:lnTo>
                    <a:pt x="46842" y="4437"/>
                  </a:lnTo>
                  <a:lnTo>
                    <a:pt x="46691" y="4426"/>
                  </a:lnTo>
                  <a:lnTo>
                    <a:pt x="46616" y="4437"/>
                  </a:lnTo>
                  <a:lnTo>
                    <a:pt x="46540" y="4448"/>
                  </a:lnTo>
                  <a:lnTo>
                    <a:pt x="46475" y="4470"/>
                  </a:lnTo>
                  <a:lnTo>
                    <a:pt x="46421" y="4491"/>
                  </a:lnTo>
                  <a:lnTo>
                    <a:pt x="46378" y="4534"/>
                  </a:lnTo>
                  <a:lnTo>
                    <a:pt x="46346" y="4588"/>
                  </a:lnTo>
                  <a:lnTo>
                    <a:pt x="46346" y="4588"/>
                  </a:lnTo>
                  <a:close/>
                </a:path>
              </a:pathLst>
            </a:custGeom>
            <a:solidFill>
              <a:srgbClr val="00BC6F">
                <a:alpha val="10130"/>
              </a:srgbClr>
            </a:solidFill>
            <a:ln>
              <a:noFill/>
            </a:ln>
          </p:spPr>
          <p:txBody>
            <a:bodyPr spcFirstLastPara="1" wrap="square" lIns="95550" tIns="95550" rIns="95550" bIns="95550" anchor="ctr" anchorCtr="0">
              <a:noAutofit/>
            </a:bodyPr>
            <a:lstStyle/>
            <a:p>
              <a:pPr marL="0" lvl="0" indent="0" algn="l" rtl="0">
                <a:spcBef>
                  <a:spcPts val="0"/>
                </a:spcBef>
                <a:spcAft>
                  <a:spcPts val="0"/>
                </a:spcAft>
                <a:buNone/>
              </a:pPr>
              <a:endParaRPr sz="1463"/>
            </a:p>
          </p:txBody>
        </p:sp>
        <p:sp>
          <p:nvSpPr>
            <p:cNvPr id="1905" name="Google Shape;1905;p172"/>
            <p:cNvSpPr/>
            <p:nvPr/>
          </p:nvSpPr>
          <p:spPr>
            <a:xfrm>
              <a:off x="430350" y="4227450"/>
              <a:ext cx="2465306" cy="157375"/>
            </a:xfrm>
            <a:custGeom>
              <a:avLst/>
              <a:gdLst/>
              <a:ahLst/>
              <a:cxnLst/>
              <a:rect l="l" t="t" r="r" b="b"/>
              <a:pathLst>
                <a:path w="59765" h="4664" extrusionOk="0">
                  <a:moveTo>
                    <a:pt x="59624" y="2051"/>
                  </a:moveTo>
                  <a:lnTo>
                    <a:pt x="59624" y="2051"/>
                  </a:lnTo>
                  <a:lnTo>
                    <a:pt x="59668" y="2181"/>
                  </a:lnTo>
                  <a:lnTo>
                    <a:pt x="59700" y="2332"/>
                  </a:lnTo>
                  <a:lnTo>
                    <a:pt x="59732" y="2516"/>
                  </a:lnTo>
                  <a:lnTo>
                    <a:pt x="59754" y="2699"/>
                  </a:lnTo>
                  <a:lnTo>
                    <a:pt x="59765" y="2872"/>
                  </a:lnTo>
                  <a:lnTo>
                    <a:pt x="59754" y="2969"/>
                  </a:lnTo>
                  <a:lnTo>
                    <a:pt x="59743" y="3045"/>
                  </a:lnTo>
                  <a:lnTo>
                    <a:pt x="59711" y="3131"/>
                  </a:lnTo>
                  <a:lnTo>
                    <a:pt x="59678" y="3206"/>
                  </a:lnTo>
                  <a:lnTo>
                    <a:pt x="59646" y="3271"/>
                  </a:lnTo>
                  <a:lnTo>
                    <a:pt x="59592" y="3325"/>
                  </a:lnTo>
                  <a:lnTo>
                    <a:pt x="59592" y="3325"/>
                  </a:lnTo>
                  <a:lnTo>
                    <a:pt x="59506" y="3336"/>
                  </a:lnTo>
                  <a:lnTo>
                    <a:pt x="59419" y="3325"/>
                  </a:lnTo>
                  <a:lnTo>
                    <a:pt x="59344" y="3304"/>
                  </a:lnTo>
                  <a:lnTo>
                    <a:pt x="59268" y="3282"/>
                  </a:lnTo>
                  <a:lnTo>
                    <a:pt x="59203" y="3250"/>
                  </a:lnTo>
                  <a:lnTo>
                    <a:pt x="59149" y="3228"/>
                  </a:lnTo>
                  <a:lnTo>
                    <a:pt x="59128" y="3196"/>
                  </a:lnTo>
                  <a:lnTo>
                    <a:pt x="59128" y="3174"/>
                  </a:lnTo>
                  <a:lnTo>
                    <a:pt x="59128" y="3163"/>
                  </a:lnTo>
                  <a:lnTo>
                    <a:pt x="59128" y="3163"/>
                  </a:lnTo>
                  <a:lnTo>
                    <a:pt x="59117" y="3142"/>
                  </a:lnTo>
                  <a:lnTo>
                    <a:pt x="59095" y="3131"/>
                  </a:lnTo>
                  <a:lnTo>
                    <a:pt x="59063" y="3131"/>
                  </a:lnTo>
                  <a:lnTo>
                    <a:pt x="59041" y="3142"/>
                  </a:lnTo>
                  <a:lnTo>
                    <a:pt x="58977" y="3174"/>
                  </a:lnTo>
                  <a:lnTo>
                    <a:pt x="58944" y="3174"/>
                  </a:lnTo>
                  <a:lnTo>
                    <a:pt x="58901" y="3163"/>
                  </a:lnTo>
                  <a:lnTo>
                    <a:pt x="58901" y="3163"/>
                  </a:lnTo>
                  <a:lnTo>
                    <a:pt x="58955" y="3206"/>
                  </a:lnTo>
                  <a:lnTo>
                    <a:pt x="59020" y="3228"/>
                  </a:lnTo>
                  <a:lnTo>
                    <a:pt x="59149" y="3282"/>
                  </a:lnTo>
                  <a:lnTo>
                    <a:pt x="59203" y="3314"/>
                  </a:lnTo>
                  <a:lnTo>
                    <a:pt x="59257" y="3347"/>
                  </a:lnTo>
                  <a:lnTo>
                    <a:pt x="59300" y="3401"/>
                  </a:lnTo>
                  <a:lnTo>
                    <a:pt x="59333" y="3455"/>
                  </a:lnTo>
                  <a:lnTo>
                    <a:pt x="59333" y="3455"/>
                  </a:lnTo>
                  <a:lnTo>
                    <a:pt x="59247" y="3455"/>
                  </a:lnTo>
                  <a:lnTo>
                    <a:pt x="59214" y="3466"/>
                  </a:lnTo>
                  <a:lnTo>
                    <a:pt x="59203" y="3476"/>
                  </a:lnTo>
                  <a:lnTo>
                    <a:pt x="59203" y="3487"/>
                  </a:lnTo>
                  <a:lnTo>
                    <a:pt x="59203" y="3487"/>
                  </a:lnTo>
                  <a:lnTo>
                    <a:pt x="59225" y="3530"/>
                  </a:lnTo>
                  <a:lnTo>
                    <a:pt x="59214" y="3552"/>
                  </a:lnTo>
                  <a:lnTo>
                    <a:pt x="59203" y="3552"/>
                  </a:lnTo>
                  <a:lnTo>
                    <a:pt x="59203" y="3552"/>
                  </a:lnTo>
                  <a:lnTo>
                    <a:pt x="59268" y="3617"/>
                  </a:lnTo>
                  <a:lnTo>
                    <a:pt x="59344" y="3660"/>
                  </a:lnTo>
                  <a:lnTo>
                    <a:pt x="59430" y="3692"/>
                  </a:lnTo>
                  <a:lnTo>
                    <a:pt x="59527" y="3725"/>
                  </a:lnTo>
                  <a:lnTo>
                    <a:pt x="59527" y="3725"/>
                  </a:lnTo>
                  <a:lnTo>
                    <a:pt x="59516" y="3811"/>
                  </a:lnTo>
                  <a:lnTo>
                    <a:pt x="59506" y="3897"/>
                  </a:lnTo>
                  <a:lnTo>
                    <a:pt x="59484" y="3973"/>
                  </a:lnTo>
                  <a:lnTo>
                    <a:pt x="59462" y="4049"/>
                  </a:lnTo>
                  <a:lnTo>
                    <a:pt x="59462" y="4049"/>
                  </a:lnTo>
                  <a:lnTo>
                    <a:pt x="59398" y="4070"/>
                  </a:lnTo>
                  <a:lnTo>
                    <a:pt x="59344" y="4081"/>
                  </a:lnTo>
                  <a:lnTo>
                    <a:pt x="59257" y="4070"/>
                  </a:lnTo>
                  <a:lnTo>
                    <a:pt x="59214" y="4059"/>
                  </a:lnTo>
                  <a:lnTo>
                    <a:pt x="59171" y="4070"/>
                  </a:lnTo>
                  <a:lnTo>
                    <a:pt x="59128" y="4081"/>
                  </a:lnTo>
                  <a:lnTo>
                    <a:pt x="59063" y="4113"/>
                  </a:lnTo>
                  <a:lnTo>
                    <a:pt x="59063" y="4113"/>
                  </a:lnTo>
                  <a:lnTo>
                    <a:pt x="59041" y="4070"/>
                  </a:lnTo>
                  <a:lnTo>
                    <a:pt x="59020" y="4027"/>
                  </a:lnTo>
                  <a:lnTo>
                    <a:pt x="58987" y="4005"/>
                  </a:lnTo>
                  <a:lnTo>
                    <a:pt x="58955" y="3984"/>
                  </a:lnTo>
                  <a:lnTo>
                    <a:pt x="58869" y="3951"/>
                  </a:lnTo>
                  <a:lnTo>
                    <a:pt x="58782" y="3941"/>
                  </a:lnTo>
                  <a:lnTo>
                    <a:pt x="58599" y="3941"/>
                  </a:lnTo>
                  <a:lnTo>
                    <a:pt x="58523" y="3941"/>
                  </a:lnTo>
                  <a:lnTo>
                    <a:pt x="58448" y="3919"/>
                  </a:lnTo>
                  <a:lnTo>
                    <a:pt x="58448" y="3919"/>
                  </a:lnTo>
                  <a:lnTo>
                    <a:pt x="58383" y="3876"/>
                  </a:lnTo>
                  <a:lnTo>
                    <a:pt x="58329" y="3843"/>
                  </a:lnTo>
                  <a:lnTo>
                    <a:pt x="58297" y="3833"/>
                  </a:lnTo>
                  <a:lnTo>
                    <a:pt x="58253" y="3822"/>
                  </a:lnTo>
                  <a:lnTo>
                    <a:pt x="58178" y="3822"/>
                  </a:lnTo>
                  <a:lnTo>
                    <a:pt x="58091" y="3822"/>
                  </a:lnTo>
                  <a:lnTo>
                    <a:pt x="58091" y="3822"/>
                  </a:lnTo>
                  <a:lnTo>
                    <a:pt x="58005" y="3833"/>
                  </a:lnTo>
                  <a:lnTo>
                    <a:pt x="57908" y="3854"/>
                  </a:lnTo>
                  <a:lnTo>
                    <a:pt x="57875" y="3854"/>
                  </a:lnTo>
                  <a:lnTo>
                    <a:pt x="57843" y="3843"/>
                  </a:lnTo>
                  <a:lnTo>
                    <a:pt x="57832" y="3811"/>
                  </a:lnTo>
                  <a:lnTo>
                    <a:pt x="57821" y="3757"/>
                  </a:lnTo>
                  <a:lnTo>
                    <a:pt x="57821" y="3757"/>
                  </a:lnTo>
                  <a:lnTo>
                    <a:pt x="57778" y="3800"/>
                  </a:lnTo>
                  <a:lnTo>
                    <a:pt x="57724" y="3822"/>
                  </a:lnTo>
                  <a:lnTo>
                    <a:pt x="57660" y="3843"/>
                  </a:lnTo>
                  <a:lnTo>
                    <a:pt x="57584" y="3843"/>
                  </a:lnTo>
                  <a:lnTo>
                    <a:pt x="57519" y="3833"/>
                  </a:lnTo>
                  <a:lnTo>
                    <a:pt x="57465" y="3800"/>
                  </a:lnTo>
                  <a:lnTo>
                    <a:pt x="57422" y="3757"/>
                  </a:lnTo>
                  <a:lnTo>
                    <a:pt x="57411" y="3725"/>
                  </a:lnTo>
                  <a:lnTo>
                    <a:pt x="57400" y="3692"/>
                  </a:lnTo>
                  <a:lnTo>
                    <a:pt x="57400" y="3692"/>
                  </a:lnTo>
                  <a:lnTo>
                    <a:pt x="57195" y="3703"/>
                  </a:lnTo>
                  <a:lnTo>
                    <a:pt x="57077" y="3714"/>
                  </a:lnTo>
                  <a:lnTo>
                    <a:pt x="56947" y="3725"/>
                  </a:lnTo>
                  <a:lnTo>
                    <a:pt x="56828" y="3714"/>
                  </a:lnTo>
                  <a:lnTo>
                    <a:pt x="56731" y="3681"/>
                  </a:lnTo>
                  <a:lnTo>
                    <a:pt x="56677" y="3660"/>
                  </a:lnTo>
                  <a:lnTo>
                    <a:pt x="56645" y="3638"/>
                  </a:lnTo>
                  <a:lnTo>
                    <a:pt x="56612" y="3595"/>
                  </a:lnTo>
                  <a:lnTo>
                    <a:pt x="56580" y="3552"/>
                  </a:lnTo>
                  <a:lnTo>
                    <a:pt x="56580" y="3552"/>
                  </a:lnTo>
                  <a:lnTo>
                    <a:pt x="56537" y="3563"/>
                  </a:lnTo>
                  <a:lnTo>
                    <a:pt x="56504" y="3584"/>
                  </a:lnTo>
                  <a:lnTo>
                    <a:pt x="56429" y="3617"/>
                  </a:lnTo>
                  <a:lnTo>
                    <a:pt x="56396" y="3638"/>
                  </a:lnTo>
                  <a:lnTo>
                    <a:pt x="56353" y="3649"/>
                  </a:lnTo>
                  <a:lnTo>
                    <a:pt x="56310" y="3660"/>
                  </a:lnTo>
                  <a:lnTo>
                    <a:pt x="56256" y="3660"/>
                  </a:lnTo>
                  <a:lnTo>
                    <a:pt x="56256" y="3660"/>
                  </a:lnTo>
                  <a:lnTo>
                    <a:pt x="56202" y="3649"/>
                  </a:lnTo>
                  <a:lnTo>
                    <a:pt x="56191" y="3649"/>
                  </a:lnTo>
                  <a:lnTo>
                    <a:pt x="56202" y="3638"/>
                  </a:lnTo>
                  <a:lnTo>
                    <a:pt x="56224" y="3606"/>
                  </a:lnTo>
                  <a:lnTo>
                    <a:pt x="56224" y="3584"/>
                  </a:lnTo>
                  <a:lnTo>
                    <a:pt x="56224" y="3552"/>
                  </a:lnTo>
                  <a:lnTo>
                    <a:pt x="56224" y="3552"/>
                  </a:lnTo>
                  <a:lnTo>
                    <a:pt x="56170" y="3563"/>
                  </a:lnTo>
                  <a:lnTo>
                    <a:pt x="56116" y="3563"/>
                  </a:lnTo>
                  <a:lnTo>
                    <a:pt x="56008" y="3541"/>
                  </a:lnTo>
                  <a:lnTo>
                    <a:pt x="55921" y="3530"/>
                  </a:lnTo>
                  <a:lnTo>
                    <a:pt x="55889" y="3541"/>
                  </a:lnTo>
                  <a:lnTo>
                    <a:pt x="55867" y="3552"/>
                  </a:lnTo>
                  <a:lnTo>
                    <a:pt x="55867" y="3552"/>
                  </a:lnTo>
                  <a:lnTo>
                    <a:pt x="55846" y="3552"/>
                  </a:lnTo>
                  <a:lnTo>
                    <a:pt x="55835" y="3541"/>
                  </a:lnTo>
                  <a:lnTo>
                    <a:pt x="55835" y="3509"/>
                  </a:lnTo>
                  <a:lnTo>
                    <a:pt x="55857" y="3487"/>
                  </a:lnTo>
                  <a:lnTo>
                    <a:pt x="55867" y="3455"/>
                  </a:lnTo>
                  <a:lnTo>
                    <a:pt x="55867" y="3455"/>
                  </a:lnTo>
                  <a:lnTo>
                    <a:pt x="55706" y="3466"/>
                  </a:lnTo>
                  <a:lnTo>
                    <a:pt x="55565" y="3466"/>
                  </a:lnTo>
                  <a:lnTo>
                    <a:pt x="55436" y="3444"/>
                  </a:lnTo>
                  <a:lnTo>
                    <a:pt x="55295" y="3422"/>
                  </a:lnTo>
                  <a:lnTo>
                    <a:pt x="55155" y="3401"/>
                  </a:lnTo>
                  <a:lnTo>
                    <a:pt x="55004" y="3379"/>
                  </a:lnTo>
                  <a:lnTo>
                    <a:pt x="54842" y="3379"/>
                  </a:lnTo>
                  <a:lnTo>
                    <a:pt x="54648" y="3390"/>
                  </a:lnTo>
                  <a:lnTo>
                    <a:pt x="54648" y="3390"/>
                  </a:lnTo>
                  <a:lnTo>
                    <a:pt x="54626" y="3379"/>
                  </a:lnTo>
                  <a:lnTo>
                    <a:pt x="54637" y="3368"/>
                  </a:lnTo>
                  <a:lnTo>
                    <a:pt x="54691" y="3358"/>
                  </a:lnTo>
                  <a:lnTo>
                    <a:pt x="54853" y="3358"/>
                  </a:lnTo>
                  <a:lnTo>
                    <a:pt x="54853" y="3358"/>
                  </a:lnTo>
                  <a:lnTo>
                    <a:pt x="54799" y="3336"/>
                  </a:lnTo>
                  <a:lnTo>
                    <a:pt x="54745" y="3325"/>
                  </a:lnTo>
                  <a:lnTo>
                    <a:pt x="54680" y="3325"/>
                  </a:lnTo>
                  <a:lnTo>
                    <a:pt x="54604" y="3325"/>
                  </a:lnTo>
                  <a:lnTo>
                    <a:pt x="54540" y="3336"/>
                  </a:lnTo>
                  <a:lnTo>
                    <a:pt x="54475" y="3347"/>
                  </a:lnTo>
                  <a:lnTo>
                    <a:pt x="54421" y="3368"/>
                  </a:lnTo>
                  <a:lnTo>
                    <a:pt x="54388" y="3390"/>
                  </a:lnTo>
                  <a:lnTo>
                    <a:pt x="54388" y="3390"/>
                  </a:lnTo>
                  <a:lnTo>
                    <a:pt x="54378" y="3358"/>
                  </a:lnTo>
                  <a:lnTo>
                    <a:pt x="54367" y="3336"/>
                  </a:lnTo>
                  <a:lnTo>
                    <a:pt x="54334" y="3314"/>
                  </a:lnTo>
                  <a:lnTo>
                    <a:pt x="54302" y="3293"/>
                  </a:lnTo>
                  <a:lnTo>
                    <a:pt x="54216" y="3260"/>
                  </a:lnTo>
                  <a:lnTo>
                    <a:pt x="54108" y="3250"/>
                  </a:lnTo>
                  <a:lnTo>
                    <a:pt x="54000" y="3250"/>
                  </a:lnTo>
                  <a:lnTo>
                    <a:pt x="53903" y="3271"/>
                  </a:lnTo>
                  <a:lnTo>
                    <a:pt x="53827" y="3293"/>
                  </a:lnTo>
                  <a:lnTo>
                    <a:pt x="53773" y="3325"/>
                  </a:lnTo>
                  <a:lnTo>
                    <a:pt x="53773" y="3325"/>
                  </a:lnTo>
                  <a:lnTo>
                    <a:pt x="53082" y="3206"/>
                  </a:lnTo>
                  <a:lnTo>
                    <a:pt x="52758" y="3163"/>
                  </a:lnTo>
                  <a:lnTo>
                    <a:pt x="52434" y="3120"/>
                  </a:lnTo>
                  <a:lnTo>
                    <a:pt x="52111" y="3088"/>
                  </a:lnTo>
                  <a:lnTo>
                    <a:pt x="51765" y="3066"/>
                  </a:lnTo>
                  <a:lnTo>
                    <a:pt x="51409" y="3055"/>
                  </a:lnTo>
                  <a:lnTo>
                    <a:pt x="51020" y="3066"/>
                  </a:lnTo>
                  <a:lnTo>
                    <a:pt x="51020" y="3066"/>
                  </a:lnTo>
                  <a:lnTo>
                    <a:pt x="51020" y="3055"/>
                  </a:lnTo>
                  <a:lnTo>
                    <a:pt x="51031" y="3055"/>
                  </a:lnTo>
                  <a:lnTo>
                    <a:pt x="51063" y="3034"/>
                  </a:lnTo>
                  <a:lnTo>
                    <a:pt x="51085" y="3023"/>
                  </a:lnTo>
                  <a:lnTo>
                    <a:pt x="51085" y="3012"/>
                  </a:lnTo>
                  <a:lnTo>
                    <a:pt x="51085" y="3001"/>
                  </a:lnTo>
                  <a:lnTo>
                    <a:pt x="51085" y="3001"/>
                  </a:lnTo>
                  <a:lnTo>
                    <a:pt x="51063" y="2991"/>
                  </a:lnTo>
                  <a:lnTo>
                    <a:pt x="51020" y="2980"/>
                  </a:lnTo>
                  <a:lnTo>
                    <a:pt x="50858" y="2947"/>
                  </a:lnTo>
                  <a:lnTo>
                    <a:pt x="50642" y="2915"/>
                  </a:lnTo>
                  <a:lnTo>
                    <a:pt x="50372" y="2883"/>
                  </a:lnTo>
                  <a:lnTo>
                    <a:pt x="50092" y="2861"/>
                  </a:lnTo>
                  <a:lnTo>
                    <a:pt x="49800" y="2839"/>
                  </a:lnTo>
                  <a:lnTo>
                    <a:pt x="49541" y="2829"/>
                  </a:lnTo>
                  <a:lnTo>
                    <a:pt x="49325" y="2839"/>
                  </a:lnTo>
                  <a:lnTo>
                    <a:pt x="49325" y="2839"/>
                  </a:lnTo>
                  <a:lnTo>
                    <a:pt x="49271" y="2850"/>
                  </a:lnTo>
                  <a:lnTo>
                    <a:pt x="49217" y="2872"/>
                  </a:lnTo>
                  <a:lnTo>
                    <a:pt x="49174" y="2893"/>
                  </a:lnTo>
                  <a:lnTo>
                    <a:pt x="49120" y="2904"/>
                  </a:lnTo>
                  <a:lnTo>
                    <a:pt x="49120" y="2904"/>
                  </a:lnTo>
                  <a:lnTo>
                    <a:pt x="49088" y="2883"/>
                  </a:lnTo>
                  <a:lnTo>
                    <a:pt x="49045" y="2850"/>
                  </a:lnTo>
                  <a:lnTo>
                    <a:pt x="49001" y="2818"/>
                  </a:lnTo>
                  <a:lnTo>
                    <a:pt x="48958" y="2807"/>
                  </a:lnTo>
                  <a:lnTo>
                    <a:pt x="48958" y="2807"/>
                  </a:lnTo>
                  <a:lnTo>
                    <a:pt x="48840" y="2818"/>
                  </a:lnTo>
                  <a:lnTo>
                    <a:pt x="48710" y="2829"/>
                  </a:lnTo>
                  <a:lnTo>
                    <a:pt x="48645" y="2818"/>
                  </a:lnTo>
                  <a:lnTo>
                    <a:pt x="48580" y="2807"/>
                  </a:lnTo>
                  <a:lnTo>
                    <a:pt x="48526" y="2785"/>
                  </a:lnTo>
                  <a:lnTo>
                    <a:pt x="48472" y="2742"/>
                  </a:lnTo>
                  <a:lnTo>
                    <a:pt x="48472" y="2742"/>
                  </a:lnTo>
                  <a:lnTo>
                    <a:pt x="48462" y="2775"/>
                  </a:lnTo>
                  <a:lnTo>
                    <a:pt x="48472" y="2785"/>
                  </a:lnTo>
                  <a:lnTo>
                    <a:pt x="48483" y="2796"/>
                  </a:lnTo>
                  <a:lnTo>
                    <a:pt x="48505" y="2807"/>
                  </a:lnTo>
                  <a:lnTo>
                    <a:pt x="48602" y="2807"/>
                  </a:lnTo>
                  <a:lnTo>
                    <a:pt x="48602" y="2807"/>
                  </a:lnTo>
                  <a:lnTo>
                    <a:pt x="48580" y="2829"/>
                  </a:lnTo>
                  <a:lnTo>
                    <a:pt x="48548" y="2850"/>
                  </a:lnTo>
                  <a:lnTo>
                    <a:pt x="48526" y="2861"/>
                  </a:lnTo>
                  <a:lnTo>
                    <a:pt x="48505" y="2861"/>
                  </a:lnTo>
                  <a:lnTo>
                    <a:pt x="48462" y="2839"/>
                  </a:lnTo>
                  <a:lnTo>
                    <a:pt x="48418" y="2807"/>
                  </a:lnTo>
                  <a:lnTo>
                    <a:pt x="48375" y="2775"/>
                  </a:lnTo>
                  <a:lnTo>
                    <a:pt x="48321" y="2742"/>
                  </a:lnTo>
                  <a:lnTo>
                    <a:pt x="48257" y="2731"/>
                  </a:lnTo>
                  <a:lnTo>
                    <a:pt x="48213" y="2731"/>
                  </a:lnTo>
                  <a:lnTo>
                    <a:pt x="48181" y="2742"/>
                  </a:lnTo>
                  <a:lnTo>
                    <a:pt x="48181" y="2742"/>
                  </a:lnTo>
                  <a:lnTo>
                    <a:pt x="48192" y="2764"/>
                  </a:lnTo>
                  <a:lnTo>
                    <a:pt x="48224" y="2775"/>
                  </a:lnTo>
                  <a:lnTo>
                    <a:pt x="48289" y="2785"/>
                  </a:lnTo>
                  <a:lnTo>
                    <a:pt x="48321" y="2796"/>
                  </a:lnTo>
                  <a:lnTo>
                    <a:pt x="48354" y="2807"/>
                  </a:lnTo>
                  <a:lnTo>
                    <a:pt x="48365" y="2829"/>
                  </a:lnTo>
                  <a:lnTo>
                    <a:pt x="48375" y="2872"/>
                  </a:lnTo>
                  <a:lnTo>
                    <a:pt x="48375" y="2872"/>
                  </a:lnTo>
                  <a:lnTo>
                    <a:pt x="48321" y="2861"/>
                  </a:lnTo>
                  <a:lnTo>
                    <a:pt x="48267" y="2850"/>
                  </a:lnTo>
                  <a:lnTo>
                    <a:pt x="48127" y="2829"/>
                  </a:lnTo>
                  <a:lnTo>
                    <a:pt x="48073" y="2818"/>
                  </a:lnTo>
                  <a:lnTo>
                    <a:pt x="48030" y="2796"/>
                  </a:lnTo>
                  <a:lnTo>
                    <a:pt x="48008" y="2775"/>
                  </a:lnTo>
                  <a:lnTo>
                    <a:pt x="48008" y="2753"/>
                  </a:lnTo>
                  <a:lnTo>
                    <a:pt x="48008" y="2742"/>
                  </a:lnTo>
                  <a:lnTo>
                    <a:pt x="48008" y="2742"/>
                  </a:lnTo>
                  <a:lnTo>
                    <a:pt x="47922" y="2753"/>
                  </a:lnTo>
                  <a:lnTo>
                    <a:pt x="47836" y="2764"/>
                  </a:lnTo>
                  <a:lnTo>
                    <a:pt x="47760" y="2753"/>
                  </a:lnTo>
                  <a:lnTo>
                    <a:pt x="47695" y="2742"/>
                  </a:lnTo>
                  <a:lnTo>
                    <a:pt x="47630" y="2731"/>
                  </a:lnTo>
                  <a:lnTo>
                    <a:pt x="47566" y="2731"/>
                  </a:lnTo>
                  <a:lnTo>
                    <a:pt x="47501" y="2742"/>
                  </a:lnTo>
                  <a:lnTo>
                    <a:pt x="47425" y="2775"/>
                  </a:lnTo>
                  <a:lnTo>
                    <a:pt x="47425" y="2775"/>
                  </a:lnTo>
                  <a:lnTo>
                    <a:pt x="47393" y="2753"/>
                  </a:lnTo>
                  <a:lnTo>
                    <a:pt x="47339" y="2742"/>
                  </a:lnTo>
                  <a:lnTo>
                    <a:pt x="47177" y="2721"/>
                  </a:lnTo>
                  <a:lnTo>
                    <a:pt x="46961" y="2721"/>
                  </a:lnTo>
                  <a:lnTo>
                    <a:pt x="46724" y="2731"/>
                  </a:lnTo>
                  <a:lnTo>
                    <a:pt x="46227" y="2753"/>
                  </a:lnTo>
                  <a:lnTo>
                    <a:pt x="46000" y="2753"/>
                  </a:lnTo>
                  <a:lnTo>
                    <a:pt x="45817" y="2742"/>
                  </a:lnTo>
                  <a:lnTo>
                    <a:pt x="45817" y="2742"/>
                  </a:lnTo>
                  <a:lnTo>
                    <a:pt x="45763" y="2721"/>
                  </a:lnTo>
                  <a:lnTo>
                    <a:pt x="45709" y="2710"/>
                  </a:lnTo>
                  <a:lnTo>
                    <a:pt x="45676" y="2699"/>
                  </a:lnTo>
                  <a:lnTo>
                    <a:pt x="45644" y="2710"/>
                  </a:lnTo>
                  <a:lnTo>
                    <a:pt x="45601" y="2721"/>
                  </a:lnTo>
                  <a:lnTo>
                    <a:pt x="45558" y="2742"/>
                  </a:lnTo>
                  <a:lnTo>
                    <a:pt x="45558" y="2742"/>
                  </a:lnTo>
                  <a:lnTo>
                    <a:pt x="45579" y="2710"/>
                  </a:lnTo>
                  <a:lnTo>
                    <a:pt x="45579" y="2699"/>
                  </a:lnTo>
                  <a:lnTo>
                    <a:pt x="45568" y="2688"/>
                  </a:lnTo>
                  <a:lnTo>
                    <a:pt x="45525" y="2688"/>
                  </a:lnTo>
                  <a:lnTo>
                    <a:pt x="45471" y="2677"/>
                  </a:lnTo>
                  <a:lnTo>
                    <a:pt x="45331" y="2677"/>
                  </a:lnTo>
                  <a:lnTo>
                    <a:pt x="45266" y="2677"/>
                  </a:lnTo>
                  <a:lnTo>
                    <a:pt x="45201" y="2677"/>
                  </a:lnTo>
                  <a:lnTo>
                    <a:pt x="45201" y="2677"/>
                  </a:lnTo>
                  <a:lnTo>
                    <a:pt x="45018" y="2645"/>
                  </a:lnTo>
                  <a:lnTo>
                    <a:pt x="44813" y="2634"/>
                  </a:lnTo>
                  <a:lnTo>
                    <a:pt x="44608" y="2634"/>
                  </a:lnTo>
                  <a:lnTo>
                    <a:pt x="44403" y="2645"/>
                  </a:lnTo>
                  <a:lnTo>
                    <a:pt x="44003" y="2667"/>
                  </a:lnTo>
                  <a:lnTo>
                    <a:pt x="43658" y="2677"/>
                  </a:lnTo>
                  <a:lnTo>
                    <a:pt x="43658" y="2677"/>
                  </a:lnTo>
                  <a:lnTo>
                    <a:pt x="43636" y="2667"/>
                  </a:lnTo>
                  <a:lnTo>
                    <a:pt x="43614" y="2656"/>
                  </a:lnTo>
                  <a:lnTo>
                    <a:pt x="43571" y="2623"/>
                  </a:lnTo>
                  <a:lnTo>
                    <a:pt x="43539" y="2613"/>
                  </a:lnTo>
                  <a:lnTo>
                    <a:pt x="43517" y="2602"/>
                  </a:lnTo>
                  <a:lnTo>
                    <a:pt x="43474" y="2602"/>
                  </a:lnTo>
                  <a:lnTo>
                    <a:pt x="43431" y="2613"/>
                  </a:lnTo>
                  <a:lnTo>
                    <a:pt x="43431" y="2613"/>
                  </a:lnTo>
                  <a:lnTo>
                    <a:pt x="43399" y="2634"/>
                  </a:lnTo>
                  <a:lnTo>
                    <a:pt x="43355" y="2656"/>
                  </a:lnTo>
                  <a:lnTo>
                    <a:pt x="43301" y="2667"/>
                  </a:lnTo>
                  <a:lnTo>
                    <a:pt x="43247" y="2667"/>
                  </a:lnTo>
                  <a:lnTo>
                    <a:pt x="43139" y="2667"/>
                  </a:lnTo>
                  <a:lnTo>
                    <a:pt x="43021" y="2645"/>
                  </a:lnTo>
                  <a:lnTo>
                    <a:pt x="42902" y="2613"/>
                  </a:lnTo>
                  <a:lnTo>
                    <a:pt x="42783" y="2602"/>
                  </a:lnTo>
                  <a:lnTo>
                    <a:pt x="42729" y="2602"/>
                  </a:lnTo>
                  <a:lnTo>
                    <a:pt x="42675" y="2602"/>
                  </a:lnTo>
                  <a:lnTo>
                    <a:pt x="42621" y="2623"/>
                  </a:lnTo>
                  <a:lnTo>
                    <a:pt x="42578" y="2645"/>
                  </a:lnTo>
                  <a:lnTo>
                    <a:pt x="42578" y="2645"/>
                  </a:lnTo>
                  <a:lnTo>
                    <a:pt x="42546" y="2645"/>
                  </a:lnTo>
                  <a:lnTo>
                    <a:pt x="42524" y="2645"/>
                  </a:lnTo>
                  <a:lnTo>
                    <a:pt x="42524" y="2634"/>
                  </a:lnTo>
                  <a:lnTo>
                    <a:pt x="42535" y="2613"/>
                  </a:lnTo>
                  <a:lnTo>
                    <a:pt x="42546" y="2591"/>
                  </a:lnTo>
                  <a:lnTo>
                    <a:pt x="42546" y="2580"/>
                  </a:lnTo>
                  <a:lnTo>
                    <a:pt x="42513" y="2580"/>
                  </a:lnTo>
                  <a:lnTo>
                    <a:pt x="42513" y="2580"/>
                  </a:lnTo>
                  <a:lnTo>
                    <a:pt x="42276" y="2591"/>
                  </a:lnTo>
                  <a:lnTo>
                    <a:pt x="42027" y="2591"/>
                  </a:lnTo>
                  <a:lnTo>
                    <a:pt x="41790" y="2580"/>
                  </a:lnTo>
                  <a:lnTo>
                    <a:pt x="41552" y="2570"/>
                  </a:lnTo>
                  <a:lnTo>
                    <a:pt x="41077" y="2537"/>
                  </a:lnTo>
                  <a:lnTo>
                    <a:pt x="40851" y="2526"/>
                  </a:lnTo>
                  <a:lnTo>
                    <a:pt x="40624" y="2548"/>
                  </a:lnTo>
                  <a:lnTo>
                    <a:pt x="40624" y="2548"/>
                  </a:lnTo>
                  <a:lnTo>
                    <a:pt x="40538" y="2559"/>
                  </a:lnTo>
                  <a:lnTo>
                    <a:pt x="40473" y="2591"/>
                  </a:lnTo>
                  <a:lnTo>
                    <a:pt x="40397" y="2623"/>
                  </a:lnTo>
                  <a:lnTo>
                    <a:pt x="40322" y="2645"/>
                  </a:lnTo>
                  <a:lnTo>
                    <a:pt x="40322" y="2645"/>
                  </a:lnTo>
                  <a:lnTo>
                    <a:pt x="40246" y="2645"/>
                  </a:lnTo>
                  <a:lnTo>
                    <a:pt x="40160" y="2634"/>
                  </a:lnTo>
                  <a:lnTo>
                    <a:pt x="40009" y="2602"/>
                  </a:lnTo>
                  <a:lnTo>
                    <a:pt x="39847" y="2570"/>
                  </a:lnTo>
                  <a:lnTo>
                    <a:pt x="39760" y="2548"/>
                  </a:lnTo>
                  <a:lnTo>
                    <a:pt x="39674" y="2548"/>
                  </a:lnTo>
                  <a:lnTo>
                    <a:pt x="39674" y="2548"/>
                  </a:lnTo>
                  <a:lnTo>
                    <a:pt x="39598" y="2548"/>
                  </a:lnTo>
                  <a:lnTo>
                    <a:pt x="39523" y="2559"/>
                  </a:lnTo>
                  <a:lnTo>
                    <a:pt x="39383" y="2580"/>
                  </a:lnTo>
                  <a:lnTo>
                    <a:pt x="39242" y="2613"/>
                  </a:lnTo>
                  <a:lnTo>
                    <a:pt x="39167" y="2613"/>
                  </a:lnTo>
                  <a:lnTo>
                    <a:pt x="39080" y="2613"/>
                  </a:lnTo>
                  <a:lnTo>
                    <a:pt x="39080" y="2613"/>
                  </a:lnTo>
                  <a:lnTo>
                    <a:pt x="38908" y="2602"/>
                  </a:lnTo>
                  <a:lnTo>
                    <a:pt x="38713" y="2602"/>
                  </a:lnTo>
                  <a:lnTo>
                    <a:pt x="38303" y="2623"/>
                  </a:lnTo>
                  <a:lnTo>
                    <a:pt x="38087" y="2634"/>
                  </a:lnTo>
                  <a:lnTo>
                    <a:pt x="37871" y="2634"/>
                  </a:lnTo>
                  <a:lnTo>
                    <a:pt x="37655" y="2634"/>
                  </a:lnTo>
                  <a:lnTo>
                    <a:pt x="37450" y="2613"/>
                  </a:lnTo>
                  <a:lnTo>
                    <a:pt x="37450" y="2613"/>
                  </a:lnTo>
                  <a:lnTo>
                    <a:pt x="37407" y="2602"/>
                  </a:lnTo>
                  <a:lnTo>
                    <a:pt x="37396" y="2591"/>
                  </a:lnTo>
                  <a:lnTo>
                    <a:pt x="37407" y="2570"/>
                  </a:lnTo>
                  <a:lnTo>
                    <a:pt x="37418" y="2548"/>
                  </a:lnTo>
                  <a:lnTo>
                    <a:pt x="37418" y="2548"/>
                  </a:lnTo>
                  <a:lnTo>
                    <a:pt x="37396" y="2537"/>
                  </a:lnTo>
                  <a:lnTo>
                    <a:pt x="37375" y="2548"/>
                  </a:lnTo>
                  <a:lnTo>
                    <a:pt x="37353" y="2570"/>
                  </a:lnTo>
                  <a:lnTo>
                    <a:pt x="37353" y="2602"/>
                  </a:lnTo>
                  <a:lnTo>
                    <a:pt x="37353" y="2645"/>
                  </a:lnTo>
                  <a:lnTo>
                    <a:pt x="37353" y="2645"/>
                  </a:lnTo>
                  <a:lnTo>
                    <a:pt x="37310" y="2613"/>
                  </a:lnTo>
                  <a:lnTo>
                    <a:pt x="37277" y="2591"/>
                  </a:lnTo>
                  <a:lnTo>
                    <a:pt x="37234" y="2580"/>
                  </a:lnTo>
                  <a:lnTo>
                    <a:pt x="37191" y="2570"/>
                  </a:lnTo>
                  <a:lnTo>
                    <a:pt x="37094" y="2570"/>
                  </a:lnTo>
                  <a:lnTo>
                    <a:pt x="36986" y="2580"/>
                  </a:lnTo>
                  <a:lnTo>
                    <a:pt x="36889" y="2591"/>
                  </a:lnTo>
                  <a:lnTo>
                    <a:pt x="36781" y="2591"/>
                  </a:lnTo>
                  <a:lnTo>
                    <a:pt x="36684" y="2580"/>
                  </a:lnTo>
                  <a:lnTo>
                    <a:pt x="36640" y="2559"/>
                  </a:lnTo>
                  <a:lnTo>
                    <a:pt x="36597" y="2548"/>
                  </a:lnTo>
                  <a:lnTo>
                    <a:pt x="36597" y="2548"/>
                  </a:lnTo>
                  <a:lnTo>
                    <a:pt x="36522" y="2570"/>
                  </a:lnTo>
                  <a:lnTo>
                    <a:pt x="36435" y="2580"/>
                  </a:lnTo>
                  <a:lnTo>
                    <a:pt x="36241" y="2602"/>
                  </a:lnTo>
                  <a:lnTo>
                    <a:pt x="36036" y="2602"/>
                  </a:lnTo>
                  <a:lnTo>
                    <a:pt x="35820" y="2602"/>
                  </a:lnTo>
                  <a:lnTo>
                    <a:pt x="35593" y="2602"/>
                  </a:lnTo>
                  <a:lnTo>
                    <a:pt x="35377" y="2613"/>
                  </a:lnTo>
                  <a:lnTo>
                    <a:pt x="35161" y="2634"/>
                  </a:lnTo>
                  <a:lnTo>
                    <a:pt x="35064" y="2645"/>
                  </a:lnTo>
                  <a:lnTo>
                    <a:pt x="34967" y="2677"/>
                  </a:lnTo>
                  <a:lnTo>
                    <a:pt x="34967" y="2677"/>
                  </a:lnTo>
                  <a:lnTo>
                    <a:pt x="34913" y="2645"/>
                  </a:lnTo>
                  <a:lnTo>
                    <a:pt x="34859" y="2623"/>
                  </a:lnTo>
                  <a:lnTo>
                    <a:pt x="34751" y="2602"/>
                  </a:lnTo>
                  <a:lnTo>
                    <a:pt x="34643" y="2591"/>
                  </a:lnTo>
                  <a:lnTo>
                    <a:pt x="34535" y="2602"/>
                  </a:lnTo>
                  <a:lnTo>
                    <a:pt x="34341" y="2645"/>
                  </a:lnTo>
                  <a:lnTo>
                    <a:pt x="34255" y="2667"/>
                  </a:lnTo>
                  <a:lnTo>
                    <a:pt x="34179" y="2677"/>
                  </a:lnTo>
                  <a:lnTo>
                    <a:pt x="34179" y="2677"/>
                  </a:lnTo>
                  <a:lnTo>
                    <a:pt x="34201" y="2645"/>
                  </a:lnTo>
                  <a:lnTo>
                    <a:pt x="34201" y="2623"/>
                  </a:lnTo>
                  <a:lnTo>
                    <a:pt x="34211" y="2613"/>
                  </a:lnTo>
                  <a:lnTo>
                    <a:pt x="34211" y="2613"/>
                  </a:lnTo>
                  <a:lnTo>
                    <a:pt x="34093" y="2613"/>
                  </a:lnTo>
                  <a:lnTo>
                    <a:pt x="33952" y="2613"/>
                  </a:lnTo>
                  <a:lnTo>
                    <a:pt x="33672" y="2602"/>
                  </a:lnTo>
                  <a:lnTo>
                    <a:pt x="33553" y="2602"/>
                  </a:lnTo>
                  <a:lnTo>
                    <a:pt x="33445" y="2613"/>
                  </a:lnTo>
                  <a:lnTo>
                    <a:pt x="33380" y="2634"/>
                  </a:lnTo>
                  <a:lnTo>
                    <a:pt x="33369" y="2656"/>
                  </a:lnTo>
                  <a:lnTo>
                    <a:pt x="33359" y="2677"/>
                  </a:lnTo>
                  <a:lnTo>
                    <a:pt x="33359" y="2677"/>
                  </a:lnTo>
                  <a:lnTo>
                    <a:pt x="32635" y="2645"/>
                  </a:lnTo>
                  <a:lnTo>
                    <a:pt x="32301" y="2634"/>
                  </a:lnTo>
                  <a:lnTo>
                    <a:pt x="31977" y="2634"/>
                  </a:lnTo>
                  <a:lnTo>
                    <a:pt x="31664" y="2645"/>
                  </a:lnTo>
                  <a:lnTo>
                    <a:pt x="31361" y="2667"/>
                  </a:lnTo>
                  <a:lnTo>
                    <a:pt x="31070" y="2699"/>
                  </a:lnTo>
                  <a:lnTo>
                    <a:pt x="30778" y="2742"/>
                  </a:lnTo>
                  <a:lnTo>
                    <a:pt x="30778" y="2742"/>
                  </a:lnTo>
                  <a:lnTo>
                    <a:pt x="30757" y="2721"/>
                  </a:lnTo>
                  <a:lnTo>
                    <a:pt x="30746" y="2710"/>
                  </a:lnTo>
                  <a:lnTo>
                    <a:pt x="30714" y="2667"/>
                  </a:lnTo>
                  <a:lnTo>
                    <a:pt x="30703" y="2645"/>
                  </a:lnTo>
                  <a:lnTo>
                    <a:pt x="30681" y="2634"/>
                  </a:lnTo>
                  <a:lnTo>
                    <a:pt x="30649" y="2634"/>
                  </a:lnTo>
                  <a:lnTo>
                    <a:pt x="30616" y="2645"/>
                  </a:lnTo>
                  <a:lnTo>
                    <a:pt x="30616" y="2645"/>
                  </a:lnTo>
                  <a:lnTo>
                    <a:pt x="30595" y="2656"/>
                  </a:lnTo>
                  <a:lnTo>
                    <a:pt x="30584" y="2677"/>
                  </a:lnTo>
                  <a:lnTo>
                    <a:pt x="30595" y="2699"/>
                  </a:lnTo>
                  <a:lnTo>
                    <a:pt x="30616" y="2710"/>
                  </a:lnTo>
                  <a:lnTo>
                    <a:pt x="30616" y="2710"/>
                  </a:lnTo>
                  <a:lnTo>
                    <a:pt x="30530" y="2688"/>
                  </a:lnTo>
                  <a:lnTo>
                    <a:pt x="30433" y="2656"/>
                  </a:lnTo>
                  <a:lnTo>
                    <a:pt x="30368" y="2656"/>
                  </a:lnTo>
                  <a:lnTo>
                    <a:pt x="30314" y="2667"/>
                  </a:lnTo>
                  <a:lnTo>
                    <a:pt x="30249" y="2688"/>
                  </a:lnTo>
                  <a:lnTo>
                    <a:pt x="30185" y="2742"/>
                  </a:lnTo>
                  <a:lnTo>
                    <a:pt x="30185" y="2742"/>
                  </a:lnTo>
                  <a:lnTo>
                    <a:pt x="30077" y="2742"/>
                  </a:lnTo>
                  <a:lnTo>
                    <a:pt x="29969" y="2742"/>
                  </a:lnTo>
                  <a:lnTo>
                    <a:pt x="29926" y="2742"/>
                  </a:lnTo>
                  <a:lnTo>
                    <a:pt x="29882" y="2731"/>
                  </a:lnTo>
                  <a:lnTo>
                    <a:pt x="29850" y="2710"/>
                  </a:lnTo>
                  <a:lnTo>
                    <a:pt x="29828" y="2677"/>
                  </a:lnTo>
                  <a:lnTo>
                    <a:pt x="29828" y="2677"/>
                  </a:lnTo>
                  <a:lnTo>
                    <a:pt x="29796" y="2688"/>
                  </a:lnTo>
                  <a:lnTo>
                    <a:pt x="29774" y="2710"/>
                  </a:lnTo>
                  <a:lnTo>
                    <a:pt x="29764" y="2753"/>
                  </a:lnTo>
                  <a:lnTo>
                    <a:pt x="29764" y="2807"/>
                  </a:lnTo>
                  <a:lnTo>
                    <a:pt x="29764" y="2807"/>
                  </a:lnTo>
                  <a:lnTo>
                    <a:pt x="29720" y="2775"/>
                  </a:lnTo>
                  <a:lnTo>
                    <a:pt x="29656" y="2753"/>
                  </a:lnTo>
                  <a:lnTo>
                    <a:pt x="29515" y="2742"/>
                  </a:lnTo>
                  <a:lnTo>
                    <a:pt x="29451" y="2731"/>
                  </a:lnTo>
                  <a:lnTo>
                    <a:pt x="29386" y="2710"/>
                  </a:lnTo>
                  <a:lnTo>
                    <a:pt x="29332" y="2688"/>
                  </a:lnTo>
                  <a:lnTo>
                    <a:pt x="29321" y="2667"/>
                  </a:lnTo>
                  <a:lnTo>
                    <a:pt x="29299" y="2645"/>
                  </a:lnTo>
                  <a:lnTo>
                    <a:pt x="29299" y="2645"/>
                  </a:lnTo>
                  <a:lnTo>
                    <a:pt x="29245" y="2667"/>
                  </a:lnTo>
                  <a:lnTo>
                    <a:pt x="29191" y="2688"/>
                  </a:lnTo>
                  <a:lnTo>
                    <a:pt x="29137" y="2721"/>
                  </a:lnTo>
                  <a:lnTo>
                    <a:pt x="29073" y="2742"/>
                  </a:lnTo>
                  <a:lnTo>
                    <a:pt x="29073" y="2742"/>
                  </a:lnTo>
                  <a:lnTo>
                    <a:pt x="28868" y="2731"/>
                  </a:lnTo>
                  <a:lnTo>
                    <a:pt x="28673" y="2721"/>
                  </a:lnTo>
                  <a:lnTo>
                    <a:pt x="28479" y="2699"/>
                  </a:lnTo>
                  <a:lnTo>
                    <a:pt x="28285" y="2710"/>
                  </a:lnTo>
                  <a:lnTo>
                    <a:pt x="28285" y="2710"/>
                  </a:lnTo>
                  <a:lnTo>
                    <a:pt x="28252" y="2721"/>
                  </a:lnTo>
                  <a:lnTo>
                    <a:pt x="28209" y="2753"/>
                  </a:lnTo>
                  <a:lnTo>
                    <a:pt x="28166" y="2785"/>
                  </a:lnTo>
                  <a:lnTo>
                    <a:pt x="28144" y="2796"/>
                  </a:lnTo>
                  <a:lnTo>
                    <a:pt x="28123" y="2807"/>
                  </a:lnTo>
                  <a:lnTo>
                    <a:pt x="28123" y="2807"/>
                  </a:lnTo>
                  <a:lnTo>
                    <a:pt x="28069" y="2807"/>
                  </a:lnTo>
                  <a:lnTo>
                    <a:pt x="28015" y="2796"/>
                  </a:lnTo>
                  <a:lnTo>
                    <a:pt x="27918" y="2764"/>
                  </a:lnTo>
                  <a:lnTo>
                    <a:pt x="27820" y="2721"/>
                  </a:lnTo>
                  <a:lnTo>
                    <a:pt x="27777" y="2710"/>
                  </a:lnTo>
                  <a:lnTo>
                    <a:pt x="27734" y="2710"/>
                  </a:lnTo>
                  <a:lnTo>
                    <a:pt x="27734" y="2710"/>
                  </a:lnTo>
                  <a:lnTo>
                    <a:pt x="27550" y="2710"/>
                  </a:lnTo>
                  <a:lnTo>
                    <a:pt x="27378" y="2721"/>
                  </a:lnTo>
                  <a:lnTo>
                    <a:pt x="27032" y="2775"/>
                  </a:lnTo>
                  <a:lnTo>
                    <a:pt x="26860" y="2796"/>
                  </a:lnTo>
                  <a:lnTo>
                    <a:pt x="26687" y="2796"/>
                  </a:lnTo>
                  <a:lnTo>
                    <a:pt x="26514" y="2785"/>
                  </a:lnTo>
                  <a:lnTo>
                    <a:pt x="26417" y="2764"/>
                  </a:lnTo>
                  <a:lnTo>
                    <a:pt x="26331" y="2742"/>
                  </a:lnTo>
                  <a:lnTo>
                    <a:pt x="26331" y="2742"/>
                  </a:lnTo>
                  <a:lnTo>
                    <a:pt x="26341" y="2775"/>
                  </a:lnTo>
                  <a:lnTo>
                    <a:pt x="26352" y="2785"/>
                  </a:lnTo>
                  <a:lnTo>
                    <a:pt x="26363" y="2796"/>
                  </a:lnTo>
                  <a:lnTo>
                    <a:pt x="26385" y="2785"/>
                  </a:lnTo>
                  <a:lnTo>
                    <a:pt x="26428" y="2775"/>
                  </a:lnTo>
                  <a:lnTo>
                    <a:pt x="26460" y="2775"/>
                  </a:lnTo>
                  <a:lnTo>
                    <a:pt x="26493" y="2775"/>
                  </a:lnTo>
                  <a:lnTo>
                    <a:pt x="26493" y="2775"/>
                  </a:lnTo>
                  <a:lnTo>
                    <a:pt x="26460" y="2796"/>
                  </a:lnTo>
                  <a:lnTo>
                    <a:pt x="26428" y="2818"/>
                  </a:lnTo>
                  <a:lnTo>
                    <a:pt x="26352" y="2839"/>
                  </a:lnTo>
                  <a:lnTo>
                    <a:pt x="26266" y="2839"/>
                  </a:lnTo>
                  <a:lnTo>
                    <a:pt x="26179" y="2829"/>
                  </a:lnTo>
                  <a:lnTo>
                    <a:pt x="26007" y="2785"/>
                  </a:lnTo>
                  <a:lnTo>
                    <a:pt x="25920" y="2775"/>
                  </a:lnTo>
                  <a:lnTo>
                    <a:pt x="25834" y="2775"/>
                  </a:lnTo>
                  <a:lnTo>
                    <a:pt x="25834" y="2775"/>
                  </a:lnTo>
                  <a:lnTo>
                    <a:pt x="25057" y="2818"/>
                  </a:lnTo>
                  <a:lnTo>
                    <a:pt x="24225" y="2872"/>
                  </a:lnTo>
                  <a:lnTo>
                    <a:pt x="23794" y="2883"/>
                  </a:lnTo>
                  <a:lnTo>
                    <a:pt x="23362" y="2893"/>
                  </a:lnTo>
                  <a:lnTo>
                    <a:pt x="22919" y="2893"/>
                  </a:lnTo>
                  <a:lnTo>
                    <a:pt x="22466" y="2872"/>
                  </a:lnTo>
                  <a:lnTo>
                    <a:pt x="22466" y="2872"/>
                  </a:lnTo>
                  <a:lnTo>
                    <a:pt x="22466" y="2904"/>
                  </a:lnTo>
                  <a:lnTo>
                    <a:pt x="22477" y="2926"/>
                  </a:lnTo>
                  <a:lnTo>
                    <a:pt x="22509" y="2937"/>
                  </a:lnTo>
                  <a:lnTo>
                    <a:pt x="22531" y="2937"/>
                  </a:lnTo>
                  <a:lnTo>
                    <a:pt x="22531" y="2937"/>
                  </a:lnTo>
                  <a:lnTo>
                    <a:pt x="22531" y="2969"/>
                  </a:lnTo>
                  <a:lnTo>
                    <a:pt x="22531" y="2991"/>
                  </a:lnTo>
                  <a:lnTo>
                    <a:pt x="22509" y="2991"/>
                  </a:lnTo>
                  <a:lnTo>
                    <a:pt x="22498" y="2980"/>
                  </a:lnTo>
                  <a:lnTo>
                    <a:pt x="22455" y="2947"/>
                  </a:lnTo>
                  <a:lnTo>
                    <a:pt x="22433" y="2904"/>
                  </a:lnTo>
                  <a:lnTo>
                    <a:pt x="22433" y="2904"/>
                  </a:lnTo>
                  <a:lnTo>
                    <a:pt x="22196" y="2915"/>
                  </a:lnTo>
                  <a:lnTo>
                    <a:pt x="22023" y="2926"/>
                  </a:lnTo>
                  <a:lnTo>
                    <a:pt x="21883" y="2958"/>
                  </a:lnTo>
                  <a:lnTo>
                    <a:pt x="21721" y="3001"/>
                  </a:lnTo>
                  <a:lnTo>
                    <a:pt x="21721" y="3001"/>
                  </a:lnTo>
                  <a:lnTo>
                    <a:pt x="21678" y="3001"/>
                  </a:lnTo>
                  <a:lnTo>
                    <a:pt x="21634" y="3001"/>
                  </a:lnTo>
                  <a:lnTo>
                    <a:pt x="21581" y="2969"/>
                  </a:lnTo>
                  <a:lnTo>
                    <a:pt x="21527" y="2937"/>
                  </a:lnTo>
                  <a:lnTo>
                    <a:pt x="21494" y="2937"/>
                  </a:lnTo>
                  <a:lnTo>
                    <a:pt x="21451" y="2937"/>
                  </a:lnTo>
                  <a:lnTo>
                    <a:pt x="21451" y="2937"/>
                  </a:lnTo>
                  <a:lnTo>
                    <a:pt x="21462" y="2947"/>
                  </a:lnTo>
                  <a:lnTo>
                    <a:pt x="21473" y="2958"/>
                  </a:lnTo>
                  <a:lnTo>
                    <a:pt x="21462" y="2969"/>
                  </a:lnTo>
                  <a:lnTo>
                    <a:pt x="21440" y="2980"/>
                  </a:lnTo>
                  <a:lnTo>
                    <a:pt x="21386" y="2991"/>
                  </a:lnTo>
                  <a:lnTo>
                    <a:pt x="21311" y="3001"/>
                  </a:lnTo>
                  <a:lnTo>
                    <a:pt x="21116" y="3001"/>
                  </a:lnTo>
                  <a:lnTo>
                    <a:pt x="20933" y="3001"/>
                  </a:lnTo>
                  <a:lnTo>
                    <a:pt x="20933" y="3001"/>
                  </a:lnTo>
                  <a:lnTo>
                    <a:pt x="20609" y="3001"/>
                  </a:lnTo>
                  <a:lnTo>
                    <a:pt x="20285" y="3012"/>
                  </a:lnTo>
                  <a:lnTo>
                    <a:pt x="20134" y="3001"/>
                  </a:lnTo>
                  <a:lnTo>
                    <a:pt x="19983" y="2991"/>
                  </a:lnTo>
                  <a:lnTo>
                    <a:pt x="19864" y="2969"/>
                  </a:lnTo>
                  <a:lnTo>
                    <a:pt x="19756" y="2937"/>
                  </a:lnTo>
                  <a:lnTo>
                    <a:pt x="19756" y="2937"/>
                  </a:lnTo>
                  <a:lnTo>
                    <a:pt x="19540" y="2980"/>
                  </a:lnTo>
                  <a:lnTo>
                    <a:pt x="19313" y="3012"/>
                  </a:lnTo>
                  <a:lnTo>
                    <a:pt x="19065" y="3034"/>
                  </a:lnTo>
                  <a:lnTo>
                    <a:pt x="18806" y="3055"/>
                  </a:lnTo>
                  <a:lnTo>
                    <a:pt x="18547" y="3055"/>
                  </a:lnTo>
                  <a:lnTo>
                    <a:pt x="18288" y="3055"/>
                  </a:lnTo>
                  <a:lnTo>
                    <a:pt x="18050" y="3045"/>
                  </a:lnTo>
                  <a:lnTo>
                    <a:pt x="17824" y="3034"/>
                  </a:lnTo>
                  <a:lnTo>
                    <a:pt x="17824" y="3034"/>
                  </a:lnTo>
                  <a:lnTo>
                    <a:pt x="17824" y="3066"/>
                  </a:lnTo>
                  <a:lnTo>
                    <a:pt x="17834" y="3088"/>
                  </a:lnTo>
                  <a:lnTo>
                    <a:pt x="17856" y="3098"/>
                  </a:lnTo>
                  <a:lnTo>
                    <a:pt x="17888" y="3098"/>
                  </a:lnTo>
                  <a:lnTo>
                    <a:pt x="17888" y="3098"/>
                  </a:lnTo>
                  <a:lnTo>
                    <a:pt x="17856" y="3131"/>
                  </a:lnTo>
                  <a:lnTo>
                    <a:pt x="17813" y="3142"/>
                  </a:lnTo>
                  <a:lnTo>
                    <a:pt x="17770" y="3131"/>
                  </a:lnTo>
                  <a:lnTo>
                    <a:pt x="17726" y="3120"/>
                  </a:lnTo>
                  <a:lnTo>
                    <a:pt x="17683" y="3098"/>
                  </a:lnTo>
                  <a:lnTo>
                    <a:pt x="17662" y="3066"/>
                  </a:lnTo>
                  <a:lnTo>
                    <a:pt x="17662" y="3034"/>
                  </a:lnTo>
                  <a:lnTo>
                    <a:pt x="17694" y="3001"/>
                  </a:lnTo>
                  <a:lnTo>
                    <a:pt x="17694" y="3001"/>
                  </a:lnTo>
                  <a:lnTo>
                    <a:pt x="17586" y="3034"/>
                  </a:lnTo>
                  <a:lnTo>
                    <a:pt x="17467" y="3066"/>
                  </a:lnTo>
                  <a:lnTo>
                    <a:pt x="17241" y="3098"/>
                  </a:lnTo>
                  <a:lnTo>
                    <a:pt x="17003" y="3109"/>
                  </a:lnTo>
                  <a:lnTo>
                    <a:pt x="16766" y="3120"/>
                  </a:lnTo>
                  <a:lnTo>
                    <a:pt x="16301" y="3120"/>
                  </a:lnTo>
                  <a:lnTo>
                    <a:pt x="16075" y="3131"/>
                  </a:lnTo>
                  <a:lnTo>
                    <a:pt x="15859" y="3163"/>
                  </a:lnTo>
                  <a:lnTo>
                    <a:pt x="15859" y="3163"/>
                  </a:lnTo>
                  <a:lnTo>
                    <a:pt x="15826" y="3163"/>
                  </a:lnTo>
                  <a:lnTo>
                    <a:pt x="15805" y="3152"/>
                  </a:lnTo>
                  <a:lnTo>
                    <a:pt x="15805" y="3142"/>
                  </a:lnTo>
                  <a:lnTo>
                    <a:pt x="15805" y="3120"/>
                  </a:lnTo>
                  <a:lnTo>
                    <a:pt x="15816" y="3109"/>
                  </a:lnTo>
                  <a:lnTo>
                    <a:pt x="15816" y="3088"/>
                  </a:lnTo>
                  <a:lnTo>
                    <a:pt x="15794" y="3077"/>
                  </a:lnTo>
                  <a:lnTo>
                    <a:pt x="15762" y="3066"/>
                  </a:lnTo>
                  <a:lnTo>
                    <a:pt x="15762" y="3066"/>
                  </a:lnTo>
                  <a:lnTo>
                    <a:pt x="15751" y="3098"/>
                  </a:lnTo>
                  <a:lnTo>
                    <a:pt x="15740" y="3120"/>
                  </a:lnTo>
                  <a:lnTo>
                    <a:pt x="15718" y="3131"/>
                  </a:lnTo>
                  <a:lnTo>
                    <a:pt x="15708" y="3142"/>
                  </a:lnTo>
                  <a:lnTo>
                    <a:pt x="15654" y="3152"/>
                  </a:lnTo>
                  <a:lnTo>
                    <a:pt x="15589" y="3152"/>
                  </a:lnTo>
                  <a:lnTo>
                    <a:pt x="15459" y="3131"/>
                  </a:lnTo>
                  <a:lnTo>
                    <a:pt x="15384" y="3120"/>
                  </a:lnTo>
                  <a:lnTo>
                    <a:pt x="15308" y="3131"/>
                  </a:lnTo>
                  <a:lnTo>
                    <a:pt x="15308" y="3131"/>
                  </a:lnTo>
                  <a:lnTo>
                    <a:pt x="15319" y="3152"/>
                  </a:lnTo>
                  <a:lnTo>
                    <a:pt x="15341" y="3163"/>
                  </a:lnTo>
                  <a:lnTo>
                    <a:pt x="15395" y="3163"/>
                  </a:lnTo>
                  <a:lnTo>
                    <a:pt x="15470" y="3163"/>
                  </a:lnTo>
                  <a:lnTo>
                    <a:pt x="15535" y="3163"/>
                  </a:lnTo>
                  <a:lnTo>
                    <a:pt x="15535" y="3163"/>
                  </a:lnTo>
                  <a:lnTo>
                    <a:pt x="15438" y="3185"/>
                  </a:lnTo>
                  <a:lnTo>
                    <a:pt x="15308" y="3185"/>
                  </a:lnTo>
                  <a:lnTo>
                    <a:pt x="14995" y="3174"/>
                  </a:lnTo>
                  <a:lnTo>
                    <a:pt x="14650" y="3152"/>
                  </a:lnTo>
                  <a:lnTo>
                    <a:pt x="14488" y="3152"/>
                  </a:lnTo>
                  <a:lnTo>
                    <a:pt x="14326" y="3163"/>
                  </a:lnTo>
                  <a:lnTo>
                    <a:pt x="14326" y="3163"/>
                  </a:lnTo>
                  <a:lnTo>
                    <a:pt x="14315" y="3174"/>
                  </a:lnTo>
                  <a:lnTo>
                    <a:pt x="14304" y="3185"/>
                  </a:lnTo>
                  <a:lnTo>
                    <a:pt x="14293" y="3217"/>
                  </a:lnTo>
                  <a:lnTo>
                    <a:pt x="14283" y="3250"/>
                  </a:lnTo>
                  <a:lnTo>
                    <a:pt x="14272" y="3260"/>
                  </a:lnTo>
                  <a:lnTo>
                    <a:pt x="14261" y="3260"/>
                  </a:lnTo>
                  <a:lnTo>
                    <a:pt x="14261" y="3260"/>
                  </a:lnTo>
                  <a:lnTo>
                    <a:pt x="14110" y="3260"/>
                  </a:lnTo>
                  <a:lnTo>
                    <a:pt x="13959" y="3271"/>
                  </a:lnTo>
                  <a:lnTo>
                    <a:pt x="13646" y="3325"/>
                  </a:lnTo>
                  <a:lnTo>
                    <a:pt x="13495" y="3336"/>
                  </a:lnTo>
                  <a:lnTo>
                    <a:pt x="13354" y="3336"/>
                  </a:lnTo>
                  <a:lnTo>
                    <a:pt x="13289" y="3314"/>
                  </a:lnTo>
                  <a:lnTo>
                    <a:pt x="13225" y="3304"/>
                  </a:lnTo>
                  <a:lnTo>
                    <a:pt x="13171" y="3271"/>
                  </a:lnTo>
                  <a:lnTo>
                    <a:pt x="13117" y="3228"/>
                  </a:lnTo>
                  <a:lnTo>
                    <a:pt x="13117" y="3228"/>
                  </a:lnTo>
                  <a:lnTo>
                    <a:pt x="12858" y="3260"/>
                  </a:lnTo>
                  <a:lnTo>
                    <a:pt x="12620" y="3293"/>
                  </a:lnTo>
                  <a:lnTo>
                    <a:pt x="12070" y="3325"/>
                  </a:lnTo>
                  <a:lnTo>
                    <a:pt x="12070" y="3325"/>
                  </a:lnTo>
                  <a:lnTo>
                    <a:pt x="12026" y="3325"/>
                  </a:lnTo>
                  <a:lnTo>
                    <a:pt x="12016" y="3314"/>
                  </a:lnTo>
                  <a:lnTo>
                    <a:pt x="12016" y="3314"/>
                  </a:lnTo>
                  <a:lnTo>
                    <a:pt x="12037" y="3260"/>
                  </a:lnTo>
                  <a:lnTo>
                    <a:pt x="12037" y="3260"/>
                  </a:lnTo>
                  <a:lnTo>
                    <a:pt x="11951" y="3304"/>
                  </a:lnTo>
                  <a:lnTo>
                    <a:pt x="11854" y="3336"/>
                  </a:lnTo>
                  <a:lnTo>
                    <a:pt x="11756" y="3358"/>
                  </a:lnTo>
                  <a:lnTo>
                    <a:pt x="11649" y="3379"/>
                  </a:lnTo>
                  <a:lnTo>
                    <a:pt x="11541" y="3379"/>
                  </a:lnTo>
                  <a:lnTo>
                    <a:pt x="11422" y="3379"/>
                  </a:lnTo>
                  <a:lnTo>
                    <a:pt x="11292" y="3358"/>
                  </a:lnTo>
                  <a:lnTo>
                    <a:pt x="11152" y="3325"/>
                  </a:lnTo>
                  <a:lnTo>
                    <a:pt x="11152" y="3325"/>
                  </a:lnTo>
                  <a:lnTo>
                    <a:pt x="11173" y="3347"/>
                  </a:lnTo>
                  <a:lnTo>
                    <a:pt x="11173" y="3358"/>
                  </a:lnTo>
                  <a:lnTo>
                    <a:pt x="11152" y="3379"/>
                  </a:lnTo>
                  <a:lnTo>
                    <a:pt x="11109" y="3390"/>
                  </a:lnTo>
                  <a:lnTo>
                    <a:pt x="11001" y="3401"/>
                  </a:lnTo>
                  <a:lnTo>
                    <a:pt x="10850" y="3412"/>
                  </a:lnTo>
                  <a:lnTo>
                    <a:pt x="10698" y="3433"/>
                  </a:lnTo>
                  <a:lnTo>
                    <a:pt x="10537" y="3444"/>
                  </a:lnTo>
                  <a:lnTo>
                    <a:pt x="10418" y="3476"/>
                  </a:lnTo>
                  <a:lnTo>
                    <a:pt x="10364" y="3498"/>
                  </a:lnTo>
                  <a:lnTo>
                    <a:pt x="10331" y="3520"/>
                  </a:lnTo>
                  <a:lnTo>
                    <a:pt x="10331" y="3520"/>
                  </a:lnTo>
                  <a:lnTo>
                    <a:pt x="10353" y="3498"/>
                  </a:lnTo>
                  <a:lnTo>
                    <a:pt x="10364" y="3476"/>
                  </a:lnTo>
                  <a:lnTo>
                    <a:pt x="10364" y="3455"/>
                  </a:lnTo>
                  <a:lnTo>
                    <a:pt x="10364" y="3455"/>
                  </a:lnTo>
                  <a:lnTo>
                    <a:pt x="10234" y="3455"/>
                  </a:lnTo>
                  <a:lnTo>
                    <a:pt x="10105" y="3444"/>
                  </a:lnTo>
                  <a:lnTo>
                    <a:pt x="9835" y="3455"/>
                  </a:lnTo>
                  <a:lnTo>
                    <a:pt x="9554" y="3487"/>
                  </a:lnTo>
                  <a:lnTo>
                    <a:pt x="9284" y="3520"/>
                  </a:lnTo>
                  <a:lnTo>
                    <a:pt x="9004" y="3552"/>
                  </a:lnTo>
                  <a:lnTo>
                    <a:pt x="8734" y="3573"/>
                  </a:lnTo>
                  <a:lnTo>
                    <a:pt x="8464" y="3573"/>
                  </a:lnTo>
                  <a:lnTo>
                    <a:pt x="8334" y="3573"/>
                  </a:lnTo>
                  <a:lnTo>
                    <a:pt x="8205" y="3552"/>
                  </a:lnTo>
                  <a:lnTo>
                    <a:pt x="8205" y="3552"/>
                  </a:lnTo>
                  <a:lnTo>
                    <a:pt x="8237" y="3584"/>
                  </a:lnTo>
                  <a:lnTo>
                    <a:pt x="8269" y="3606"/>
                  </a:lnTo>
                  <a:lnTo>
                    <a:pt x="8313" y="3617"/>
                  </a:lnTo>
                  <a:lnTo>
                    <a:pt x="8367" y="3627"/>
                  </a:lnTo>
                  <a:lnTo>
                    <a:pt x="8367" y="3627"/>
                  </a:lnTo>
                  <a:lnTo>
                    <a:pt x="8237" y="3649"/>
                  </a:lnTo>
                  <a:lnTo>
                    <a:pt x="8086" y="3660"/>
                  </a:lnTo>
                  <a:lnTo>
                    <a:pt x="7794" y="3660"/>
                  </a:lnTo>
                  <a:lnTo>
                    <a:pt x="7492" y="3671"/>
                  </a:lnTo>
                  <a:lnTo>
                    <a:pt x="7341" y="3671"/>
                  </a:lnTo>
                  <a:lnTo>
                    <a:pt x="7190" y="3692"/>
                  </a:lnTo>
                  <a:lnTo>
                    <a:pt x="7190" y="3692"/>
                  </a:lnTo>
                  <a:lnTo>
                    <a:pt x="7147" y="3703"/>
                  </a:lnTo>
                  <a:lnTo>
                    <a:pt x="7093" y="3714"/>
                  </a:lnTo>
                  <a:lnTo>
                    <a:pt x="7006" y="3768"/>
                  </a:lnTo>
                  <a:lnTo>
                    <a:pt x="6909" y="3822"/>
                  </a:lnTo>
                  <a:lnTo>
                    <a:pt x="6855" y="3843"/>
                  </a:lnTo>
                  <a:lnTo>
                    <a:pt x="6801" y="3854"/>
                  </a:lnTo>
                  <a:lnTo>
                    <a:pt x="6801" y="3854"/>
                  </a:lnTo>
                  <a:lnTo>
                    <a:pt x="6726" y="3854"/>
                  </a:lnTo>
                  <a:lnTo>
                    <a:pt x="6650" y="3843"/>
                  </a:lnTo>
                  <a:lnTo>
                    <a:pt x="6564" y="3822"/>
                  </a:lnTo>
                  <a:lnTo>
                    <a:pt x="6477" y="3822"/>
                  </a:lnTo>
                  <a:lnTo>
                    <a:pt x="6477" y="3822"/>
                  </a:lnTo>
                  <a:lnTo>
                    <a:pt x="6391" y="3822"/>
                  </a:lnTo>
                  <a:lnTo>
                    <a:pt x="6315" y="3833"/>
                  </a:lnTo>
                  <a:lnTo>
                    <a:pt x="6175" y="3865"/>
                  </a:lnTo>
                  <a:lnTo>
                    <a:pt x="6056" y="3908"/>
                  </a:lnTo>
                  <a:lnTo>
                    <a:pt x="5981" y="3919"/>
                  </a:lnTo>
                  <a:lnTo>
                    <a:pt x="5981" y="3919"/>
                  </a:lnTo>
                  <a:lnTo>
                    <a:pt x="5992" y="3919"/>
                  </a:lnTo>
                  <a:lnTo>
                    <a:pt x="5981" y="3908"/>
                  </a:lnTo>
                  <a:lnTo>
                    <a:pt x="5948" y="3887"/>
                  </a:lnTo>
                  <a:lnTo>
                    <a:pt x="5830" y="3843"/>
                  </a:lnTo>
                  <a:lnTo>
                    <a:pt x="5786" y="3822"/>
                  </a:lnTo>
                  <a:lnTo>
                    <a:pt x="5754" y="3822"/>
                  </a:lnTo>
                  <a:lnTo>
                    <a:pt x="5754" y="3833"/>
                  </a:lnTo>
                  <a:lnTo>
                    <a:pt x="5765" y="3843"/>
                  </a:lnTo>
                  <a:lnTo>
                    <a:pt x="5819" y="3887"/>
                  </a:lnTo>
                  <a:lnTo>
                    <a:pt x="5819" y="3887"/>
                  </a:lnTo>
                  <a:lnTo>
                    <a:pt x="5797" y="3908"/>
                  </a:lnTo>
                  <a:lnTo>
                    <a:pt x="5765" y="3930"/>
                  </a:lnTo>
                  <a:lnTo>
                    <a:pt x="5732" y="3919"/>
                  </a:lnTo>
                  <a:lnTo>
                    <a:pt x="5700" y="3908"/>
                  </a:lnTo>
                  <a:lnTo>
                    <a:pt x="5668" y="3897"/>
                  </a:lnTo>
                  <a:lnTo>
                    <a:pt x="5646" y="3865"/>
                  </a:lnTo>
                  <a:lnTo>
                    <a:pt x="5635" y="3843"/>
                  </a:lnTo>
                  <a:lnTo>
                    <a:pt x="5625" y="3822"/>
                  </a:lnTo>
                  <a:lnTo>
                    <a:pt x="5625" y="3822"/>
                  </a:lnTo>
                  <a:lnTo>
                    <a:pt x="5603" y="3822"/>
                  </a:lnTo>
                  <a:lnTo>
                    <a:pt x="5581" y="3822"/>
                  </a:lnTo>
                  <a:lnTo>
                    <a:pt x="5549" y="3843"/>
                  </a:lnTo>
                  <a:lnTo>
                    <a:pt x="5517" y="3854"/>
                  </a:lnTo>
                  <a:lnTo>
                    <a:pt x="5495" y="3854"/>
                  </a:lnTo>
                  <a:lnTo>
                    <a:pt x="5463" y="3854"/>
                  </a:lnTo>
                  <a:lnTo>
                    <a:pt x="5463" y="3854"/>
                  </a:lnTo>
                  <a:lnTo>
                    <a:pt x="5463" y="3876"/>
                  </a:lnTo>
                  <a:lnTo>
                    <a:pt x="5473" y="3887"/>
                  </a:lnTo>
                  <a:lnTo>
                    <a:pt x="5527" y="3887"/>
                  </a:lnTo>
                  <a:lnTo>
                    <a:pt x="5581" y="3887"/>
                  </a:lnTo>
                  <a:lnTo>
                    <a:pt x="5625" y="3887"/>
                  </a:lnTo>
                  <a:lnTo>
                    <a:pt x="5625" y="3887"/>
                  </a:lnTo>
                  <a:lnTo>
                    <a:pt x="5538" y="3908"/>
                  </a:lnTo>
                  <a:lnTo>
                    <a:pt x="5452" y="3930"/>
                  </a:lnTo>
                  <a:lnTo>
                    <a:pt x="5268" y="3941"/>
                  </a:lnTo>
                  <a:lnTo>
                    <a:pt x="5085" y="3941"/>
                  </a:lnTo>
                  <a:lnTo>
                    <a:pt x="4901" y="3941"/>
                  </a:lnTo>
                  <a:lnTo>
                    <a:pt x="4707" y="3951"/>
                  </a:lnTo>
                  <a:lnTo>
                    <a:pt x="4534" y="3973"/>
                  </a:lnTo>
                  <a:lnTo>
                    <a:pt x="4437" y="3995"/>
                  </a:lnTo>
                  <a:lnTo>
                    <a:pt x="4351" y="4027"/>
                  </a:lnTo>
                  <a:lnTo>
                    <a:pt x="4264" y="4059"/>
                  </a:lnTo>
                  <a:lnTo>
                    <a:pt x="4189" y="4113"/>
                  </a:lnTo>
                  <a:lnTo>
                    <a:pt x="4189" y="4113"/>
                  </a:lnTo>
                  <a:lnTo>
                    <a:pt x="4167" y="4081"/>
                  </a:lnTo>
                  <a:lnTo>
                    <a:pt x="4146" y="4070"/>
                  </a:lnTo>
                  <a:lnTo>
                    <a:pt x="4113" y="4038"/>
                  </a:lnTo>
                  <a:lnTo>
                    <a:pt x="4102" y="4027"/>
                  </a:lnTo>
                  <a:lnTo>
                    <a:pt x="4102" y="4016"/>
                  </a:lnTo>
                  <a:lnTo>
                    <a:pt x="4156" y="3984"/>
                  </a:lnTo>
                  <a:lnTo>
                    <a:pt x="4156" y="3984"/>
                  </a:lnTo>
                  <a:lnTo>
                    <a:pt x="4092" y="3973"/>
                  </a:lnTo>
                  <a:lnTo>
                    <a:pt x="4038" y="3984"/>
                  </a:lnTo>
                  <a:lnTo>
                    <a:pt x="3994" y="3995"/>
                  </a:lnTo>
                  <a:lnTo>
                    <a:pt x="3973" y="4016"/>
                  </a:lnTo>
                  <a:lnTo>
                    <a:pt x="3940" y="4038"/>
                  </a:lnTo>
                  <a:lnTo>
                    <a:pt x="3930" y="4059"/>
                  </a:lnTo>
                  <a:lnTo>
                    <a:pt x="3919" y="4092"/>
                  </a:lnTo>
                  <a:lnTo>
                    <a:pt x="3919" y="4113"/>
                  </a:lnTo>
                  <a:lnTo>
                    <a:pt x="3919" y="4113"/>
                  </a:lnTo>
                  <a:lnTo>
                    <a:pt x="3843" y="4102"/>
                  </a:lnTo>
                  <a:lnTo>
                    <a:pt x="3757" y="4102"/>
                  </a:lnTo>
                  <a:lnTo>
                    <a:pt x="3573" y="4124"/>
                  </a:lnTo>
                  <a:lnTo>
                    <a:pt x="3487" y="4124"/>
                  </a:lnTo>
                  <a:lnTo>
                    <a:pt x="3422" y="4124"/>
                  </a:lnTo>
                  <a:lnTo>
                    <a:pt x="3401" y="4124"/>
                  </a:lnTo>
                  <a:lnTo>
                    <a:pt x="3390" y="4113"/>
                  </a:lnTo>
                  <a:lnTo>
                    <a:pt x="3390" y="4102"/>
                  </a:lnTo>
                  <a:lnTo>
                    <a:pt x="3401" y="4081"/>
                  </a:lnTo>
                  <a:lnTo>
                    <a:pt x="3401" y="4081"/>
                  </a:lnTo>
                  <a:lnTo>
                    <a:pt x="3357" y="4081"/>
                  </a:lnTo>
                  <a:lnTo>
                    <a:pt x="3314" y="4081"/>
                  </a:lnTo>
                  <a:lnTo>
                    <a:pt x="3282" y="4102"/>
                  </a:lnTo>
                  <a:lnTo>
                    <a:pt x="3260" y="4124"/>
                  </a:lnTo>
                  <a:lnTo>
                    <a:pt x="3206" y="4156"/>
                  </a:lnTo>
                  <a:lnTo>
                    <a:pt x="3174" y="4167"/>
                  </a:lnTo>
                  <a:lnTo>
                    <a:pt x="3142" y="4178"/>
                  </a:lnTo>
                  <a:lnTo>
                    <a:pt x="3142" y="4178"/>
                  </a:lnTo>
                  <a:lnTo>
                    <a:pt x="3163" y="4135"/>
                  </a:lnTo>
                  <a:lnTo>
                    <a:pt x="3152" y="4124"/>
                  </a:lnTo>
                  <a:lnTo>
                    <a:pt x="3142" y="4113"/>
                  </a:lnTo>
                  <a:lnTo>
                    <a:pt x="3142" y="4113"/>
                  </a:lnTo>
                  <a:lnTo>
                    <a:pt x="2926" y="4178"/>
                  </a:lnTo>
                  <a:lnTo>
                    <a:pt x="2721" y="4232"/>
                  </a:lnTo>
                  <a:lnTo>
                    <a:pt x="2515" y="4264"/>
                  </a:lnTo>
                  <a:lnTo>
                    <a:pt x="2299" y="4286"/>
                  </a:lnTo>
                  <a:lnTo>
                    <a:pt x="2094" y="4297"/>
                  </a:lnTo>
                  <a:lnTo>
                    <a:pt x="1878" y="4297"/>
                  </a:lnTo>
                  <a:lnTo>
                    <a:pt x="1436" y="4308"/>
                  </a:lnTo>
                  <a:lnTo>
                    <a:pt x="1436" y="4308"/>
                  </a:lnTo>
                  <a:lnTo>
                    <a:pt x="1447" y="4329"/>
                  </a:lnTo>
                  <a:lnTo>
                    <a:pt x="1457" y="4340"/>
                  </a:lnTo>
                  <a:lnTo>
                    <a:pt x="1511" y="4351"/>
                  </a:lnTo>
                  <a:lnTo>
                    <a:pt x="1576" y="4340"/>
                  </a:lnTo>
                  <a:lnTo>
                    <a:pt x="1630" y="4340"/>
                  </a:lnTo>
                  <a:lnTo>
                    <a:pt x="1630" y="4340"/>
                  </a:lnTo>
                  <a:lnTo>
                    <a:pt x="1587" y="4383"/>
                  </a:lnTo>
                  <a:lnTo>
                    <a:pt x="1522" y="4405"/>
                  </a:lnTo>
                  <a:lnTo>
                    <a:pt x="1447" y="4426"/>
                  </a:lnTo>
                  <a:lnTo>
                    <a:pt x="1371" y="4437"/>
                  </a:lnTo>
                  <a:lnTo>
                    <a:pt x="1198" y="4448"/>
                  </a:lnTo>
                  <a:lnTo>
                    <a:pt x="1015" y="4437"/>
                  </a:lnTo>
                  <a:lnTo>
                    <a:pt x="1015" y="4437"/>
                  </a:lnTo>
                  <a:lnTo>
                    <a:pt x="982" y="4459"/>
                  </a:lnTo>
                  <a:lnTo>
                    <a:pt x="972" y="4480"/>
                  </a:lnTo>
                  <a:lnTo>
                    <a:pt x="950" y="4524"/>
                  </a:lnTo>
                  <a:lnTo>
                    <a:pt x="928" y="4577"/>
                  </a:lnTo>
                  <a:lnTo>
                    <a:pt x="907" y="4610"/>
                  </a:lnTo>
                  <a:lnTo>
                    <a:pt x="885" y="4631"/>
                  </a:lnTo>
                  <a:lnTo>
                    <a:pt x="885" y="4631"/>
                  </a:lnTo>
                  <a:lnTo>
                    <a:pt x="831" y="4653"/>
                  </a:lnTo>
                  <a:lnTo>
                    <a:pt x="777" y="4664"/>
                  </a:lnTo>
                  <a:lnTo>
                    <a:pt x="734" y="4664"/>
                  </a:lnTo>
                  <a:lnTo>
                    <a:pt x="691" y="4653"/>
                  </a:lnTo>
                  <a:lnTo>
                    <a:pt x="605" y="4631"/>
                  </a:lnTo>
                  <a:lnTo>
                    <a:pt x="540" y="4588"/>
                  </a:lnTo>
                  <a:lnTo>
                    <a:pt x="443" y="4513"/>
                  </a:lnTo>
                  <a:lnTo>
                    <a:pt x="410" y="4491"/>
                  </a:lnTo>
                  <a:lnTo>
                    <a:pt x="399" y="4502"/>
                  </a:lnTo>
                  <a:lnTo>
                    <a:pt x="389" y="4502"/>
                  </a:lnTo>
                  <a:lnTo>
                    <a:pt x="389" y="4502"/>
                  </a:lnTo>
                  <a:lnTo>
                    <a:pt x="378" y="4448"/>
                  </a:lnTo>
                  <a:lnTo>
                    <a:pt x="367" y="4394"/>
                  </a:lnTo>
                  <a:lnTo>
                    <a:pt x="378" y="4318"/>
                  </a:lnTo>
                  <a:lnTo>
                    <a:pt x="389" y="4254"/>
                  </a:lnTo>
                  <a:lnTo>
                    <a:pt x="432" y="4113"/>
                  </a:lnTo>
                  <a:lnTo>
                    <a:pt x="443" y="4049"/>
                  </a:lnTo>
                  <a:lnTo>
                    <a:pt x="453" y="3984"/>
                  </a:lnTo>
                  <a:lnTo>
                    <a:pt x="453" y="3984"/>
                  </a:lnTo>
                  <a:lnTo>
                    <a:pt x="367" y="3843"/>
                  </a:lnTo>
                  <a:lnTo>
                    <a:pt x="291" y="3692"/>
                  </a:lnTo>
                  <a:lnTo>
                    <a:pt x="227" y="3530"/>
                  </a:lnTo>
                  <a:lnTo>
                    <a:pt x="162" y="3358"/>
                  </a:lnTo>
                  <a:lnTo>
                    <a:pt x="119" y="3174"/>
                  </a:lnTo>
                  <a:lnTo>
                    <a:pt x="76" y="2991"/>
                  </a:lnTo>
                  <a:lnTo>
                    <a:pt x="0" y="2613"/>
                  </a:lnTo>
                  <a:lnTo>
                    <a:pt x="0" y="2613"/>
                  </a:lnTo>
                  <a:lnTo>
                    <a:pt x="54" y="2526"/>
                  </a:lnTo>
                  <a:lnTo>
                    <a:pt x="119" y="2462"/>
                  </a:lnTo>
                  <a:lnTo>
                    <a:pt x="194" y="2408"/>
                  </a:lnTo>
                  <a:lnTo>
                    <a:pt x="281" y="2354"/>
                  </a:lnTo>
                  <a:lnTo>
                    <a:pt x="453" y="2256"/>
                  </a:lnTo>
                  <a:lnTo>
                    <a:pt x="540" y="2202"/>
                  </a:lnTo>
                  <a:lnTo>
                    <a:pt x="615" y="2148"/>
                  </a:lnTo>
                  <a:lnTo>
                    <a:pt x="615" y="2148"/>
                  </a:lnTo>
                  <a:lnTo>
                    <a:pt x="1824" y="2019"/>
                  </a:lnTo>
                  <a:lnTo>
                    <a:pt x="3055" y="1879"/>
                  </a:lnTo>
                  <a:lnTo>
                    <a:pt x="5560" y="1598"/>
                  </a:lnTo>
                  <a:lnTo>
                    <a:pt x="6812" y="1458"/>
                  </a:lnTo>
                  <a:lnTo>
                    <a:pt x="8064" y="1328"/>
                  </a:lnTo>
                  <a:lnTo>
                    <a:pt x="9295" y="1220"/>
                  </a:lnTo>
                  <a:lnTo>
                    <a:pt x="10493" y="1134"/>
                  </a:lnTo>
                  <a:lnTo>
                    <a:pt x="10493" y="1134"/>
                  </a:lnTo>
                  <a:lnTo>
                    <a:pt x="10515" y="1155"/>
                  </a:lnTo>
                  <a:lnTo>
                    <a:pt x="10537" y="1177"/>
                  </a:lnTo>
                  <a:lnTo>
                    <a:pt x="10580" y="1198"/>
                  </a:lnTo>
                  <a:lnTo>
                    <a:pt x="10601" y="1220"/>
                  </a:lnTo>
                  <a:lnTo>
                    <a:pt x="10623" y="1242"/>
                  </a:lnTo>
                  <a:lnTo>
                    <a:pt x="10623" y="1263"/>
                  </a:lnTo>
                  <a:lnTo>
                    <a:pt x="10623" y="1296"/>
                  </a:lnTo>
                  <a:lnTo>
                    <a:pt x="10623" y="1296"/>
                  </a:lnTo>
                  <a:lnTo>
                    <a:pt x="10645" y="1242"/>
                  </a:lnTo>
                  <a:lnTo>
                    <a:pt x="10666" y="1198"/>
                  </a:lnTo>
                  <a:lnTo>
                    <a:pt x="10698" y="1166"/>
                  </a:lnTo>
                  <a:lnTo>
                    <a:pt x="10731" y="1144"/>
                  </a:lnTo>
                  <a:lnTo>
                    <a:pt x="10774" y="1134"/>
                  </a:lnTo>
                  <a:lnTo>
                    <a:pt x="10828" y="1123"/>
                  </a:lnTo>
                  <a:lnTo>
                    <a:pt x="10936" y="1112"/>
                  </a:lnTo>
                  <a:lnTo>
                    <a:pt x="11055" y="1112"/>
                  </a:lnTo>
                  <a:lnTo>
                    <a:pt x="11163" y="1112"/>
                  </a:lnTo>
                  <a:lnTo>
                    <a:pt x="11206" y="1101"/>
                  </a:lnTo>
                  <a:lnTo>
                    <a:pt x="11249" y="1091"/>
                  </a:lnTo>
                  <a:lnTo>
                    <a:pt x="11281" y="1069"/>
                  </a:lnTo>
                  <a:lnTo>
                    <a:pt x="11314" y="1037"/>
                  </a:lnTo>
                  <a:lnTo>
                    <a:pt x="11314" y="1037"/>
                  </a:lnTo>
                  <a:lnTo>
                    <a:pt x="11702" y="1047"/>
                  </a:lnTo>
                  <a:lnTo>
                    <a:pt x="12102" y="1047"/>
                  </a:lnTo>
                  <a:lnTo>
                    <a:pt x="12501" y="1026"/>
                  </a:lnTo>
                  <a:lnTo>
                    <a:pt x="12901" y="993"/>
                  </a:lnTo>
                  <a:lnTo>
                    <a:pt x="13700" y="929"/>
                  </a:lnTo>
                  <a:lnTo>
                    <a:pt x="14088" y="907"/>
                  </a:lnTo>
                  <a:lnTo>
                    <a:pt x="14455" y="907"/>
                  </a:lnTo>
                  <a:lnTo>
                    <a:pt x="14455" y="907"/>
                  </a:lnTo>
                  <a:lnTo>
                    <a:pt x="14445" y="885"/>
                  </a:lnTo>
                  <a:lnTo>
                    <a:pt x="14434" y="885"/>
                  </a:lnTo>
                  <a:lnTo>
                    <a:pt x="14391" y="875"/>
                  </a:lnTo>
                  <a:lnTo>
                    <a:pt x="14391" y="875"/>
                  </a:lnTo>
                  <a:lnTo>
                    <a:pt x="14391" y="853"/>
                  </a:lnTo>
                  <a:lnTo>
                    <a:pt x="14412" y="842"/>
                  </a:lnTo>
                  <a:lnTo>
                    <a:pt x="14445" y="831"/>
                  </a:lnTo>
                  <a:lnTo>
                    <a:pt x="14466" y="831"/>
                  </a:lnTo>
                  <a:lnTo>
                    <a:pt x="14499" y="842"/>
                  </a:lnTo>
                  <a:lnTo>
                    <a:pt x="14520" y="853"/>
                  </a:lnTo>
                  <a:lnTo>
                    <a:pt x="14531" y="875"/>
                  </a:lnTo>
                  <a:lnTo>
                    <a:pt x="14520" y="907"/>
                  </a:lnTo>
                  <a:lnTo>
                    <a:pt x="14520" y="907"/>
                  </a:lnTo>
                  <a:lnTo>
                    <a:pt x="15103" y="864"/>
                  </a:lnTo>
                  <a:lnTo>
                    <a:pt x="15686" y="842"/>
                  </a:lnTo>
                  <a:lnTo>
                    <a:pt x="16841" y="821"/>
                  </a:lnTo>
                  <a:lnTo>
                    <a:pt x="17403" y="810"/>
                  </a:lnTo>
                  <a:lnTo>
                    <a:pt x="17964" y="777"/>
                  </a:lnTo>
                  <a:lnTo>
                    <a:pt x="18234" y="756"/>
                  </a:lnTo>
                  <a:lnTo>
                    <a:pt x="18504" y="723"/>
                  </a:lnTo>
                  <a:lnTo>
                    <a:pt x="18774" y="691"/>
                  </a:lnTo>
                  <a:lnTo>
                    <a:pt x="19033" y="648"/>
                  </a:lnTo>
                  <a:lnTo>
                    <a:pt x="19033" y="648"/>
                  </a:lnTo>
                  <a:lnTo>
                    <a:pt x="19886" y="659"/>
                  </a:lnTo>
                  <a:lnTo>
                    <a:pt x="20792" y="659"/>
                  </a:lnTo>
                  <a:lnTo>
                    <a:pt x="21235" y="659"/>
                  </a:lnTo>
                  <a:lnTo>
                    <a:pt x="21667" y="637"/>
                  </a:lnTo>
                  <a:lnTo>
                    <a:pt x="22077" y="616"/>
                  </a:lnTo>
                  <a:lnTo>
                    <a:pt x="22433" y="583"/>
                  </a:lnTo>
                  <a:lnTo>
                    <a:pt x="22433" y="583"/>
                  </a:lnTo>
                  <a:lnTo>
                    <a:pt x="22606" y="583"/>
                  </a:lnTo>
                  <a:lnTo>
                    <a:pt x="22768" y="583"/>
                  </a:lnTo>
                  <a:lnTo>
                    <a:pt x="23103" y="572"/>
                  </a:lnTo>
                  <a:lnTo>
                    <a:pt x="23427" y="562"/>
                  </a:lnTo>
                  <a:lnTo>
                    <a:pt x="23567" y="562"/>
                  </a:lnTo>
                  <a:lnTo>
                    <a:pt x="23707" y="583"/>
                  </a:lnTo>
                  <a:lnTo>
                    <a:pt x="23707" y="583"/>
                  </a:lnTo>
                  <a:lnTo>
                    <a:pt x="23783" y="551"/>
                  </a:lnTo>
                  <a:lnTo>
                    <a:pt x="23848" y="518"/>
                  </a:lnTo>
                  <a:lnTo>
                    <a:pt x="23869" y="497"/>
                  </a:lnTo>
                  <a:lnTo>
                    <a:pt x="23891" y="464"/>
                  </a:lnTo>
                  <a:lnTo>
                    <a:pt x="23902" y="421"/>
                  </a:lnTo>
                  <a:lnTo>
                    <a:pt x="23912" y="389"/>
                  </a:lnTo>
                  <a:lnTo>
                    <a:pt x="23912" y="389"/>
                  </a:lnTo>
                  <a:lnTo>
                    <a:pt x="23988" y="389"/>
                  </a:lnTo>
                  <a:lnTo>
                    <a:pt x="24074" y="400"/>
                  </a:lnTo>
                  <a:lnTo>
                    <a:pt x="24117" y="400"/>
                  </a:lnTo>
                  <a:lnTo>
                    <a:pt x="24150" y="378"/>
                  </a:lnTo>
                  <a:lnTo>
                    <a:pt x="24182" y="356"/>
                  </a:lnTo>
                  <a:lnTo>
                    <a:pt x="24204" y="313"/>
                  </a:lnTo>
                  <a:lnTo>
                    <a:pt x="24204" y="313"/>
                  </a:lnTo>
                  <a:lnTo>
                    <a:pt x="24269" y="367"/>
                  </a:lnTo>
                  <a:lnTo>
                    <a:pt x="24333" y="410"/>
                  </a:lnTo>
                  <a:lnTo>
                    <a:pt x="24387" y="475"/>
                  </a:lnTo>
                  <a:lnTo>
                    <a:pt x="24431" y="551"/>
                  </a:lnTo>
                  <a:lnTo>
                    <a:pt x="24431" y="551"/>
                  </a:lnTo>
                  <a:lnTo>
                    <a:pt x="24960" y="529"/>
                  </a:lnTo>
                  <a:lnTo>
                    <a:pt x="25219" y="497"/>
                  </a:lnTo>
                  <a:lnTo>
                    <a:pt x="25348" y="475"/>
                  </a:lnTo>
                  <a:lnTo>
                    <a:pt x="25478" y="454"/>
                  </a:lnTo>
                  <a:lnTo>
                    <a:pt x="25478" y="454"/>
                  </a:lnTo>
                  <a:lnTo>
                    <a:pt x="25499" y="443"/>
                  </a:lnTo>
                  <a:lnTo>
                    <a:pt x="25510" y="432"/>
                  </a:lnTo>
                  <a:lnTo>
                    <a:pt x="25489" y="410"/>
                  </a:lnTo>
                  <a:lnTo>
                    <a:pt x="25467" y="367"/>
                  </a:lnTo>
                  <a:lnTo>
                    <a:pt x="25467" y="346"/>
                  </a:lnTo>
                  <a:lnTo>
                    <a:pt x="25478" y="313"/>
                  </a:lnTo>
                  <a:lnTo>
                    <a:pt x="25478" y="313"/>
                  </a:lnTo>
                  <a:lnTo>
                    <a:pt x="25510" y="346"/>
                  </a:lnTo>
                  <a:lnTo>
                    <a:pt x="25543" y="356"/>
                  </a:lnTo>
                  <a:lnTo>
                    <a:pt x="25618" y="356"/>
                  </a:lnTo>
                  <a:lnTo>
                    <a:pt x="25704" y="356"/>
                  </a:lnTo>
                  <a:lnTo>
                    <a:pt x="25758" y="367"/>
                  </a:lnTo>
                  <a:lnTo>
                    <a:pt x="25802" y="389"/>
                  </a:lnTo>
                  <a:lnTo>
                    <a:pt x="25802" y="389"/>
                  </a:lnTo>
                  <a:lnTo>
                    <a:pt x="25812" y="389"/>
                  </a:lnTo>
                  <a:lnTo>
                    <a:pt x="25802" y="400"/>
                  </a:lnTo>
                  <a:lnTo>
                    <a:pt x="25737" y="410"/>
                  </a:lnTo>
                  <a:lnTo>
                    <a:pt x="25672" y="421"/>
                  </a:lnTo>
                  <a:lnTo>
                    <a:pt x="25640" y="421"/>
                  </a:lnTo>
                  <a:lnTo>
                    <a:pt x="25640" y="421"/>
                  </a:lnTo>
                  <a:lnTo>
                    <a:pt x="25650" y="432"/>
                  </a:lnTo>
                  <a:lnTo>
                    <a:pt x="25661" y="443"/>
                  </a:lnTo>
                  <a:lnTo>
                    <a:pt x="25726" y="454"/>
                  </a:lnTo>
                  <a:lnTo>
                    <a:pt x="25823" y="454"/>
                  </a:lnTo>
                  <a:lnTo>
                    <a:pt x="25931" y="454"/>
                  </a:lnTo>
                  <a:lnTo>
                    <a:pt x="26169" y="443"/>
                  </a:lnTo>
                  <a:lnTo>
                    <a:pt x="26277" y="443"/>
                  </a:lnTo>
                  <a:lnTo>
                    <a:pt x="26363" y="454"/>
                  </a:lnTo>
                  <a:lnTo>
                    <a:pt x="26363" y="454"/>
                  </a:lnTo>
                  <a:lnTo>
                    <a:pt x="26590" y="216"/>
                  </a:lnTo>
                  <a:lnTo>
                    <a:pt x="26590" y="216"/>
                  </a:lnTo>
                  <a:lnTo>
                    <a:pt x="26860" y="205"/>
                  </a:lnTo>
                  <a:lnTo>
                    <a:pt x="27097" y="194"/>
                  </a:lnTo>
                  <a:lnTo>
                    <a:pt x="27205" y="194"/>
                  </a:lnTo>
                  <a:lnTo>
                    <a:pt x="27324" y="205"/>
                  </a:lnTo>
                  <a:lnTo>
                    <a:pt x="27432" y="227"/>
                  </a:lnTo>
                  <a:lnTo>
                    <a:pt x="27540" y="248"/>
                  </a:lnTo>
                  <a:lnTo>
                    <a:pt x="27540" y="248"/>
                  </a:lnTo>
                  <a:lnTo>
                    <a:pt x="27745" y="216"/>
                  </a:lnTo>
                  <a:lnTo>
                    <a:pt x="27993" y="194"/>
                  </a:lnTo>
                  <a:lnTo>
                    <a:pt x="28252" y="173"/>
                  </a:lnTo>
                  <a:lnTo>
                    <a:pt x="28522" y="173"/>
                  </a:lnTo>
                  <a:lnTo>
                    <a:pt x="28792" y="173"/>
                  </a:lnTo>
                  <a:lnTo>
                    <a:pt x="29040" y="194"/>
                  </a:lnTo>
                  <a:lnTo>
                    <a:pt x="29256" y="216"/>
                  </a:lnTo>
                  <a:lnTo>
                    <a:pt x="29440" y="248"/>
                  </a:lnTo>
                  <a:lnTo>
                    <a:pt x="29440" y="248"/>
                  </a:lnTo>
                  <a:lnTo>
                    <a:pt x="29537" y="216"/>
                  </a:lnTo>
                  <a:lnTo>
                    <a:pt x="29645" y="194"/>
                  </a:lnTo>
                  <a:lnTo>
                    <a:pt x="29872" y="151"/>
                  </a:lnTo>
                  <a:lnTo>
                    <a:pt x="30120" y="130"/>
                  </a:lnTo>
                  <a:lnTo>
                    <a:pt x="30379" y="119"/>
                  </a:lnTo>
                  <a:lnTo>
                    <a:pt x="30908" y="119"/>
                  </a:lnTo>
                  <a:lnTo>
                    <a:pt x="31394" y="119"/>
                  </a:lnTo>
                  <a:lnTo>
                    <a:pt x="31394" y="119"/>
                  </a:lnTo>
                  <a:lnTo>
                    <a:pt x="31415" y="184"/>
                  </a:lnTo>
                  <a:lnTo>
                    <a:pt x="31415" y="216"/>
                  </a:lnTo>
                  <a:lnTo>
                    <a:pt x="31405" y="248"/>
                  </a:lnTo>
                  <a:lnTo>
                    <a:pt x="31394" y="313"/>
                  </a:lnTo>
                  <a:lnTo>
                    <a:pt x="31394" y="313"/>
                  </a:lnTo>
                  <a:lnTo>
                    <a:pt x="31696" y="313"/>
                  </a:lnTo>
                  <a:lnTo>
                    <a:pt x="31696" y="313"/>
                  </a:lnTo>
                  <a:lnTo>
                    <a:pt x="31685" y="270"/>
                  </a:lnTo>
                  <a:lnTo>
                    <a:pt x="31674" y="238"/>
                  </a:lnTo>
                  <a:lnTo>
                    <a:pt x="31642" y="227"/>
                  </a:lnTo>
                  <a:lnTo>
                    <a:pt x="31588" y="216"/>
                  </a:lnTo>
                  <a:lnTo>
                    <a:pt x="31588" y="216"/>
                  </a:lnTo>
                  <a:lnTo>
                    <a:pt x="31685" y="162"/>
                  </a:lnTo>
                  <a:lnTo>
                    <a:pt x="31728" y="141"/>
                  </a:lnTo>
                  <a:lnTo>
                    <a:pt x="31772" y="130"/>
                  </a:lnTo>
                  <a:lnTo>
                    <a:pt x="31880" y="119"/>
                  </a:lnTo>
                  <a:lnTo>
                    <a:pt x="32020" y="119"/>
                  </a:lnTo>
                  <a:lnTo>
                    <a:pt x="32020" y="119"/>
                  </a:lnTo>
                  <a:lnTo>
                    <a:pt x="32538" y="119"/>
                  </a:lnTo>
                  <a:lnTo>
                    <a:pt x="33121" y="108"/>
                  </a:lnTo>
                  <a:lnTo>
                    <a:pt x="34427" y="43"/>
                  </a:lnTo>
                  <a:lnTo>
                    <a:pt x="35097" y="22"/>
                  </a:lnTo>
                  <a:lnTo>
                    <a:pt x="35734" y="0"/>
                  </a:lnTo>
                  <a:lnTo>
                    <a:pt x="36036" y="11"/>
                  </a:lnTo>
                  <a:lnTo>
                    <a:pt x="36327" y="11"/>
                  </a:lnTo>
                  <a:lnTo>
                    <a:pt x="36608" y="33"/>
                  </a:lnTo>
                  <a:lnTo>
                    <a:pt x="36856" y="54"/>
                  </a:lnTo>
                  <a:lnTo>
                    <a:pt x="36856" y="54"/>
                  </a:lnTo>
                  <a:lnTo>
                    <a:pt x="37169" y="108"/>
                  </a:lnTo>
                  <a:lnTo>
                    <a:pt x="37385" y="141"/>
                  </a:lnTo>
                  <a:lnTo>
                    <a:pt x="37547" y="151"/>
                  </a:lnTo>
                  <a:lnTo>
                    <a:pt x="37547" y="151"/>
                  </a:lnTo>
                  <a:lnTo>
                    <a:pt x="37601" y="151"/>
                  </a:lnTo>
                  <a:lnTo>
                    <a:pt x="37644" y="141"/>
                  </a:lnTo>
                  <a:lnTo>
                    <a:pt x="37720" y="119"/>
                  </a:lnTo>
                  <a:lnTo>
                    <a:pt x="37763" y="119"/>
                  </a:lnTo>
                  <a:lnTo>
                    <a:pt x="37796" y="119"/>
                  </a:lnTo>
                  <a:lnTo>
                    <a:pt x="37828" y="141"/>
                  </a:lnTo>
                  <a:lnTo>
                    <a:pt x="37871" y="184"/>
                  </a:lnTo>
                  <a:lnTo>
                    <a:pt x="37871" y="184"/>
                  </a:lnTo>
                  <a:lnTo>
                    <a:pt x="37904" y="173"/>
                  </a:lnTo>
                  <a:lnTo>
                    <a:pt x="37936" y="151"/>
                  </a:lnTo>
                  <a:lnTo>
                    <a:pt x="38011" y="130"/>
                  </a:lnTo>
                  <a:lnTo>
                    <a:pt x="38087" y="108"/>
                  </a:lnTo>
                  <a:lnTo>
                    <a:pt x="38109" y="87"/>
                  </a:lnTo>
                  <a:lnTo>
                    <a:pt x="38130" y="54"/>
                  </a:lnTo>
                  <a:lnTo>
                    <a:pt x="38130" y="54"/>
                  </a:lnTo>
                  <a:lnTo>
                    <a:pt x="38173" y="76"/>
                  </a:lnTo>
                  <a:lnTo>
                    <a:pt x="38227" y="87"/>
                  </a:lnTo>
                  <a:lnTo>
                    <a:pt x="38335" y="87"/>
                  </a:lnTo>
                  <a:lnTo>
                    <a:pt x="38389" y="97"/>
                  </a:lnTo>
                  <a:lnTo>
                    <a:pt x="38454" y="108"/>
                  </a:lnTo>
                  <a:lnTo>
                    <a:pt x="38508" y="141"/>
                  </a:lnTo>
                  <a:lnTo>
                    <a:pt x="38562" y="184"/>
                  </a:lnTo>
                  <a:lnTo>
                    <a:pt x="38562" y="184"/>
                  </a:lnTo>
                  <a:lnTo>
                    <a:pt x="38584" y="184"/>
                  </a:lnTo>
                  <a:lnTo>
                    <a:pt x="38605" y="162"/>
                  </a:lnTo>
                  <a:lnTo>
                    <a:pt x="38627" y="108"/>
                  </a:lnTo>
                  <a:lnTo>
                    <a:pt x="38648" y="76"/>
                  </a:lnTo>
                  <a:lnTo>
                    <a:pt x="38670" y="54"/>
                  </a:lnTo>
                  <a:lnTo>
                    <a:pt x="38702" y="33"/>
                  </a:lnTo>
                  <a:lnTo>
                    <a:pt x="38756" y="22"/>
                  </a:lnTo>
                  <a:lnTo>
                    <a:pt x="38756" y="22"/>
                  </a:lnTo>
                  <a:lnTo>
                    <a:pt x="38810" y="33"/>
                  </a:lnTo>
                  <a:lnTo>
                    <a:pt x="38843" y="43"/>
                  </a:lnTo>
                  <a:lnTo>
                    <a:pt x="38875" y="65"/>
                  </a:lnTo>
                  <a:lnTo>
                    <a:pt x="38908" y="87"/>
                  </a:lnTo>
                  <a:lnTo>
                    <a:pt x="38961" y="141"/>
                  </a:lnTo>
                  <a:lnTo>
                    <a:pt x="38983" y="162"/>
                  </a:lnTo>
                  <a:lnTo>
                    <a:pt x="39015" y="184"/>
                  </a:lnTo>
                  <a:lnTo>
                    <a:pt x="39015" y="184"/>
                  </a:lnTo>
                  <a:lnTo>
                    <a:pt x="39091" y="130"/>
                  </a:lnTo>
                  <a:lnTo>
                    <a:pt x="39167" y="76"/>
                  </a:lnTo>
                  <a:lnTo>
                    <a:pt x="39253" y="43"/>
                  </a:lnTo>
                  <a:lnTo>
                    <a:pt x="39339" y="33"/>
                  </a:lnTo>
                  <a:lnTo>
                    <a:pt x="39437" y="22"/>
                  </a:lnTo>
                  <a:lnTo>
                    <a:pt x="39534" y="22"/>
                  </a:lnTo>
                  <a:lnTo>
                    <a:pt x="39739" y="22"/>
                  </a:lnTo>
                  <a:lnTo>
                    <a:pt x="39739" y="22"/>
                  </a:lnTo>
                  <a:lnTo>
                    <a:pt x="40138" y="43"/>
                  </a:lnTo>
                  <a:lnTo>
                    <a:pt x="40581" y="33"/>
                  </a:lnTo>
                  <a:lnTo>
                    <a:pt x="41466" y="22"/>
                  </a:lnTo>
                  <a:lnTo>
                    <a:pt x="41466" y="22"/>
                  </a:lnTo>
                  <a:lnTo>
                    <a:pt x="41714" y="33"/>
                  </a:lnTo>
                  <a:lnTo>
                    <a:pt x="41952" y="43"/>
                  </a:lnTo>
                  <a:lnTo>
                    <a:pt x="42395" y="76"/>
                  </a:lnTo>
                  <a:lnTo>
                    <a:pt x="42610" y="87"/>
                  </a:lnTo>
                  <a:lnTo>
                    <a:pt x="42805" y="87"/>
                  </a:lnTo>
                  <a:lnTo>
                    <a:pt x="42999" y="76"/>
                  </a:lnTo>
                  <a:lnTo>
                    <a:pt x="43172" y="54"/>
                  </a:lnTo>
                  <a:lnTo>
                    <a:pt x="43172" y="54"/>
                  </a:lnTo>
                  <a:lnTo>
                    <a:pt x="43247" y="87"/>
                  </a:lnTo>
                  <a:lnTo>
                    <a:pt x="43323" y="108"/>
                  </a:lnTo>
                  <a:lnTo>
                    <a:pt x="43399" y="108"/>
                  </a:lnTo>
                  <a:lnTo>
                    <a:pt x="43485" y="119"/>
                  </a:lnTo>
                  <a:lnTo>
                    <a:pt x="43668" y="97"/>
                  </a:lnTo>
                  <a:lnTo>
                    <a:pt x="43863" y="76"/>
                  </a:lnTo>
                  <a:lnTo>
                    <a:pt x="44046" y="54"/>
                  </a:lnTo>
                  <a:lnTo>
                    <a:pt x="44241" y="43"/>
                  </a:lnTo>
                  <a:lnTo>
                    <a:pt x="44338" y="54"/>
                  </a:lnTo>
                  <a:lnTo>
                    <a:pt x="44435" y="65"/>
                  </a:lnTo>
                  <a:lnTo>
                    <a:pt x="44521" y="87"/>
                  </a:lnTo>
                  <a:lnTo>
                    <a:pt x="44608" y="119"/>
                  </a:lnTo>
                  <a:lnTo>
                    <a:pt x="44608" y="119"/>
                  </a:lnTo>
                  <a:lnTo>
                    <a:pt x="44640" y="130"/>
                  </a:lnTo>
                  <a:lnTo>
                    <a:pt x="44662" y="119"/>
                  </a:lnTo>
                  <a:lnTo>
                    <a:pt x="44694" y="87"/>
                  </a:lnTo>
                  <a:lnTo>
                    <a:pt x="44716" y="65"/>
                  </a:lnTo>
                  <a:lnTo>
                    <a:pt x="44748" y="54"/>
                  </a:lnTo>
                  <a:lnTo>
                    <a:pt x="44770" y="54"/>
                  </a:lnTo>
                  <a:lnTo>
                    <a:pt x="44770" y="54"/>
                  </a:lnTo>
                  <a:lnTo>
                    <a:pt x="45644" y="108"/>
                  </a:lnTo>
                  <a:lnTo>
                    <a:pt x="46540" y="162"/>
                  </a:lnTo>
                  <a:lnTo>
                    <a:pt x="47425" y="184"/>
                  </a:lnTo>
                  <a:lnTo>
                    <a:pt x="47857" y="194"/>
                  </a:lnTo>
                  <a:lnTo>
                    <a:pt x="48278" y="184"/>
                  </a:lnTo>
                  <a:lnTo>
                    <a:pt x="48278" y="184"/>
                  </a:lnTo>
                  <a:lnTo>
                    <a:pt x="48300" y="238"/>
                  </a:lnTo>
                  <a:lnTo>
                    <a:pt x="48321" y="281"/>
                  </a:lnTo>
                  <a:lnTo>
                    <a:pt x="48408" y="356"/>
                  </a:lnTo>
                  <a:lnTo>
                    <a:pt x="48408" y="356"/>
                  </a:lnTo>
                  <a:lnTo>
                    <a:pt x="48440" y="346"/>
                  </a:lnTo>
                  <a:lnTo>
                    <a:pt x="48451" y="335"/>
                  </a:lnTo>
                  <a:lnTo>
                    <a:pt x="48462" y="324"/>
                  </a:lnTo>
                  <a:lnTo>
                    <a:pt x="48451" y="302"/>
                  </a:lnTo>
                  <a:lnTo>
                    <a:pt x="48451" y="270"/>
                  </a:lnTo>
                  <a:lnTo>
                    <a:pt x="48451" y="259"/>
                  </a:lnTo>
                  <a:lnTo>
                    <a:pt x="48472" y="248"/>
                  </a:lnTo>
                  <a:lnTo>
                    <a:pt x="48472" y="248"/>
                  </a:lnTo>
                  <a:lnTo>
                    <a:pt x="48526" y="270"/>
                  </a:lnTo>
                  <a:lnTo>
                    <a:pt x="48591" y="281"/>
                  </a:lnTo>
                  <a:lnTo>
                    <a:pt x="48732" y="292"/>
                  </a:lnTo>
                  <a:lnTo>
                    <a:pt x="49055" y="270"/>
                  </a:lnTo>
                  <a:lnTo>
                    <a:pt x="49207" y="281"/>
                  </a:lnTo>
                  <a:lnTo>
                    <a:pt x="49293" y="292"/>
                  </a:lnTo>
                  <a:lnTo>
                    <a:pt x="49358" y="302"/>
                  </a:lnTo>
                  <a:lnTo>
                    <a:pt x="49433" y="335"/>
                  </a:lnTo>
                  <a:lnTo>
                    <a:pt x="49498" y="367"/>
                  </a:lnTo>
                  <a:lnTo>
                    <a:pt x="49563" y="421"/>
                  </a:lnTo>
                  <a:lnTo>
                    <a:pt x="49617" y="486"/>
                  </a:lnTo>
                  <a:lnTo>
                    <a:pt x="49617" y="486"/>
                  </a:lnTo>
                  <a:lnTo>
                    <a:pt x="49725" y="421"/>
                  </a:lnTo>
                  <a:lnTo>
                    <a:pt x="49833" y="389"/>
                  </a:lnTo>
                  <a:lnTo>
                    <a:pt x="49951" y="378"/>
                  </a:lnTo>
                  <a:lnTo>
                    <a:pt x="50081" y="378"/>
                  </a:lnTo>
                  <a:lnTo>
                    <a:pt x="50200" y="389"/>
                  </a:lnTo>
                  <a:lnTo>
                    <a:pt x="50319" y="400"/>
                  </a:lnTo>
                  <a:lnTo>
                    <a:pt x="50534" y="454"/>
                  </a:lnTo>
                  <a:lnTo>
                    <a:pt x="50534" y="454"/>
                  </a:lnTo>
                  <a:lnTo>
                    <a:pt x="50642" y="464"/>
                  </a:lnTo>
                  <a:lnTo>
                    <a:pt x="50761" y="475"/>
                  </a:lnTo>
                  <a:lnTo>
                    <a:pt x="51042" y="464"/>
                  </a:lnTo>
                  <a:lnTo>
                    <a:pt x="51333" y="443"/>
                  </a:lnTo>
                  <a:lnTo>
                    <a:pt x="51495" y="443"/>
                  </a:lnTo>
                  <a:lnTo>
                    <a:pt x="51646" y="454"/>
                  </a:lnTo>
                  <a:lnTo>
                    <a:pt x="51646" y="454"/>
                  </a:lnTo>
                  <a:lnTo>
                    <a:pt x="52327" y="518"/>
                  </a:lnTo>
                  <a:lnTo>
                    <a:pt x="52953" y="583"/>
                  </a:lnTo>
                  <a:lnTo>
                    <a:pt x="52953" y="583"/>
                  </a:lnTo>
                  <a:lnTo>
                    <a:pt x="53071" y="605"/>
                  </a:lnTo>
                  <a:lnTo>
                    <a:pt x="53201" y="648"/>
                  </a:lnTo>
                  <a:lnTo>
                    <a:pt x="53320" y="691"/>
                  </a:lnTo>
                  <a:lnTo>
                    <a:pt x="53406" y="713"/>
                  </a:lnTo>
                  <a:lnTo>
                    <a:pt x="53406" y="713"/>
                  </a:lnTo>
                  <a:lnTo>
                    <a:pt x="53514" y="723"/>
                  </a:lnTo>
                  <a:lnTo>
                    <a:pt x="53622" y="723"/>
                  </a:lnTo>
                  <a:lnTo>
                    <a:pt x="53827" y="713"/>
                  </a:lnTo>
                  <a:lnTo>
                    <a:pt x="54032" y="702"/>
                  </a:lnTo>
                  <a:lnTo>
                    <a:pt x="54129" y="702"/>
                  </a:lnTo>
                  <a:lnTo>
                    <a:pt x="54227" y="713"/>
                  </a:lnTo>
                  <a:lnTo>
                    <a:pt x="54227" y="713"/>
                  </a:lnTo>
                  <a:lnTo>
                    <a:pt x="54205" y="734"/>
                  </a:lnTo>
                  <a:lnTo>
                    <a:pt x="54183" y="745"/>
                  </a:lnTo>
                  <a:lnTo>
                    <a:pt x="54162" y="745"/>
                  </a:lnTo>
                  <a:lnTo>
                    <a:pt x="54162" y="745"/>
                  </a:lnTo>
                  <a:lnTo>
                    <a:pt x="54302" y="767"/>
                  </a:lnTo>
                  <a:lnTo>
                    <a:pt x="54496" y="788"/>
                  </a:lnTo>
                  <a:lnTo>
                    <a:pt x="54712" y="810"/>
                  </a:lnTo>
                  <a:lnTo>
                    <a:pt x="54810" y="821"/>
                  </a:lnTo>
                  <a:lnTo>
                    <a:pt x="54885" y="842"/>
                  </a:lnTo>
                  <a:lnTo>
                    <a:pt x="54885" y="842"/>
                  </a:lnTo>
                  <a:lnTo>
                    <a:pt x="54885" y="1037"/>
                  </a:lnTo>
                  <a:lnTo>
                    <a:pt x="54885" y="1037"/>
                  </a:lnTo>
                  <a:lnTo>
                    <a:pt x="54950" y="1037"/>
                  </a:lnTo>
                  <a:lnTo>
                    <a:pt x="55015" y="1037"/>
                  </a:lnTo>
                  <a:lnTo>
                    <a:pt x="55177" y="1058"/>
                  </a:lnTo>
                  <a:lnTo>
                    <a:pt x="55338" y="1101"/>
                  </a:lnTo>
                  <a:lnTo>
                    <a:pt x="55511" y="1144"/>
                  </a:lnTo>
                  <a:lnTo>
                    <a:pt x="55695" y="1177"/>
                  </a:lnTo>
                  <a:lnTo>
                    <a:pt x="55878" y="1209"/>
                  </a:lnTo>
                  <a:lnTo>
                    <a:pt x="55965" y="1220"/>
                  </a:lnTo>
                  <a:lnTo>
                    <a:pt x="56051" y="1220"/>
                  </a:lnTo>
                  <a:lnTo>
                    <a:pt x="56137" y="1220"/>
                  </a:lnTo>
                  <a:lnTo>
                    <a:pt x="56224" y="1198"/>
                  </a:lnTo>
                  <a:lnTo>
                    <a:pt x="56224" y="1198"/>
                  </a:lnTo>
                  <a:lnTo>
                    <a:pt x="56202" y="1177"/>
                  </a:lnTo>
                  <a:lnTo>
                    <a:pt x="56170" y="1155"/>
                  </a:lnTo>
                  <a:lnTo>
                    <a:pt x="56094" y="1134"/>
                  </a:lnTo>
                  <a:lnTo>
                    <a:pt x="56062" y="1123"/>
                  </a:lnTo>
                  <a:lnTo>
                    <a:pt x="56029" y="1101"/>
                  </a:lnTo>
                  <a:lnTo>
                    <a:pt x="56008" y="1080"/>
                  </a:lnTo>
                  <a:lnTo>
                    <a:pt x="55997" y="1037"/>
                  </a:lnTo>
                  <a:lnTo>
                    <a:pt x="55997" y="1037"/>
                  </a:lnTo>
                  <a:lnTo>
                    <a:pt x="56073" y="1037"/>
                  </a:lnTo>
                  <a:lnTo>
                    <a:pt x="56181" y="1037"/>
                  </a:lnTo>
                  <a:lnTo>
                    <a:pt x="56418" y="1037"/>
                  </a:lnTo>
                  <a:lnTo>
                    <a:pt x="56526" y="1047"/>
                  </a:lnTo>
                  <a:lnTo>
                    <a:pt x="56634" y="1069"/>
                  </a:lnTo>
                  <a:lnTo>
                    <a:pt x="56677" y="1091"/>
                  </a:lnTo>
                  <a:lnTo>
                    <a:pt x="56720" y="1112"/>
                  </a:lnTo>
                  <a:lnTo>
                    <a:pt x="56753" y="1134"/>
                  </a:lnTo>
                  <a:lnTo>
                    <a:pt x="56774" y="1166"/>
                  </a:lnTo>
                  <a:lnTo>
                    <a:pt x="56774" y="1166"/>
                  </a:lnTo>
                  <a:lnTo>
                    <a:pt x="56764" y="1188"/>
                  </a:lnTo>
                  <a:lnTo>
                    <a:pt x="56742" y="1198"/>
                  </a:lnTo>
                  <a:lnTo>
                    <a:pt x="56720" y="1209"/>
                  </a:lnTo>
                  <a:lnTo>
                    <a:pt x="56710" y="1231"/>
                  </a:lnTo>
                  <a:lnTo>
                    <a:pt x="56710" y="1231"/>
                  </a:lnTo>
                  <a:lnTo>
                    <a:pt x="56882" y="1296"/>
                  </a:lnTo>
                  <a:lnTo>
                    <a:pt x="57055" y="1360"/>
                  </a:lnTo>
                  <a:lnTo>
                    <a:pt x="57239" y="1404"/>
                  </a:lnTo>
                  <a:lnTo>
                    <a:pt x="57433" y="1447"/>
                  </a:lnTo>
                  <a:lnTo>
                    <a:pt x="57811" y="1533"/>
                  </a:lnTo>
                  <a:lnTo>
                    <a:pt x="58199" y="1609"/>
                  </a:lnTo>
                  <a:lnTo>
                    <a:pt x="58588" y="1684"/>
                  </a:lnTo>
                  <a:lnTo>
                    <a:pt x="58966" y="1781"/>
                  </a:lnTo>
                  <a:lnTo>
                    <a:pt x="59139" y="1835"/>
                  </a:lnTo>
                  <a:lnTo>
                    <a:pt x="59311" y="1900"/>
                  </a:lnTo>
                  <a:lnTo>
                    <a:pt x="59473" y="1976"/>
                  </a:lnTo>
                  <a:lnTo>
                    <a:pt x="59624" y="2051"/>
                  </a:lnTo>
                  <a:lnTo>
                    <a:pt x="59624" y="2051"/>
                  </a:lnTo>
                  <a:close/>
                  <a:moveTo>
                    <a:pt x="58610" y="3422"/>
                  </a:moveTo>
                  <a:lnTo>
                    <a:pt x="58610" y="3422"/>
                  </a:lnTo>
                  <a:lnTo>
                    <a:pt x="58685" y="3412"/>
                  </a:lnTo>
                  <a:lnTo>
                    <a:pt x="58772" y="3390"/>
                  </a:lnTo>
                  <a:lnTo>
                    <a:pt x="58804" y="3379"/>
                  </a:lnTo>
                  <a:lnTo>
                    <a:pt x="58836" y="3358"/>
                  </a:lnTo>
                  <a:lnTo>
                    <a:pt x="58858" y="3325"/>
                  </a:lnTo>
                  <a:lnTo>
                    <a:pt x="58869" y="3293"/>
                  </a:lnTo>
                  <a:lnTo>
                    <a:pt x="58869" y="3293"/>
                  </a:lnTo>
                  <a:lnTo>
                    <a:pt x="58825" y="3293"/>
                  </a:lnTo>
                  <a:lnTo>
                    <a:pt x="58804" y="3293"/>
                  </a:lnTo>
                  <a:lnTo>
                    <a:pt x="58772" y="3314"/>
                  </a:lnTo>
                  <a:lnTo>
                    <a:pt x="58761" y="3325"/>
                  </a:lnTo>
                  <a:lnTo>
                    <a:pt x="58739" y="3347"/>
                  </a:lnTo>
                  <a:lnTo>
                    <a:pt x="58718" y="3358"/>
                  </a:lnTo>
                  <a:lnTo>
                    <a:pt x="58685" y="3368"/>
                  </a:lnTo>
                  <a:lnTo>
                    <a:pt x="58642" y="3358"/>
                  </a:lnTo>
                  <a:lnTo>
                    <a:pt x="58642" y="3358"/>
                  </a:lnTo>
                  <a:lnTo>
                    <a:pt x="58653" y="3325"/>
                  </a:lnTo>
                  <a:lnTo>
                    <a:pt x="58642" y="3304"/>
                  </a:lnTo>
                  <a:lnTo>
                    <a:pt x="58631" y="3282"/>
                  </a:lnTo>
                  <a:lnTo>
                    <a:pt x="58620" y="3271"/>
                  </a:lnTo>
                  <a:lnTo>
                    <a:pt x="58588" y="3250"/>
                  </a:lnTo>
                  <a:lnTo>
                    <a:pt x="58545" y="3228"/>
                  </a:lnTo>
                  <a:lnTo>
                    <a:pt x="58545" y="3228"/>
                  </a:lnTo>
                  <a:lnTo>
                    <a:pt x="58556" y="3282"/>
                  </a:lnTo>
                  <a:lnTo>
                    <a:pt x="58566" y="3336"/>
                  </a:lnTo>
                  <a:lnTo>
                    <a:pt x="58610" y="3422"/>
                  </a:lnTo>
                  <a:lnTo>
                    <a:pt x="58610" y="3422"/>
                  </a:lnTo>
                  <a:close/>
                  <a:moveTo>
                    <a:pt x="6704" y="3757"/>
                  </a:moveTo>
                  <a:lnTo>
                    <a:pt x="6704" y="3757"/>
                  </a:lnTo>
                  <a:lnTo>
                    <a:pt x="6607" y="3757"/>
                  </a:lnTo>
                  <a:lnTo>
                    <a:pt x="6499" y="3746"/>
                  </a:lnTo>
                  <a:lnTo>
                    <a:pt x="6413" y="3757"/>
                  </a:lnTo>
                  <a:lnTo>
                    <a:pt x="6369" y="3768"/>
                  </a:lnTo>
                  <a:lnTo>
                    <a:pt x="6348" y="3789"/>
                  </a:lnTo>
                  <a:lnTo>
                    <a:pt x="6348" y="3789"/>
                  </a:lnTo>
                  <a:lnTo>
                    <a:pt x="6434" y="3779"/>
                  </a:lnTo>
                  <a:lnTo>
                    <a:pt x="6542" y="3789"/>
                  </a:lnTo>
                  <a:lnTo>
                    <a:pt x="6639" y="3789"/>
                  </a:lnTo>
                  <a:lnTo>
                    <a:pt x="6672" y="3779"/>
                  </a:lnTo>
                  <a:lnTo>
                    <a:pt x="6704" y="3757"/>
                  </a:lnTo>
                  <a:lnTo>
                    <a:pt x="6704" y="3757"/>
                  </a:lnTo>
                  <a:close/>
                </a:path>
              </a:pathLst>
            </a:custGeom>
            <a:solidFill>
              <a:srgbClr val="00BC6F">
                <a:alpha val="10130"/>
              </a:srgbClr>
            </a:solidFill>
            <a:ln>
              <a:noFill/>
            </a:ln>
          </p:spPr>
          <p:txBody>
            <a:bodyPr spcFirstLastPara="1" wrap="square" lIns="95550" tIns="95550" rIns="95550" bIns="95550" anchor="ctr" anchorCtr="0">
              <a:noAutofit/>
            </a:bodyPr>
            <a:lstStyle/>
            <a:p>
              <a:pPr marL="0" lvl="0" indent="0" algn="l" rtl="0">
                <a:spcBef>
                  <a:spcPts val="0"/>
                </a:spcBef>
                <a:spcAft>
                  <a:spcPts val="0"/>
                </a:spcAft>
                <a:buNone/>
              </a:pPr>
              <a:endParaRPr sz="1463"/>
            </a:p>
          </p:txBody>
        </p:sp>
      </p:grpSp>
      <p:sp>
        <p:nvSpPr>
          <p:cNvPr id="1906" name="Google Shape;1906;p172"/>
          <p:cNvSpPr txBox="1"/>
          <p:nvPr/>
        </p:nvSpPr>
        <p:spPr>
          <a:xfrm>
            <a:off x="156550" y="1160413"/>
            <a:ext cx="2738400" cy="20604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5100">
                <a:solidFill>
                  <a:srgbClr val="0A5D63"/>
                </a:solidFill>
                <a:latin typeface="Montserrat Black"/>
                <a:ea typeface="Montserrat Black"/>
                <a:cs typeface="Montserrat Black"/>
                <a:sym typeface="Montserrat Black"/>
              </a:rPr>
              <a:t>LEARN </a:t>
            </a:r>
            <a:r>
              <a:rPr lang="en" sz="5700">
                <a:solidFill>
                  <a:srgbClr val="0A5D63"/>
                </a:solidFill>
                <a:latin typeface="Montserrat Black"/>
                <a:ea typeface="Montserrat Black"/>
                <a:cs typeface="Montserrat Black"/>
                <a:sym typeface="Montserrat Black"/>
              </a:rPr>
              <a:t>MORE</a:t>
            </a:r>
            <a:endParaRPr sz="5700">
              <a:solidFill>
                <a:srgbClr val="0A5D63"/>
              </a:solidFill>
              <a:latin typeface="Montserrat Black"/>
              <a:ea typeface="Montserrat Black"/>
              <a:cs typeface="Montserrat Black"/>
              <a:sym typeface="Montserrat Black"/>
            </a:endParaRPr>
          </a:p>
        </p:txBody>
      </p:sp>
      <p:grpSp>
        <p:nvGrpSpPr>
          <p:cNvPr id="1907" name="Google Shape;1907;p172"/>
          <p:cNvGrpSpPr/>
          <p:nvPr/>
        </p:nvGrpSpPr>
        <p:grpSpPr>
          <a:xfrm>
            <a:off x="3559169" y="3073414"/>
            <a:ext cx="598137" cy="598137"/>
            <a:chOff x="4408295" y="518020"/>
            <a:chExt cx="372300" cy="372300"/>
          </a:xfrm>
        </p:grpSpPr>
        <p:sp>
          <p:nvSpPr>
            <p:cNvPr id="1908" name="Google Shape;1908;p172"/>
            <p:cNvSpPr/>
            <p:nvPr/>
          </p:nvSpPr>
          <p:spPr>
            <a:xfrm>
              <a:off x="4408295" y="518020"/>
              <a:ext cx="372300" cy="372300"/>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909" name="Google Shape;1909;p172"/>
            <p:cNvSpPr/>
            <p:nvPr/>
          </p:nvSpPr>
          <p:spPr>
            <a:xfrm>
              <a:off x="4447763" y="557544"/>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sp>
        <p:nvSpPr>
          <p:cNvPr id="1910" name="Google Shape;1910;p172"/>
          <p:cNvSpPr/>
          <p:nvPr/>
        </p:nvSpPr>
        <p:spPr>
          <a:xfrm>
            <a:off x="3705511" y="3221542"/>
            <a:ext cx="305617" cy="324279"/>
          </a:xfrm>
          <a:custGeom>
            <a:avLst/>
            <a:gdLst/>
            <a:ahLst/>
            <a:cxnLst/>
            <a:rect l="l" t="t" r="r" b="b"/>
            <a:pathLst>
              <a:path w="197491" h="209550" extrusionOk="0">
                <a:moveTo>
                  <a:pt x="30280" y="6699"/>
                </a:moveTo>
                <a:lnTo>
                  <a:pt x="28404" y="6967"/>
                </a:lnTo>
                <a:lnTo>
                  <a:pt x="26261" y="7503"/>
                </a:lnTo>
                <a:lnTo>
                  <a:pt x="24385" y="8307"/>
                </a:lnTo>
                <a:lnTo>
                  <a:pt x="22509" y="9111"/>
                </a:lnTo>
                <a:lnTo>
                  <a:pt x="20901" y="10183"/>
                </a:lnTo>
                <a:lnTo>
                  <a:pt x="19294" y="11523"/>
                </a:lnTo>
                <a:lnTo>
                  <a:pt x="17686" y="12862"/>
                </a:lnTo>
                <a:lnTo>
                  <a:pt x="16346" y="14202"/>
                </a:lnTo>
                <a:lnTo>
                  <a:pt x="15006" y="15810"/>
                </a:lnTo>
                <a:lnTo>
                  <a:pt x="14202" y="17686"/>
                </a:lnTo>
                <a:lnTo>
                  <a:pt x="13130" y="19562"/>
                </a:lnTo>
                <a:lnTo>
                  <a:pt x="12594" y="21437"/>
                </a:lnTo>
                <a:lnTo>
                  <a:pt x="12058" y="23313"/>
                </a:lnTo>
                <a:lnTo>
                  <a:pt x="11523" y="25457"/>
                </a:lnTo>
                <a:lnTo>
                  <a:pt x="11523" y="27601"/>
                </a:lnTo>
                <a:lnTo>
                  <a:pt x="11523" y="29744"/>
                </a:lnTo>
                <a:lnTo>
                  <a:pt x="12058" y="31888"/>
                </a:lnTo>
                <a:lnTo>
                  <a:pt x="12594" y="33764"/>
                </a:lnTo>
                <a:lnTo>
                  <a:pt x="13130" y="35908"/>
                </a:lnTo>
                <a:lnTo>
                  <a:pt x="14202" y="37515"/>
                </a:lnTo>
                <a:lnTo>
                  <a:pt x="15006" y="39391"/>
                </a:lnTo>
                <a:lnTo>
                  <a:pt x="16346" y="40999"/>
                </a:lnTo>
                <a:lnTo>
                  <a:pt x="17686" y="42339"/>
                </a:lnTo>
                <a:lnTo>
                  <a:pt x="19294" y="43947"/>
                </a:lnTo>
                <a:lnTo>
                  <a:pt x="20901" y="45018"/>
                </a:lnTo>
                <a:lnTo>
                  <a:pt x="22509" y="46090"/>
                </a:lnTo>
                <a:lnTo>
                  <a:pt x="24385" y="46894"/>
                </a:lnTo>
                <a:lnTo>
                  <a:pt x="26261" y="47698"/>
                </a:lnTo>
                <a:lnTo>
                  <a:pt x="28404" y="48234"/>
                </a:lnTo>
                <a:lnTo>
                  <a:pt x="30280" y="48502"/>
                </a:lnTo>
                <a:lnTo>
                  <a:pt x="34568" y="48502"/>
                </a:lnTo>
                <a:lnTo>
                  <a:pt x="36711" y="48234"/>
                </a:lnTo>
                <a:lnTo>
                  <a:pt x="38855" y="47698"/>
                </a:lnTo>
                <a:lnTo>
                  <a:pt x="40731" y="46894"/>
                </a:lnTo>
                <a:lnTo>
                  <a:pt x="42607" y="46090"/>
                </a:lnTo>
                <a:lnTo>
                  <a:pt x="44214" y="45018"/>
                </a:lnTo>
                <a:lnTo>
                  <a:pt x="45822" y="43947"/>
                </a:lnTo>
                <a:lnTo>
                  <a:pt x="47430" y="42339"/>
                </a:lnTo>
                <a:lnTo>
                  <a:pt x="48770" y="40999"/>
                </a:lnTo>
                <a:lnTo>
                  <a:pt x="50110" y="39391"/>
                </a:lnTo>
                <a:lnTo>
                  <a:pt x="50914" y="37515"/>
                </a:lnTo>
                <a:lnTo>
                  <a:pt x="51985" y="35908"/>
                </a:lnTo>
                <a:lnTo>
                  <a:pt x="52521" y="33764"/>
                </a:lnTo>
                <a:lnTo>
                  <a:pt x="53057" y="31888"/>
                </a:lnTo>
                <a:lnTo>
                  <a:pt x="53593" y="29744"/>
                </a:lnTo>
                <a:lnTo>
                  <a:pt x="53593" y="27601"/>
                </a:lnTo>
                <a:lnTo>
                  <a:pt x="53593" y="25457"/>
                </a:lnTo>
                <a:lnTo>
                  <a:pt x="53057" y="23313"/>
                </a:lnTo>
                <a:lnTo>
                  <a:pt x="52521" y="21437"/>
                </a:lnTo>
                <a:lnTo>
                  <a:pt x="51985" y="19562"/>
                </a:lnTo>
                <a:lnTo>
                  <a:pt x="50914" y="17686"/>
                </a:lnTo>
                <a:lnTo>
                  <a:pt x="50110" y="15810"/>
                </a:lnTo>
                <a:lnTo>
                  <a:pt x="48770" y="14202"/>
                </a:lnTo>
                <a:lnTo>
                  <a:pt x="47430" y="12862"/>
                </a:lnTo>
                <a:lnTo>
                  <a:pt x="45822" y="11523"/>
                </a:lnTo>
                <a:lnTo>
                  <a:pt x="44214" y="10183"/>
                </a:lnTo>
                <a:lnTo>
                  <a:pt x="42607" y="9111"/>
                </a:lnTo>
                <a:lnTo>
                  <a:pt x="40731" y="8307"/>
                </a:lnTo>
                <a:lnTo>
                  <a:pt x="38855" y="7503"/>
                </a:lnTo>
                <a:lnTo>
                  <a:pt x="36711" y="6967"/>
                </a:lnTo>
                <a:lnTo>
                  <a:pt x="34568" y="6699"/>
                </a:lnTo>
                <a:close/>
                <a:moveTo>
                  <a:pt x="163995" y="6699"/>
                </a:moveTo>
                <a:lnTo>
                  <a:pt x="161852" y="6967"/>
                </a:lnTo>
                <a:lnTo>
                  <a:pt x="159976" y="7503"/>
                </a:lnTo>
                <a:lnTo>
                  <a:pt x="158100" y="8307"/>
                </a:lnTo>
                <a:lnTo>
                  <a:pt x="156224" y="9111"/>
                </a:lnTo>
                <a:lnTo>
                  <a:pt x="154348" y="10183"/>
                </a:lnTo>
                <a:lnTo>
                  <a:pt x="152741" y="11523"/>
                </a:lnTo>
                <a:lnTo>
                  <a:pt x="151401" y="12862"/>
                </a:lnTo>
                <a:lnTo>
                  <a:pt x="150061" y="14202"/>
                </a:lnTo>
                <a:lnTo>
                  <a:pt x="148721" y="15810"/>
                </a:lnTo>
                <a:lnTo>
                  <a:pt x="147649" y="17686"/>
                </a:lnTo>
                <a:lnTo>
                  <a:pt x="146845" y="19562"/>
                </a:lnTo>
                <a:lnTo>
                  <a:pt x="146042" y="21437"/>
                </a:lnTo>
                <a:lnTo>
                  <a:pt x="145506" y="23313"/>
                </a:lnTo>
                <a:lnTo>
                  <a:pt x="145238" y="25457"/>
                </a:lnTo>
                <a:lnTo>
                  <a:pt x="145238" y="27601"/>
                </a:lnTo>
                <a:lnTo>
                  <a:pt x="145238" y="29744"/>
                </a:lnTo>
                <a:lnTo>
                  <a:pt x="145506" y="31888"/>
                </a:lnTo>
                <a:lnTo>
                  <a:pt x="146042" y="33764"/>
                </a:lnTo>
                <a:lnTo>
                  <a:pt x="146845" y="35908"/>
                </a:lnTo>
                <a:lnTo>
                  <a:pt x="147649" y="37515"/>
                </a:lnTo>
                <a:lnTo>
                  <a:pt x="148721" y="39391"/>
                </a:lnTo>
                <a:lnTo>
                  <a:pt x="150061" y="40999"/>
                </a:lnTo>
                <a:lnTo>
                  <a:pt x="151401" y="42339"/>
                </a:lnTo>
                <a:lnTo>
                  <a:pt x="152741" y="43947"/>
                </a:lnTo>
                <a:lnTo>
                  <a:pt x="154348" y="45018"/>
                </a:lnTo>
                <a:lnTo>
                  <a:pt x="156224" y="46090"/>
                </a:lnTo>
                <a:lnTo>
                  <a:pt x="158100" y="46894"/>
                </a:lnTo>
                <a:lnTo>
                  <a:pt x="159976" y="47698"/>
                </a:lnTo>
                <a:lnTo>
                  <a:pt x="161852" y="48234"/>
                </a:lnTo>
                <a:lnTo>
                  <a:pt x="163995" y="48502"/>
                </a:lnTo>
                <a:lnTo>
                  <a:pt x="168283" y="48502"/>
                </a:lnTo>
                <a:lnTo>
                  <a:pt x="170426" y="48234"/>
                </a:lnTo>
                <a:lnTo>
                  <a:pt x="172302" y="47698"/>
                </a:lnTo>
                <a:lnTo>
                  <a:pt x="174446" y="46894"/>
                </a:lnTo>
                <a:lnTo>
                  <a:pt x="176054" y="46090"/>
                </a:lnTo>
                <a:lnTo>
                  <a:pt x="177929" y="45018"/>
                </a:lnTo>
                <a:lnTo>
                  <a:pt x="179537" y="43947"/>
                </a:lnTo>
                <a:lnTo>
                  <a:pt x="181145" y="42339"/>
                </a:lnTo>
                <a:lnTo>
                  <a:pt x="182485" y="40999"/>
                </a:lnTo>
                <a:lnTo>
                  <a:pt x="183557" y="39391"/>
                </a:lnTo>
                <a:lnTo>
                  <a:pt x="184629" y="37515"/>
                </a:lnTo>
                <a:lnTo>
                  <a:pt x="185433" y="35908"/>
                </a:lnTo>
                <a:lnTo>
                  <a:pt x="186236" y="33764"/>
                </a:lnTo>
                <a:lnTo>
                  <a:pt x="186772" y="31888"/>
                </a:lnTo>
                <a:lnTo>
                  <a:pt x="187040" y="29744"/>
                </a:lnTo>
                <a:lnTo>
                  <a:pt x="187308" y="27601"/>
                </a:lnTo>
                <a:lnTo>
                  <a:pt x="187040" y="25457"/>
                </a:lnTo>
                <a:lnTo>
                  <a:pt x="186772" y="23313"/>
                </a:lnTo>
                <a:lnTo>
                  <a:pt x="186236" y="21437"/>
                </a:lnTo>
                <a:lnTo>
                  <a:pt x="185433" y="19562"/>
                </a:lnTo>
                <a:lnTo>
                  <a:pt x="184629" y="17686"/>
                </a:lnTo>
                <a:lnTo>
                  <a:pt x="183557" y="15810"/>
                </a:lnTo>
                <a:lnTo>
                  <a:pt x="182485" y="14202"/>
                </a:lnTo>
                <a:lnTo>
                  <a:pt x="181145" y="12862"/>
                </a:lnTo>
                <a:lnTo>
                  <a:pt x="179537" y="11523"/>
                </a:lnTo>
                <a:lnTo>
                  <a:pt x="177929" y="10183"/>
                </a:lnTo>
                <a:lnTo>
                  <a:pt x="176054" y="9111"/>
                </a:lnTo>
                <a:lnTo>
                  <a:pt x="174446" y="8307"/>
                </a:lnTo>
                <a:lnTo>
                  <a:pt x="172302" y="7503"/>
                </a:lnTo>
                <a:lnTo>
                  <a:pt x="170426" y="6967"/>
                </a:lnTo>
                <a:lnTo>
                  <a:pt x="168283" y="6699"/>
                </a:lnTo>
                <a:close/>
                <a:moveTo>
                  <a:pt x="97004" y="0"/>
                </a:moveTo>
                <a:lnTo>
                  <a:pt x="94324" y="536"/>
                </a:lnTo>
                <a:lnTo>
                  <a:pt x="91912" y="1072"/>
                </a:lnTo>
                <a:lnTo>
                  <a:pt x="89769" y="1876"/>
                </a:lnTo>
                <a:lnTo>
                  <a:pt x="87357" y="2948"/>
                </a:lnTo>
                <a:lnTo>
                  <a:pt x="85481" y="4287"/>
                </a:lnTo>
                <a:lnTo>
                  <a:pt x="83337" y="5627"/>
                </a:lnTo>
                <a:lnTo>
                  <a:pt x="81730" y="7235"/>
                </a:lnTo>
                <a:lnTo>
                  <a:pt x="80122" y="9111"/>
                </a:lnTo>
                <a:lnTo>
                  <a:pt x="78514" y="10987"/>
                </a:lnTo>
                <a:lnTo>
                  <a:pt x="77442" y="13130"/>
                </a:lnTo>
                <a:lnTo>
                  <a:pt x="76370" y="15274"/>
                </a:lnTo>
                <a:lnTo>
                  <a:pt x="75298" y="17686"/>
                </a:lnTo>
                <a:lnTo>
                  <a:pt x="74763" y="20098"/>
                </a:lnTo>
                <a:lnTo>
                  <a:pt x="74495" y="22509"/>
                </a:lnTo>
                <a:lnTo>
                  <a:pt x="74227" y="25189"/>
                </a:lnTo>
                <a:lnTo>
                  <a:pt x="74495" y="27601"/>
                </a:lnTo>
                <a:lnTo>
                  <a:pt x="74763" y="30280"/>
                </a:lnTo>
                <a:lnTo>
                  <a:pt x="75298" y="32692"/>
                </a:lnTo>
                <a:lnTo>
                  <a:pt x="76370" y="34836"/>
                </a:lnTo>
                <a:lnTo>
                  <a:pt x="77442" y="36979"/>
                </a:lnTo>
                <a:lnTo>
                  <a:pt x="78514" y="39123"/>
                </a:lnTo>
                <a:lnTo>
                  <a:pt x="80122" y="40999"/>
                </a:lnTo>
                <a:lnTo>
                  <a:pt x="81730" y="42875"/>
                </a:lnTo>
                <a:lnTo>
                  <a:pt x="83337" y="44482"/>
                </a:lnTo>
                <a:lnTo>
                  <a:pt x="85481" y="46090"/>
                </a:lnTo>
                <a:lnTo>
                  <a:pt x="87357" y="47162"/>
                </a:lnTo>
                <a:lnTo>
                  <a:pt x="89769" y="48234"/>
                </a:lnTo>
                <a:lnTo>
                  <a:pt x="91912" y="49038"/>
                </a:lnTo>
                <a:lnTo>
                  <a:pt x="94324" y="49842"/>
                </a:lnTo>
                <a:lnTo>
                  <a:pt x="97004" y="50110"/>
                </a:lnTo>
                <a:lnTo>
                  <a:pt x="99415" y="50378"/>
                </a:lnTo>
                <a:lnTo>
                  <a:pt x="102095" y="50110"/>
                </a:lnTo>
                <a:lnTo>
                  <a:pt x="104507" y="49842"/>
                </a:lnTo>
                <a:lnTo>
                  <a:pt x="106918" y="49038"/>
                </a:lnTo>
                <a:lnTo>
                  <a:pt x="109330" y="48234"/>
                </a:lnTo>
                <a:lnTo>
                  <a:pt x="111474" y="47162"/>
                </a:lnTo>
                <a:lnTo>
                  <a:pt x="113618" y="46090"/>
                </a:lnTo>
                <a:lnTo>
                  <a:pt x="115493" y="44482"/>
                </a:lnTo>
                <a:lnTo>
                  <a:pt x="117369" y="42875"/>
                </a:lnTo>
                <a:lnTo>
                  <a:pt x="118977" y="40999"/>
                </a:lnTo>
                <a:lnTo>
                  <a:pt x="120317" y="39123"/>
                </a:lnTo>
                <a:lnTo>
                  <a:pt x="121657" y="36979"/>
                </a:lnTo>
                <a:lnTo>
                  <a:pt x="122728" y="34836"/>
                </a:lnTo>
                <a:lnTo>
                  <a:pt x="123532" y="32692"/>
                </a:lnTo>
                <a:lnTo>
                  <a:pt x="124068" y="30280"/>
                </a:lnTo>
                <a:lnTo>
                  <a:pt x="124604" y="27601"/>
                </a:lnTo>
                <a:lnTo>
                  <a:pt x="124604" y="25189"/>
                </a:lnTo>
                <a:lnTo>
                  <a:pt x="124604" y="22509"/>
                </a:lnTo>
                <a:lnTo>
                  <a:pt x="124068" y="20098"/>
                </a:lnTo>
                <a:lnTo>
                  <a:pt x="123532" y="17686"/>
                </a:lnTo>
                <a:lnTo>
                  <a:pt x="122728" y="15274"/>
                </a:lnTo>
                <a:lnTo>
                  <a:pt x="121657" y="13130"/>
                </a:lnTo>
                <a:lnTo>
                  <a:pt x="120317" y="10987"/>
                </a:lnTo>
                <a:lnTo>
                  <a:pt x="118977" y="9111"/>
                </a:lnTo>
                <a:lnTo>
                  <a:pt x="117369" y="7235"/>
                </a:lnTo>
                <a:lnTo>
                  <a:pt x="115493" y="5627"/>
                </a:lnTo>
                <a:lnTo>
                  <a:pt x="113618" y="4287"/>
                </a:lnTo>
                <a:lnTo>
                  <a:pt x="111474" y="2948"/>
                </a:lnTo>
                <a:lnTo>
                  <a:pt x="109330" y="1876"/>
                </a:lnTo>
                <a:lnTo>
                  <a:pt x="106918" y="1072"/>
                </a:lnTo>
                <a:lnTo>
                  <a:pt x="104507" y="536"/>
                </a:lnTo>
                <a:lnTo>
                  <a:pt x="102095" y="0"/>
                </a:lnTo>
                <a:close/>
                <a:moveTo>
                  <a:pt x="24385" y="61096"/>
                </a:moveTo>
                <a:lnTo>
                  <a:pt x="21437" y="61632"/>
                </a:lnTo>
                <a:lnTo>
                  <a:pt x="18222" y="62436"/>
                </a:lnTo>
                <a:lnTo>
                  <a:pt x="15542" y="63508"/>
                </a:lnTo>
                <a:lnTo>
                  <a:pt x="13130" y="65384"/>
                </a:lnTo>
                <a:lnTo>
                  <a:pt x="10987" y="67528"/>
                </a:lnTo>
                <a:lnTo>
                  <a:pt x="9111" y="69939"/>
                </a:lnTo>
                <a:lnTo>
                  <a:pt x="7771" y="72619"/>
                </a:lnTo>
                <a:lnTo>
                  <a:pt x="6967" y="75835"/>
                </a:lnTo>
                <a:lnTo>
                  <a:pt x="268" y="112278"/>
                </a:lnTo>
                <a:lnTo>
                  <a:pt x="0" y="114154"/>
                </a:lnTo>
                <a:lnTo>
                  <a:pt x="268" y="115762"/>
                </a:lnTo>
                <a:lnTo>
                  <a:pt x="804" y="117637"/>
                </a:lnTo>
                <a:lnTo>
                  <a:pt x="1608" y="118977"/>
                </a:lnTo>
                <a:lnTo>
                  <a:pt x="12862" y="135323"/>
                </a:lnTo>
                <a:lnTo>
                  <a:pt x="13934" y="137467"/>
                </a:lnTo>
                <a:lnTo>
                  <a:pt x="14202" y="139611"/>
                </a:lnTo>
                <a:lnTo>
                  <a:pt x="17150" y="173374"/>
                </a:lnTo>
                <a:lnTo>
                  <a:pt x="17418" y="174982"/>
                </a:lnTo>
                <a:lnTo>
                  <a:pt x="17954" y="176590"/>
                </a:lnTo>
                <a:lnTo>
                  <a:pt x="18758" y="177930"/>
                </a:lnTo>
                <a:lnTo>
                  <a:pt x="19829" y="179270"/>
                </a:lnTo>
                <a:lnTo>
                  <a:pt x="21169" y="180342"/>
                </a:lnTo>
                <a:lnTo>
                  <a:pt x="22509" y="180878"/>
                </a:lnTo>
                <a:lnTo>
                  <a:pt x="24117" y="181413"/>
                </a:lnTo>
                <a:lnTo>
                  <a:pt x="25993" y="181681"/>
                </a:lnTo>
                <a:lnTo>
                  <a:pt x="38051" y="181681"/>
                </a:lnTo>
                <a:lnTo>
                  <a:pt x="39659" y="181413"/>
                </a:lnTo>
                <a:lnTo>
                  <a:pt x="41267" y="180878"/>
                </a:lnTo>
                <a:lnTo>
                  <a:pt x="42875" y="180342"/>
                </a:lnTo>
                <a:lnTo>
                  <a:pt x="43946" y="179270"/>
                </a:lnTo>
                <a:lnTo>
                  <a:pt x="45018" y="177930"/>
                </a:lnTo>
                <a:lnTo>
                  <a:pt x="46090" y="176590"/>
                </a:lnTo>
                <a:lnTo>
                  <a:pt x="46626" y="174982"/>
                </a:lnTo>
                <a:lnTo>
                  <a:pt x="46894" y="173374"/>
                </a:lnTo>
                <a:lnTo>
                  <a:pt x="49574" y="139611"/>
                </a:lnTo>
                <a:lnTo>
                  <a:pt x="49574" y="139343"/>
                </a:lnTo>
                <a:lnTo>
                  <a:pt x="48234" y="135591"/>
                </a:lnTo>
                <a:lnTo>
                  <a:pt x="47430" y="132108"/>
                </a:lnTo>
                <a:lnTo>
                  <a:pt x="47162" y="128088"/>
                </a:lnTo>
                <a:lnTo>
                  <a:pt x="47162" y="126212"/>
                </a:lnTo>
                <a:lnTo>
                  <a:pt x="47430" y="124337"/>
                </a:lnTo>
                <a:lnTo>
                  <a:pt x="55737" y="80390"/>
                </a:lnTo>
                <a:lnTo>
                  <a:pt x="56273" y="77978"/>
                </a:lnTo>
                <a:lnTo>
                  <a:pt x="57077" y="75835"/>
                </a:lnTo>
                <a:lnTo>
                  <a:pt x="56005" y="72619"/>
                </a:lnTo>
                <a:lnTo>
                  <a:pt x="54665" y="69939"/>
                </a:lnTo>
                <a:lnTo>
                  <a:pt x="53057" y="67528"/>
                </a:lnTo>
                <a:lnTo>
                  <a:pt x="50914" y="65384"/>
                </a:lnTo>
                <a:lnTo>
                  <a:pt x="48234" y="63508"/>
                </a:lnTo>
                <a:lnTo>
                  <a:pt x="45554" y="62436"/>
                </a:lnTo>
                <a:lnTo>
                  <a:pt x="42607" y="61632"/>
                </a:lnTo>
                <a:lnTo>
                  <a:pt x="39391" y="61096"/>
                </a:lnTo>
                <a:close/>
                <a:moveTo>
                  <a:pt x="158100" y="61096"/>
                </a:moveTo>
                <a:lnTo>
                  <a:pt x="154884" y="61632"/>
                </a:lnTo>
                <a:lnTo>
                  <a:pt x="151937" y="62436"/>
                </a:lnTo>
                <a:lnTo>
                  <a:pt x="149257" y="63508"/>
                </a:lnTo>
                <a:lnTo>
                  <a:pt x="146845" y="65384"/>
                </a:lnTo>
                <a:lnTo>
                  <a:pt x="144434" y="67528"/>
                </a:lnTo>
                <a:lnTo>
                  <a:pt x="142826" y="69939"/>
                </a:lnTo>
                <a:lnTo>
                  <a:pt x="141486" y="72619"/>
                </a:lnTo>
                <a:lnTo>
                  <a:pt x="140682" y="75835"/>
                </a:lnTo>
                <a:lnTo>
                  <a:pt x="141218" y="77978"/>
                </a:lnTo>
                <a:lnTo>
                  <a:pt x="141754" y="80390"/>
                </a:lnTo>
                <a:lnTo>
                  <a:pt x="150061" y="124337"/>
                </a:lnTo>
                <a:lnTo>
                  <a:pt x="150329" y="126212"/>
                </a:lnTo>
                <a:lnTo>
                  <a:pt x="150329" y="128088"/>
                </a:lnTo>
                <a:lnTo>
                  <a:pt x="150061" y="132108"/>
                </a:lnTo>
                <a:lnTo>
                  <a:pt x="149257" y="135591"/>
                </a:lnTo>
                <a:lnTo>
                  <a:pt x="147917" y="139343"/>
                </a:lnTo>
                <a:lnTo>
                  <a:pt x="147917" y="139611"/>
                </a:lnTo>
                <a:lnTo>
                  <a:pt x="150597" y="173374"/>
                </a:lnTo>
                <a:lnTo>
                  <a:pt x="150865" y="174982"/>
                </a:lnTo>
                <a:lnTo>
                  <a:pt x="151401" y="176590"/>
                </a:lnTo>
                <a:lnTo>
                  <a:pt x="152473" y="177930"/>
                </a:lnTo>
                <a:lnTo>
                  <a:pt x="153545" y="179270"/>
                </a:lnTo>
                <a:lnTo>
                  <a:pt x="154884" y="180342"/>
                </a:lnTo>
                <a:lnTo>
                  <a:pt x="156224" y="180878"/>
                </a:lnTo>
                <a:lnTo>
                  <a:pt x="157832" y="181413"/>
                </a:lnTo>
                <a:lnTo>
                  <a:pt x="159440" y="181681"/>
                </a:lnTo>
                <a:lnTo>
                  <a:pt x="171498" y="181681"/>
                </a:lnTo>
                <a:lnTo>
                  <a:pt x="173374" y="181413"/>
                </a:lnTo>
                <a:lnTo>
                  <a:pt x="174982" y="180878"/>
                </a:lnTo>
                <a:lnTo>
                  <a:pt x="176322" y="180342"/>
                </a:lnTo>
                <a:lnTo>
                  <a:pt x="177662" y="179270"/>
                </a:lnTo>
                <a:lnTo>
                  <a:pt x="178733" y="177930"/>
                </a:lnTo>
                <a:lnTo>
                  <a:pt x="179537" y="176590"/>
                </a:lnTo>
                <a:lnTo>
                  <a:pt x="180073" y="174982"/>
                </a:lnTo>
                <a:lnTo>
                  <a:pt x="180609" y="173374"/>
                </a:lnTo>
                <a:lnTo>
                  <a:pt x="183289" y="139611"/>
                </a:lnTo>
                <a:lnTo>
                  <a:pt x="183825" y="137467"/>
                </a:lnTo>
                <a:lnTo>
                  <a:pt x="184629" y="135323"/>
                </a:lnTo>
                <a:lnTo>
                  <a:pt x="195883" y="118977"/>
                </a:lnTo>
                <a:lnTo>
                  <a:pt x="196687" y="117637"/>
                </a:lnTo>
                <a:lnTo>
                  <a:pt x="197223" y="115762"/>
                </a:lnTo>
                <a:lnTo>
                  <a:pt x="197491" y="114154"/>
                </a:lnTo>
                <a:lnTo>
                  <a:pt x="197491" y="112278"/>
                </a:lnTo>
                <a:lnTo>
                  <a:pt x="190524" y="75835"/>
                </a:lnTo>
                <a:lnTo>
                  <a:pt x="189720" y="72619"/>
                </a:lnTo>
                <a:lnTo>
                  <a:pt x="188380" y="69939"/>
                </a:lnTo>
                <a:lnTo>
                  <a:pt x="186504" y="67528"/>
                </a:lnTo>
                <a:lnTo>
                  <a:pt x="184361" y="65384"/>
                </a:lnTo>
                <a:lnTo>
                  <a:pt x="181949" y="63508"/>
                </a:lnTo>
                <a:lnTo>
                  <a:pt x="179269" y="62436"/>
                </a:lnTo>
                <a:lnTo>
                  <a:pt x="176322" y="61632"/>
                </a:lnTo>
                <a:lnTo>
                  <a:pt x="173106" y="61096"/>
                </a:lnTo>
                <a:close/>
                <a:moveTo>
                  <a:pt x="87893" y="65384"/>
                </a:moveTo>
                <a:lnTo>
                  <a:pt x="86017" y="65652"/>
                </a:lnTo>
                <a:lnTo>
                  <a:pt x="84141" y="66188"/>
                </a:lnTo>
                <a:lnTo>
                  <a:pt x="82534" y="66724"/>
                </a:lnTo>
                <a:lnTo>
                  <a:pt x="79050" y="68332"/>
                </a:lnTo>
                <a:lnTo>
                  <a:pt x="76102" y="70207"/>
                </a:lnTo>
                <a:lnTo>
                  <a:pt x="73423" y="72887"/>
                </a:lnTo>
                <a:lnTo>
                  <a:pt x="71547" y="75835"/>
                </a:lnTo>
                <a:lnTo>
                  <a:pt x="70475" y="77442"/>
                </a:lnTo>
                <a:lnTo>
                  <a:pt x="69939" y="79318"/>
                </a:lnTo>
                <a:lnTo>
                  <a:pt x="69135" y="80926"/>
                </a:lnTo>
                <a:lnTo>
                  <a:pt x="68867" y="82802"/>
                </a:lnTo>
                <a:lnTo>
                  <a:pt x="60560" y="126748"/>
                </a:lnTo>
                <a:lnTo>
                  <a:pt x="60560" y="128892"/>
                </a:lnTo>
                <a:lnTo>
                  <a:pt x="60560" y="130768"/>
                </a:lnTo>
                <a:lnTo>
                  <a:pt x="61364" y="132912"/>
                </a:lnTo>
                <a:lnTo>
                  <a:pt x="62436" y="134787"/>
                </a:lnTo>
                <a:lnTo>
                  <a:pt x="75834" y="154081"/>
                </a:lnTo>
                <a:lnTo>
                  <a:pt x="76370" y="155421"/>
                </a:lnTo>
                <a:lnTo>
                  <a:pt x="76906" y="156761"/>
                </a:lnTo>
                <a:lnTo>
                  <a:pt x="77442" y="158100"/>
                </a:lnTo>
                <a:lnTo>
                  <a:pt x="77710" y="159440"/>
                </a:lnTo>
                <a:lnTo>
                  <a:pt x="80926" y="199903"/>
                </a:lnTo>
                <a:lnTo>
                  <a:pt x="81194" y="201779"/>
                </a:lnTo>
                <a:lnTo>
                  <a:pt x="81998" y="203655"/>
                </a:lnTo>
                <a:lnTo>
                  <a:pt x="83069" y="205263"/>
                </a:lnTo>
                <a:lnTo>
                  <a:pt x="84409" y="206870"/>
                </a:lnTo>
                <a:lnTo>
                  <a:pt x="85749" y="207942"/>
                </a:lnTo>
                <a:lnTo>
                  <a:pt x="87625" y="209014"/>
                </a:lnTo>
                <a:lnTo>
                  <a:pt x="89501" y="209550"/>
                </a:lnTo>
                <a:lnTo>
                  <a:pt x="107990" y="209550"/>
                </a:lnTo>
                <a:lnTo>
                  <a:pt x="109866" y="209014"/>
                </a:lnTo>
                <a:lnTo>
                  <a:pt x="111742" y="207942"/>
                </a:lnTo>
                <a:lnTo>
                  <a:pt x="113350" y="206870"/>
                </a:lnTo>
                <a:lnTo>
                  <a:pt x="114689" y="205263"/>
                </a:lnTo>
                <a:lnTo>
                  <a:pt x="115493" y="203655"/>
                </a:lnTo>
                <a:lnTo>
                  <a:pt x="116297" y="201779"/>
                </a:lnTo>
                <a:lnTo>
                  <a:pt x="116565" y="199903"/>
                </a:lnTo>
                <a:lnTo>
                  <a:pt x="119781" y="159440"/>
                </a:lnTo>
                <a:lnTo>
                  <a:pt x="120049" y="158100"/>
                </a:lnTo>
                <a:lnTo>
                  <a:pt x="120585" y="156761"/>
                </a:lnTo>
                <a:lnTo>
                  <a:pt x="121121" y="155421"/>
                </a:lnTo>
                <a:lnTo>
                  <a:pt x="121657" y="154081"/>
                </a:lnTo>
                <a:lnTo>
                  <a:pt x="135323" y="134787"/>
                </a:lnTo>
                <a:lnTo>
                  <a:pt x="136127" y="132912"/>
                </a:lnTo>
                <a:lnTo>
                  <a:pt x="136931" y="130768"/>
                </a:lnTo>
                <a:lnTo>
                  <a:pt x="137199" y="128892"/>
                </a:lnTo>
                <a:lnTo>
                  <a:pt x="136931" y="126748"/>
                </a:lnTo>
                <a:lnTo>
                  <a:pt x="128624" y="82802"/>
                </a:lnTo>
                <a:lnTo>
                  <a:pt x="128356" y="80926"/>
                </a:lnTo>
                <a:lnTo>
                  <a:pt x="127820" y="79318"/>
                </a:lnTo>
                <a:lnTo>
                  <a:pt x="127016" y="77442"/>
                </a:lnTo>
                <a:lnTo>
                  <a:pt x="126212" y="75835"/>
                </a:lnTo>
                <a:lnTo>
                  <a:pt x="124068" y="72887"/>
                </a:lnTo>
                <a:lnTo>
                  <a:pt x="121389" y="70207"/>
                </a:lnTo>
                <a:lnTo>
                  <a:pt x="118441" y="68332"/>
                </a:lnTo>
                <a:lnTo>
                  <a:pt x="114957" y="66724"/>
                </a:lnTo>
                <a:lnTo>
                  <a:pt x="113350" y="66188"/>
                </a:lnTo>
                <a:lnTo>
                  <a:pt x="111474" y="65652"/>
                </a:lnTo>
                <a:lnTo>
                  <a:pt x="109598" y="65384"/>
                </a:lnTo>
                <a:close/>
              </a:path>
            </a:pathLst>
          </a:custGeom>
          <a:solidFill>
            <a:srgbClr val="0A5D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2"/>
          <p:cNvSpPr txBox="1"/>
          <p:nvPr/>
        </p:nvSpPr>
        <p:spPr>
          <a:xfrm>
            <a:off x="4976000" y="2826842"/>
            <a:ext cx="39423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Montserrat"/>
                <a:ea typeface="Montserrat"/>
                <a:cs typeface="Montserrat"/>
                <a:sym typeface="Montserrat"/>
              </a:rPr>
              <a:t>14:15 - 14:45</a:t>
            </a:r>
            <a:endParaRPr sz="11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lt1"/>
                </a:solidFill>
                <a:latin typeface="Montserrat"/>
                <a:ea typeface="Montserrat"/>
                <a:cs typeface="Montserrat"/>
                <a:sym typeface="Montserrat"/>
              </a:rPr>
              <a:t>Unlocking Patient Engagement: A Look at MyHealth and Beyond for Building a Better Patient Experience </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Kristen Martino, Product Manager </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Siobhan Warner, Product Manager</a:t>
            </a:r>
            <a:endParaRPr sz="800">
              <a:solidFill>
                <a:schemeClr val="lt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endParaRPr sz="1800">
              <a:solidFill>
                <a:schemeClr val="lt1"/>
              </a:solidFill>
              <a:latin typeface="Montserrat"/>
              <a:ea typeface="Montserrat"/>
              <a:cs typeface="Montserrat"/>
              <a:sym typeface="Montserrat"/>
            </a:endParaRPr>
          </a:p>
        </p:txBody>
      </p:sp>
      <p:grpSp>
        <p:nvGrpSpPr>
          <p:cNvPr id="1912" name="Google Shape;1912;p172"/>
          <p:cNvGrpSpPr/>
          <p:nvPr/>
        </p:nvGrpSpPr>
        <p:grpSpPr>
          <a:xfrm>
            <a:off x="3915860" y="1304438"/>
            <a:ext cx="911100" cy="825660"/>
            <a:chOff x="4571450" y="406550"/>
            <a:chExt cx="911100" cy="660000"/>
          </a:xfrm>
        </p:grpSpPr>
        <p:sp>
          <p:nvSpPr>
            <p:cNvPr id="1913" name="Google Shape;1913;p172"/>
            <p:cNvSpPr/>
            <p:nvPr/>
          </p:nvSpPr>
          <p:spPr>
            <a:xfrm>
              <a:off x="5333450" y="406550"/>
              <a:ext cx="149100" cy="660000"/>
            </a:xfrm>
            <a:prstGeom prst="lef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914" name="Google Shape;1914;p172"/>
            <p:cNvCxnSpPr/>
            <p:nvPr/>
          </p:nvCxnSpPr>
          <p:spPr>
            <a:xfrm>
              <a:off x="4571450" y="736550"/>
              <a:ext cx="762000" cy="0"/>
            </a:xfrm>
            <a:prstGeom prst="straightConnector1">
              <a:avLst/>
            </a:prstGeom>
            <a:noFill/>
            <a:ln w="9525" cap="flat" cmpd="sng">
              <a:solidFill>
                <a:schemeClr val="lt1"/>
              </a:solidFill>
              <a:prstDash val="solid"/>
              <a:round/>
              <a:headEnd type="none" w="med" len="med"/>
              <a:tailEnd type="none" w="med" len="med"/>
            </a:ln>
          </p:spPr>
        </p:cxnSp>
      </p:grpSp>
      <p:grpSp>
        <p:nvGrpSpPr>
          <p:cNvPr id="1915" name="Google Shape;1915;p172"/>
          <p:cNvGrpSpPr/>
          <p:nvPr/>
        </p:nvGrpSpPr>
        <p:grpSpPr>
          <a:xfrm>
            <a:off x="3559169" y="1406997"/>
            <a:ext cx="598137" cy="598137"/>
            <a:chOff x="4408295" y="518020"/>
            <a:chExt cx="372300" cy="372300"/>
          </a:xfrm>
        </p:grpSpPr>
        <p:sp>
          <p:nvSpPr>
            <p:cNvPr id="1916" name="Google Shape;1916;p172"/>
            <p:cNvSpPr/>
            <p:nvPr/>
          </p:nvSpPr>
          <p:spPr>
            <a:xfrm>
              <a:off x="4408295" y="518020"/>
              <a:ext cx="372300" cy="372300"/>
            </a:xfrm>
            <a:prstGeom prst="ellipse">
              <a:avLst/>
            </a:prstGeom>
            <a:solidFill>
              <a:srgbClr val="FFFFFF">
                <a:alpha val="29750"/>
              </a:srgbClr>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sp>
          <p:nvSpPr>
            <p:cNvPr id="1917" name="Google Shape;1917;p172"/>
            <p:cNvSpPr/>
            <p:nvPr/>
          </p:nvSpPr>
          <p:spPr>
            <a:xfrm>
              <a:off x="4447763" y="557544"/>
              <a:ext cx="293400" cy="293400"/>
            </a:xfrm>
            <a:prstGeom prst="ellipse">
              <a:avLst/>
            </a:prstGeom>
            <a:solidFill>
              <a:schemeClr val="lt1"/>
            </a:solidFill>
            <a:ln>
              <a:noFill/>
            </a:ln>
          </p:spPr>
          <p:txBody>
            <a:bodyPr spcFirstLastPara="1" wrap="square" lIns="80200" tIns="80200" rIns="80200" bIns="80200" anchor="ctr" anchorCtr="0">
              <a:noAutofit/>
            </a:bodyPr>
            <a:lstStyle/>
            <a:p>
              <a:pPr marL="0" lvl="0" indent="0" algn="ctr" rtl="0">
                <a:spcBef>
                  <a:spcPts val="0"/>
                </a:spcBef>
                <a:spcAft>
                  <a:spcPts val="0"/>
                </a:spcAft>
                <a:buNone/>
              </a:pPr>
              <a:endParaRPr sz="1227">
                <a:latin typeface="Montserrat"/>
                <a:ea typeface="Montserrat"/>
                <a:cs typeface="Montserrat"/>
                <a:sym typeface="Montserrat"/>
              </a:endParaRPr>
            </a:p>
          </p:txBody>
        </p:sp>
      </p:grpSp>
      <p:sp>
        <p:nvSpPr>
          <p:cNvPr id="1918" name="Google Shape;1918;p172"/>
          <p:cNvSpPr txBox="1"/>
          <p:nvPr/>
        </p:nvSpPr>
        <p:spPr>
          <a:xfrm>
            <a:off x="4976000" y="1160425"/>
            <a:ext cx="39423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Montserrat"/>
                <a:ea typeface="Montserrat"/>
                <a:cs typeface="Montserrat"/>
                <a:sym typeface="Montserrat"/>
              </a:rPr>
              <a:t>10:00-10:30</a:t>
            </a:r>
            <a:endParaRPr sz="11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lt1"/>
                </a:solidFill>
                <a:latin typeface="Montserrat"/>
                <a:ea typeface="Montserrat"/>
                <a:cs typeface="Montserrat"/>
                <a:sym typeface="Montserrat"/>
              </a:rPr>
              <a:t>Ireland’s Journey Toward Connected Care and Digital Transformation</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Alastair Allen, Partner, Head of Healthcare Technology, EY </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r>
              <a:rPr lang="en" sz="1000">
                <a:solidFill>
                  <a:schemeClr val="lt1"/>
                </a:solidFill>
                <a:latin typeface="Montserrat"/>
                <a:ea typeface="Montserrat"/>
                <a:cs typeface="Montserrat"/>
                <a:sym typeface="Montserrat"/>
              </a:rPr>
              <a:t>Mike Cordeiro, Senior Director - Interoperability Market &amp; Product Strategy, MEDITECH</a:t>
            </a: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919" name="Google Shape;1919;p172"/>
          <p:cNvSpPr/>
          <p:nvPr/>
        </p:nvSpPr>
        <p:spPr>
          <a:xfrm>
            <a:off x="3705436" y="1531174"/>
            <a:ext cx="305623" cy="349796"/>
          </a:xfrm>
          <a:custGeom>
            <a:avLst/>
            <a:gdLst/>
            <a:ahLst/>
            <a:cxnLst/>
            <a:rect l="l" t="t" r="r" b="b"/>
            <a:pathLst>
              <a:path w="24797" h="28381" extrusionOk="0">
                <a:moveTo>
                  <a:pt x="12398" y="1"/>
                </a:moveTo>
                <a:lnTo>
                  <a:pt x="11753" y="72"/>
                </a:lnTo>
                <a:lnTo>
                  <a:pt x="11180" y="216"/>
                </a:lnTo>
                <a:lnTo>
                  <a:pt x="10678" y="502"/>
                </a:lnTo>
                <a:lnTo>
                  <a:pt x="10248" y="932"/>
                </a:lnTo>
                <a:lnTo>
                  <a:pt x="9818" y="1362"/>
                </a:lnTo>
                <a:lnTo>
                  <a:pt x="9532" y="1864"/>
                </a:lnTo>
                <a:lnTo>
                  <a:pt x="9388" y="2437"/>
                </a:lnTo>
                <a:lnTo>
                  <a:pt x="9317" y="3082"/>
                </a:lnTo>
                <a:lnTo>
                  <a:pt x="9317" y="3584"/>
                </a:lnTo>
                <a:lnTo>
                  <a:pt x="9460" y="4014"/>
                </a:lnTo>
                <a:lnTo>
                  <a:pt x="9603" y="4372"/>
                </a:lnTo>
                <a:lnTo>
                  <a:pt x="9818" y="4802"/>
                </a:lnTo>
                <a:lnTo>
                  <a:pt x="10033" y="5089"/>
                </a:lnTo>
                <a:lnTo>
                  <a:pt x="10391" y="5447"/>
                </a:lnTo>
                <a:lnTo>
                  <a:pt x="10678" y="5662"/>
                </a:lnTo>
                <a:lnTo>
                  <a:pt x="11108" y="5877"/>
                </a:lnTo>
                <a:lnTo>
                  <a:pt x="11108" y="11396"/>
                </a:lnTo>
                <a:lnTo>
                  <a:pt x="10606" y="11611"/>
                </a:lnTo>
                <a:lnTo>
                  <a:pt x="6163" y="9102"/>
                </a:lnTo>
                <a:lnTo>
                  <a:pt x="6163" y="8672"/>
                </a:lnTo>
                <a:lnTo>
                  <a:pt x="6163" y="8242"/>
                </a:lnTo>
                <a:lnTo>
                  <a:pt x="6020" y="7812"/>
                </a:lnTo>
                <a:lnTo>
                  <a:pt x="5877" y="7454"/>
                </a:lnTo>
                <a:lnTo>
                  <a:pt x="5662" y="7096"/>
                </a:lnTo>
                <a:lnTo>
                  <a:pt x="5375" y="6737"/>
                </a:lnTo>
                <a:lnTo>
                  <a:pt x="5017" y="6451"/>
                </a:lnTo>
                <a:lnTo>
                  <a:pt x="4658" y="6164"/>
                </a:lnTo>
                <a:lnTo>
                  <a:pt x="4085" y="5949"/>
                </a:lnTo>
                <a:lnTo>
                  <a:pt x="3440" y="5806"/>
                </a:lnTo>
                <a:lnTo>
                  <a:pt x="2867" y="5734"/>
                </a:lnTo>
                <a:lnTo>
                  <a:pt x="2293" y="5877"/>
                </a:lnTo>
                <a:lnTo>
                  <a:pt x="1720" y="6092"/>
                </a:lnTo>
                <a:lnTo>
                  <a:pt x="1218" y="6379"/>
                </a:lnTo>
                <a:lnTo>
                  <a:pt x="788" y="6809"/>
                </a:lnTo>
                <a:lnTo>
                  <a:pt x="430" y="7311"/>
                </a:lnTo>
                <a:lnTo>
                  <a:pt x="143" y="7884"/>
                </a:lnTo>
                <a:lnTo>
                  <a:pt x="0" y="8457"/>
                </a:lnTo>
                <a:lnTo>
                  <a:pt x="0" y="9102"/>
                </a:lnTo>
                <a:lnTo>
                  <a:pt x="72" y="9676"/>
                </a:lnTo>
                <a:lnTo>
                  <a:pt x="287" y="10249"/>
                </a:lnTo>
                <a:lnTo>
                  <a:pt x="645" y="10751"/>
                </a:lnTo>
                <a:lnTo>
                  <a:pt x="1003" y="11181"/>
                </a:lnTo>
                <a:lnTo>
                  <a:pt x="1505" y="11539"/>
                </a:lnTo>
                <a:lnTo>
                  <a:pt x="1792" y="11682"/>
                </a:lnTo>
                <a:lnTo>
                  <a:pt x="1792" y="16699"/>
                </a:lnTo>
                <a:lnTo>
                  <a:pt x="1505" y="16842"/>
                </a:lnTo>
                <a:lnTo>
                  <a:pt x="1003" y="17201"/>
                </a:lnTo>
                <a:lnTo>
                  <a:pt x="645" y="17630"/>
                </a:lnTo>
                <a:lnTo>
                  <a:pt x="287" y="18132"/>
                </a:lnTo>
                <a:lnTo>
                  <a:pt x="72" y="18705"/>
                </a:lnTo>
                <a:lnTo>
                  <a:pt x="0" y="19279"/>
                </a:lnTo>
                <a:lnTo>
                  <a:pt x="0" y="19924"/>
                </a:lnTo>
                <a:lnTo>
                  <a:pt x="143" y="20497"/>
                </a:lnTo>
                <a:lnTo>
                  <a:pt x="430" y="21070"/>
                </a:lnTo>
                <a:lnTo>
                  <a:pt x="788" y="21572"/>
                </a:lnTo>
                <a:lnTo>
                  <a:pt x="1218" y="22002"/>
                </a:lnTo>
                <a:lnTo>
                  <a:pt x="1720" y="22289"/>
                </a:lnTo>
                <a:lnTo>
                  <a:pt x="2293" y="22504"/>
                </a:lnTo>
                <a:lnTo>
                  <a:pt x="2867" y="22575"/>
                </a:lnTo>
                <a:lnTo>
                  <a:pt x="3440" y="22575"/>
                </a:lnTo>
                <a:lnTo>
                  <a:pt x="4085" y="22432"/>
                </a:lnTo>
                <a:lnTo>
                  <a:pt x="4658" y="22217"/>
                </a:lnTo>
                <a:lnTo>
                  <a:pt x="5017" y="21930"/>
                </a:lnTo>
                <a:lnTo>
                  <a:pt x="5375" y="21644"/>
                </a:lnTo>
                <a:lnTo>
                  <a:pt x="5662" y="21285"/>
                </a:lnTo>
                <a:lnTo>
                  <a:pt x="5877" y="20927"/>
                </a:lnTo>
                <a:lnTo>
                  <a:pt x="6020" y="20569"/>
                </a:lnTo>
                <a:lnTo>
                  <a:pt x="6163" y="20139"/>
                </a:lnTo>
                <a:lnTo>
                  <a:pt x="6163" y="19709"/>
                </a:lnTo>
                <a:lnTo>
                  <a:pt x="6163" y="19279"/>
                </a:lnTo>
                <a:lnTo>
                  <a:pt x="8958" y="17702"/>
                </a:lnTo>
                <a:lnTo>
                  <a:pt x="8528" y="17201"/>
                </a:lnTo>
                <a:lnTo>
                  <a:pt x="8170" y="16627"/>
                </a:lnTo>
                <a:lnTo>
                  <a:pt x="7883" y="15982"/>
                </a:lnTo>
                <a:lnTo>
                  <a:pt x="7668" y="15337"/>
                </a:lnTo>
                <a:lnTo>
                  <a:pt x="4873" y="16986"/>
                </a:lnTo>
                <a:lnTo>
                  <a:pt x="4443" y="16699"/>
                </a:lnTo>
                <a:lnTo>
                  <a:pt x="4443" y="11682"/>
                </a:lnTo>
                <a:lnTo>
                  <a:pt x="4873" y="11396"/>
                </a:lnTo>
                <a:lnTo>
                  <a:pt x="9317" y="13976"/>
                </a:lnTo>
                <a:lnTo>
                  <a:pt x="9317" y="14191"/>
                </a:lnTo>
                <a:lnTo>
                  <a:pt x="9317" y="14621"/>
                </a:lnTo>
                <a:lnTo>
                  <a:pt x="9460" y="15051"/>
                </a:lnTo>
                <a:lnTo>
                  <a:pt x="9603" y="15481"/>
                </a:lnTo>
                <a:lnTo>
                  <a:pt x="9818" y="15839"/>
                </a:lnTo>
                <a:lnTo>
                  <a:pt x="10033" y="16197"/>
                </a:lnTo>
                <a:lnTo>
                  <a:pt x="10320" y="16484"/>
                </a:lnTo>
                <a:lnTo>
                  <a:pt x="10678" y="16771"/>
                </a:lnTo>
                <a:lnTo>
                  <a:pt x="11036" y="16986"/>
                </a:lnTo>
                <a:lnTo>
                  <a:pt x="11036" y="22504"/>
                </a:lnTo>
                <a:lnTo>
                  <a:pt x="10678" y="22719"/>
                </a:lnTo>
                <a:lnTo>
                  <a:pt x="10320" y="22934"/>
                </a:lnTo>
                <a:lnTo>
                  <a:pt x="10033" y="23220"/>
                </a:lnTo>
                <a:lnTo>
                  <a:pt x="9818" y="23579"/>
                </a:lnTo>
                <a:lnTo>
                  <a:pt x="9603" y="24009"/>
                </a:lnTo>
                <a:lnTo>
                  <a:pt x="9460" y="24367"/>
                </a:lnTo>
                <a:lnTo>
                  <a:pt x="9317" y="24797"/>
                </a:lnTo>
                <a:lnTo>
                  <a:pt x="9317" y="25299"/>
                </a:lnTo>
                <a:lnTo>
                  <a:pt x="9388" y="25872"/>
                </a:lnTo>
                <a:lnTo>
                  <a:pt x="9532" y="26517"/>
                </a:lnTo>
                <a:lnTo>
                  <a:pt x="9818" y="27019"/>
                </a:lnTo>
                <a:lnTo>
                  <a:pt x="10177" y="27449"/>
                </a:lnTo>
                <a:lnTo>
                  <a:pt x="10678" y="27879"/>
                </a:lnTo>
                <a:lnTo>
                  <a:pt x="11180" y="28165"/>
                </a:lnTo>
                <a:lnTo>
                  <a:pt x="11753" y="28309"/>
                </a:lnTo>
                <a:lnTo>
                  <a:pt x="12398" y="28380"/>
                </a:lnTo>
                <a:lnTo>
                  <a:pt x="13043" y="28309"/>
                </a:lnTo>
                <a:lnTo>
                  <a:pt x="13616" y="28165"/>
                </a:lnTo>
                <a:lnTo>
                  <a:pt x="14118" y="27879"/>
                </a:lnTo>
                <a:lnTo>
                  <a:pt x="14620" y="27449"/>
                </a:lnTo>
                <a:lnTo>
                  <a:pt x="14978" y="27019"/>
                </a:lnTo>
                <a:lnTo>
                  <a:pt x="15265" y="26517"/>
                </a:lnTo>
                <a:lnTo>
                  <a:pt x="15480" y="25872"/>
                </a:lnTo>
                <a:lnTo>
                  <a:pt x="15480" y="25299"/>
                </a:lnTo>
                <a:lnTo>
                  <a:pt x="15480" y="24797"/>
                </a:lnTo>
                <a:lnTo>
                  <a:pt x="15408" y="24367"/>
                </a:lnTo>
                <a:lnTo>
                  <a:pt x="15193" y="24009"/>
                </a:lnTo>
                <a:lnTo>
                  <a:pt x="14978" y="23579"/>
                </a:lnTo>
                <a:lnTo>
                  <a:pt x="14763" y="23220"/>
                </a:lnTo>
                <a:lnTo>
                  <a:pt x="14476" y="22934"/>
                </a:lnTo>
                <a:lnTo>
                  <a:pt x="14118" y="22719"/>
                </a:lnTo>
                <a:lnTo>
                  <a:pt x="13760" y="22504"/>
                </a:lnTo>
                <a:lnTo>
                  <a:pt x="13760" y="16986"/>
                </a:lnTo>
                <a:lnTo>
                  <a:pt x="14190" y="16699"/>
                </a:lnTo>
                <a:lnTo>
                  <a:pt x="18633" y="19279"/>
                </a:lnTo>
                <a:lnTo>
                  <a:pt x="18633" y="19709"/>
                </a:lnTo>
                <a:lnTo>
                  <a:pt x="18705" y="20139"/>
                </a:lnTo>
                <a:lnTo>
                  <a:pt x="18776" y="20569"/>
                </a:lnTo>
                <a:lnTo>
                  <a:pt x="18991" y="20927"/>
                </a:lnTo>
                <a:lnTo>
                  <a:pt x="19206" y="21285"/>
                </a:lnTo>
                <a:lnTo>
                  <a:pt x="19493" y="21644"/>
                </a:lnTo>
                <a:lnTo>
                  <a:pt x="19780" y="21930"/>
                </a:lnTo>
                <a:lnTo>
                  <a:pt x="20138" y="22217"/>
                </a:lnTo>
                <a:lnTo>
                  <a:pt x="20711" y="22432"/>
                </a:lnTo>
                <a:lnTo>
                  <a:pt x="21356" y="22575"/>
                </a:lnTo>
                <a:lnTo>
                  <a:pt x="21930" y="22575"/>
                </a:lnTo>
                <a:lnTo>
                  <a:pt x="22503" y="22504"/>
                </a:lnTo>
                <a:lnTo>
                  <a:pt x="23076" y="22289"/>
                </a:lnTo>
                <a:lnTo>
                  <a:pt x="23578" y="22002"/>
                </a:lnTo>
                <a:lnTo>
                  <a:pt x="24008" y="21572"/>
                </a:lnTo>
                <a:lnTo>
                  <a:pt x="24438" y="21070"/>
                </a:lnTo>
                <a:lnTo>
                  <a:pt x="24653" y="20497"/>
                </a:lnTo>
                <a:lnTo>
                  <a:pt x="24796" y="19924"/>
                </a:lnTo>
                <a:lnTo>
                  <a:pt x="24796" y="19279"/>
                </a:lnTo>
                <a:lnTo>
                  <a:pt x="24725" y="18705"/>
                </a:lnTo>
                <a:lnTo>
                  <a:pt x="24510" y="18132"/>
                </a:lnTo>
                <a:lnTo>
                  <a:pt x="24223" y="17630"/>
                </a:lnTo>
                <a:lnTo>
                  <a:pt x="23793" y="17201"/>
                </a:lnTo>
                <a:lnTo>
                  <a:pt x="23291" y="16842"/>
                </a:lnTo>
                <a:lnTo>
                  <a:pt x="23076" y="16699"/>
                </a:lnTo>
                <a:lnTo>
                  <a:pt x="23076" y="11682"/>
                </a:lnTo>
                <a:lnTo>
                  <a:pt x="23291" y="11539"/>
                </a:lnTo>
                <a:lnTo>
                  <a:pt x="23793" y="11181"/>
                </a:lnTo>
                <a:lnTo>
                  <a:pt x="24223" y="10751"/>
                </a:lnTo>
                <a:lnTo>
                  <a:pt x="24510" y="10249"/>
                </a:lnTo>
                <a:lnTo>
                  <a:pt x="24725" y="9676"/>
                </a:lnTo>
                <a:lnTo>
                  <a:pt x="24796" y="9102"/>
                </a:lnTo>
                <a:lnTo>
                  <a:pt x="24796" y="8457"/>
                </a:lnTo>
                <a:lnTo>
                  <a:pt x="24653" y="7884"/>
                </a:lnTo>
                <a:lnTo>
                  <a:pt x="24438" y="7311"/>
                </a:lnTo>
                <a:lnTo>
                  <a:pt x="24008" y="6809"/>
                </a:lnTo>
                <a:lnTo>
                  <a:pt x="23578" y="6379"/>
                </a:lnTo>
                <a:lnTo>
                  <a:pt x="23076" y="6092"/>
                </a:lnTo>
                <a:lnTo>
                  <a:pt x="22503" y="5877"/>
                </a:lnTo>
                <a:lnTo>
                  <a:pt x="21930" y="5734"/>
                </a:lnTo>
                <a:lnTo>
                  <a:pt x="21356" y="5806"/>
                </a:lnTo>
                <a:lnTo>
                  <a:pt x="20711" y="5949"/>
                </a:lnTo>
                <a:lnTo>
                  <a:pt x="20138" y="6164"/>
                </a:lnTo>
                <a:lnTo>
                  <a:pt x="19780" y="6451"/>
                </a:lnTo>
                <a:lnTo>
                  <a:pt x="19493" y="6737"/>
                </a:lnTo>
                <a:lnTo>
                  <a:pt x="19206" y="7096"/>
                </a:lnTo>
                <a:lnTo>
                  <a:pt x="18991" y="7454"/>
                </a:lnTo>
                <a:lnTo>
                  <a:pt x="18776" y="7812"/>
                </a:lnTo>
                <a:lnTo>
                  <a:pt x="18705" y="8242"/>
                </a:lnTo>
                <a:lnTo>
                  <a:pt x="18633" y="8672"/>
                </a:lnTo>
                <a:lnTo>
                  <a:pt x="18633" y="9102"/>
                </a:lnTo>
                <a:lnTo>
                  <a:pt x="15838" y="10679"/>
                </a:lnTo>
                <a:lnTo>
                  <a:pt x="16268" y="11181"/>
                </a:lnTo>
                <a:lnTo>
                  <a:pt x="16626" y="11754"/>
                </a:lnTo>
                <a:lnTo>
                  <a:pt x="16913" y="12399"/>
                </a:lnTo>
                <a:lnTo>
                  <a:pt x="17128" y="13044"/>
                </a:lnTo>
                <a:lnTo>
                  <a:pt x="19923" y="11396"/>
                </a:lnTo>
                <a:lnTo>
                  <a:pt x="20425" y="11682"/>
                </a:lnTo>
                <a:lnTo>
                  <a:pt x="20425" y="16699"/>
                </a:lnTo>
                <a:lnTo>
                  <a:pt x="19923" y="16986"/>
                </a:lnTo>
                <a:lnTo>
                  <a:pt x="15480" y="14406"/>
                </a:lnTo>
                <a:lnTo>
                  <a:pt x="15551" y="14191"/>
                </a:lnTo>
                <a:lnTo>
                  <a:pt x="15480" y="13761"/>
                </a:lnTo>
                <a:lnTo>
                  <a:pt x="15408" y="13259"/>
                </a:lnTo>
                <a:lnTo>
                  <a:pt x="15265" y="12901"/>
                </a:lnTo>
                <a:lnTo>
                  <a:pt x="15050" y="12471"/>
                </a:lnTo>
                <a:lnTo>
                  <a:pt x="14763" y="12184"/>
                </a:lnTo>
                <a:lnTo>
                  <a:pt x="14476" y="11826"/>
                </a:lnTo>
                <a:lnTo>
                  <a:pt x="14118" y="11611"/>
                </a:lnTo>
                <a:lnTo>
                  <a:pt x="13760" y="11396"/>
                </a:lnTo>
                <a:lnTo>
                  <a:pt x="13760" y="5877"/>
                </a:lnTo>
                <a:lnTo>
                  <a:pt x="14118" y="5662"/>
                </a:lnTo>
                <a:lnTo>
                  <a:pt x="14476" y="5447"/>
                </a:lnTo>
                <a:lnTo>
                  <a:pt x="14763" y="5089"/>
                </a:lnTo>
                <a:lnTo>
                  <a:pt x="15050" y="4802"/>
                </a:lnTo>
                <a:lnTo>
                  <a:pt x="15193" y="4372"/>
                </a:lnTo>
                <a:lnTo>
                  <a:pt x="15408" y="4014"/>
                </a:lnTo>
                <a:lnTo>
                  <a:pt x="15480" y="3584"/>
                </a:lnTo>
                <a:lnTo>
                  <a:pt x="15480" y="3082"/>
                </a:lnTo>
                <a:lnTo>
                  <a:pt x="15480" y="2437"/>
                </a:lnTo>
                <a:lnTo>
                  <a:pt x="15265" y="1864"/>
                </a:lnTo>
                <a:lnTo>
                  <a:pt x="14978" y="1362"/>
                </a:lnTo>
                <a:lnTo>
                  <a:pt x="14620" y="932"/>
                </a:lnTo>
                <a:lnTo>
                  <a:pt x="14118" y="502"/>
                </a:lnTo>
                <a:lnTo>
                  <a:pt x="13616" y="216"/>
                </a:lnTo>
                <a:lnTo>
                  <a:pt x="13043" y="72"/>
                </a:lnTo>
                <a:lnTo>
                  <a:pt x="12398" y="1"/>
                </a:lnTo>
                <a:close/>
              </a:path>
            </a:pathLst>
          </a:custGeom>
          <a:solidFill>
            <a:srgbClr val="0A5D63"/>
          </a:solidFill>
          <a:ln>
            <a:noFill/>
          </a:ln>
        </p:spPr>
        <p:txBody>
          <a:bodyPr spcFirstLastPara="1" wrap="square" lIns="73925" tIns="73925" rIns="73925" bIns="73925" anchor="ctr" anchorCtr="0">
            <a:noAutofit/>
          </a:bodyPr>
          <a:lstStyle/>
          <a:p>
            <a:pPr marL="0" lvl="0" indent="0" algn="l" rtl="0">
              <a:spcBef>
                <a:spcPts val="0"/>
              </a:spcBef>
              <a:spcAft>
                <a:spcPts val="0"/>
              </a:spcAft>
              <a:buNone/>
            </a:pPr>
            <a:endParaRPr sz="1132"/>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3"/>
        <p:cNvGrpSpPr/>
        <p:nvPr/>
      </p:nvGrpSpPr>
      <p:grpSpPr>
        <a:xfrm>
          <a:off x="0" y="0"/>
          <a:ext cx="0" cy="0"/>
          <a:chOff x="0" y="0"/>
          <a:chExt cx="0" cy="0"/>
        </a:xfrm>
      </p:grpSpPr>
      <p:sp>
        <p:nvSpPr>
          <p:cNvPr id="1924" name="Google Shape;1924;p173"/>
          <p:cNvSpPr/>
          <p:nvPr/>
        </p:nvSpPr>
        <p:spPr>
          <a:xfrm>
            <a:off x="-24000" y="0"/>
            <a:ext cx="9192000" cy="5143500"/>
          </a:xfrm>
          <a:prstGeom prst="rect">
            <a:avLst/>
          </a:prstGeom>
          <a:gradFill>
            <a:gsLst>
              <a:gs pos="0">
                <a:srgbClr val="FFFFFF">
                  <a:alpha val="0"/>
                </a:srgbClr>
              </a:gs>
              <a:gs pos="49000">
                <a:srgbClr val="FFFFFF">
                  <a:alpha val="0"/>
                </a:srgbClr>
              </a:gs>
              <a:gs pos="100000">
                <a:srgbClr val="20212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5" name="Google Shape;1925;p173"/>
          <p:cNvSpPr txBox="1"/>
          <p:nvPr/>
        </p:nvSpPr>
        <p:spPr>
          <a:xfrm>
            <a:off x="1805725" y="2089675"/>
            <a:ext cx="592620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700">
                <a:solidFill>
                  <a:srgbClr val="FFFFFF"/>
                </a:solidFill>
                <a:latin typeface="Montserrat Light"/>
                <a:ea typeface="Montserrat Light"/>
                <a:cs typeface="Montserrat Light"/>
                <a:sym typeface="Montserrat Light"/>
              </a:rPr>
              <a:t>T H A N K   Y O U</a:t>
            </a:r>
            <a:endParaRPr sz="4700">
              <a:solidFill>
                <a:srgbClr val="FFFFFF"/>
              </a:solidFill>
              <a:latin typeface="Montserrat Light"/>
              <a:ea typeface="Montserrat Light"/>
              <a:cs typeface="Montserrat Light"/>
              <a:sym typeface="Montserrat Light"/>
            </a:endParaRPr>
          </a:p>
        </p:txBody>
      </p:sp>
      <p:pic>
        <p:nvPicPr>
          <p:cNvPr id="1926" name="Google Shape;1926;p173"/>
          <p:cNvPicPr preferRelativeResize="0"/>
          <p:nvPr/>
        </p:nvPicPr>
        <p:blipFill rotWithShape="1">
          <a:blip r:embed="rId4">
            <a:alphaModFix/>
          </a:blip>
          <a:srcRect l="15526" r="17115" b="35600"/>
          <a:stretch/>
        </p:blipFill>
        <p:spPr>
          <a:xfrm>
            <a:off x="1656525" y="2181195"/>
            <a:ext cx="1700125" cy="206575"/>
          </a:xfrm>
          <a:prstGeom prst="rect">
            <a:avLst/>
          </a:prstGeom>
          <a:noFill/>
          <a:ln>
            <a:noFill/>
          </a:ln>
        </p:spPr>
      </p:pic>
      <p:pic>
        <p:nvPicPr>
          <p:cNvPr id="1927" name="Google Shape;1927;p173"/>
          <p:cNvPicPr preferRelativeResize="0"/>
          <p:nvPr/>
        </p:nvPicPr>
        <p:blipFill rotWithShape="1">
          <a:blip r:embed="rId4">
            <a:alphaModFix/>
          </a:blip>
          <a:srcRect l="15526" r="17115" b="35600"/>
          <a:stretch/>
        </p:blipFill>
        <p:spPr>
          <a:xfrm rot="-5400000">
            <a:off x="-711215" y="-1131338"/>
            <a:ext cx="280400" cy="852975"/>
          </a:xfrm>
          <a:prstGeom prst="rect">
            <a:avLst/>
          </a:prstGeom>
          <a:noFill/>
          <a:ln>
            <a:noFill/>
          </a:ln>
        </p:spPr>
      </p:pic>
      <p:pic>
        <p:nvPicPr>
          <p:cNvPr id="1928" name="Google Shape;1928;p173"/>
          <p:cNvPicPr preferRelativeResize="0"/>
          <p:nvPr/>
        </p:nvPicPr>
        <p:blipFill>
          <a:blip r:embed="rId5">
            <a:alphaModFix/>
          </a:blip>
          <a:stretch>
            <a:fillRect/>
          </a:stretch>
        </p:blipFill>
        <p:spPr>
          <a:xfrm>
            <a:off x="3152811" y="925638"/>
            <a:ext cx="2838378" cy="644600"/>
          </a:xfrm>
          <a:prstGeom prst="rect">
            <a:avLst/>
          </a:prstGeom>
          <a:noFill/>
          <a:ln>
            <a:noFill/>
          </a:ln>
        </p:spPr>
      </p:pic>
      <p:pic>
        <p:nvPicPr>
          <p:cNvPr id="1929" name="Google Shape;1929;p173"/>
          <p:cNvPicPr preferRelativeResize="0"/>
          <p:nvPr/>
        </p:nvPicPr>
        <p:blipFill rotWithShape="1">
          <a:blip r:embed="rId4">
            <a:alphaModFix/>
          </a:blip>
          <a:srcRect l="15526" r="17115" b="35600"/>
          <a:stretch/>
        </p:blipFill>
        <p:spPr>
          <a:xfrm>
            <a:off x="5160381" y="2676446"/>
            <a:ext cx="2456400" cy="81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grpSp>
        <p:nvGrpSpPr>
          <p:cNvPr id="656" name="Google Shape;656;p146"/>
          <p:cNvGrpSpPr/>
          <p:nvPr/>
        </p:nvGrpSpPr>
        <p:grpSpPr>
          <a:xfrm>
            <a:off x="2558536" y="681239"/>
            <a:ext cx="2884070" cy="4399502"/>
            <a:chOff x="2188125" y="238125"/>
            <a:chExt cx="3433825" cy="5238750"/>
          </a:xfrm>
        </p:grpSpPr>
        <p:sp>
          <p:nvSpPr>
            <p:cNvPr id="657" name="Google Shape;657;p146"/>
            <p:cNvSpPr/>
            <p:nvPr/>
          </p:nvSpPr>
          <p:spPr>
            <a:xfrm>
              <a:off x="3401575" y="1287275"/>
              <a:ext cx="1180625" cy="1922300"/>
            </a:xfrm>
            <a:custGeom>
              <a:avLst/>
              <a:gdLst/>
              <a:ahLst/>
              <a:cxnLst/>
              <a:rect l="l" t="t" r="r" b="b"/>
              <a:pathLst>
                <a:path w="47225" h="76892" extrusionOk="0">
                  <a:moveTo>
                    <a:pt x="20937" y="22157"/>
                  </a:moveTo>
                  <a:lnTo>
                    <a:pt x="21031" y="22251"/>
                  </a:lnTo>
                  <a:lnTo>
                    <a:pt x="20937" y="22345"/>
                  </a:lnTo>
                  <a:lnTo>
                    <a:pt x="20843" y="22251"/>
                  </a:lnTo>
                  <a:lnTo>
                    <a:pt x="20937" y="22157"/>
                  </a:lnTo>
                  <a:close/>
                  <a:moveTo>
                    <a:pt x="5446" y="30794"/>
                  </a:moveTo>
                  <a:lnTo>
                    <a:pt x="5821" y="30888"/>
                  </a:lnTo>
                  <a:lnTo>
                    <a:pt x="6291" y="30982"/>
                  </a:lnTo>
                  <a:lnTo>
                    <a:pt x="6760" y="30982"/>
                  </a:lnTo>
                  <a:lnTo>
                    <a:pt x="6948" y="31076"/>
                  </a:lnTo>
                  <a:lnTo>
                    <a:pt x="7136" y="31264"/>
                  </a:lnTo>
                  <a:lnTo>
                    <a:pt x="6948" y="31452"/>
                  </a:lnTo>
                  <a:lnTo>
                    <a:pt x="6760" y="31639"/>
                  </a:lnTo>
                  <a:lnTo>
                    <a:pt x="6666" y="31733"/>
                  </a:lnTo>
                  <a:lnTo>
                    <a:pt x="6479" y="31827"/>
                  </a:lnTo>
                  <a:lnTo>
                    <a:pt x="6291" y="31733"/>
                  </a:lnTo>
                  <a:lnTo>
                    <a:pt x="5446" y="30794"/>
                  </a:lnTo>
                  <a:close/>
                  <a:moveTo>
                    <a:pt x="32954" y="43469"/>
                  </a:moveTo>
                  <a:lnTo>
                    <a:pt x="32860" y="43657"/>
                  </a:lnTo>
                  <a:lnTo>
                    <a:pt x="32297" y="43657"/>
                  </a:lnTo>
                  <a:lnTo>
                    <a:pt x="32297" y="43938"/>
                  </a:lnTo>
                  <a:lnTo>
                    <a:pt x="31546" y="44220"/>
                  </a:lnTo>
                  <a:lnTo>
                    <a:pt x="31358" y="44220"/>
                  </a:lnTo>
                  <a:lnTo>
                    <a:pt x="31264" y="44126"/>
                  </a:lnTo>
                  <a:lnTo>
                    <a:pt x="31358" y="44032"/>
                  </a:lnTo>
                  <a:lnTo>
                    <a:pt x="31358" y="43844"/>
                  </a:lnTo>
                  <a:lnTo>
                    <a:pt x="32297" y="43657"/>
                  </a:lnTo>
                  <a:lnTo>
                    <a:pt x="32391" y="43469"/>
                  </a:lnTo>
                  <a:close/>
                  <a:moveTo>
                    <a:pt x="11361" y="47318"/>
                  </a:moveTo>
                  <a:lnTo>
                    <a:pt x="11079" y="47787"/>
                  </a:lnTo>
                  <a:lnTo>
                    <a:pt x="10703" y="48163"/>
                  </a:lnTo>
                  <a:lnTo>
                    <a:pt x="10422" y="48351"/>
                  </a:lnTo>
                  <a:lnTo>
                    <a:pt x="10140" y="48445"/>
                  </a:lnTo>
                  <a:lnTo>
                    <a:pt x="10140" y="48445"/>
                  </a:lnTo>
                  <a:lnTo>
                    <a:pt x="10703" y="47787"/>
                  </a:lnTo>
                  <a:lnTo>
                    <a:pt x="10985" y="47506"/>
                  </a:lnTo>
                  <a:lnTo>
                    <a:pt x="11361" y="47318"/>
                  </a:lnTo>
                  <a:close/>
                  <a:moveTo>
                    <a:pt x="10140" y="48445"/>
                  </a:moveTo>
                  <a:lnTo>
                    <a:pt x="9952" y="48632"/>
                  </a:lnTo>
                  <a:lnTo>
                    <a:pt x="9952" y="48539"/>
                  </a:lnTo>
                  <a:lnTo>
                    <a:pt x="9859" y="48726"/>
                  </a:lnTo>
                  <a:lnTo>
                    <a:pt x="9859" y="48632"/>
                  </a:lnTo>
                  <a:lnTo>
                    <a:pt x="9952" y="48539"/>
                  </a:lnTo>
                  <a:lnTo>
                    <a:pt x="10140" y="48445"/>
                  </a:lnTo>
                  <a:close/>
                  <a:moveTo>
                    <a:pt x="27509" y="50228"/>
                  </a:moveTo>
                  <a:lnTo>
                    <a:pt x="27603" y="50416"/>
                  </a:lnTo>
                  <a:lnTo>
                    <a:pt x="27790" y="50510"/>
                  </a:lnTo>
                  <a:lnTo>
                    <a:pt x="28166" y="50604"/>
                  </a:lnTo>
                  <a:lnTo>
                    <a:pt x="28541" y="50698"/>
                  </a:lnTo>
                  <a:lnTo>
                    <a:pt x="28917" y="50792"/>
                  </a:lnTo>
                  <a:lnTo>
                    <a:pt x="29105" y="50980"/>
                  </a:lnTo>
                  <a:lnTo>
                    <a:pt x="29105" y="51073"/>
                  </a:lnTo>
                  <a:lnTo>
                    <a:pt x="29199" y="51167"/>
                  </a:lnTo>
                  <a:lnTo>
                    <a:pt x="29105" y="51167"/>
                  </a:lnTo>
                  <a:lnTo>
                    <a:pt x="28354" y="51261"/>
                  </a:lnTo>
                  <a:lnTo>
                    <a:pt x="27884" y="51261"/>
                  </a:lnTo>
                  <a:lnTo>
                    <a:pt x="27321" y="51073"/>
                  </a:lnTo>
                  <a:lnTo>
                    <a:pt x="26570" y="50698"/>
                  </a:lnTo>
                  <a:lnTo>
                    <a:pt x="26758" y="50510"/>
                  </a:lnTo>
                  <a:lnTo>
                    <a:pt x="27039" y="50322"/>
                  </a:lnTo>
                  <a:lnTo>
                    <a:pt x="27321" y="50228"/>
                  </a:lnTo>
                  <a:close/>
                  <a:moveTo>
                    <a:pt x="30889" y="0"/>
                  </a:moveTo>
                  <a:lnTo>
                    <a:pt x="30513" y="94"/>
                  </a:lnTo>
                  <a:lnTo>
                    <a:pt x="30419" y="282"/>
                  </a:lnTo>
                  <a:lnTo>
                    <a:pt x="30513" y="470"/>
                  </a:lnTo>
                  <a:lnTo>
                    <a:pt x="30607" y="751"/>
                  </a:lnTo>
                  <a:lnTo>
                    <a:pt x="30701" y="1127"/>
                  </a:lnTo>
                  <a:lnTo>
                    <a:pt x="30701" y="1221"/>
                  </a:lnTo>
                  <a:lnTo>
                    <a:pt x="30607" y="1409"/>
                  </a:lnTo>
                  <a:lnTo>
                    <a:pt x="29574" y="1127"/>
                  </a:lnTo>
                  <a:lnTo>
                    <a:pt x="28448" y="1033"/>
                  </a:lnTo>
                  <a:lnTo>
                    <a:pt x="27884" y="1127"/>
                  </a:lnTo>
                  <a:lnTo>
                    <a:pt x="27321" y="1221"/>
                  </a:lnTo>
                  <a:lnTo>
                    <a:pt x="26852" y="1502"/>
                  </a:lnTo>
                  <a:lnTo>
                    <a:pt x="26476" y="1878"/>
                  </a:lnTo>
                  <a:lnTo>
                    <a:pt x="25819" y="1878"/>
                  </a:lnTo>
                  <a:lnTo>
                    <a:pt x="25255" y="1690"/>
                  </a:lnTo>
                  <a:lnTo>
                    <a:pt x="24035" y="1690"/>
                  </a:lnTo>
                  <a:lnTo>
                    <a:pt x="23472" y="1878"/>
                  </a:lnTo>
                  <a:lnTo>
                    <a:pt x="22627" y="1878"/>
                  </a:lnTo>
                  <a:lnTo>
                    <a:pt x="22439" y="2066"/>
                  </a:lnTo>
                  <a:lnTo>
                    <a:pt x="22157" y="2254"/>
                  </a:lnTo>
                  <a:lnTo>
                    <a:pt x="21688" y="2254"/>
                  </a:lnTo>
                  <a:lnTo>
                    <a:pt x="21500" y="2066"/>
                  </a:lnTo>
                  <a:lnTo>
                    <a:pt x="21312" y="2160"/>
                  </a:lnTo>
                  <a:lnTo>
                    <a:pt x="21218" y="2254"/>
                  </a:lnTo>
                  <a:lnTo>
                    <a:pt x="20280" y="2817"/>
                  </a:lnTo>
                  <a:lnTo>
                    <a:pt x="20186" y="2535"/>
                  </a:lnTo>
                  <a:lnTo>
                    <a:pt x="20186" y="2254"/>
                  </a:lnTo>
                  <a:lnTo>
                    <a:pt x="20186" y="1972"/>
                  </a:lnTo>
                  <a:lnTo>
                    <a:pt x="19998" y="1690"/>
                  </a:lnTo>
                  <a:lnTo>
                    <a:pt x="19810" y="1409"/>
                  </a:lnTo>
                  <a:lnTo>
                    <a:pt x="19435" y="1315"/>
                  </a:lnTo>
                  <a:lnTo>
                    <a:pt x="19153" y="1315"/>
                  </a:lnTo>
                  <a:lnTo>
                    <a:pt x="18871" y="1502"/>
                  </a:lnTo>
                  <a:lnTo>
                    <a:pt x="17933" y="2535"/>
                  </a:lnTo>
                  <a:lnTo>
                    <a:pt x="17933" y="3099"/>
                  </a:lnTo>
                  <a:lnTo>
                    <a:pt x="17839" y="2723"/>
                  </a:lnTo>
                  <a:lnTo>
                    <a:pt x="17933" y="2535"/>
                  </a:lnTo>
                  <a:lnTo>
                    <a:pt x="17933" y="1972"/>
                  </a:lnTo>
                  <a:lnTo>
                    <a:pt x="17463" y="1409"/>
                  </a:lnTo>
                  <a:lnTo>
                    <a:pt x="16618" y="1409"/>
                  </a:lnTo>
                  <a:lnTo>
                    <a:pt x="15398" y="188"/>
                  </a:lnTo>
                  <a:lnTo>
                    <a:pt x="14834" y="188"/>
                  </a:lnTo>
                  <a:lnTo>
                    <a:pt x="14647" y="282"/>
                  </a:lnTo>
                  <a:lnTo>
                    <a:pt x="14459" y="282"/>
                  </a:lnTo>
                  <a:lnTo>
                    <a:pt x="14365" y="564"/>
                  </a:lnTo>
                  <a:lnTo>
                    <a:pt x="14271" y="939"/>
                  </a:lnTo>
                  <a:lnTo>
                    <a:pt x="14083" y="1221"/>
                  </a:lnTo>
                  <a:lnTo>
                    <a:pt x="13614" y="1784"/>
                  </a:lnTo>
                  <a:lnTo>
                    <a:pt x="13520" y="2066"/>
                  </a:lnTo>
                  <a:lnTo>
                    <a:pt x="13520" y="2347"/>
                  </a:lnTo>
                  <a:lnTo>
                    <a:pt x="13426" y="2723"/>
                  </a:lnTo>
                  <a:lnTo>
                    <a:pt x="13238" y="2911"/>
                  </a:lnTo>
                  <a:lnTo>
                    <a:pt x="13896" y="3850"/>
                  </a:lnTo>
                  <a:lnTo>
                    <a:pt x="14083" y="3943"/>
                  </a:lnTo>
                  <a:lnTo>
                    <a:pt x="14271" y="4037"/>
                  </a:lnTo>
                  <a:lnTo>
                    <a:pt x="14271" y="4225"/>
                  </a:lnTo>
                  <a:lnTo>
                    <a:pt x="14177" y="4601"/>
                  </a:lnTo>
                  <a:lnTo>
                    <a:pt x="13896" y="4413"/>
                  </a:lnTo>
                  <a:lnTo>
                    <a:pt x="13520" y="4319"/>
                  </a:lnTo>
                  <a:lnTo>
                    <a:pt x="12863" y="4319"/>
                  </a:lnTo>
                  <a:lnTo>
                    <a:pt x="12863" y="4601"/>
                  </a:lnTo>
                  <a:lnTo>
                    <a:pt x="12487" y="4976"/>
                  </a:lnTo>
                  <a:lnTo>
                    <a:pt x="12393" y="5446"/>
                  </a:lnTo>
                  <a:lnTo>
                    <a:pt x="12487" y="5915"/>
                  </a:lnTo>
                  <a:lnTo>
                    <a:pt x="12863" y="6291"/>
                  </a:lnTo>
                  <a:lnTo>
                    <a:pt x="12957" y="6478"/>
                  </a:lnTo>
                  <a:lnTo>
                    <a:pt x="13051" y="6666"/>
                  </a:lnTo>
                  <a:lnTo>
                    <a:pt x="13144" y="7136"/>
                  </a:lnTo>
                  <a:lnTo>
                    <a:pt x="11267" y="7605"/>
                  </a:lnTo>
                  <a:lnTo>
                    <a:pt x="11079" y="7323"/>
                  </a:lnTo>
                  <a:lnTo>
                    <a:pt x="10891" y="7229"/>
                  </a:lnTo>
                  <a:lnTo>
                    <a:pt x="10610" y="7136"/>
                  </a:lnTo>
                  <a:lnTo>
                    <a:pt x="10234" y="7229"/>
                  </a:lnTo>
                  <a:lnTo>
                    <a:pt x="10140" y="7605"/>
                  </a:lnTo>
                  <a:lnTo>
                    <a:pt x="10140" y="7887"/>
                  </a:lnTo>
                  <a:lnTo>
                    <a:pt x="10234" y="8168"/>
                  </a:lnTo>
                  <a:lnTo>
                    <a:pt x="10422" y="8544"/>
                  </a:lnTo>
                  <a:lnTo>
                    <a:pt x="11455" y="10234"/>
                  </a:lnTo>
                  <a:lnTo>
                    <a:pt x="10797" y="10797"/>
                  </a:lnTo>
                  <a:lnTo>
                    <a:pt x="9859" y="10046"/>
                  </a:lnTo>
                  <a:lnTo>
                    <a:pt x="9671" y="10328"/>
                  </a:lnTo>
                  <a:lnTo>
                    <a:pt x="9577" y="10609"/>
                  </a:lnTo>
                  <a:lnTo>
                    <a:pt x="9577" y="11173"/>
                  </a:lnTo>
                  <a:lnTo>
                    <a:pt x="9671" y="11642"/>
                  </a:lnTo>
                  <a:lnTo>
                    <a:pt x="9577" y="11924"/>
                  </a:lnTo>
                  <a:lnTo>
                    <a:pt x="9483" y="12111"/>
                  </a:lnTo>
                  <a:lnTo>
                    <a:pt x="9859" y="12769"/>
                  </a:lnTo>
                  <a:lnTo>
                    <a:pt x="10234" y="12581"/>
                  </a:lnTo>
                  <a:lnTo>
                    <a:pt x="10422" y="12581"/>
                  </a:lnTo>
                  <a:lnTo>
                    <a:pt x="11924" y="13520"/>
                  </a:lnTo>
                  <a:lnTo>
                    <a:pt x="11361" y="13895"/>
                  </a:lnTo>
                  <a:lnTo>
                    <a:pt x="10797" y="13989"/>
                  </a:lnTo>
                  <a:lnTo>
                    <a:pt x="9952" y="13895"/>
                  </a:lnTo>
                  <a:lnTo>
                    <a:pt x="9577" y="13989"/>
                  </a:lnTo>
                  <a:lnTo>
                    <a:pt x="9201" y="14177"/>
                  </a:lnTo>
                  <a:lnTo>
                    <a:pt x="9014" y="14177"/>
                  </a:lnTo>
                  <a:lnTo>
                    <a:pt x="8826" y="14083"/>
                  </a:lnTo>
                  <a:lnTo>
                    <a:pt x="8544" y="13801"/>
                  </a:lnTo>
                  <a:lnTo>
                    <a:pt x="8262" y="13707"/>
                  </a:lnTo>
                  <a:lnTo>
                    <a:pt x="7605" y="13801"/>
                  </a:lnTo>
                  <a:lnTo>
                    <a:pt x="7042" y="15022"/>
                  </a:lnTo>
                  <a:lnTo>
                    <a:pt x="6103" y="14552"/>
                  </a:lnTo>
                  <a:lnTo>
                    <a:pt x="5258" y="15022"/>
                  </a:lnTo>
                  <a:lnTo>
                    <a:pt x="5258" y="17087"/>
                  </a:lnTo>
                  <a:lnTo>
                    <a:pt x="6479" y="17557"/>
                  </a:lnTo>
                  <a:lnTo>
                    <a:pt x="6479" y="18026"/>
                  </a:lnTo>
                  <a:lnTo>
                    <a:pt x="6009" y="18026"/>
                  </a:lnTo>
                  <a:lnTo>
                    <a:pt x="5540" y="18308"/>
                  </a:lnTo>
                  <a:lnTo>
                    <a:pt x="5352" y="18496"/>
                  </a:lnTo>
                  <a:lnTo>
                    <a:pt x="5258" y="18777"/>
                  </a:lnTo>
                  <a:lnTo>
                    <a:pt x="5258" y="19059"/>
                  </a:lnTo>
                  <a:lnTo>
                    <a:pt x="5446" y="19247"/>
                  </a:lnTo>
                  <a:lnTo>
                    <a:pt x="5915" y="19622"/>
                  </a:lnTo>
                  <a:lnTo>
                    <a:pt x="6291" y="19998"/>
                  </a:lnTo>
                  <a:lnTo>
                    <a:pt x="7136" y="20843"/>
                  </a:lnTo>
                  <a:lnTo>
                    <a:pt x="7230" y="21030"/>
                  </a:lnTo>
                  <a:lnTo>
                    <a:pt x="7418" y="21312"/>
                  </a:lnTo>
                  <a:lnTo>
                    <a:pt x="6666" y="21312"/>
                  </a:lnTo>
                  <a:lnTo>
                    <a:pt x="6385" y="21124"/>
                  </a:lnTo>
                  <a:lnTo>
                    <a:pt x="6103" y="20843"/>
                  </a:lnTo>
                  <a:lnTo>
                    <a:pt x="5821" y="20655"/>
                  </a:lnTo>
                  <a:lnTo>
                    <a:pt x="5634" y="20467"/>
                  </a:lnTo>
                  <a:lnTo>
                    <a:pt x="5352" y="20279"/>
                  </a:lnTo>
                  <a:lnTo>
                    <a:pt x="4977" y="20373"/>
                  </a:lnTo>
                  <a:lnTo>
                    <a:pt x="4695" y="20843"/>
                  </a:lnTo>
                  <a:lnTo>
                    <a:pt x="4695" y="21312"/>
                  </a:lnTo>
                  <a:lnTo>
                    <a:pt x="4695" y="21782"/>
                  </a:lnTo>
                  <a:lnTo>
                    <a:pt x="4789" y="22439"/>
                  </a:lnTo>
                  <a:lnTo>
                    <a:pt x="4883" y="22814"/>
                  </a:lnTo>
                  <a:lnTo>
                    <a:pt x="4883" y="23190"/>
                  </a:lnTo>
                  <a:lnTo>
                    <a:pt x="4883" y="23565"/>
                  </a:lnTo>
                  <a:lnTo>
                    <a:pt x="4977" y="23941"/>
                  </a:lnTo>
                  <a:lnTo>
                    <a:pt x="4977" y="24129"/>
                  </a:lnTo>
                  <a:lnTo>
                    <a:pt x="4789" y="24316"/>
                  </a:lnTo>
                  <a:lnTo>
                    <a:pt x="6103" y="24692"/>
                  </a:lnTo>
                  <a:lnTo>
                    <a:pt x="6103" y="25349"/>
                  </a:lnTo>
                  <a:lnTo>
                    <a:pt x="5728" y="25537"/>
                  </a:lnTo>
                  <a:lnTo>
                    <a:pt x="5728" y="26006"/>
                  </a:lnTo>
                  <a:lnTo>
                    <a:pt x="5821" y="26194"/>
                  </a:lnTo>
                  <a:lnTo>
                    <a:pt x="6009" y="26476"/>
                  </a:lnTo>
                  <a:lnTo>
                    <a:pt x="6197" y="26664"/>
                  </a:lnTo>
                  <a:lnTo>
                    <a:pt x="6385" y="26851"/>
                  </a:lnTo>
                  <a:lnTo>
                    <a:pt x="6573" y="27133"/>
                  </a:lnTo>
                  <a:lnTo>
                    <a:pt x="6479" y="27508"/>
                  </a:lnTo>
                  <a:lnTo>
                    <a:pt x="6573" y="27602"/>
                  </a:lnTo>
                  <a:lnTo>
                    <a:pt x="6666" y="27696"/>
                  </a:lnTo>
                  <a:lnTo>
                    <a:pt x="6854" y="28166"/>
                  </a:lnTo>
                  <a:lnTo>
                    <a:pt x="7136" y="28635"/>
                  </a:lnTo>
                  <a:lnTo>
                    <a:pt x="7793" y="29574"/>
                  </a:lnTo>
                  <a:lnTo>
                    <a:pt x="7793" y="29480"/>
                  </a:lnTo>
                  <a:lnTo>
                    <a:pt x="7887" y="29574"/>
                  </a:lnTo>
                  <a:lnTo>
                    <a:pt x="7793" y="29574"/>
                  </a:lnTo>
                  <a:lnTo>
                    <a:pt x="7887" y="29668"/>
                  </a:lnTo>
                  <a:lnTo>
                    <a:pt x="7887" y="29668"/>
                  </a:lnTo>
                  <a:lnTo>
                    <a:pt x="7699" y="29574"/>
                  </a:lnTo>
                  <a:lnTo>
                    <a:pt x="7793" y="29574"/>
                  </a:lnTo>
                  <a:lnTo>
                    <a:pt x="7511" y="29480"/>
                  </a:lnTo>
                  <a:lnTo>
                    <a:pt x="7324" y="29480"/>
                  </a:lnTo>
                  <a:lnTo>
                    <a:pt x="7136" y="29292"/>
                  </a:lnTo>
                  <a:lnTo>
                    <a:pt x="6948" y="29198"/>
                  </a:lnTo>
                  <a:lnTo>
                    <a:pt x="6479" y="29105"/>
                  </a:lnTo>
                  <a:lnTo>
                    <a:pt x="6009" y="29011"/>
                  </a:lnTo>
                  <a:lnTo>
                    <a:pt x="5728" y="29011"/>
                  </a:lnTo>
                  <a:lnTo>
                    <a:pt x="5540" y="29198"/>
                  </a:lnTo>
                  <a:lnTo>
                    <a:pt x="5258" y="29292"/>
                  </a:lnTo>
                  <a:lnTo>
                    <a:pt x="4789" y="29292"/>
                  </a:lnTo>
                  <a:lnTo>
                    <a:pt x="4507" y="29386"/>
                  </a:lnTo>
                  <a:lnTo>
                    <a:pt x="4507" y="29386"/>
                  </a:lnTo>
                  <a:lnTo>
                    <a:pt x="4883" y="28353"/>
                  </a:lnTo>
                  <a:lnTo>
                    <a:pt x="4883" y="28072"/>
                  </a:lnTo>
                  <a:lnTo>
                    <a:pt x="4789" y="27884"/>
                  </a:lnTo>
                  <a:lnTo>
                    <a:pt x="4601" y="27790"/>
                  </a:lnTo>
                  <a:lnTo>
                    <a:pt x="4413" y="27696"/>
                  </a:lnTo>
                  <a:lnTo>
                    <a:pt x="3944" y="27696"/>
                  </a:lnTo>
                  <a:lnTo>
                    <a:pt x="3568" y="27790"/>
                  </a:lnTo>
                  <a:lnTo>
                    <a:pt x="3099" y="28072"/>
                  </a:lnTo>
                  <a:lnTo>
                    <a:pt x="2817" y="28447"/>
                  </a:lnTo>
                  <a:lnTo>
                    <a:pt x="2160" y="29292"/>
                  </a:lnTo>
                  <a:lnTo>
                    <a:pt x="1972" y="29574"/>
                  </a:lnTo>
                  <a:lnTo>
                    <a:pt x="1972" y="29856"/>
                  </a:lnTo>
                  <a:lnTo>
                    <a:pt x="2066" y="30513"/>
                  </a:lnTo>
                  <a:lnTo>
                    <a:pt x="2254" y="30701"/>
                  </a:lnTo>
                  <a:lnTo>
                    <a:pt x="2536" y="30701"/>
                  </a:lnTo>
                  <a:lnTo>
                    <a:pt x="3099" y="30607"/>
                  </a:lnTo>
                  <a:lnTo>
                    <a:pt x="3381" y="30513"/>
                  </a:lnTo>
                  <a:lnTo>
                    <a:pt x="3568" y="30325"/>
                  </a:lnTo>
                  <a:lnTo>
                    <a:pt x="3756" y="30231"/>
                  </a:lnTo>
                  <a:lnTo>
                    <a:pt x="4038" y="30137"/>
                  </a:lnTo>
                  <a:lnTo>
                    <a:pt x="4038" y="29949"/>
                  </a:lnTo>
                  <a:lnTo>
                    <a:pt x="4132" y="29762"/>
                  </a:lnTo>
                  <a:lnTo>
                    <a:pt x="4413" y="29480"/>
                  </a:lnTo>
                  <a:lnTo>
                    <a:pt x="4695" y="29668"/>
                  </a:lnTo>
                  <a:lnTo>
                    <a:pt x="4883" y="29949"/>
                  </a:lnTo>
                  <a:lnTo>
                    <a:pt x="5070" y="30231"/>
                  </a:lnTo>
                  <a:lnTo>
                    <a:pt x="5258" y="30513"/>
                  </a:lnTo>
                  <a:lnTo>
                    <a:pt x="5070" y="30513"/>
                  </a:lnTo>
                  <a:lnTo>
                    <a:pt x="4883" y="30419"/>
                  </a:lnTo>
                  <a:lnTo>
                    <a:pt x="4695" y="30231"/>
                  </a:lnTo>
                  <a:lnTo>
                    <a:pt x="4507" y="30137"/>
                  </a:lnTo>
                  <a:lnTo>
                    <a:pt x="4038" y="30137"/>
                  </a:lnTo>
                  <a:lnTo>
                    <a:pt x="4038" y="30794"/>
                  </a:lnTo>
                  <a:lnTo>
                    <a:pt x="4038" y="31264"/>
                  </a:lnTo>
                  <a:lnTo>
                    <a:pt x="3944" y="31733"/>
                  </a:lnTo>
                  <a:lnTo>
                    <a:pt x="3850" y="32109"/>
                  </a:lnTo>
                  <a:lnTo>
                    <a:pt x="3381" y="32860"/>
                  </a:lnTo>
                  <a:lnTo>
                    <a:pt x="4507" y="33799"/>
                  </a:lnTo>
                  <a:lnTo>
                    <a:pt x="3850" y="33893"/>
                  </a:lnTo>
                  <a:lnTo>
                    <a:pt x="3850" y="34268"/>
                  </a:lnTo>
                  <a:lnTo>
                    <a:pt x="3662" y="35113"/>
                  </a:lnTo>
                  <a:lnTo>
                    <a:pt x="3568" y="35301"/>
                  </a:lnTo>
                  <a:lnTo>
                    <a:pt x="3662" y="35395"/>
                  </a:lnTo>
                  <a:lnTo>
                    <a:pt x="3850" y="35489"/>
                  </a:lnTo>
                  <a:lnTo>
                    <a:pt x="4038" y="35583"/>
                  </a:lnTo>
                  <a:lnTo>
                    <a:pt x="4038" y="35676"/>
                  </a:lnTo>
                  <a:lnTo>
                    <a:pt x="4038" y="35864"/>
                  </a:lnTo>
                  <a:lnTo>
                    <a:pt x="3756" y="35770"/>
                  </a:lnTo>
                  <a:lnTo>
                    <a:pt x="3568" y="35676"/>
                  </a:lnTo>
                  <a:lnTo>
                    <a:pt x="470" y="35676"/>
                  </a:lnTo>
                  <a:lnTo>
                    <a:pt x="188" y="35770"/>
                  </a:lnTo>
                  <a:lnTo>
                    <a:pt x="1" y="35958"/>
                  </a:lnTo>
                  <a:lnTo>
                    <a:pt x="1" y="36334"/>
                  </a:lnTo>
                  <a:lnTo>
                    <a:pt x="95" y="36709"/>
                  </a:lnTo>
                  <a:lnTo>
                    <a:pt x="282" y="36991"/>
                  </a:lnTo>
                  <a:lnTo>
                    <a:pt x="752" y="37085"/>
                  </a:lnTo>
                  <a:lnTo>
                    <a:pt x="1597" y="37366"/>
                  </a:lnTo>
                  <a:lnTo>
                    <a:pt x="2442" y="37648"/>
                  </a:lnTo>
                  <a:lnTo>
                    <a:pt x="2254" y="38211"/>
                  </a:lnTo>
                  <a:lnTo>
                    <a:pt x="2160" y="38775"/>
                  </a:lnTo>
                  <a:lnTo>
                    <a:pt x="2254" y="39432"/>
                  </a:lnTo>
                  <a:lnTo>
                    <a:pt x="2442" y="39995"/>
                  </a:lnTo>
                  <a:lnTo>
                    <a:pt x="3474" y="39995"/>
                  </a:lnTo>
                  <a:lnTo>
                    <a:pt x="3850" y="40183"/>
                  </a:lnTo>
                  <a:lnTo>
                    <a:pt x="4132" y="40558"/>
                  </a:lnTo>
                  <a:lnTo>
                    <a:pt x="4319" y="40652"/>
                  </a:lnTo>
                  <a:lnTo>
                    <a:pt x="4413" y="40746"/>
                  </a:lnTo>
                  <a:lnTo>
                    <a:pt x="4789" y="40840"/>
                  </a:lnTo>
                  <a:lnTo>
                    <a:pt x="5164" y="40746"/>
                  </a:lnTo>
                  <a:lnTo>
                    <a:pt x="5540" y="40465"/>
                  </a:lnTo>
                  <a:lnTo>
                    <a:pt x="6197" y="39807"/>
                  </a:lnTo>
                  <a:lnTo>
                    <a:pt x="6479" y="39432"/>
                  </a:lnTo>
                  <a:lnTo>
                    <a:pt x="6854" y="39150"/>
                  </a:lnTo>
                  <a:lnTo>
                    <a:pt x="8262" y="38211"/>
                  </a:lnTo>
                  <a:lnTo>
                    <a:pt x="8920" y="37648"/>
                  </a:lnTo>
                  <a:lnTo>
                    <a:pt x="9483" y="37085"/>
                  </a:lnTo>
                  <a:lnTo>
                    <a:pt x="9765" y="36803"/>
                  </a:lnTo>
                  <a:lnTo>
                    <a:pt x="10046" y="36709"/>
                  </a:lnTo>
                  <a:lnTo>
                    <a:pt x="10516" y="36709"/>
                  </a:lnTo>
                  <a:lnTo>
                    <a:pt x="10610" y="36991"/>
                  </a:lnTo>
                  <a:lnTo>
                    <a:pt x="10516" y="37179"/>
                  </a:lnTo>
                  <a:lnTo>
                    <a:pt x="10234" y="37554"/>
                  </a:lnTo>
                  <a:lnTo>
                    <a:pt x="9765" y="38117"/>
                  </a:lnTo>
                  <a:lnTo>
                    <a:pt x="9295" y="38681"/>
                  </a:lnTo>
                  <a:lnTo>
                    <a:pt x="8450" y="39995"/>
                  </a:lnTo>
                  <a:lnTo>
                    <a:pt x="8169" y="40652"/>
                  </a:lnTo>
                  <a:lnTo>
                    <a:pt x="7793" y="41309"/>
                  </a:lnTo>
                  <a:lnTo>
                    <a:pt x="7511" y="41967"/>
                  </a:lnTo>
                  <a:lnTo>
                    <a:pt x="7230" y="42248"/>
                  </a:lnTo>
                  <a:lnTo>
                    <a:pt x="6948" y="42530"/>
                  </a:lnTo>
                  <a:lnTo>
                    <a:pt x="6760" y="42999"/>
                  </a:lnTo>
                  <a:lnTo>
                    <a:pt x="6479" y="43375"/>
                  </a:lnTo>
                  <a:lnTo>
                    <a:pt x="6103" y="43750"/>
                  </a:lnTo>
                  <a:lnTo>
                    <a:pt x="5915" y="44220"/>
                  </a:lnTo>
                  <a:lnTo>
                    <a:pt x="5728" y="44595"/>
                  </a:lnTo>
                  <a:lnTo>
                    <a:pt x="5634" y="44877"/>
                  </a:lnTo>
                  <a:lnTo>
                    <a:pt x="5728" y="45065"/>
                  </a:lnTo>
                  <a:lnTo>
                    <a:pt x="5728" y="45534"/>
                  </a:lnTo>
                  <a:lnTo>
                    <a:pt x="5634" y="45910"/>
                  </a:lnTo>
                  <a:lnTo>
                    <a:pt x="5352" y="46755"/>
                  </a:lnTo>
                  <a:lnTo>
                    <a:pt x="6103" y="47224"/>
                  </a:lnTo>
                  <a:lnTo>
                    <a:pt x="6103" y="49571"/>
                  </a:lnTo>
                  <a:lnTo>
                    <a:pt x="4883" y="50698"/>
                  </a:lnTo>
                  <a:lnTo>
                    <a:pt x="4883" y="52576"/>
                  </a:lnTo>
                  <a:lnTo>
                    <a:pt x="4883" y="53421"/>
                  </a:lnTo>
                  <a:lnTo>
                    <a:pt x="4977" y="53796"/>
                  </a:lnTo>
                  <a:lnTo>
                    <a:pt x="5070" y="54172"/>
                  </a:lnTo>
                  <a:lnTo>
                    <a:pt x="5258" y="54923"/>
                  </a:lnTo>
                  <a:lnTo>
                    <a:pt x="5352" y="55580"/>
                  </a:lnTo>
                  <a:lnTo>
                    <a:pt x="4601" y="56237"/>
                  </a:lnTo>
                  <a:lnTo>
                    <a:pt x="4413" y="56613"/>
                  </a:lnTo>
                  <a:lnTo>
                    <a:pt x="4413" y="56894"/>
                  </a:lnTo>
                  <a:lnTo>
                    <a:pt x="4413" y="57082"/>
                  </a:lnTo>
                  <a:lnTo>
                    <a:pt x="4319" y="57270"/>
                  </a:lnTo>
                  <a:lnTo>
                    <a:pt x="4038" y="57833"/>
                  </a:lnTo>
                  <a:lnTo>
                    <a:pt x="4038" y="58115"/>
                  </a:lnTo>
                  <a:lnTo>
                    <a:pt x="4038" y="58396"/>
                  </a:lnTo>
                  <a:lnTo>
                    <a:pt x="4132" y="58678"/>
                  </a:lnTo>
                  <a:lnTo>
                    <a:pt x="4038" y="59054"/>
                  </a:lnTo>
                  <a:lnTo>
                    <a:pt x="3850" y="59711"/>
                  </a:lnTo>
                  <a:lnTo>
                    <a:pt x="3662" y="60274"/>
                  </a:lnTo>
                  <a:lnTo>
                    <a:pt x="3662" y="60650"/>
                  </a:lnTo>
                  <a:lnTo>
                    <a:pt x="3662" y="60931"/>
                  </a:lnTo>
                  <a:lnTo>
                    <a:pt x="3381" y="61213"/>
                  </a:lnTo>
                  <a:lnTo>
                    <a:pt x="3287" y="61495"/>
                  </a:lnTo>
                  <a:lnTo>
                    <a:pt x="3099" y="62058"/>
                  </a:lnTo>
                  <a:lnTo>
                    <a:pt x="2817" y="63091"/>
                  </a:lnTo>
                  <a:lnTo>
                    <a:pt x="2817" y="63560"/>
                  </a:lnTo>
                  <a:lnTo>
                    <a:pt x="2911" y="64123"/>
                  </a:lnTo>
                  <a:lnTo>
                    <a:pt x="4695" y="64123"/>
                  </a:lnTo>
                  <a:lnTo>
                    <a:pt x="5352" y="63936"/>
                  </a:lnTo>
                  <a:lnTo>
                    <a:pt x="5915" y="63560"/>
                  </a:lnTo>
                  <a:lnTo>
                    <a:pt x="6103" y="63278"/>
                  </a:lnTo>
                  <a:lnTo>
                    <a:pt x="6103" y="62903"/>
                  </a:lnTo>
                  <a:lnTo>
                    <a:pt x="6009" y="62527"/>
                  </a:lnTo>
                  <a:lnTo>
                    <a:pt x="5821" y="62152"/>
                  </a:lnTo>
                  <a:lnTo>
                    <a:pt x="5728" y="61964"/>
                  </a:lnTo>
                  <a:lnTo>
                    <a:pt x="5634" y="61776"/>
                  </a:lnTo>
                  <a:lnTo>
                    <a:pt x="5728" y="61589"/>
                  </a:lnTo>
                  <a:lnTo>
                    <a:pt x="5915" y="61401"/>
                  </a:lnTo>
                  <a:lnTo>
                    <a:pt x="6009" y="61213"/>
                  </a:lnTo>
                  <a:lnTo>
                    <a:pt x="6103" y="61025"/>
                  </a:lnTo>
                  <a:lnTo>
                    <a:pt x="6103" y="60744"/>
                  </a:lnTo>
                  <a:lnTo>
                    <a:pt x="6197" y="60462"/>
                  </a:lnTo>
                  <a:lnTo>
                    <a:pt x="6479" y="59992"/>
                  </a:lnTo>
                  <a:lnTo>
                    <a:pt x="6573" y="59429"/>
                  </a:lnTo>
                  <a:lnTo>
                    <a:pt x="6666" y="59148"/>
                  </a:lnTo>
                  <a:lnTo>
                    <a:pt x="6854" y="58960"/>
                  </a:lnTo>
                  <a:lnTo>
                    <a:pt x="6854" y="58678"/>
                  </a:lnTo>
                  <a:lnTo>
                    <a:pt x="7042" y="58396"/>
                  </a:lnTo>
                  <a:lnTo>
                    <a:pt x="7230" y="58209"/>
                  </a:lnTo>
                  <a:lnTo>
                    <a:pt x="7324" y="58021"/>
                  </a:lnTo>
                  <a:lnTo>
                    <a:pt x="7324" y="57458"/>
                  </a:lnTo>
                  <a:lnTo>
                    <a:pt x="7324" y="56894"/>
                  </a:lnTo>
                  <a:lnTo>
                    <a:pt x="7324" y="56519"/>
                  </a:lnTo>
                  <a:lnTo>
                    <a:pt x="8169" y="55955"/>
                  </a:lnTo>
                  <a:lnTo>
                    <a:pt x="8732" y="53608"/>
                  </a:lnTo>
                  <a:lnTo>
                    <a:pt x="8450" y="53139"/>
                  </a:lnTo>
                  <a:lnTo>
                    <a:pt x="8262" y="52951"/>
                  </a:lnTo>
                  <a:lnTo>
                    <a:pt x="8075" y="52763"/>
                  </a:lnTo>
                  <a:lnTo>
                    <a:pt x="7793" y="52482"/>
                  </a:lnTo>
                  <a:lnTo>
                    <a:pt x="7699" y="52200"/>
                  </a:lnTo>
                  <a:lnTo>
                    <a:pt x="7699" y="50604"/>
                  </a:lnTo>
                  <a:lnTo>
                    <a:pt x="8169" y="50604"/>
                  </a:lnTo>
                  <a:lnTo>
                    <a:pt x="8450" y="50416"/>
                  </a:lnTo>
                  <a:lnTo>
                    <a:pt x="8732" y="50041"/>
                  </a:lnTo>
                  <a:lnTo>
                    <a:pt x="9014" y="49665"/>
                  </a:lnTo>
                  <a:lnTo>
                    <a:pt x="8920" y="50228"/>
                  </a:lnTo>
                  <a:lnTo>
                    <a:pt x="8920" y="50416"/>
                  </a:lnTo>
                  <a:lnTo>
                    <a:pt x="8920" y="50604"/>
                  </a:lnTo>
                  <a:lnTo>
                    <a:pt x="8638" y="50886"/>
                  </a:lnTo>
                  <a:lnTo>
                    <a:pt x="8544" y="51261"/>
                  </a:lnTo>
                  <a:lnTo>
                    <a:pt x="8450" y="51918"/>
                  </a:lnTo>
                  <a:lnTo>
                    <a:pt x="8356" y="52200"/>
                  </a:lnTo>
                  <a:lnTo>
                    <a:pt x="8356" y="52576"/>
                  </a:lnTo>
                  <a:lnTo>
                    <a:pt x="8450" y="52857"/>
                  </a:lnTo>
                  <a:lnTo>
                    <a:pt x="8732" y="53139"/>
                  </a:lnTo>
                  <a:lnTo>
                    <a:pt x="9201" y="52669"/>
                  </a:lnTo>
                  <a:lnTo>
                    <a:pt x="9671" y="52482"/>
                  </a:lnTo>
                  <a:lnTo>
                    <a:pt x="10140" y="52482"/>
                  </a:lnTo>
                  <a:lnTo>
                    <a:pt x="10328" y="52576"/>
                  </a:lnTo>
                  <a:lnTo>
                    <a:pt x="10516" y="52763"/>
                  </a:lnTo>
                  <a:lnTo>
                    <a:pt x="11079" y="53327"/>
                  </a:lnTo>
                  <a:lnTo>
                    <a:pt x="11736" y="53890"/>
                  </a:lnTo>
                  <a:lnTo>
                    <a:pt x="12393" y="53327"/>
                  </a:lnTo>
                  <a:lnTo>
                    <a:pt x="12581" y="53045"/>
                  </a:lnTo>
                  <a:lnTo>
                    <a:pt x="12675" y="52857"/>
                  </a:lnTo>
                  <a:lnTo>
                    <a:pt x="12675" y="52669"/>
                  </a:lnTo>
                  <a:lnTo>
                    <a:pt x="12863" y="52106"/>
                  </a:lnTo>
                  <a:lnTo>
                    <a:pt x="12957" y="51637"/>
                  </a:lnTo>
                  <a:lnTo>
                    <a:pt x="13051" y="50698"/>
                  </a:lnTo>
                  <a:lnTo>
                    <a:pt x="13144" y="49665"/>
                  </a:lnTo>
                  <a:lnTo>
                    <a:pt x="13332" y="48726"/>
                  </a:lnTo>
                  <a:lnTo>
                    <a:pt x="14177" y="47787"/>
                  </a:lnTo>
                  <a:lnTo>
                    <a:pt x="14553" y="47787"/>
                  </a:lnTo>
                  <a:lnTo>
                    <a:pt x="14740" y="47600"/>
                  </a:lnTo>
                  <a:lnTo>
                    <a:pt x="15022" y="47412"/>
                  </a:lnTo>
                  <a:lnTo>
                    <a:pt x="15398" y="47412"/>
                  </a:lnTo>
                  <a:lnTo>
                    <a:pt x="15210" y="47787"/>
                  </a:lnTo>
                  <a:lnTo>
                    <a:pt x="15116" y="47975"/>
                  </a:lnTo>
                  <a:lnTo>
                    <a:pt x="14271" y="48632"/>
                  </a:lnTo>
                  <a:lnTo>
                    <a:pt x="14271" y="50228"/>
                  </a:lnTo>
                  <a:lnTo>
                    <a:pt x="14365" y="50604"/>
                  </a:lnTo>
                  <a:lnTo>
                    <a:pt x="14553" y="50980"/>
                  </a:lnTo>
                  <a:lnTo>
                    <a:pt x="14834" y="51261"/>
                  </a:lnTo>
                  <a:lnTo>
                    <a:pt x="15210" y="51449"/>
                  </a:lnTo>
                  <a:lnTo>
                    <a:pt x="15492" y="51543"/>
                  </a:lnTo>
                  <a:lnTo>
                    <a:pt x="15679" y="51731"/>
                  </a:lnTo>
                  <a:lnTo>
                    <a:pt x="16055" y="52294"/>
                  </a:lnTo>
                  <a:lnTo>
                    <a:pt x="15679" y="52200"/>
                  </a:lnTo>
                  <a:lnTo>
                    <a:pt x="15492" y="52106"/>
                  </a:lnTo>
                  <a:lnTo>
                    <a:pt x="15398" y="52012"/>
                  </a:lnTo>
                  <a:lnTo>
                    <a:pt x="15116" y="51918"/>
                  </a:lnTo>
                  <a:lnTo>
                    <a:pt x="14740" y="51825"/>
                  </a:lnTo>
                  <a:lnTo>
                    <a:pt x="13520" y="51825"/>
                  </a:lnTo>
                  <a:lnTo>
                    <a:pt x="13426" y="52669"/>
                  </a:lnTo>
                  <a:lnTo>
                    <a:pt x="13426" y="52951"/>
                  </a:lnTo>
                  <a:lnTo>
                    <a:pt x="13238" y="53327"/>
                  </a:lnTo>
                  <a:lnTo>
                    <a:pt x="13238" y="53608"/>
                  </a:lnTo>
                  <a:lnTo>
                    <a:pt x="13332" y="53796"/>
                  </a:lnTo>
                  <a:lnTo>
                    <a:pt x="13426" y="54453"/>
                  </a:lnTo>
                  <a:lnTo>
                    <a:pt x="13520" y="54923"/>
                  </a:lnTo>
                  <a:lnTo>
                    <a:pt x="13332" y="55392"/>
                  </a:lnTo>
                  <a:lnTo>
                    <a:pt x="13144" y="55955"/>
                  </a:lnTo>
                  <a:lnTo>
                    <a:pt x="13051" y="56143"/>
                  </a:lnTo>
                  <a:lnTo>
                    <a:pt x="13051" y="56707"/>
                  </a:lnTo>
                  <a:lnTo>
                    <a:pt x="13238" y="57270"/>
                  </a:lnTo>
                  <a:lnTo>
                    <a:pt x="13614" y="57645"/>
                  </a:lnTo>
                  <a:lnTo>
                    <a:pt x="14083" y="58021"/>
                  </a:lnTo>
                  <a:lnTo>
                    <a:pt x="14928" y="58396"/>
                  </a:lnTo>
                  <a:lnTo>
                    <a:pt x="15210" y="58584"/>
                  </a:lnTo>
                  <a:lnTo>
                    <a:pt x="15398" y="58866"/>
                  </a:lnTo>
                  <a:lnTo>
                    <a:pt x="15585" y="59054"/>
                  </a:lnTo>
                  <a:lnTo>
                    <a:pt x="15679" y="59429"/>
                  </a:lnTo>
                  <a:lnTo>
                    <a:pt x="15773" y="59805"/>
                  </a:lnTo>
                  <a:lnTo>
                    <a:pt x="15773" y="60274"/>
                  </a:lnTo>
                  <a:lnTo>
                    <a:pt x="15679" y="60744"/>
                  </a:lnTo>
                  <a:lnTo>
                    <a:pt x="15492" y="61119"/>
                  </a:lnTo>
                  <a:lnTo>
                    <a:pt x="15304" y="61401"/>
                  </a:lnTo>
                  <a:lnTo>
                    <a:pt x="15022" y="61682"/>
                  </a:lnTo>
                  <a:lnTo>
                    <a:pt x="14647" y="61776"/>
                  </a:lnTo>
                  <a:lnTo>
                    <a:pt x="14459" y="61870"/>
                  </a:lnTo>
                  <a:lnTo>
                    <a:pt x="14365" y="61964"/>
                  </a:lnTo>
                  <a:lnTo>
                    <a:pt x="14271" y="62152"/>
                  </a:lnTo>
                  <a:lnTo>
                    <a:pt x="14177" y="62340"/>
                  </a:lnTo>
                  <a:lnTo>
                    <a:pt x="14083" y="62621"/>
                  </a:lnTo>
                  <a:lnTo>
                    <a:pt x="13989" y="62997"/>
                  </a:lnTo>
                  <a:lnTo>
                    <a:pt x="13896" y="63278"/>
                  </a:lnTo>
                  <a:lnTo>
                    <a:pt x="13802" y="63560"/>
                  </a:lnTo>
                  <a:lnTo>
                    <a:pt x="13520" y="63748"/>
                  </a:lnTo>
                  <a:lnTo>
                    <a:pt x="13426" y="64030"/>
                  </a:lnTo>
                  <a:lnTo>
                    <a:pt x="13520" y="64217"/>
                  </a:lnTo>
                  <a:lnTo>
                    <a:pt x="13426" y="64593"/>
                  </a:lnTo>
                  <a:lnTo>
                    <a:pt x="13332" y="64781"/>
                  </a:lnTo>
                  <a:lnTo>
                    <a:pt x="13238" y="64874"/>
                  </a:lnTo>
                  <a:lnTo>
                    <a:pt x="13144" y="65062"/>
                  </a:lnTo>
                  <a:lnTo>
                    <a:pt x="13051" y="65344"/>
                  </a:lnTo>
                  <a:lnTo>
                    <a:pt x="12957" y="65719"/>
                  </a:lnTo>
                  <a:lnTo>
                    <a:pt x="12769" y="66189"/>
                  </a:lnTo>
                  <a:lnTo>
                    <a:pt x="12581" y="66470"/>
                  </a:lnTo>
                  <a:lnTo>
                    <a:pt x="12299" y="66846"/>
                  </a:lnTo>
                  <a:lnTo>
                    <a:pt x="11548" y="67597"/>
                  </a:lnTo>
                  <a:lnTo>
                    <a:pt x="11361" y="67879"/>
                  </a:lnTo>
                  <a:lnTo>
                    <a:pt x="11173" y="68160"/>
                  </a:lnTo>
                  <a:lnTo>
                    <a:pt x="11079" y="68536"/>
                  </a:lnTo>
                  <a:lnTo>
                    <a:pt x="10985" y="68911"/>
                  </a:lnTo>
                  <a:lnTo>
                    <a:pt x="10797" y="69756"/>
                  </a:lnTo>
                  <a:lnTo>
                    <a:pt x="10610" y="70789"/>
                  </a:lnTo>
                  <a:lnTo>
                    <a:pt x="10234" y="70508"/>
                  </a:lnTo>
                  <a:lnTo>
                    <a:pt x="10046" y="70320"/>
                  </a:lnTo>
                  <a:lnTo>
                    <a:pt x="9765" y="70320"/>
                  </a:lnTo>
                  <a:lnTo>
                    <a:pt x="9389" y="70414"/>
                  </a:lnTo>
                  <a:lnTo>
                    <a:pt x="9389" y="70789"/>
                  </a:lnTo>
                  <a:lnTo>
                    <a:pt x="9389" y="71165"/>
                  </a:lnTo>
                  <a:lnTo>
                    <a:pt x="9577" y="71916"/>
                  </a:lnTo>
                  <a:lnTo>
                    <a:pt x="9765" y="72667"/>
                  </a:lnTo>
                  <a:lnTo>
                    <a:pt x="9765" y="73042"/>
                  </a:lnTo>
                  <a:lnTo>
                    <a:pt x="9765" y="73418"/>
                  </a:lnTo>
                  <a:lnTo>
                    <a:pt x="9859" y="73606"/>
                  </a:lnTo>
                  <a:lnTo>
                    <a:pt x="10985" y="74920"/>
                  </a:lnTo>
                  <a:lnTo>
                    <a:pt x="10985" y="75671"/>
                  </a:lnTo>
                  <a:lnTo>
                    <a:pt x="11079" y="75953"/>
                  </a:lnTo>
                  <a:lnTo>
                    <a:pt x="11173" y="76234"/>
                  </a:lnTo>
                  <a:lnTo>
                    <a:pt x="11361" y="76516"/>
                  </a:lnTo>
                  <a:lnTo>
                    <a:pt x="11642" y="76704"/>
                  </a:lnTo>
                  <a:lnTo>
                    <a:pt x="11830" y="76798"/>
                  </a:lnTo>
                  <a:lnTo>
                    <a:pt x="12018" y="76892"/>
                  </a:lnTo>
                  <a:lnTo>
                    <a:pt x="12206" y="76798"/>
                  </a:lnTo>
                  <a:lnTo>
                    <a:pt x="12487" y="76704"/>
                  </a:lnTo>
                  <a:lnTo>
                    <a:pt x="12581" y="76610"/>
                  </a:lnTo>
                  <a:lnTo>
                    <a:pt x="12675" y="76422"/>
                  </a:lnTo>
                  <a:lnTo>
                    <a:pt x="12675" y="76234"/>
                  </a:lnTo>
                  <a:lnTo>
                    <a:pt x="12581" y="76141"/>
                  </a:lnTo>
                  <a:lnTo>
                    <a:pt x="12393" y="75859"/>
                  </a:lnTo>
                  <a:lnTo>
                    <a:pt x="12299" y="75577"/>
                  </a:lnTo>
                  <a:lnTo>
                    <a:pt x="12206" y="75296"/>
                  </a:lnTo>
                  <a:lnTo>
                    <a:pt x="12018" y="75014"/>
                  </a:lnTo>
                  <a:lnTo>
                    <a:pt x="11924" y="74920"/>
                  </a:lnTo>
                  <a:lnTo>
                    <a:pt x="11830" y="74732"/>
                  </a:lnTo>
                  <a:lnTo>
                    <a:pt x="11830" y="74263"/>
                  </a:lnTo>
                  <a:lnTo>
                    <a:pt x="11924" y="73981"/>
                  </a:lnTo>
                  <a:lnTo>
                    <a:pt x="12018" y="73606"/>
                  </a:lnTo>
                  <a:lnTo>
                    <a:pt x="12299" y="73230"/>
                  </a:lnTo>
                  <a:lnTo>
                    <a:pt x="12487" y="72949"/>
                  </a:lnTo>
                  <a:lnTo>
                    <a:pt x="12769" y="72761"/>
                  </a:lnTo>
                  <a:lnTo>
                    <a:pt x="13426" y="72761"/>
                  </a:lnTo>
                  <a:lnTo>
                    <a:pt x="13708" y="73230"/>
                  </a:lnTo>
                  <a:lnTo>
                    <a:pt x="13896" y="73418"/>
                  </a:lnTo>
                  <a:lnTo>
                    <a:pt x="14177" y="73606"/>
                  </a:lnTo>
                  <a:lnTo>
                    <a:pt x="14647" y="73887"/>
                  </a:lnTo>
                  <a:lnTo>
                    <a:pt x="15116" y="74263"/>
                  </a:lnTo>
                  <a:lnTo>
                    <a:pt x="15585" y="74732"/>
                  </a:lnTo>
                  <a:lnTo>
                    <a:pt x="15961" y="75202"/>
                  </a:lnTo>
                  <a:lnTo>
                    <a:pt x="16337" y="75765"/>
                  </a:lnTo>
                  <a:lnTo>
                    <a:pt x="16806" y="76141"/>
                  </a:lnTo>
                  <a:lnTo>
                    <a:pt x="17275" y="76328"/>
                  </a:lnTo>
                  <a:lnTo>
                    <a:pt x="18026" y="76422"/>
                  </a:lnTo>
                  <a:lnTo>
                    <a:pt x="18402" y="74638"/>
                  </a:lnTo>
                  <a:lnTo>
                    <a:pt x="18402" y="74357"/>
                  </a:lnTo>
                  <a:lnTo>
                    <a:pt x="18308" y="74169"/>
                  </a:lnTo>
                  <a:lnTo>
                    <a:pt x="18214" y="73700"/>
                  </a:lnTo>
                  <a:lnTo>
                    <a:pt x="18026" y="73230"/>
                  </a:lnTo>
                  <a:lnTo>
                    <a:pt x="18026" y="72949"/>
                  </a:lnTo>
                  <a:lnTo>
                    <a:pt x="18026" y="72761"/>
                  </a:lnTo>
                  <a:lnTo>
                    <a:pt x="18496" y="72855"/>
                  </a:lnTo>
                  <a:lnTo>
                    <a:pt x="18777" y="72855"/>
                  </a:lnTo>
                  <a:lnTo>
                    <a:pt x="18965" y="72949"/>
                  </a:lnTo>
                  <a:lnTo>
                    <a:pt x="19247" y="73042"/>
                  </a:lnTo>
                  <a:lnTo>
                    <a:pt x="19435" y="73136"/>
                  </a:lnTo>
                  <a:lnTo>
                    <a:pt x="19622" y="73136"/>
                  </a:lnTo>
                  <a:lnTo>
                    <a:pt x="19810" y="73324"/>
                  </a:lnTo>
                  <a:lnTo>
                    <a:pt x="19998" y="73793"/>
                  </a:lnTo>
                  <a:lnTo>
                    <a:pt x="20186" y="73981"/>
                  </a:lnTo>
                  <a:lnTo>
                    <a:pt x="20467" y="74075"/>
                  </a:lnTo>
                  <a:lnTo>
                    <a:pt x="20561" y="74357"/>
                  </a:lnTo>
                  <a:lnTo>
                    <a:pt x="20655" y="74545"/>
                  </a:lnTo>
                  <a:lnTo>
                    <a:pt x="20843" y="74638"/>
                  </a:lnTo>
                  <a:lnTo>
                    <a:pt x="20937" y="74732"/>
                  </a:lnTo>
                  <a:lnTo>
                    <a:pt x="21406" y="74826"/>
                  </a:lnTo>
                  <a:lnTo>
                    <a:pt x="21782" y="74732"/>
                  </a:lnTo>
                  <a:lnTo>
                    <a:pt x="22157" y="73981"/>
                  </a:lnTo>
                  <a:lnTo>
                    <a:pt x="22251" y="73981"/>
                  </a:lnTo>
                  <a:lnTo>
                    <a:pt x="22627" y="74263"/>
                  </a:lnTo>
                  <a:lnTo>
                    <a:pt x="23002" y="74357"/>
                  </a:lnTo>
                  <a:lnTo>
                    <a:pt x="24035" y="74357"/>
                  </a:lnTo>
                  <a:lnTo>
                    <a:pt x="25349" y="72761"/>
                  </a:lnTo>
                  <a:lnTo>
                    <a:pt x="26007" y="73042"/>
                  </a:lnTo>
                  <a:lnTo>
                    <a:pt x="26570" y="73136"/>
                  </a:lnTo>
                  <a:lnTo>
                    <a:pt x="26945" y="73042"/>
                  </a:lnTo>
                  <a:lnTo>
                    <a:pt x="27227" y="72855"/>
                  </a:lnTo>
                  <a:lnTo>
                    <a:pt x="27415" y="72479"/>
                  </a:lnTo>
                  <a:lnTo>
                    <a:pt x="27415" y="72385"/>
                  </a:lnTo>
                  <a:lnTo>
                    <a:pt x="27321" y="72197"/>
                  </a:lnTo>
                  <a:lnTo>
                    <a:pt x="27227" y="71916"/>
                  </a:lnTo>
                  <a:lnTo>
                    <a:pt x="27227" y="71634"/>
                  </a:lnTo>
                  <a:lnTo>
                    <a:pt x="27321" y="71352"/>
                  </a:lnTo>
                  <a:lnTo>
                    <a:pt x="27509" y="71165"/>
                  </a:lnTo>
                  <a:lnTo>
                    <a:pt x="27696" y="71071"/>
                  </a:lnTo>
                  <a:lnTo>
                    <a:pt x="27978" y="70883"/>
                  </a:lnTo>
                  <a:lnTo>
                    <a:pt x="28260" y="70883"/>
                  </a:lnTo>
                  <a:lnTo>
                    <a:pt x="28635" y="70977"/>
                  </a:lnTo>
                  <a:lnTo>
                    <a:pt x="29011" y="71071"/>
                  </a:lnTo>
                  <a:lnTo>
                    <a:pt x="29386" y="71071"/>
                  </a:lnTo>
                  <a:lnTo>
                    <a:pt x="30889" y="70977"/>
                  </a:lnTo>
                  <a:lnTo>
                    <a:pt x="31827" y="70977"/>
                  </a:lnTo>
                  <a:lnTo>
                    <a:pt x="32578" y="71071"/>
                  </a:lnTo>
                  <a:lnTo>
                    <a:pt x="32766" y="70320"/>
                  </a:lnTo>
                  <a:lnTo>
                    <a:pt x="32766" y="69944"/>
                  </a:lnTo>
                  <a:lnTo>
                    <a:pt x="32578" y="69569"/>
                  </a:lnTo>
                  <a:lnTo>
                    <a:pt x="34081" y="69193"/>
                  </a:lnTo>
                  <a:lnTo>
                    <a:pt x="34362" y="68724"/>
                  </a:lnTo>
                  <a:lnTo>
                    <a:pt x="34738" y="68348"/>
                  </a:lnTo>
                  <a:lnTo>
                    <a:pt x="35207" y="68067"/>
                  </a:lnTo>
                  <a:lnTo>
                    <a:pt x="35771" y="67879"/>
                  </a:lnTo>
                  <a:lnTo>
                    <a:pt x="36240" y="67597"/>
                  </a:lnTo>
                  <a:lnTo>
                    <a:pt x="36615" y="67315"/>
                  </a:lnTo>
                  <a:lnTo>
                    <a:pt x="36897" y="67034"/>
                  </a:lnTo>
                  <a:lnTo>
                    <a:pt x="37273" y="66564"/>
                  </a:lnTo>
                  <a:lnTo>
                    <a:pt x="37273" y="66095"/>
                  </a:lnTo>
                  <a:lnTo>
                    <a:pt x="37273" y="65626"/>
                  </a:lnTo>
                  <a:lnTo>
                    <a:pt x="37367" y="65438"/>
                  </a:lnTo>
                  <a:lnTo>
                    <a:pt x="37554" y="65344"/>
                  </a:lnTo>
                  <a:lnTo>
                    <a:pt x="37648" y="65062"/>
                  </a:lnTo>
                  <a:lnTo>
                    <a:pt x="37836" y="64781"/>
                  </a:lnTo>
                  <a:lnTo>
                    <a:pt x="38024" y="64593"/>
                  </a:lnTo>
                  <a:lnTo>
                    <a:pt x="38399" y="64499"/>
                  </a:lnTo>
                  <a:lnTo>
                    <a:pt x="38775" y="64123"/>
                  </a:lnTo>
                  <a:lnTo>
                    <a:pt x="38775" y="63936"/>
                  </a:lnTo>
                  <a:lnTo>
                    <a:pt x="38869" y="63748"/>
                  </a:lnTo>
                  <a:lnTo>
                    <a:pt x="39995" y="63748"/>
                  </a:lnTo>
                  <a:lnTo>
                    <a:pt x="40277" y="63560"/>
                  </a:lnTo>
                  <a:lnTo>
                    <a:pt x="40559" y="63185"/>
                  </a:lnTo>
                  <a:lnTo>
                    <a:pt x="40934" y="62809"/>
                  </a:lnTo>
                  <a:lnTo>
                    <a:pt x="41310" y="62527"/>
                  </a:lnTo>
                  <a:lnTo>
                    <a:pt x="41497" y="62246"/>
                  </a:lnTo>
                  <a:lnTo>
                    <a:pt x="41779" y="62058"/>
                  </a:lnTo>
                  <a:lnTo>
                    <a:pt x="42342" y="62058"/>
                  </a:lnTo>
                  <a:lnTo>
                    <a:pt x="42155" y="61025"/>
                  </a:lnTo>
                  <a:lnTo>
                    <a:pt x="42061" y="60931"/>
                  </a:lnTo>
                  <a:lnTo>
                    <a:pt x="42061" y="60837"/>
                  </a:lnTo>
                  <a:lnTo>
                    <a:pt x="41779" y="60368"/>
                  </a:lnTo>
                  <a:lnTo>
                    <a:pt x="41497" y="59711"/>
                  </a:lnTo>
                  <a:lnTo>
                    <a:pt x="41122" y="58678"/>
                  </a:lnTo>
                  <a:lnTo>
                    <a:pt x="41122" y="58490"/>
                  </a:lnTo>
                  <a:lnTo>
                    <a:pt x="41122" y="58303"/>
                  </a:lnTo>
                  <a:lnTo>
                    <a:pt x="41216" y="58115"/>
                  </a:lnTo>
                  <a:lnTo>
                    <a:pt x="41404" y="58021"/>
                  </a:lnTo>
                  <a:lnTo>
                    <a:pt x="41591" y="57927"/>
                  </a:lnTo>
                  <a:lnTo>
                    <a:pt x="41779" y="57833"/>
                  </a:lnTo>
                  <a:lnTo>
                    <a:pt x="41967" y="57458"/>
                  </a:lnTo>
                  <a:lnTo>
                    <a:pt x="42812" y="56425"/>
                  </a:lnTo>
                  <a:lnTo>
                    <a:pt x="43281" y="55955"/>
                  </a:lnTo>
                  <a:lnTo>
                    <a:pt x="43845" y="55580"/>
                  </a:lnTo>
                  <a:lnTo>
                    <a:pt x="44502" y="55298"/>
                  </a:lnTo>
                  <a:lnTo>
                    <a:pt x="44220" y="54923"/>
                  </a:lnTo>
                  <a:lnTo>
                    <a:pt x="44126" y="54641"/>
                  </a:lnTo>
                  <a:lnTo>
                    <a:pt x="44126" y="54359"/>
                  </a:lnTo>
                  <a:lnTo>
                    <a:pt x="42906" y="52669"/>
                  </a:lnTo>
                  <a:lnTo>
                    <a:pt x="42342" y="52669"/>
                  </a:lnTo>
                  <a:lnTo>
                    <a:pt x="41779" y="52763"/>
                  </a:lnTo>
                  <a:lnTo>
                    <a:pt x="41404" y="52857"/>
                  </a:lnTo>
                  <a:lnTo>
                    <a:pt x="41216" y="52857"/>
                  </a:lnTo>
                  <a:lnTo>
                    <a:pt x="41122" y="52763"/>
                  </a:lnTo>
                  <a:lnTo>
                    <a:pt x="40934" y="52482"/>
                  </a:lnTo>
                  <a:lnTo>
                    <a:pt x="40746" y="52200"/>
                  </a:lnTo>
                  <a:lnTo>
                    <a:pt x="40465" y="51918"/>
                  </a:lnTo>
                  <a:lnTo>
                    <a:pt x="40183" y="51825"/>
                  </a:lnTo>
                  <a:lnTo>
                    <a:pt x="39901" y="51637"/>
                  </a:lnTo>
                  <a:lnTo>
                    <a:pt x="39338" y="51543"/>
                  </a:lnTo>
                  <a:lnTo>
                    <a:pt x="38775" y="51449"/>
                  </a:lnTo>
                  <a:lnTo>
                    <a:pt x="38587" y="51449"/>
                  </a:lnTo>
                  <a:lnTo>
                    <a:pt x="38493" y="51355"/>
                  </a:lnTo>
                  <a:lnTo>
                    <a:pt x="37930" y="50228"/>
                  </a:lnTo>
                  <a:lnTo>
                    <a:pt x="35864" y="50228"/>
                  </a:lnTo>
                  <a:lnTo>
                    <a:pt x="35583" y="50322"/>
                  </a:lnTo>
                  <a:lnTo>
                    <a:pt x="35301" y="50510"/>
                  </a:lnTo>
                  <a:lnTo>
                    <a:pt x="35207" y="50886"/>
                  </a:lnTo>
                  <a:lnTo>
                    <a:pt x="35019" y="51261"/>
                  </a:lnTo>
                  <a:lnTo>
                    <a:pt x="34926" y="51449"/>
                  </a:lnTo>
                  <a:lnTo>
                    <a:pt x="34738" y="51543"/>
                  </a:lnTo>
                  <a:lnTo>
                    <a:pt x="33705" y="52106"/>
                  </a:lnTo>
                  <a:lnTo>
                    <a:pt x="33423" y="52200"/>
                  </a:lnTo>
                  <a:lnTo>
                    <a:pt x="33142" y="52294"/>
                  </a:lnTo>
                  <a:lnTo>
                    <a:pt x="32860" y="52294"/>
                  </a:lnTo>
                  <a:lnTo>
                    <a:pt x="32485" y="52200"/>
                  </a:lnTo>
                  <a:lnTo>
                    <a:pt x="32015" y="51355"/>
                  </a:lnTo>
                  <a:lnTo>
                    <a:pt x="31358" y="51543"/>
                  </a:lnTo>
                  <a:lnTo>
                    <a:pt x="30325" y="51543"/>
                  </a:lnTo>
                  <a:lnTo>
                    <a:pt x="30044" y="51449"/>
                  </a:lnTo>
                  <a:lnTo>
                    <a:pt x="29762" y="51261"/>
                  </a:lnTo>
                  <a:lnTo>
                    <a:pt x="29574" y="50886"/>
                  </a:lnTo>
                  <a:lnTo>
                    <a:pt x="29950" y="50698"/>
                  </a:lnTo>
                  <a:lnTo>
                    <a:pt x="30231" y="50604"/>
                  </a:lnTo>
                  <a:lnTo>
                    <a:pt x="31076" y="50604"/>
                  </a:lnTo>
                  <a:lnTo>
                    <a:pt x="31546" y="50510"/>
                  </a:lnTo>
                  <a:lnTo>
                    <a:pt x="31827" y="50322"/>
                  </a:lnTo>
                  <a:lnTo>
                    <a:pt x="31921" y="50228"/>
                  </a:lnTo>
                  <a:lnTo>
                    <a:pt x="32391" y="49665"/>
                  </a:lnTo>
                  <a:lnTo>
                    <a:pt x="32578" y="49290"/>
                  </a:lnTo>
                  <a:lnTo>
                    <a:pt x="32672" y="49008"/>
                  </a:lnTo>
                  <a:lnTo>
                    <a:pt x="32766" y="48632"/>
                  </a:lnTo>
                  <a:lnTo>
                    <a:pt x="32954" y="48445"/>
                  </a:lnTo>
                  <a:lnTo>
                    <a:pt x="33330" y="47975"/>
                  </a:lnTo>
                  <a:lnTo>
                    <a:pt x="33611" y="47694"/>
                  </a:lnTo>
                  <a:lnTo>
                    <a:pt x="33799" y="47600"/>
                  </a:lnTo>
                  <a:lnTo>
                    <a:pt x="34081" y="47600"/>
                  </a:lnTo>
                  <a:lnTo>
                    <a:pt x="34456" y="47787"/>
                  </a:lnTo>
                  <a:lnTo>
                    <a:pt x="35113" y="47975"/>
                  </a:lnTo>
                  <a:lnTo>
                    <a:pt x="35395" y="47975"/>
                  </a:lnTo>
                  <a:lnTo>
                    <a:pt x="35771" y="47787"/>
                  </a:lnTo>
                  <a:lnTo>
                    <a:pt x="36052" y="47787"/>
                  </a:lnTo>
                  <a:lnTo>
                    <a:pt x="36240" y="47694"/>
                  </a:lnTo>
                  <a:lnTo>
                    <a:pt x="36615" y="47318"/>
                  </a:lnTo>
                  <a:lnTo>
                    <a:pt x="36991" y="47130"/>
                  </a:lnTo>
                  <a:lnTo>
                    <a:pt x="37460" y="46849"/>
                  </a:lnTo>
                  <a:lnTo>
                    <a:pt x="37930" y="46567"/>
                  </a:lnTo>
                  <a:lnTo>
                    <a:pt x="38118" y="46379"/>
                  </a:lnTo>
                  <a:lnTo>
                    <a:pt x="38211" y="46191"/>
                  </a:lnTo>
                  <a:lnTo>
                    <a:pt x="37930" y="45816"/>
                  </a:lnTo>
                  <a:lnTo>
                    <a:pt x="37648" y="45440"/>
                  </a:lnTo>
                  <a:lnTo>
                    <a:pt x="37273" y="45159"/>
                  </a:lnTo>
                  <a:lnTo>
                    <a:pt x="36897" y="44877"/>
                  </a:lnTo>
                  <a:lnTo>
                    <a:pt x="36709" y="44877"/>
                  </a:lnTo>
                  <a:lnTo>
                    <a:pt x="36522" y="44783"/>
                  </a:lnTo>
                  <a:lnTo>
                    <a:pt x="36240" y="44783"/>
                  </a:lnTo>
                  <a:lnTo>
                    <a:pt x="35958" y="44971"/>
                  </a:lnTo>
                  <a:lnTo>
                    <a:pt x="35958" y="44220"/>
                  </a:lnTo>
                  <a:lnTo>
                    <a:pt x="35864" y="43657"/>
                  </a:lnTo>
                  <a:lnTo>
                    <a:pt x="35771" y="42999"/>
                  </a:lnTo>
                  <a:lnTo>
                    <a:pt x="35489" y="42436"/>
                  </a:lnTo>
                  <a:lnTo>
                    <a:pt x="35207" y="42718"/>
                  </a:lnTo>
                  <a:lnTo>
                    <a:pt x="35019" y="42812"/>
                  </a:lnTo>
                  <a:lnTo>
                    <a:pt x="34550" y="42812"/>
                  </a:lnTo>
                  <a:lnTo>
                    <a:pt x="34456" y="42906"/>
                  </a:lnTo>
                  <a:lnTo>
                    <a:pt x="34362" y="43093"/>
                  </a:lnTo>
                  <a:lnTo>
                    <a:pt x="34174" y="43281"/>
                  </a:lnTo>
                  <a:lnTo>
                    <a:pt x="32954" y="43469"/>
                  </a:lnTo>
                  <a:lnTo>
                    <a:pt x="32954" y="43469"/>
                  </a:lnTo>
                  <a:lnTo>
                    <a:pt x="33048" y="43187"/>
                  </a:lnTo>
                  <a:lnTo>
                    <a:pt x="33142" y="42999"/>
                  </a:lnTo>
                  <a:lnTo>
                    <a:pt x="33517" y="42624"/>
                  </a:lnTo>
                  <a:lnTo>
                    <a:pt x="33893" y="42342"/>
                  </a:lnTo>
                  <a:lnTo>
                    <a:pt x="34268" y="41967"/>
                  </a:lnTo>
                  <a:lnTo>
                    <a:pt x="34644" y="42061"/>
                  </a:lnTo>
                  <a:lnTo>
                    <a:pt x="35395" y="42061"/>
                  </a:lnTo>
                  <a:lnTo>
                    <a:pt x="35771" y="42154"/>
                  </a:lnTo>
                  <a:lnTo>
                    <a:pt x="35958" y="42248"/>
                  </a:lnTo>
                  <a:lnTo>
                    <a:pt x="36146" y="42248"/>
                  </a:lnTo>
                  <a:lnTo>
                    <a:pt x="36615" y="42061"/>
                  </a:lnTo>
                  <a:lnTo>
                    <a:pt x="37179" y="41967"/>
                  </a:lnTo>
                  <a:lnTo>
                    <a:pt x="37367" y="41779"/>
                  </a:lnTo>
                  <a:lnTo>
                    <a:pt x="37554" y="41591"/>
                  </a:lnTo>
                  <a:lnTo>
                    <a:pt x="38024" y="41497"/>
                  </a:lnTo>
                  <a:lnTo>
                    <a:pt x="38493" y="41216"/>
                  </a:lnTo>
                  <a:lnTo>
                    <a:pt x="39150" y="40558"/>
                  </a:lnTo>
                  <a:lnTo>
                    <a:pt x="39526" y="40183"/>
                  </a:lnTo>
                  <a:lnTo>
                    <a:pt x="39714" y="39713"/>
                  </a:lnTo>
                  <a:lnTo>
                    <a:pt x="39714" y="39244"/>
                  </a:lnTo>
                  <a:lnTo>
                    <a:pt x="39526" y="38681"/>
                  </a:lnTo>
                  <a:lnTo>
                    <a:pt x="39526" y="38493"/>
                  </a:lnTo>
                  <a:lnTo>
                    <a:pt x="39620" y="38305"/>
                  </a:lnTo>
                  <a:lnTo>
                    <a:pt x="39901" y="38024"/>
                  </a:lnTo>
                  <a:lnTo>
                    <a:pt x="39901" y="37836"/>
                  </a:lnTo>
                  <a:lnTo>
                    <a:pt x="39714" y="37648"/>
                  </a:lnTo>
                  <a:lnTo>
                    <a:pt x="39714" y="37460"/>
                  </a:lnTo>
                  <a:lnTo>
                    <a:pt x="39808" y="37272"/>
                  </a:lnTo>
                  <a:lnTo>
                    <a:pt x="40183" y="36803"/>
                  </a:lnTo>
                  <a:lnTo>
                    <a:pt x="40371" y="36615"/>
                  </a:lnTo>
                  <a:lnTo>
                    <a:pt x="40652" y="36427"/>
                  </a:lnTo>
                  <a:lnTo>
                    <a:pt x="41122" y="36146"/>
                  </a:lnTo>
                  <a:lnTo>
                    <a:pt x="41497" y="35770"/>
                  </a:lnTo>
                  <a:lnTo>
                    <a:pt x="42155" y="34925"/>
                  </a:lnTo>
                  <a:lnTo>
                    <a:pt x="42812" y="33986"/>
                  </a:lnTo>
                  <a:lnTo>
                    <a:pt x="42718" y="33423"/>
                  </a:lnTo>
                  <a:lnTo>
                    <a:pt x="42812" y="32860"/>
                  </a:lnTo>
                  <a:lnTo>
                    <a:pt x="43000" y="32297"/>
                  </a:lnTo>
                  <a:lnTo>
                    <a:pt x="43281" y="31733"/>
                  </a:lnTo>
                  <a:lnTo>
                    <a:pt x="43657" y="30888"/>
                  </a:lnTo>
                  <a:lnTo>
                    <a:pt x="44032" y="29949"/>
                  </a:lnTo>
                  <a:lnTo>
                    <a:pt x="44126" y="29011"/>
                  </a:lnTo>
                  <a:lnTo>
                    <a:pt x="44220" y="28072"/>
                  </a:lnTo>
                  <a:lnTo>
                    <a:pt x="44220" y="27508"/>
                  </a:lnTo>
                  <a:lnTo>
                    <a:pt x="44408" y="27039"/>
                  </a:lnTo>
                  <a:lnTo>
                    <a:pt x="44689" y="26570"/>
                  </a:lnTo>
                  <a:lnTo>
                    <a:pt x="44971" y="26194"/>
                  </a:lnTo>
                  <a:lnTo>
                    <a:pt x="46004" y="24880"/>
                  </a:lnTo>
                  <a:lnTo>
                    <a:pt x="46943" y="23565"/>
                  </a:lnTo>
                  <a:lnTo>
                    <a:pt x="47130" y="23096"/>
                  </a:lnTo>
                  <a:lnTo>
                    <a:pt x="47224" y="22533"/>
                  </a:lnTo>
                  <a:lnTo>
                    <a:pt x="47130" y="21782"/>
                  </a:lnTo>
                  <a:lnTo>
                    <a:pt x="47037" y="21406"/>
                  </a:lnTo>
                  <a:lnTo>
                    <a:pt x="46943" y="21124"/>
                  </a:lnTo>
                  <a:lnTo>
                    <a:pt x="46192" y="19998"/>
                  </a:lnTo>
                  <a:lnTo>
                    <a:pt x="45722" y="19528"/>
                  </a:lnTo>
                  <a:lnTo>
                    <a:pt x="45159" y="19059"/>
                  </a:lnTo>
                  <a:lnTo>
                    <a:pt x="44032" y="19153"/>
                  </a:lnTo>
                  <a:lnTo>
                    <a:pt x="42906" y="19059"/>
                  </a:lnTo>
                  <a:lnTo>
                    <a:pt x="41685" y="18965"/>
                  </a:lnTo>
                  <a:lnTo>
                    <a:pt x="40559" y="18871"/>
                  </a:lnTo>
                  <a:lnTo>
                    <a:pt x="39150" y="18871"/>
                  </a:lnTo>
                  <a:lnTo>
                    <a:pt x="38493" y="18777"/>
                  </a:lnTo>
                  <a:lnTo>
                    <a:pt x="37742" y="18683"/>
                  </a:lnTo>
                  <a:lnTo>
                    <a:pt x="37179" y="18589"/>
                  </a:lnTo>
                  <a:lnTo>
                    <a:pt x="36522" y="18589"/>
                  </a:lnTo>
                  <a:lnTo>
                    <a:pt x="35301" y="18683"/>
                  </a:lnTo>
                  <a:lnTo>
                    <a:pt x="34926" y="18777"/>
                  </a:lnTo>
                  <a:lnTo>
                    <a:pt x="34550" y="18871"/>
                  </a:lnTo>
                  <a:lnTo>
                    <a:pt x="33799" y="19153"/>
                  </a:lnTo>
                  <a:lnTo>
                    <a:pt x="33611" y="19247"/>
                  </a:lnTo>
                  <a:lnTo>
                    <a:pt x="33423" y="19247"/>
                  </a:lnTo>
                  <a:lnTo>
                    <a:pt x="32297" y="18777"/>
                  </a:lnTo>
                  <a:lnTo>
                    <a:pt x="31170" y="18214"/>
                  </a:lnTo>
                  <a:lnTo>
                    <a:pt x="31076" y="18026"/>
                  </a:lnTo>
                  <a:lnTo>
                    <a:pt x="30982" y="17932"/>
                  </a:lnTo>
                  <a:lnTo>
                    <a:pt x="30419" y="17838"/>
                  </a:lnTo>
                  <a:lnTo>
                    <a:pt x="29856" y="17838"/>
                  </a:lnTo>
                  <a:lnTo>
                    <a:pt x="29668" y="17932"/>
                  </a:lnTo>
                  <a:lnTo>
                    <a:pt x="29480" y="18120"/>
                  </a:lnTo>
                  <a:lnTo>
                    <a:pt x="29293" y="18496"/>
                  </a:lnTo>
                  <a:lnTo>
                    <a:pt x="28823" y="19153"/>
                  </a:lnTo>
                  <a:lnTo>
                    <a:pt x="28541" y="19434"/>
                  </a:lnTo>
                  <a:lnTo>
                    <a:pt x="28260" y="19622"/>
                  </a:lnTo>
                  <a:lnTo>
                    <a:pt x="27884" y="19622"/>
                  </a:lnTo>
                  <a:lnTo>
                    <a:pt x="27603" y="19434"/>
                  </a:lnTo>
                  <a:lnTo>
                    <a:pt x="27415" y="19528"/>
                  </a:lnTo>
                  <a:lnTo>
                    <a:pt x="27133" y="19622"/>
                  </a:lnTo>
                  <a:lnTo>
                    <a:pt x="26945" y="19810"/>
                  </a:lnTo>
                  <a:lnTo>
                    <a:pt x="26570" y="20092"/>
                  </a:lnTo>
                  <a:lnTo>
                    <a:pt x="26100" y="20279"/>
                  </a:lnTo>
                  <a:lnTo>
                    <a:pt x="25631" y="20467"/>
                  </a:lnTo>
                  <a:lnTo>
                    <a:pt x="25162" y="20655"/>
                  </a:lnTo>
                  <a:lnTo>
                    <a:pt x="24880" y="20655"/>
                  </a:lnTo>
                  <a:lnTo>
                    <a:pt x="24692" y="20561"/>
                  </a:lnTo>
                  <a:lnTo>
                    <a:pt x="24504" y="20467"/>
                  </a:lnTo>
                  <a:lnTo>
                    <a:pt x="24035" y="20467"/>
                  </a:lnTo>
                  <a:lnTo>
                    <a:pt x="23284" y="21218"/>
                  </a:lnTo>
                  <a:lnTo>
                    <a:pt x="22627" y="21875"/>
                  </a:lnTo>
                  <a:lnTo>
                    <a:pt x="22345" y="22157"/>
                  </a:lnTo>
                  <a:lnTo>
                    <a:pt x="21970" y="22345"/>
                  </a:lnTo>
                  <a:lnTo>
                    <a:pt x="21594" y="22345"/>
                  </a:lnTo>
                  <a:lnTo>
                    <a:pt x="21218" y="22251"/>
                  </a:lnTo>
                  <a:lnTo>
                    <a:pt x="21406" y="22157"/>
                  </a:lnTo>
                  <a:lnTo>
                    <a:pt x="21406" y="22063"/>
                  </a:lnTo>
                  <a:lnTo>
                    <a:pt x="21500" y="21594"/>
                  </a:lnTo>
                  <a:lnTo>
                    <a:pt x="21688" y="21218"/>
                  </a:lnTo>
                  <a:lnTo>
                    <a:pt x="21970" y="20937"/>
                  </a:lnTo>
                  <a:lnTo>
                    <a:pt x="22345" y="20655"/>
                  </a:lnTo>
                  <a:lnTo>
                    <a:pt x="22721" y="20467"/>
                  </a:lnTo>
                  <a:lnTo>
                    <a:pt x="23002" y="20092"/>
                  </a:lnTo>
                  <a:lnTo>
                    <a:pt x="23566" y="19434"/>
                  </a:lnTo>
                  <a:lnTo>
                    <a:pt x="23378" y="19247"/>
                  </a:lnTo>
                  <a:lnTo>
                    <a:pt x="23190" y="19059"/>
                  </a:lnTo>
                  <a:lnTo>
                    <a:pt x="22251" y="19059"/>
                  </a:lnTo>
                  <a:lnTo>
                    <a:pt x="21782" y="19153"/>
                  </a:lnTo>
                  <a:lnTo>
                    <a:pt x="21406" y="19341"/>
                  </a:lnTo>
                  <a:lnTo>
                    <a:pt x="20561" y="19810"/>
                  </a:lnTo>
                  <a:lnTo>
                    <a:pt x="19810" y="20561"/>
                  </a:lnTo>
                  <a:lnTo>
                    <a:pt x="19810" y="19998"/>
                  </a:lnTo>
                  <a:lnTo>
                    <a:pt x="19904" y="19716"/>
                  </a:lnTo>
                  <a:lnTo>
                    <a:pt x="20374" y="19247"/>
                  </a:lnTo>
                  <a:lnTo>
                    <a:pt x="20937" y="18683"/>
                  </a:lnTo>
                  <a:lnTo>
                    <a:pt x="21312" y="18496"/>
                  </a:lnTo>
                  <a:lnTo>
                    <a:pt x="21594" y="18496"/>
                  </a:lnTo>
                  <a:lnTo>
                    <a:pt x="21876" y="18683"/>
                  </a:lnTo>
                  <a:lnTo>
                    <a:pt x="22063" y="18683"/>
                  </a:lnTo>
                  <a:lnTo>
                    <a:pt x="22533" y="18308"/>
                  </a:lnTo>
                  <a:lnTo>
                    <a:pt x="22815" y="18120"/>
                  </a:lnTo>
                  <a:lnTo>
                    <a:pt x="23190" y="17932"/>
                  </a:lnTo>
                  <a:lnTo>
                    <a:pt x="23566" y="17838"/>
                  </a:lnTo>
                  <a:lnTo>
                    <a:pt x="24035" y="17838"/>
                  </a:lnTo>
                  <a:lnTo>
                    <a:pt x="24223" y="18120"/>
                  </a:lnTo>
                  <a:lnTo>
                    <a:pt x="24411" y="18214"/>
                  </a:lnTo>
                  <a:lnTo>
                    <a:pt x="24504" y="18214"/>
                  </a:lnTo>
                  <a:lnTo>
                    <a:pt x="24692" y="18026"/>
                  </a:lnTo>
                  <a:lnTo>
                    <a:pt x="25443" y="17275"/>
                  </a:lnTo>
                  <a:lnTo>
                    <a:pt x="26007" y="16430"/>
                  </a:lnTo>
                  <a:lnTo>
                    <a:pt x="26100" y="16148"/>
                  </a:lnTo>
                  <a:lnTo>
                    <a:pt x="26194" y="15773"/>
                  </a:lnTo>
                  <a:lnTo>
                    <a:pt x="25537" y="15773"/>
                  </a:lnTo>
                  <a:lnTo>
                    <a:pt x="25162" y="15867"/>
                  </a:lnTo>
                  <a:lnTo>
                    <a:pt x="24974" y="15961"/>
                  </a:lnTo>
                  <a:lnTo>
                    <a:pt x="24504" y="16148"/>
                  </a:lnTo>
                  <a:lnTo>
                    <a:pt x="23284" y="16148"/>
                  </a:lnTo>
                  <a:lnTo>
                    <a:pt x="23284" y="15867"/>
                  </a:lnTo>
                  <a:lnTo>
                    <a:pt x="23284" y="15491"/>
                  </a:lnTo>
                  <a:lnTo>
                    <a:pt x="23472" y="15303"/>
                  </a:lnTo>
                  <a:lnTo>
                    <a:pt x="23847" y="15116"/>
                  </a:lnTo>
                  <a:lnTo>
                    <a:pt x="23941" y="15116"/>
                  </a:lnTo>
                  <a:lnTo>
                    <a:pt x="24035" y="14928"/>
                  </a:lnTo>
                  <a:lnTo>
                    <a:pt x="24129" y="14552"/>
                  </a:lnTo>
                  <a:lnTo>
                    <a:pt x="24129" y="14177"/>
                  </a:lnTo>
                  <a:lnTo>
                    <a:pt x="24129" y="13895"/>
                  </a:lnTo>
                  <a:lnTo>
                    <a:pt x="24223" y="13707"/>
                  </a:lnTo>
                  <a:lnTo>
                    <a:pt x="24598" y="13426"/>
                  </a:lnTo>
                  <a:lnTo>
                    <a:pt x="24974" y="13050"/>
                  </a:lnTo>
                  <a:lnTo>
                    <a:pt x="25443" y="12769"/>
                  </a:lnTo>
                  <a:lnTo>
                    <a:pt x="25913" y="12487"/>
                  </a:lnTo>
                  <a:lnTo>
                    <a:pt x="26100" y="12205"/>
                  </a:lnTo>
                  <a:lnTo>
                    <a:pt x="26194" y="11924"/>
                  </a:lnTo>
                  <a:lnTo>
                    <a:pt x="26382" y="11924"/>
                  </a:lnTo>
                  <a:lnTo>
                    <a:pt x="26664" y="11736"/>
                  </a:lnTo>
                  <a:lnTo>
                    <a:pt x="26945" y="11548"/>
                  </a:lnTo>
                  <a:lnTo>
                    <a:pt x="27227" y="11454"/>
                  </a:lnTo>
                  <a:lnTo>
                    <a:pt x="27509" y="11266"/>
                  </a:lnTo>
                  <a:lnTo>
                    <a:pt x="27978" y="10797"/>
                  </a:lnTo>
                  <a:lnTo>
                    <a:pt x="28541" y="10328"/>
                  </a:lnTo>
                  <a:lnTo>
                    <a:pt x="29293" y="9670"/>
                  </a:lnTo>
                  <a:lnTo>
                    <a:pt x="30044" y="9013"/>
                  </a:lnTo>
                  <a:lnTo>
                    <a:pt x="30419" y="8638"/>
                  </a:lnTo>
                  <a:lnTo>
                    <a:pt x="30607" y="8262"/>
                  </a:lnTo>
                  <a:lnTo>
                    <a:pt x="30889" y="7887"/>
                  </a:lnTo>
                  <a:lnTo>
                    <a:pt x="31170" y="7699"/>
                  </a:lnTo>
                  <a:lnTo>
                    <a:pt x="31452" y="7605"/>
                  </a:lnTo>
                  <a:lnTo>
                    <a:pt x="31921" y="7605"/>
                  </a:lnTo>
                  <a:lnTo>
                    <a:pt x="34174" y="4601"/>
                  </a:lnTo>
                  <a:lnTo>
                    <a:pt x="34362" y="4225"/>
                  </a:lnTo>
                  <a:lnTo>
                    <a:pt x="34362" y="3850"/>
                  </a:lnTo>
                  <a:lnTo>
                    <a:pt x="34268" y="3474"/>
                  </a:lnTo>
                  <a:lnTo>
                    <a:pt x="33987" y="3286"/>
                  </a:lnTo>
                  <a:lnTo>
                    <a:pt x="33517" y="3192"/>
                  </a:lnTo>
                  <a:lnTo>
                    <a:pt x="33611" y="2723"/>
                  </a:lnTo>
                  <a:lnTo>
                    <a:pt x="34081" y="1878"/>
                  </a:lnTo>
                  <a:lnTo>
                    <a:pt x="34362" y="1409"/>
                  </a:lnTo>
                  <a:lnTo>
                    <a:pt x="34550" y="1033"/>
                  </a:lnTo>
                  <a:lnTo>
                    <a:pt x="34550" y="658"/>
                  </a:lnTo>
                  <a:lnTo>
                    <a:pt x="34456" y="470"/>
                  </a:lnTo>
                  <a:lnTo>
                    <a:pt x="34268" y="282"/>
                  </a:lnTo>
                  <a:lnTo>
                    <a:pt x="33987" y="188"/>
                  </a:lnTo>
                  <a:lnTo>
                    <a:pt x="33799" y="282"/>
                  </a:lnTo>
                  <a:lnTo>
                    <a:pt x="33611" y="282"/>
                  </a:lnTo>
                  <a:lnTo>
                    <a:pt x="33423" y="376"/>
                  </a:lnTo>
                  <a:lnTo>
                    <a:pt x="33236" y="282"/>
                  </a:lnTo>
                  <a:lnTo>
                    <a:pt x="33142" y="188"/>
                  </a:lnTo>
                  <a:lnTo>
                    <a:pt x="32954" y="188"/>
                  </a:lnTo>
                  <a:lnTo>
                    <a:pt x="32485" y="282"/>
                  </a:lnTo>
                  <a:lnTo>
                    <a:pt x="31546" y="376"/>
                  </a:lnTo>
                  <a:lnTo>
                    <a:pt x="31358" y="188"/>
                  </a:lnTo>
                  <a:lnTo>
                    <a:pt x="31170" y="94"/>
                  </a:lnTo>
                  <a:lnTo>
                    <a:pt x="30889"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58" name="Google Shape;658;p146"/>
            <p:cNvSpPr/>
            <p:nvPr/>
          </p:nvSpPr>
          <p:spPr>
            <a:xfrm>
              <a:off x="3521275" y="3843275"/>
              <a:ext cx="786300" cy="943550"/>
            </a:xfrm>
            <a:custGeom>
              <a:avLst/>
              <a:gdLst/>
              <a:ahLst/>
              <a:cxnLst/>
              <a:rect l="l" t="t" r="r" b="b"/>
              <a:pathLst>
                <a:path w="31452" h="37742" extrusionOk="0">
                  <a:moveTo>
                    <a:pt x="23566" y="0"/>
                  </a:moveTo>
                  <a:lnTo>
                    <a:pt x="23096" y="94"/>
                  </a:lnTo>
                  <a:lnTo>
                    <a:pt x="22439" y="282"/>
                  </a:lnTo>
                  <a:lnTo>
                    <a:pt x="21782" y="564"/>
                  </a:lnTo>
                  <a:lnTo>
                    <a:pt x="21125" y="658"/>
                  </a:lnTo>
                  <a:lnTo>
                    <a:pt x="20374" y="845"/>
                  </a:lnTo>
                  <a:lnTo>
                    <a:pt x="19716" y="845"/>
                  </a:lnTo>
                  <a:lnTo>
                    <a:pt x="19435" y="658"/>
                  </a:lnTo>
                  <a:lnTo>
                    <a:pt x="19059" y="470"/>
                  </a:lnTo>
                  <a:lnTo>
                    <a:pt x="18965" y="376"/>
                  </a:lnTo>
                  <a:lnTo>
                    <a:pt x="18402" y="376"/>
                  </a:lnTo>
                  <a:lnTo>
                    <a:pt x="18120" y="939"/>
                  </a:lnTo>
                  <a:lnTo>
                    <a:pt x="17651" y="1315"/>
                  </a:lnTo>
                  <a:lnTo>
                    <a:pt x="17182" y="1503"/>
                  </a:lnTo>
                  <a:lnTo>
                    <a:pt x="16524" y="1596"/>
                  </a:lnTo>
                  <a:lnTo>
                    <a:pt x="14928" y="1596"/>
                  </a:lnTo>
                  <a:lnTo>
                    <a:pt x="14647" y="1690"/>
                  </a:lnTo>
                  <a:lnTo>
                    <a:pt x="14459" y="1690"/>
                  </a:lnTo>
                  <a:lnTo>
                    <a:pt x="12957" y="2629"/>
                  </a:lnTo>
                  <a:lnTo>
                    <a:pt x="12769" y="3380"/>
                  </a:lnTo>
                  <a:lnTo>
                    <a:pt x="12769" y="4319"/>
                  </a:lnTo>
                  <a:lnTo>
                    <a:pt x="12769" y="4695"/>
                  </a:lnTo>
                  <a:lnTo>
                    <a:pt x="12769" y="5070"/>
                  </a:lnTo>
                  <a:lnTo>
                    <a:pt x="12675" y="5352"/>
                  </a:lnTo>
                  <a:lnTo>
                    <a:pt x="12300" y="5915"/>
                  </a:lnTo>
                  <a:lnTo>
                    <a:pt x="11924" y="6291"/>
                  </a:lnTo>
                  <a:lnTo>
                    <a:pt x="11455" y="6572"/>
                  </a:lnTo>
                  <a:lnTo>
                    <a:pt x="10422" y="6948"/>
                  </a:lnTo>
                  <a:lnTo>
                    <a:pt x="9483" y="7323"/>
                  </a:lnTo>
                  <a:lnTo>
                    <a:pt x="9014" y="7605"/>
                  </a:lnTo>
                  <a:lnTo>
                    <a:pt x="8544" y="7887"/>
                  </a:lnTo>
                  <a:lnTo>
                    <a:pt x="8263" y="8075"/>
                  </a:lnTo>
                  <a:lnTo>
                    <a:pt x="8075" y="8356"/>
                  </a:lnTo>
                  <a:lnTo>
                    <a:pt x="7887" y="8732"/>
                  </a:lnTo>
                  <a:lnTo>
                    <a:pt x="7887" y="9107"/>
                  </a:lnTo>
                  <a:lnTo>
                    <a:pt x="7887" y="9764"/>
                  </a:lnTo>
                  <a:lnTo>
                    <a:pt x="6948" y="10516"/>
                  </a:lnTo>
                  <a:lnTo>
                    <a:pt x="7230" y="10797"/>
                  </a:lnTo>
                  <a:lnTo>
                    <a:pt x="7418" y="10891"/>
                  </a:lnTo>
                  <a:lnTo>
                    <a:pt x="7699" y="10703"/>
                  </a:lnTo>
                  <a:lnTo>
                    <a:pt x="8169" y="10516"/>
                  </a:lnTo>
                  <a:lnTo>
                    <a:pt x="8450" y="10422"/>
                  </a:lnTo>
                  <a:lnTo>
                    <a:pt x="8638" y="10234"/>
                  </a:lnTo>
                  <a:lnTo>
                    <a:pt x="8826" y="10046"/>
                  </a:lnTo>
                  <a:lnTo>
                    <a:pt x="9483" y="10046"/>
                  </a:lnTo>
                  <a:lnTo>
                    <a:pt x="9483" y="10328"/>
                  </a:lnTo>
                  <a:lnTo>
                    <a:pt x="9577" y="10422"/>
                  </a:lnTo>
                  <a:lnTo>
                    <a:pt x="9859" y="10609"/>
                  </a:lnTo>
                  <a:lnTo>
                    <a:pt x="10140" y="10797"/>
                  </a:lnTo>
                  <a:lnTo>
                    <a:pt x="10422" y="11079"/>
                  </a:lnTo>
                  <a:lnTo>
                    <a:pt x="10610" y="10891"/>
                  </a:lnTo>
                  <a:lnTo>
                    <a:pt x="10704" y="10609"/>
                  </a:lnTo>
                  <a:lnTo>
                    <a:pt x="10704" y="10140"/>
                  </a:lnTo>
                  <a:lnTo>
                    <a:pt x="10797" y="9764"/>
                  </a:lnTo>
                  <a:lnTo>
                    <a:pt x="10891" y="9389"/>
                  </a:lnTo>
                  <a:lnTo>
                    <a:pt x="11079" y="9107"/>
                  </a:lnTo>
                  <a:lnTo>
                    <a:pt x="11361" y="8826"/>
                  </a:lnTo>
                  <a:lnTo>
                    <a:pt x="11924" y="8544"/>
                  </a:lnTo>
                  <a:lnTo>
                    <a:pt x="12581" y="8262"/>
                  </a:lnTo>
                  <a:lnTo>
                    <a:pt x="13145" y="8168"/>
                  </a:lnTo>
                  <a:lnTo>
                    <a:pt x="13896" y="8168"/>
                  </a:lnTo>
                  <a:lnTo>
                    <a:pt x="14083" y="8262"/>
                  </a:lnTo>
                  <a:lnTo>
                    <a:pt x="14271" y="8356"/>
                  </a:lnTo>
                  <a:lnTo>
                    <a:pt x="14553" y="8638"/>
                  </a:lnTo>
                  <a:lnTo>
                    <a:pt x="14647" y="8919"/>
                  </a:lnTo>
                  <a:lnTo>
                    <a:pt x="14834" y="9201"/>
                  </a:lnTo>
                  <a:lnTo>
                    <a:pt x="14834" y="9483"/>
                  </a:lnTo>
                  <a:lnTo>
                    <a:pt x="14834" y="10797"/>
                  </a:lnTo>
                  <a:lnTo>
                    <a:pt x="15210" y="11173"/>
                  </a:lnTo>
                  <a:lnTo>
                    <a:pt x="15492" y="11548"/>
                  </a:lnTo>
                  <a:lnTo>
                    <a:pt x="15679" y="11830"/>
                  </a:lnTo>
                  <a:lnTo>
                    <a:pt x="15586" y="12112"/>
                  </a:lnTo>
                  <a:lnTo>
                    <a:pt x="15398" y="12581"/>
                  </a:lnTo>
                  <a:lnTo>
                    <a:pt x="14647" y="13895"/>
                  </a:lnTo>
                  <a:lnTo>
                    <a:pt x="15398" y="15398"/>
                  </a:lnTo>
                  <a:lnTo>
                    <a:pt x="15398" y="15679"/>
                  </a:lnTo>
                  <a:lnTo>
                    <a:pt x="15398" y="15867"/>
                  </a:lnTo>
                  <a:lnTo>
                    <a:pt x="15116" y="16524"/>
                  </a:lnTo>
                  <a:lnTo>
                    <a:pt x="15022" y="17181"/>
                  </a:lnTo>
                  <a:lnTo>
                    <a:pt x="14834" y="17838"/>
                  </a:lnTo>
                  <a:lnTo>
                    <a:pt x="14647" y="18496"/>
                  </a:lnTo>
                  <a:lnTo>
                    <a:pt x="14459" y="18965"/>
                  </a:lnTo>
                  <a:lnTo>
                    <a:pt x="14459" y="19435"/>
                  </a:lnTo>
                  <a:lnTo>
                    <a:pt x="14365" y="19622"/>
                  </a:lnTo>
                  <a:lnTo>
                    <a:pt x="14177" y="19810"/>
                  </a:lnTo>
                  <a:lnTo>
                    <a:pt x="13989" y="19998"/>
                  </a:lnTo>
                  <a:lnTo>
                    <a:pt x="13989" y="20279"/>
                  </a:lnTo>
                  <a:lnTo>
                    <a:pt x="13896" y="20467"/>
                  </a:lnTo>
                  <a:lnTo>
                    <a:pt x="13802" y="20655"/>
                  </a:lnTo>
                  <a:lnTo>
                    <a:pt x="13426" y="21031"/>
                  </a:lnTo>
                  <a:lnTo>
                    <a:pt x="13332" y="21312"/>
                  </a:lnTo>
                  <a:lnTo>
                    <a:pt x="12769" y="21124"/>
                  </a:lnTo>
                  <a:lnTo>
                    <a:pt x="12206" y="21124"/>
                  </a:lnTo>
                  <a:lnTo>
                    <a:pt x="11736" y="21218"/>
                  </a:lnTo>
                  <a:lnTo>
                    <a:pt x="11267" y="21500"/>
                  </a:lnTo>
                  <a:lnTo>
                    <a:pt x="10516" y="22251"/>
                  </a:lnTo>
                  <a:lnTo>
                    <a:pt x="10234" y="22533"/>
                  </a:lnTo>
                  <a:lnTo>
                    <a:pt x="9952" y="22720"/>
                  </a:lnTo>
                  <a:lnTo>
                    <a:pt x="9671" y="22908"/>
                  </a:lnTo>
                  <a:lnTo>
                    <a:pt x="8638" y="22908"/>
                  </a:lnTo>
                  <a:lnTo>
                    <a:pt x="7981" y="22720"/>
                  </a:lnTo>
                  <a:lnTo>
                    <a:pt x="7605" y="23284"/>
                  </a:lnTo>
                  <a:lnTo>
                    <a:pt x="7324" y="23659"/>
                  </a:lnTo>
                  <a:lnTo>
                    <a:pt x="6573" y="24317"/>
                  </a:lnTo>
                  <a:lnTo>
                    <a:pt x="6291" y="24504"/>
                  </a:lnTo>
                  <a:lnTo>
                    <a:pt x="5915" y="24692"/>
                  </a:lnTo>
                  <a:lnTo>
                    <a:pt x="5258" y="24974"/>
                  </a:lnTo>
                  <a:lnTo>
                    <a:pt x="4883" y="25068"/>
                  </a:lnTo>
                  <a:lnTo>
                    <a:pt x="4601" y="25161"/>
                  </a:lnTo>
                  <a:lnTo>
                    <a:pt x="4226" y="25068"/>
                  </a:lnTo>
                  <a:lnTo>
                    <a:pt x="3944" y="24880"/>
                  </a:lnTo>
                  <a:lnTo>
                    <a:pt x="3568" y="24692"/>
                  </a:lnTo>
                  <a:lnTo>
                    <a:pt x="3193" y="24504"/>
                  </a:lnTo>
                  <a:lnTo>
                    <a:pt x="2911" y="25068"/>
                  </a:lnTo>
                  <a:lnTo>
                    <a:pt x="2723" y="25537"/>
                  </a:lnTo>
                  <a:lnTo>
                    <a:pt x="2536" y="26006"/>
                  </a:lnTo>
                  <a:lnTo>
                    <a:pt x="2160" y="26288"/>
                  </a:lnTo>
                  <a:lnTo>
                    <a:pt x="1597" y="26476"/>
                  </a:lnTo>
                  <a:lnTo>
                    <a:pt x="1127" y="26570"/>
                  </a:lnTo>
                  <a:lnTo>
                    <a:pt x="658" y="26758"/>
                  </a:lnTo>
                  <a:lnTo>
                    <a:pt x="470" y="26851"/>
                  </a:lnTo>
                  <a:lnTo>
                    <a:pt x="282" y="27039"/>
                  </a:lnTo>
                  <a:lnTo>
                    <a:pt x="189" y="27321"/>
                  </a:lnTo>
                  <a:lnTo>
                    <a:pt x="95" y="27602"/>
                  </a:lnTo>
                  <a:lnTo>
                    <a:pt x="282" y="27790"/>
                  </a:lnTo>
                  <a:lnTo>
                    <a:pt x="470" y="27884"/>
                  </a:lnTo>
                  <a:lnTo>
                    <a:pt x="940" y="27884"/>
                  </a:lnTo>
                  <a:lnTo>
                    <a:pt x="1315" y="27978"/>
                  </a:lnTo>
                  <a:lnTo>
                    <a:pt x="1691" y="28166"/>
                  </a:lnTo>
                  <a:lnTo>
                    <a:pt x="2066" y="28260"/>
                  </a:lnTo>
                  <a:lnTo>
                    <a:pt x="2348" y="28260"/>
                  </a:lnTo>
                  <a:lnTo>
                    <a:pt x="2536" y="28447"/>
                  </a:lnTo>
                  <a:lnTo>
                    <a:pt x="2723" y="28823"/>
                  </a:lnTo>
                  <a:lnTo>
                    <a:pt x="2723" y="28917"/>
                  </a:lnTo>
                  <a:lnTo>
                    <a:pt x="2817" y="29105"/>
                  </a:lnTo>
                  <a:lnTo>
                    <a:pt x="2723" y="29386"/>
                  </a:lnTo>
                  <a:lnTo>
                    <a:pt x="2066" y="29574"/>
                  </a:lnTo>
                  <a:lnTo>
                    <a:pt x="1785" y="29668"/>
                  </a:lnTo>
                  <a:lnTo>
                    <a:pt x="1597" y="29762"/>
                  </a:lnTo>
                  <a:lnTo>
                    <a:pt x="1315" y="29950"/>
                  </a:lnTo>
                  <a:lnTo>
                    <a:pt x="1127" y="30043"/>
                  </a:lnTo>
                  <a:lnTo>
                    <a:pt x="846" y="30043"/>
                  </a:lnTo>
                  <a:lnTo>
                    <a:pt x="658" y="30137"/>
                  </a:lnTo>
                  <a:lnTo>
                    <a:pt x="1" y="30137"/>
                  </a:lnTo>
                  <a:lnTo>
                    <a:pt x="95" y="30513"/>
                  </a:lnTo>
                  <a:lnTo>
                    <a:pt x="189" y="30701"/>
                  </a:lnTo>
                  <a:lnTo>
                    <a:pt x="470" y="30795"/>
                  </a:lnTo>
                  <a:lnTo>
                    <a:pt x="846" y="30982"/>
                  </a:lnTo>
                  <a:lnTo>
                    <a:pt x="1127" y="31170"/>
                  </a:lnTo>
                  <a:lnTo>
                    <a:pt x="1691" y="31170"/>
                  </a:lnTo>
                  <a:lnTo>
                    <a:pt x="1878" y="31264"/>
                  </a:lnTo>
                  <a:lnTo>
                    <a:pt x="2630" y="31827"/>
                  </a:lnTo>
                  <a:lnTo>
                    <a:pt x="2911" y="32203"/>
                  </a:lnTo>
                  <a:lnTo>
                    <a:pt x="2911" y="32484"/>
                  </a:lnTo>
                  <a:lnTo>
                    <a:pt x="2911" y="32766"/>
                  </a:lnTo>
                  <a:lnTo>
                    <a:pt x="3005" y="32860"/>
                  </a:lnTo>
                  <a:lnTo>
                    <a:pt x="3099" y="33048"/>
                  </a:lnTo>
                  <a:lnTo>
                    <a:pt x="3474" y="33236"/>
                  </a:lnTo>
                  <a:lnTo>
                    <a:pt x="3850" y="33329"/>
                  </a:lnTo>
                  <a:lnTo>
                    <a:pt x="4226" y="33423"/>
                  </a:lnTo>
                  <a:lnTo>
                    <a:pt x="4601" y="33329"/>
                  </a:lnTo>
                  <a:lnTo>
                    <a:pt x="5728" y="32672"/>
                  </a:lnTo>
                  <a:lnTo>
                    <a:pt x="6291" y="32484"/>
                  </a:lnTo>
                  <a:lnTo>
                    <a:pt x="6948" y="32297"/>
                  </a:lnTo>
                  <a:lnTo>
                    <a:pt x="7136" y="32203"/>
                  </a:lnTo>
                  <a:lnTo>
                    <a:pt x="7230" y="32015"/>
                  </a:lnTo>
                  <a:lnTo>
                    <a:pt x="7324" y="31733"/>
                  </a:lnTo>
                  <a:lnTo>
                    <a:pt x="7418" y="31358"/>
                  </a:lnTo>
                  <a:lnTo>
                    <a:pt x="7605" y="30982"/>
                  </a:lnTo>
                  <a:lnTo>
                    <a:pt x="7793" y="30701"/>
                  </a:lnTo>
                  <a:lnTo>
                    <a:pt x="9859" y="30982"/>
                  </a:lnTo>
                  <a:lnTo>
                    <a:pt x="9952" y="30982"/>
                  </a:lnTo>
                  <a:lnTo>
                    <a:pt x="10046" y="31170"/>
                  </a:lnTo>
                  <a:lnTo>
                    <a:pt x="11079" y="30043"/>
                  </a:lnTo>
                  <a:lnTo>
                    <a:pt x="11267" y="30513"/>
                  </a:lnTo>
                  <a:lnTo>
                    <a:pt x="11361" y="30701"/>
                  </a:lnTo>
                  <a:lnTo>
                    <a:pt x="11361" y="30795"/>
                  </a:lnTo>
                  <a:lnTo>
                    <a:pt x="11173" y="31076"/>
                  </a:lnTo>
                  <a:lnTo>
                    <a:pt x="11173" y="31358"/>
                  </a:lnTo>
                  <a:lnTo>
                    <a:pt x="11267" y="31546"/>
                  </a:lnTo>
                  <a:lnTo>
                    <a:pt x="11455" y="31827"/>
                  </a:lnTo>
                  <a:lnTo>
                    <a:pt x="11736" y="32109"/>
                  </a:lnTo>
                  <a:lnTo>
                    <a:pt x="12112" y="32297"/>
                  </a:lnTo>
                  <a:lnTo>
                    <a:pt x="12487" y="32391"/>
                  </a:lnTo>
                  <a:lnTo>
                    <a:pt x="12957" y="32391"/>
                  </a:lnTo>
                  <a:lnTo>
                    <a:pt x="12393" y="32860"/>
                  </a:lnTo>
                  <a:lnTo>
                    <a:pt x="12206" y="32954"/>
                  </a:lnTo>
                  <a:lnTo>
                    <a:pt x="12112" y="33236"/>
                  </a:lnTo>
                  <a:lnTo>
                    <a:pt x="12206" y="33611"/>
                  </a:lnTo>
                  <a:lnTo>
                    <a:pt x="12300" y="33893"/>
                  </a:lnTo>
                  <a:lnTo>
                    <a:pt x="12487" y="34174"/>
                  </a:lnTo>
                  <a:lnTo>
                    <a:pt x="12769" y="34362"/>
                  </a:lnTo>
                  <a:lnTo>
                    <a:pt x="13145" y="34456"/>
                  </a:lnTo>
                  <a:lnTo>
                    <a:pt x="13614" y="34456"/>
                  </a:lnTo>
                  <a:lnTo>
                    <a:pt x="14083" y="34362"/>
                  </a:lnTo>
                  <a:lnTo>
                    <a:pt x="14553" y="34268"/>
                  </a:lnTo>
                  <a:lnTo>
                    <a:pt x="14741" y="34362"/>
                  </a:lnTo>
                  <a:lnTo>
                    <a:pt x="15116" y="34362"/>
                  </a:lnTo>
                  <a:lnTo>
                    <a:pt x="15210" y="34268"/>
                  </a:lnTo>
                  <a:lnTo>
                    <a:pt x="15773" y="34080"/>
                  </a:lnTo>
                  <a:lnTo>
                    <a:pt x="16243" y="33705"/>
                  </a:lnTo>
                  <a:lnTo>
                    <a:pt x="16618" y="33423"/>
                  </a:lnTo>
                  <a:lnTo>
                    <a:pt x="16994" y="33236"/>
                  </a:lnTo>
                  <a:lnTo>
                    <a:pt x="17369" y="33142"/>
                  </a:lnTo>
                  <a:lnTo>
                    <a:pt x="17745" y="33236"/>
                  </a:lnTo>
                  <a:lnTo>
                    <a:pt x="18120" y="33705"/>
                  </a:lnTo>
                  <a:lnTo>
                    <a:pt x="18308" y="34174"/>
                  </a:lnTo>
                  <a:lnTo>
                    <a:pt x="18590" y="35207"/>
                  </a:lnTo>
                  <a:lnTo>
                    <a:pt x="18684" y="35677"/>
                  </a:lnTo>
                  <a:lnTo>
                    <a:pt x="18871" y="35958"/>
                  </a:lnTo>
                  <a:lnTo>
                    <a:pt x="19247" y="36052"/>
                  </a:lnTo>
                  <a:lnTo>
                    <a:pt x="20092" y="36052"/>
                  </a:lnTo>
                  <a:lnTo>
                    <a:pt x="20280" y="36521"/>
                  </a:lnTo>
                  <a:lnTo>
                    <a:pt x="20467" y="36803"/>
                  </a:lnTo>
                  <a:lnTo>
                    <a:pt x="20655" y="37085"/>
                  </a:lnTo>
                  <a:lnTo>
                    <a:pt x="20937" y="37273"/>
                  </a:lnTo>
                  <a:lnTo>
                    <a:pt x="21312" y="37460"/>
                  </a:lnTo>
                  <a:lnTo>
                    <a:pt x="21594" y="37554"/>
                  </a:lnTo>
                  <a:lnTo>
                    <a:pt x="22345" y="37648"/>
                  </a:lnTo>
                  <a:lnTo>
                    <a:pt x="23660" y="37742"/>
                  </a:lnTo>
                  <a:lnTo>
                    <a:pt x="24974" y="37742"/>
                  </a:lnTo>
                  <a:lnTo>
                    <a:pt x="25349" y="37648"/>
                  </a:lnTo>
                  <a:lnTo>
                    <a:pt x="25725" y="37460"/>
                  </a:lnTo>
                  <a:lnTo>
                    <a:pt x="26007" y="37273"/>
                  </a:lnTo>
                  <a:lnTo>
                    <a:pt x="26288" y="36991"/>
                  </a:lnTo>
                  <a:lnTo>
                    <a:pt x="26664" y="36428"/>
                  </a:lnTo>
                  <a:lnTo>
                    <a:pt x="26852" y="35864"/>
                  </a:lnTo>
                  <a:lnTo>
                    <a:pt x="27039" y="35677"/>
                  </a:lnTo>
                  <a:lnTo>
                    <a:pt x="27133" y="35583"/>
                  </a:lnTo>
                  <a:lnTo>
                    <a:pt x="27321" y="35489"/>
                  </a:lnTo>
                  <a:lnTo>
                    <a:pt x="27509" y="35395"/>
                  </a:lnTo>
                  <a:lnTo>
                    <a:pt x="28072" y="35301"/>
                  </a:lnTo>
                  <a:lnTo>
                    <a:pt x="28635" y="35019"/>
                  </a:lnTo>
                  <a:lnTo>
                    <a:pt x="29856" y="34268"/>
                  </a:lnTo>
                  <a:lnTo>
                    <a:pt x="30419" y="33987"/>
                  </a:lnTo>
                  <a:lnTo>
                    <a:pt x="31170" y="33705"/>
                  </a:lnTo>
                  <a:lnTo>
                    <a:pt x="31358" y="33611"/>
                  </a:lnTo>
                  <a:lnTo>
                    <a:pt x="31358" y="33517"/>
                  </a:lnTo>
                  <a:lnTo>
                    <a:pt x="31264" y="33329"/>
                  </a:lnTo>
                  <a:lnTo>
                    <a:pt x="31264" y="32954"/>
                  </a:lnTo>
                  <a:lnTo>
                    <a:pt x="31170" y="32484"/>
                  </a:lnTo>
                  <a:lnTo>
                    <a:pt x="31170" y="32109"/>
                  </a:lnTo>
                  <a:lnTo>
                    <a:pt x="31170" y="31640"/>
                  </a:lnTo>
                  <a:lnTo>
                    <a:pt x="31264" y="31076"/>
                  </a:lnTo>
                  <a:lnTo>
                    <a:pt x="31264" y="30513"/>
                  </a:lnTo>
                  <a:lnTo>
                    <a:pt x="31170" y="29480"/>
                  </a:lnTo>
                  <a:lnTo>
                    <a:pt x="29574" y="27884"/>
                  </a:lnTo>
                  <a:lnTo>
                    <a:pt x="29011" y="27884"/>
                  </a:lnTo>
                  <a:lnTo>
                    <a:pt x="28542" y="27790"/>
                  </a:lnTo>
                  <a:lnTo>
                    <a:pt x="28166" y="27696"/>
                  </a:lnTo>
                  <a:lnTo>
                    <a:pt x="27790" y="27415"/>
                  </a:lnTo>
                  <a:lnTo>
                    <a:pt x="27415" y="27039"/>
                  </a:lnTo>
                  <a:lnTo>
                    <a:pt x="27039" y="26664"/>
                  </a:lnTo>
                  <a:lnTo>
                    <a:pt x="26852" y="26194"/>
                  </a:lnTo>
                  <a:lnTo>
                    <a:pt x="26664" y="25725"/>
                  </a:lnTo>
                  <a:lnTo>
                    <a:pt x="26758" y="25161"/>
                  </a:lnTo>
                  <a:lnTo>
                    <a:pt x="26758" y="24880"/>
                  </a:lnTo>
                  <a:lnTo>
                    <a:pt x="26664" y="24692"/>
                  </a:lnTo>
                  <a:lnTo>
                    <a:pt x="26476" y="24223"/>
                  </a:lnTo>
                  <a:lnTo>
                    <a:pt x="26288" y="23941"/>
                  </a:lnTo>
                  <a:lnTo>
                    <a:pt x="26288" y="23659"/>
                  </a:lnTo>
                  <a:lnTo>
                    <a:pt x="26288" y="23378"/>
                  </a:lnTo>
                  <a:lnTo>
                    <a:pt x="26382" y="23190"/>
                  </a:lnTo>
                  <a:lnTo>
                    <a:pt x="26852" y="21969"/>
                  </a:lnTo>
                  <a:lnTo>
                    <a:pt x="27133" y="21406"/>
                  </a:lnTo>
                  <a:lnTo>
                    <a:pt x="27415" y="21218"/>
                  </a:lnTo>
                  <a:lnTo>
                    <a:pt x="27697" y="21031"/>
                  </a:lnTo>
                  <a:lnTo>
                    <a:pt x="27790" y="20937"/>
                  </a:lnTo>
                  <a:lnTo>
                    <a:pt x="27884" y="20749"/>
                  </a:lnTo>
                  <a:lnTo>
                    <a:pt x="27884" y="20279"/>
                  </a:lnTo>
                  <a:lnTo>
                    <a:pt x="27978" y="19247"/>
                  </a:lnTo>
                  <a:lnTo>
                    <a:pt x="27227" y="19341"/>
                  </a:lnTo>
                  <a:lnTo>
                    <a:pt x="26664" y="18965"/>
                  </a:lnTo>
                  <a:lnTo>
                    <a:pt x="26101" y="18590"/>
                  </a:lnTo>
                  <a:lnTo>
                    <a:pt x="25819" y="18308"/>
                  </a:lnTo>
                  <a:lnTo>
                    <a:pt x="25631" y="18026"/>
                  </a:lnTo>
                  <a:lnTo>
                    <a:pt x="25443" y="17651"/>
                  </a:lnTo>
                  <a:lnTo>
                    <a:pt x="25443" y="17463"/>
                  </a:lnTo>
                  <a:lnTo>
                    <a:pt x="25537" y="17181"/>
                  </a:lnTo>
                  <a:lnTo>
                    <a:pt x="26101" y="16806"/>
                  </a:lnTo>
                  <a:lnTo>
                    <a:pt x="26382" y="16524"/>
                  </a:lnTo>
                  <a:lnTo>
                    <a:pt x="26664" y="16430"/>
                  </a:lnTo>
                  <a:lnTo>
                    <a:pt x="27227" y="16242"/>
                  </a:lnTo>
                  <a:lnTo>
                    <a:pt x="27697" y="15961"/>
                  </a:lnTo>
                  <a:lnTo>
                    <a:pt x="27884" y="15867"/>
                  </a:lnTo>
                  <a:lnTo>
                    <a:pt x="27978" y="15773"/>
                  </a:lnTo>
                  <a:lnTo>
                    <a:pt x="27884" y="15398"/>
                  </a:lnTo>
                  <a:lnTo>
                    <a:pt x="27415" y="15398"/>
                  </a:lnTo>
                  <a:lnTo>
                    <a:pt x="27133" y="15304"/>
                  </a:lnTo>
                  <a:lnTo>
                    <a:pt x="26945" y="15116"/>
                  </a:lnTo>
                  <a:lnTo>
                    <a:pt x="26852" y="14928"/>
                  </a:lnTo>
                  <a:lnTo>
                    <a:pt x="26945" y="14646"/>
                  </a:lnTo>
                  <a:lnTo>
                    <a:pt x="27133" y="14177"/>
                  </a:lnTo>
                  <a:lnTo>
                    <a:pt x="27227" y="13708"/>
                  </a:lnTo>
                  <a:lnTo>
                    <a:pt x="27415" y="13144"/>
                  </a:lnTo>
                  <a:lnTo>
                    <a:pt x="27603" y="12675"/>
                  </a:lnTo>
                  <a:lnTo>
                    <a:pt x="27697" y="12393"/>
                  </a:lnTo>
                  <a:lnTo>
                    <a:pt x="27697" y="12112"/>
                  </a:lnTo>
                  <a:lnTo>
                    <a:pt x="27697" y="11830"/>
                  </a:lnTo>
                  <a:lnTo>
                    <a:pt x="27697" y="11548"/>
                  </a:lnTo>
                  <a:lnTo>
                    <a:pt x="27509" y="11360"/>
                  </a:lnTo>
                  <a:lnTo>
                    <a:pt x="27321" y="11173"/>
                  </a:lnTo>
                  <a:lnTo>
                    <a:pt x="27133" y="11079"/>
                  </a:lnTo>
                  <a:lnTo>
                    <a:pt x="26758" y="11079"/>
                  </a:lnTo>
                  <a:lnTo>
                    <a:pt x="26570" y="10985"/>
                  </a:lnTo>
                  <a:lnTo>
                    <a:pt x="26476" y="10891"/>
                  </a:lnTo>
                  <a:lnTo>
                    <a:pt x="26288" y="10797"/>
                  </a:lnTo>
                  <a:lnTo>
                    <a:pt x="26288" y="10516"/>
                  </a:lnTo>
                  <a:lnTo>
                    <a:pt x="26288" y="9952"/>
                  </a:lnTo>
                  <a:lnTo>
                    <a:pt x="26382" y="9295"/>
                  </a:lnTo>
                  <a:lnTo>
                    <a:pt x="26476" y="8732"/>
                  </a:lnTo>
                  <a:lnTo>
                    <a:pt x="26852" y="8168"/>
                  </a:lnTo>
                  <a:lnTo>
                    <a:pt x="27790" y="8168"/>
                  </a:lnTo>
                  <a:lnTo>
                    <a:pt x="28823" y="7793"/>
                  </a:lnTo>
                  <a:lnTo>
                    <a:pt x="29480" y="7793"/>
                  </a:lnTo>
                  <a:lnTo>
                    <a:pt x="29668" y="7981"/>
                  </a:lnTo>
                  <a:lnTo>
                    <a:pt x="29950" y="8075"/>
                  </a:lnTo>
                  <a:lnTo>
                    <a:pt x="30325" y="8262"/>
                  </a:lnTo>
                  <a:lnTo>
                    <a:pt x="30795" y="8356"/>
                  </a:lnTo>
                  <a:lnTo>
                    <a:pt x="31076" y="8262"/>
                  </a:lnTo>
                  <a:lnTo>
                    <a:pt x="31358" y="7887"/>
                  </a:lnTo>
                  <a:lnTo>
                    <a:pt x="31452" y="7511"/>
                  </a:lnTo>
                  <a:lnTo>
                    <a:pt x="31358" y="7323"/>
                  </a:lnTo>
                  <a:lnTo>
                    <a:pt x="31264" y="7136"/>
                  </a:lnTo>
                  <a:lnTo>
                    <a:pt x="31170" y="7042"/>
                  </a:lnTo>
                  <a:lnTo>
                    <a:pt x="30983" y="6948"/>
                  </a:lnTo>
                  <a:lnTo>
                    <a:pt x="29856" y="6948"/>
                  </a:lnTo>
                  <a:lnTo>
                    <a:pt x="29762" y="6291"/>
                  </a:lnTo>
                  <a:lnTo>
                    <a:pt x="29574" y="5727"/>
                  </a:lnTo>
                  <a:lnTo>
                    <a:pt x="29293" y="5258"/>
                  </a:lnTo>
                  <a:lnTo>
                    <a:pt x="28917" y="4789"/>
                  </a:lnTo>
                  <a:lnTo>
                    <a:pt x="28354" y="4037"/>
                  </a:lnTo>
                  <a:lnTo>
                    <a:pt x="28354" y="3756"/>
                  </a:lnTo>
                  <a:lnTo>
                    <a:pt x="28917" y="3474"/>
                  </a:lnTo>
                  <a:lnTo>
                    <a:pt x="28729" y="3005"/>
                  </a:lnTo>
                  <a:lnTo>
                    <a:pt x="28448" y="2723"/>
                  </a:lnTo>
                  <a:lnTo>
                    <a:pt x="28166" y="2441"/>
                  </a:lnTo>
                  <a:lnTo>
                    <a:pt x="27697" y="2254"/>
                  </a:lnTo>
                  <a:lnTo>
                    <a:pt x="27039" y="1878"/>
                  </a:lnTo>
                  <a:lnTo>
                    <a:pt x="26476" y="1315"/>
                  </a:lnTo>
                  <a:lnTo>
                    <a:pt x="26007" y="1221"/>
                  </a:lnTo>
                  <a:lnTo>
                    <a:pt x="25537" y="1033"/>
                  </a:lnTo>
                  <a:lnTo>
                    <a:pt x="25162" y="752"/>
                  </a:lnTo>
                  <a:lnTo>
                    <a:pt x="24786" y="470"/>
                  </a:lnTo>
                  <a:lnTo>
                    <a:pt x="24411" y="188"/>
                  </a:lnTo>
                  <a:lnTo>
                    <a:pt x="24035"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59" name="Google Shape;659;p146"/>
            <p:cNvSpPr/>
            <p:nvPr/>
          </p:nvSpPr>
          <p:spPr>
            <a:xfrm>
              <a:off x="3359325" y="2672075"/>
              <a:ext cx="2262625" cy="2783700"/>
            </a:xfrm>
            <a:custGeom>
              <a:avLst/>
              <a:gdLst/>
              <a:ahLst/>
              <a:cxnLst/>
              <a:rect l="l" t="t" r="r" b="b"/>
              <a:pathLst>
                <a:path w="90505" h="111348" extrusionOk="0">
                  <a:moveTo>
                    <a:pt x="66095" y="39525"/>
                  </a:moveTo>
                  <a:lnTo>
                    <a:pt x="66189" y="39713"/>
                  </a:lnTo>
                  <a:lnTo>
                    <a:pt x="66283" y="39713"/>
                  </a:lnTo>
                  <a:lnTo>
                    <a:pt x="66377" y="39807"/>
                  </a:lnTo>
                  <a:lnTo>
                    <a:pt x="66189" y="39713"/>
                  </a:lnTo>
                  <a:lnTo>
                    <a:pt x="66189" y="39713"/>
                  </a:lnTo>
                  <a:lnTo>
                    <a:pt x="66283" y="39901"/>
                  </a:lnTo>
                  <a:lnTo>
                    <a:pt x="66283" y="39901"/>
                  </a:lnTo>
                  <a:lnTo>
                    <a:pt x="66189" y="39807"/>
                  </a:lnTo>
                  <a:lnTo>
                    <a:pt x="66189" y="39713"/>
                  </a:lnTo>
                  <a:lnTo>
                    <a:pt x="66095" y="39713"/>
                  </a:lnTo>
                  <a:lnTo>
                    <a:pt x="66001" y="39525"/>
                  </a:lnTo>
                  <a:close/>
                  <a:moveTo>
                    <a:pt x="62058" y="39807"/>
                  </a:moveTo>
                  <a:lnTo>
                    <a:pt x="62903" y="39901"/>
                  </a:lnTo>
                  <a:lnTo>
                    <a:pt x="62246" y="40183"/>
                  </a:lnTo>
                  <a:lnTo>
                    <a:pt x="61589" y="40183"/>
                  </a:lnTo>
                  <a:lnTo>
                    <a:pt x="61870" y="39807"/>
                  </a:lnTo>
                  <a:close/>
                  <a:moveTo>
                    <a:pt x="64405" y="39525"/>
                  </a:moveTo>
                  <a:lnTo>
                    <a:pt x="64593" y="39619"/>
                  </a:lnTo>
                  <a:lnTo>
                    <a:pt x="64781" y="39807"/>
                  </a:lnTo>
                  <a:lnTo>
                    <a:pt x="64499" y="40183"/>
                  </a:lnTo>
                  <a:lnTo>
                    <a:pt x="64217" y="40277"/>
                  </a:lnTo>
                  <a:lnTo>
                    <a:pt x="63466" y="40277"/>
                  </a:lnTo>
                  <a:lnTo>
                    <a:pt x="63466" y="39713"/>
                  </a:lnTo>
                  <a:lnTo>
                    <a:pt x="63936" y="39619"/>
                  </a:lnTo>
                  <a:lnTo>
                    <a:pt x="64405" y="39525"/>
                  </a:lnTo>
                  <a:close/>
                  <a:moveTo>
                    <a:pt x="84215" y="71634"/>
                  </a:moveTo>
                  <a:lnTo>
                    <a:pt x="84496" y="71822"/>
                  </a:lnTo>
                  <a:lnTo>
                    <a:pt x="84684" y="72009"/>
                  </a:lnTo>
                  <a:lnTo>
                    <a:pt x="84778" y="72291"/>
                  </a:lnTo>
                  <a:lnTo>
                    <a:pt x="84966" y="72479"/>
                  </a:lnTo>
                  <a:lnTo>
                    <a:pt x="84590" y="72385"/>
                  </a:lnTo>
                  <a:lnTo>
                    <a:pt x="84590" y="72761"/>
                  </a:lnTo>
                  <a:lnTo>
                    <a:pt x="84496" y="73042"/>
                  </a:lnTo>
                  <a:lnTo>
                    <a:pt x="84121" y="73512"/>
                  </a:lnTo>
                  <a:lnTo>
                    <a:pt x="84027" y="73230"/>
                  </a:lnTo>
                  <a:lnTo>
                    <a:pt x="84027" y="73136"/>
                  </a:lnTo>
                  <a:lnTo>
                    <a:pt x="84309" y="72854"/>
                  </a:lnTo>
                  <a:lnTo>
                    <a:pt x="84590" y="72385"/>
                  </a:lnTo>
                  <a:lnTo>
                    <a:pt x="84590" y="72291"/>
                  </a:lnTo>
                  <a:lnTo>
                    <a:pt x="84684" y="72009"/>
                  </a:lnTo>
                  <a:lnTo>
                    <a:pt x="84309" y="72009"/>
                  </a:lnTo>
                  <a:lnTo>
                    <a:pt x="84215" y="71916"/>
                  </a:lnTo>
                  <a:lnTo>
                    <a:pt x="84215" y="71634"/>
                  </a:lnTo>
                  <a:close/>
                  <a:moveTo>
                    <a:pt x="83839" y="73512"/>
                  </a:moveTo>
                  <a:lnTo>
                    <a:pt x="83558" y="73699"/>
                  </a:lnTo>
                  <a:lnTo>
                    <a:pt x="83276" y="73699"/>
                  </a:lnTo>
                  <a:lnTo>
                    <a:pt x="82807" y="73512"/>
                  </a:lnTo>
                  <a:close/>
                  <a:moveTo>
                    <a:pt x="54923" y="95387"/>
                  </a:moveTo>
                  <a:lnTo>
                    <a:pt x="56143" y="96513"/>
                  </a:lnTo>
                  <a:lnTo>
                    <a:pt x="55862" y="96889"/>
                  </a:lnTo>
                  <a:lnTo>
                    <a:pt x="55674" y="96983"/>
                  </a:lnTo>
                  <a:lnTo>
                    <a:pt x="55486" y="97077"/>
                  </a:lnTo>
                  <a:lnTo>
                    <a:pt x="54923" y="96983"/>
                  </a:lnTo>
                  <a:lnTo>
                    <a:pt x="54078" y="96795"/>
                  </a:lnTo>
                  <a:lnTo>
                    <a:pt x="53984" y="96983"/>
                  </a:lnTo>
                  <a:lnTo>
                    <a:pt x="53890" y="97077"/>
                  </a:lnTo>
                  <a:lnTo>
                    <a:pt x="53702" y="97077"/>
                  </a:lnTo>
                  <a:lnTo>
                    <a:pt x="53327" y="97358"/>
                  </a:lnTo>
                  <a:lnTo>
                    <a:pt x="53139" y="97452"/>
                  </a:lnTo>
                  <a:lnTo>
                    <a:pt x="52857" y="97452"/>
                  </a:lnTo>
                  <a:lnTo>
                    <a:pt x="52576" y="97640"/>
                  </a:lnTo>
                  <a:lnTo>
                    <a:pt x="52388" y="97546"/>
                  </a:lnTo>
                  <a:lnTo>
                    <a:pt x="52764" y="97171"/>
                  </a:lnTo>
                  <a:lnTo>
                    <a:pt x="53139" y="97077"/>
                  </a:lnTo>
                  <a:lnTo>
                    <a:pt x="53421" y="96983"/>
                  </a:lnTo>
                  <a:lnTo>
                    <a:pt x="53702" y="97077"/>
                  </a:lnTo>
                  <a:lnTo>
                    <a:pt x="53702" y="96889"/>
                  </a:lnTo>
                  <a:lnTo>
                    <a:pt x="53796" y="96795"/>
                  </a:lnTo>
                  <a:lnTo>
                    <a:pt x="54078" y="96795"/>
                  </a:lnTo>
                  <a:lnTo>
                    <a:pt x="54172" y="96701"/>
                  </a:lnTo>
                  <a:lnTo>
                    <a:pt x="54360" y="96607"/>
                  </a:lnTo>
                  <a:lnTo>
                    <a:pt x="54454" y="96513"/>
                  </a:lnTo>
                  <a:lnTo>
                    <a:pt x="54547" y="96326"/>
                  </a:lnTo>
                  <a:lnTo>
                    <a:pt x="54547" y="96044"/>
                  </a:lnTo>
                  <a:lnTo>
                    <a:pt x="54641" y="95856"/>
                  </a:lnTo>
                  <a:lnTo>
                    <a:pt x="54923" y="95387"/>
                  </a:lnTo>
                  <a:close/>
                  <a:moveTo>
                    <a:pt x="46286" y="0"/>
                  </a:moveTo>
                  <a:lnTo>
                    <a:pt x="45535" y="563"/>
                  </a:lnTo>
                  <a:lnTo>
                    <a:pt x="45159" y="939"/>
                  </a:lnTo>
                  <a:lnTo>
                    <a:pt x="44783" y="1315"/>
                  </a:lnTo>
                  <a:lnTo>
                    <a:pt x="44502" y="1596"/>
                  </a:lnTo>
                  <a:lnTo>
                    <a:pt x="44314" y="1878"/>
                  </a:lnTo>
                  <a:lnTo>
                    <a:pt x="44032" y="2441"/>
                  </a:lnTo>
                  <a:lnTo>
                    <a:pt x="43845" y="2629"/>
                  </a:lnTo>
                  <a:lnTo>
                    <a:pt x="43657" y="2817"/>
                  </a:lnTo>
                  <a:lnTo>
                    <a:pt x="43375" y="3004"/>
                  </a:lnTo>
                  <a:lnTo>
                    <a:pt x="43281" y="3192"/>
                  </a:lnTo>
                  <a:lnTo>
                    <a:pt x="43281" y="3380"/>
                  </a:lnTo>
                  <a:lnTo>
                    <a:pt x="43375" y="3662"/>
                  </a:lnTo>
                  <a:lnTo>
                    <a:pt x="43845" y="4976"/>
                  </a:lnTo>
                  <a:lnTo>
                    <a:pt x="43939" y="5164"/>
                  </a:lnTo>
                  <a:lnTo>
                    <a:pt x="43939" y="5445"/>
                  </a:lnTo>
                  <a:lnTo>
                    <a:pt x="43939" y="5539"/>
                  </a:lnTo>
                  <a:lnTo>
                    <a:pt x="44220" y="5915"/>
                  </a:lnTo>
                  <a:lnTo>
                    <a:pt x="44408" y="6290"/>
                  </a:lnTo>
                  <a:lnTo>
                    <a:pt x="44408" y="6478"/>
                  </a:lnTo>
                  <a:lnTo>
                    <a:pt x="44314" y="6666"/>
                  </a:lnTo>
                  <a:lnTo>
                    <a:pt x="43939" y="7135"/>
                  </a:lnTo>
                  <a:lnTo>
                    <a:pt x="43563" y="7135"/>
                  </a:lnTo>
                  <a:lnTo>
                    <a:pt x="43094" y="7229"/>
                  </a:lnTo>
                  <a:lnTo>
                    <a:pt x="43094" y="7323"/>
                  </a:lnTo>
                  <a:lnTo>
                    <a:pt x="43000" y="7417"/>
                  </a:lnTo>
                  <a:lnTo>
                    <a:pt x="41873" y="8731"/>
                  </a:lnTo>
                  <a:lnTo>
                    <a:pt x="40559" y="8731"/>
                  </a:lnTo>
                  <a:lnTo>
                    <a:pt x="40559" y="8919"/>
                  </a:lnTo>
                  <a:lnTo>
                    <a:pt x="40465" y="9107"/>
                  </a:lnTo>
                  <a:lnTo>
                    <a:pt x="40371" y="9201"/>
                  </a:lnTo>
                  <a:lnTo>
                    <a:pt x="40183" y="9201"/>
                  </a:lnTo>
                  <a:lnTo>
                    <a:pt x="39338" y="10140"/>
                  </a:lnTo>
                  <a:lnTo>
                    <a:pt x="39338" y="10703"/>
                  </a:lnTo>
                  <a:lnTo>
                    <a:pt x="39244" y="11266"/>
                  </a:lnTo>
                  <a:lnTo>
                    <a:pt x="39057" y="11736"/>
                  </a:lnTo>
                  <a:lnTo>
                    <a:pt x="38775" y="12111"/>
                  </a:lnTo>
                  <a:lnTo>
                    <a:pt x="38305" y="12393"/>
                  </a:lnTo>
                  <a:lnTo>
                    <a:pt x="37836" y="12675"/>
                  </a:lnTo>
                  <a:lnTo>
                    <a:pt x="37273" y="12956"/>
                  </a:lnTo>
                  <a:lnTo>
                    <a:pt x="36709" y="13332"/>
                  </a:lnTo>
                  <a:lnTo>
                    <a:pt x="36146" y="13707"/>
                  </a:lnTo>
                  <a:lnTo>
                    <a:pt x="35771" y="14271"/>
                  </a:lnTo>
                  <a:lnTo>
                    <a:pt x="35489" y="14083"/>
                  </a:lnTo>
                  <a:lnTo>
                    <a:pt x="35301" y="14177"/>
                  </a:lnTo>
                  <a:lnTo>
                    <a:pt x="35020" y="14364"/>
                  </a:lnTo>
                  <a:lnTo>
                    <a:pt x="34926" y="14552"/>
                  </a:lnTo>
                  <a:lnTo>
                    <a:pt x="34832" y="14834"/>
                  </a:lnTo>
                  <a:lnTo>
                    <a:pt x="34832" y="15491"/>
                  </a:lnTo>
                  <a:lnTo>
                    <a:pt x="34550" y="16054"/>
                  </a:lnTo>
                  <a:lnTo>
                    <a:pt x="34268" y="16148"/>
                  </a:lnTo>
                  <a:lnTo>
                    <a:pt x="34268" y="16054"/>
                  </a:lnTo>
                  <a:lnTo>
                    <a:pt x="33987" y="16054"/>
                  </a:lnTo>
                  <a:lnTo>
                    <a:pt x="33893" y="15960"/>
                  </a:lnTo>
                  <a:lnTo>
                    <a:pt x="32391" y="16148"/>
                  </a:lnTo>
                  <a:lnTo>
                    <a:pt x="32391" y="16712"/>
                  </a:lnTo>
                  <a:lnTo>
                    <a:pt x="32203" y="17087"/>
                  </a:lnTo>
                  <a:lnTo>
                    <a:pt x="31827" y="17275"/>
                  </a:lnTo>
                  <a:lnTo>
                    <a:pt x="31358" y="17463"/>
                  </a:lnTo>
                  <a:lnTo>
                    <a:pt x="31170" y="17557"/>
                  </a:lnTo>
                  <a:lnTo>
                    <a:pt x="30889" y="17838"/>
                  </a:lnTo>
                  <a:lnTo>
                    <a:pt x="30795" y="18120"/>
                  </a:lnTo>
                  <a:lnTo>
                    <a:pt x="30607" y="18495"/>
                  </a:lnTo>
                  <a:lnTo>
                    <a:pt x="30419" y="18777"/>
                  </a:lnTo>
                  <a:lnTo>
                    <a:pt x="30325" y="18965"/>
                  </a:lnTo>
                  <a:lnTo>
                    <a:pt x="30325" y="19246"/>
                  </a:lnTo>
                  <a:lnTo>
                    <a:pt x="30231" y="19716"/>
                  </a:lnTo>
                  <a:lnTo>
                    <a:pt x="29480" y="20561"/>
                  </a:lnTo>
                  <a:lnTo>
                    <a:pt x="29293" y="20749"/>
                  </a:lnTo>
                  <a:lnTo>
                    <a:pt x="29199" y="21030"/>
                  </a:lnTo>
                  <a:lnTo>
                    <a:pt x="29105" y="21594"/>
                  </a:lnTo>
                  <a:lnTo>
                    <a:pt x="28917" y="22814"/>
                  </a:lnTo>
                  <a:lnTo>
                    <a:pt x="28729" y="23471"/>
                  </a:lnTo>
                  <a:lnTo>
                    <a:pt x="28448" y="24128"/>
                  </a:lnTo>
                  <a:lnTo>
                    <a:pt x="28260" y="24504"/>
                  </a:lnTo>
                  <a:lnTo>
                    <a:pt x="28260" y="24786"/>
                  </a:lnTo>
                  <a:lnTo>
                    <a:pt x="28354" y="25067"/>
                  </a:lnTo>
                  <a:lnTo>
                    <a:pt x="28448" y="25349"/>
                  </a:lnTo>
                  <a:lnTo>
                    <a:pt x="28917" y="25912"/>
                  </a:lnTo>
                  <a:lnTo>
                    <a:pt x="29386" y="26382"/>
                  </a:lnTo>
                  <a:lnTo>
                    <a:pt x="29762" y="26851"/>
                  </a:lnTo>
                  <a:lnTo>
                    <a:pt x="30138" y="27321"/>
                  </a:lnTo>
                  <a:lnTo>
                    <a:pt x="30325" y="27884"/>
                  </a:lnTo>
                  <a:lnTo>
                    <a:pt x="30325" y="28165"/>
                  </a:lnTo>
                  <a:lnTo>
                    <a:pt x="30325" y="28541"/>
                  </a:lnTo>
                  <a:lnTo>
                    <a:pt x="30325" y="29010"/>
                  </a:lnTo>
                  <a:lnTo>
                    <a:pt x="30325" y="29480"/>
                  </a:lnTo>
                  <a:lnTo>
                    <a:pt x="31264" y="30513"/>
                  </a:lnTo>
                  <a:lnTo>
                    <a:pt x="32297" y="30513"/>
                  </a:lnTo>
                  <a:lnTo>
                    <a:pt x="32391" y="30982"/>
                  </a:lnTo>
                  <a:lnTo>
                    <a:pt x="32297" y="31264"/>
                  </a:lnTo>
                  <a:lnTo>
                    <a:pt x="32109" y="31451"/>
                  </a:lnTo>
                  <a:lnTo>
                    <a:pt x="31921" y="31827"/>
                  </a:lnTo>
                  <a:lnTo>
                    <a:pt x="31827" y="32202"/>
                  </a:lnTo>
                  <a:lnTo>
                    <a:pt x="31827" y="32390"/>
                  </a:lnTo>
                  <a:lnTo>
                    <a:pt x="31921" y="32484"/>
                  </a:lnTo>
                  <a:lnTo>
                    <a:pt x="32109" y="32766"/>
                  </a:lnTo>
                  <a:lnTo>
                    <a:pt x="32485" y="33329"/>
                  </a:lnTo>
                  <a:lnTo>
                    <a:pt x="32860" y="33329"/>
                  </a:lnTo>
                  <a:lnTo>
                    <a:pt x="33142" y="33235"/>
                  </a:lnTo>
                  <a:lnTo>
                    <a:pt x="33423" y="33047"/>
                  </a:lnTo>
                  <a:lnTo>
                    <a:pt x="33517" y="32766"/>
                  </a:lnTo>
                  <a:lnTo>
                    <a:pt x="33611" y="32484"/>
                  </a:lnTo>
                  <a:lnTo>
                    <a:pt x="33799" y="32202"/>
                  </a:lnTo>
                  <a:lnTo>
                    <a:pt x="33987" y="31827"/>
                  </a:lnTo>
                  <a:lnTo>
                    <a:pt x="33987" y="31545"/>
                  </a:lnTo>
                  <a:lnTo>
                    <a:pt x="34081" y="31358"/>
                  </a:lnTo>
                  <a:lnTo>
                    <a:pt x="34175" y="31170"/>
                  </a:lnTo>
                  <a:lnTo>
                    <a:pt x="34550" y="30888"/>
                  </a:lnTo>
                  <a:lnTo>
                    <a:pt x="34832" y="30888"/>
                  </a:lnTo>
                  <a:lnTo>
                    <a:pt x="35207" y="31076"/>
                  </a:lnTo>
                  <a:lnTo>
                    <a:pt x="35301" y="31264"/>
                  </a:lnTo>
                  <a:lnTo>
                    <a:pt x="35489" y="31264"/>
                  </a:lnTo>
                  <a:lnTo>
                    <a:pt x="35864" y="31170"/>
                  </a:lnTo>
                  <a:lnTo>
                    <a:pt x="36240" y="30982"/>
                  </a:lnTo>
                  <a:lnTo>
                    <a:pt x="36709" y="30700"/>
                  </a:lnTo>
                  <a:lnTo>
                    <a:pt x="36709" y="30606"/>
                  </a:lnTo>
                  <a:lnTo>
                    <a:pt x="36709" y="30513"/>
                  </a:lnTo>
                  <a:lnTo>
                    <a:pt x="36803" y="30606"/>
                  </a:lnTo>
                  <a:lnTo>
                    <a:pt x="36803" y="30700"/>
                  </a:lnTo>
                  <a:lnTo>
                    <a:pt x="36803" y="30888"/>
                  </a:lnTo>
                  <a:lnTo>
                    <a:pt x="36709" y="30794"/>
                  </a:lnTo>
                  <a:lnTo>
                    <a:pt x="36803" y="31358"/>
                  </a:lnTo>
                  <a:lnTo>
                    <a:pt x="36897" y="31733"/>
                  </a:lnTo>
                  <a:lnTo>
                    <a:pt x="37273" y="32296"/>
                  </a:lnTo>
                  <a:lnTo>
                    <a:pt x="37179" y="32578"/>
                  </a:lnTo>
                  <a:lnTo>
                    <a:pt x="36991" y="32766"/>
                  </a:lnTo>
                  <a:lnTo>
                    <a:pt x="36803" y="32954"/>
                  </a:lnTo>
                  <a:lnTo>
                    <a:pt x="36522" y="33047"/>
                  </a:lnTo>
                  <a:lnTo>
                    <a:pt x="36052" y="33235"/>
                  </a:lnTo>
                  <a:lnTo>
                    <a:pt x="35677" y="33423"/>
                  </a:lnTo>
                  <a:lnTo>
                    <a:pt x="35677" y="34362"/>
                  </a:lnTo>
                  <a:lnTo>
                    <a:pt x="35677" y="34831"/>
                  </a:lnTo>
                  <a:lnTo>
                    <a:pt x="35864" y="35301"/>
                  </a:lnTo>
                  <a:lnTo>
                    <a:pt x="33987" y="35864"/>
                  </a:lnTo>
                  <a:lnTo>
                    <a:pt x="33987" y="38399"/>
                  </a:lnTo>
                  <a:lnTo>
                    <a:pt x="33987" y="38868"/>
                  </a:lnTo>
                  <a:lnTo>
                    <a:pt x="34081" y="39150"/>
                  </a:lnTo>
                  <a:lnTo>
                    <a:pt x="34362" y="39338"/>
                  </a:lnTo>
                  <a:lnTo>
                    <a:pt x="34832" y="39619"/>
                  </a:lnTo>
                  <a:lnTo>
                    <a:pt x="35301" y="39807"/>
                  </a:lnTo>
                  <a:lnTo>
                    <a:pt x="35207" y="39901"/>
                  </a:lnTo>
                  <a:lnTo>
                    <a:pt x="35207" y="40089"/>
                  </a:lnTo>
                  <a:lnTo>
                    <a:pt x="35207" y="40183"/>
                  </a:lnTo>
                  <a:lnTo>
                    <a:pt x="35020" y="40277"/>
                  </a:lnTo>
                  <a:lnTo>
                    <a:pt x="34550" y="40934"/>
                  </a:lnTo>
                  <a:lnTo>
                    <a:pt x="33987" y="41497"/>
                  </a:lnTo>
                  <a:lnTo>
                    <a:pt x="33705" y="41966"/>
                  </a:lnTo>
                  <a:lnTo>
                    <a:pt x="33611" y="42436"/>
                  </a:lnTo>
                  <a:lnTo>
                    <a:pt x="33611" y="43469"/>
                  </a:lnTo>
                  <a:lnTo>
                    <a:pt x="33611" y="44126"/>
                  </a:lnTo>
                  <a:lnTo>
                    <a:pt x="33705" y="44407"/>
                  </a:lnTo>
                  <a:lnTo>
                    <a:pt x="33987" y="44689"/>
                  </a:lnTo>
                  <a:lnTo>
                    <a:pt x="33987" y="44877"/>
                  </a:lnTo>
                  <a:lnTo>
                    <a:pt x="33987" y="45159"/>
                  </a:lnTo>
                  <a:lnTo>
                    <a:pt x="33517" y="45346"/>
                  </a:lnTo>
                  <a:lnTo>
                    <a:pt x="33048" y="45440"/>
                  </a:lnTo>
                  <a:lnTo>
                    <a:pt x="32766" y="45534"/>
                  </a:lnTo>
                  <a:lnTo>
                    <a:pt x="32579" y="45628"/>
                  </a:lnTo>
                  <a:lnTo>
                    <a:pt x="32485" y="45816"/>
                  </a:lnTo>
                  <a:lnTo>
                    <a:pt x="32391" y="46003"/>
                  </a:lnTo>
                  <a:lnTo>
                    <a:pt x="32391" y="46191"/>
                  </a:lnTo>
                  <a:lnTo>
                    <a:pt x="32391" y="46379"/>
                  </a:lnTo>
                  <a:lnTo>
                    <a:pt x="32672" y="46848"/>
                  </a:lnTo>
                  <a:lnTo>
                    <a:pt x="32954" y="47412"/>
                  </a:lnTo>
                  <a:lnTo>
                    <a:pt x="33236" y="48069"/>
                  </a:lnTo>
                  <a:lnTo>
                    <a:pt x="33893" y="48444"/>
                  </a:lnTo>
                  <a:lnTo>
                    <a:pt x="34644" y="48914"/>
                  </a:lnTo>
                  <a:lnTo>
                    <a:pt x="35207" y="49383"/>
                  </a:lnTo>
                  <a:lnTo>
                    <a:pt x="35677" y="49853"/>
                  </a:lnTo>
                  <a:lnTo>
                    <a:pt x="35677" y="50228"/>
                  </a:lnTo>
                  <a:lnTo>
                    <a:pt x="35677" y="50416"/>
                  </a:lnTo>
                  <a:lnTo>
                    <a:pt x="35583" y="50510"/>
                  </a:lnTo>
                  <a:lnTo>
                    <a:pt x="35489" y="50885"/>
                  </a:lnTo>
                  <a:lnTo>
                    <a:pt x="35489" y="51167"/>
                  </a:lnTo>
                  <a:lnTo>
                    <a:pt x="35583" y="51355"/>
                  </a:lnTo>
                  <a:lnTo>
                    <a:pt x="35771" y="51543"/>
                  </a:lnTo>
                  <a:lnTo>
                    <a:pt x="36052" y="52012"/>
                  </a:lnTo>
                  <a:lnTo>
                    <a:pt x="36334" y="52482"/>
                  </a:lnTo>
                  <a:lnTo>
                    <a:pt x="36803" y="53420"/>
                  </a:lnTo>
                  <a:lnTo>
                    <a:pt x="36991" y="53420"/>
                  </a:lnTo>
                  <a:lnTo>
                    <a:pt x="37179" y="53326"/>
                  </a:lnTo>
                  <a:lnTo>
                    <a:pt x="37554" y="53514"/>
                  </a:lnTo>
                  <a:lnTo>
                    <a:pt x="38305" y="53890"/>
                  </a:lnTo>
                  <a:lnTo>
                    <a:pt x="38305" y="54171"/>
                  </a:lnTo>
                  <a:lnTo>
                    <a:pt x="38305" y="54453"/>
                  </a:lnTo>
                  <a:lnTo>
                    <a:pt x="38118" y="54923"/>
                  </a:lnTo>
                  <a:lnTo>
                    <a:pt x="37742" y="55298"/>
                  </a:lnTo>
                  <a:lnTo>
                    <a:pt x="37367" y="55674"/>
                  </a:lnTo>
                  <a:lnTo>
                    <a:pt x="36616" y="55674"/>
                  </a:lnTo>
                  <a:lnTo>
                    <a:pt x="36052" y="55016"/>
                  </a:lnTo>
                  <a:lnTo>
                    <a:pt x="35395" y="55110"/>
                  </a:lnTo>
                  <a:lnTo>
                    <a:pt x="35020" y="55110"/>
                  </a:lnTo>
                  <a:lnTo>
                    <a:pt x="34738" y="55204"/>
                  </a:lnTo>
                  <a:lnTo>
                    <a:pt x="34081" y="55392"/>
                  </a:lnTo>
                  <a:lnTo>
                    <a:pt x="33517" y="55486"/>
                  </a:lnTo>
                  <a:lnTo>
                    <a:pt x="33236" y="55955"/>
                  </a:lnTo>
                  <a:lnTo>
                    <a:pt x="33142" y="56425"/>
                  </a:lnTo>
                  <a:lnTo>
                    <a:pt x="33236" y="57270"/>
                  </a:lnTo>
                  <a:lnTo>
                    <a:pt x="33330" y="57551"/>
                  </a:lnTo>
                  <a:lnTo>
                    <a:pt x="33423" y="57645"/>
                  </a:lnTo>
                  <a:lnTo>
                    <a:pt x="33799" y="57739"/>
                  </a:lnTo>
                  <a:lnTo>
                    <a:pt x="34081" y="57927"/>
                  </a:lnTo>
                  <a:lnTo>
                    <a:pt x="34644" y="58396"/>
                  </a:lnTo>
                  <a:lnTo>
                    <a:pt x="34644" y="58960"/>
                  </a:lnTo>
                  <a:lnTo>
                    <a:pt x="34550" y="59429"/>
                  </a:lnTo>
                  <a:lnTo>
                    <a:pt x="34175" y="60462"/>
                  </a:lnTo>
                  <a:lnTo>
                    <a:pt x="33893" y="61213"/>
                  </a:lnTo>
                  <a:lnTo>
                    <a:pt x="33799" y="61588"/>
                  </a:lnTo>
                  <a:lnTo>
                    <a:pt x="33799" y="61964"/>
                  </a:lnTo>
                  <a:lnTo>
                    <a:pt x="34456" y="62058"/>
                  </a:lnTo>
                  <a:lnTo>
                    <a:pt x="34644" y="62152"/>
                  </a:lnTo>
                  <a:lnTo>
                    <a:pt x="34832" y="62433"/>
                  </a:lnTo>
                  <a:lnTo>
                    <a:pt x="34644" y="62809"/>
                  </a:lnTo>
                  <a:lnTo>
                    <a:pt x="34362" y="63184"/>
                  </a:lnTo>
                  <a:lnTo>
                    <a:pt x="33799" y="63466"/>
                  </a:lnTo>
                  <a:lnTo>
                    <a:pt x="33330" y="63654"/>
                  </a:lnTo>
                  <a:lnTo>
                    <a:pt x="32954" y="63748"/>
                  </a:lnTo>
                  <a:lnTo>
                    <a:pt x="32672" y="63935"/>
                  </a:lnTo>
                  <a:lnTo>
                    <a:pt x="32391" y="64123"/>
                  </a:lnTo>
                  <a:lnTo>
                    <a:pt x="32109" y="64405"/>
                  </a:lnTo>
                  <a:lnTo>
                    <a:pt x="32579" y="64780"/>
                  </a:lnTo>
                  <a:lnTo>
                    <a:pt x="33048" y="65156"/>
                  </a:lnTo>
                  <a:lnTo>
                    <a:pt x="34081" y="65719"/>
                  </a:lnTo>
                  <a:lnTo>
                    <a:pt x="34456" y="65907"/>
                  </a:lnTo>
                  <a:lnTo>
                    <a:pt x="34832" y="66189"/>
                  </a:lnTo>
                  <a:lnTo>
                    <a:pt x="34738" y="67127"/>
                  </a:lnTo>
                  <a:lnTo>
                    <a:pt x="34550" y="67972"/>
                  </a:lnTo>
                  <a:lnTo>
                    <a:pt x="34456" y="68160"/>
                  </a:lnTo>
                  <a:lnTo>
                    <a:pt x="34268" y="68254"/>
                  </a:lnTo>
                  <a:lnTo>
                    <a:pt x="34081" y="68348"/>
                  </a:lnTo>
                  <a:lnTo>
                    <a:pt x="33987" y="68536"/>
                  </a:lnTo>
                  <a:lnTo>
                    <a:pt x="33517" y="69193"/>
                  </a:lnTo>
                  <a:lnTo>
                    <a:pt x="33236" y="69944"/>
                  </a:lnTo>
                  <a:lnTo>
                    <a:pt x="33142" y="70226"/>
                  </a:lnTo>
                  <a:lnTo>
                    <a:pt x="33142" y="70507"/>
                  </a:lnTo>
                  <a:lnTo>
                    <a:pt x="33330" y="70977"/>
                  </a:lnTo>
                  <a:lnTo>
                    <a:pt x="33517" y="71634"/>
                  </a:lnTo>
                  <a:lnTo>
                    <a:pt x="33611" y="72291"/>
                  </a:lnTo>
                  <a:lnTo>
                    <a:pt x="33611" y="72761"/>
                  </a:lnTo>
                  <a:lnTo>
                    <a:pt x="33705" y="73136"/>
                  </a:lnTo>
                  <a:lnTo>
                    <a:pt x="33893" y="73512"/>
                  </a:lnTo>
                  <a:lnTo>
                    <a:pt x="34175" y="73793"/>
                  </a:lnTo>
                  <a:lnTo>
                    <a:pt x="34456" y="73981"/>
                  </a:lnTo>
                  <a:lnTo>
                    <a:pt x="34738" y="74169"/>
                  </a:lnTo>
                  <a:lnTo>
                    <a:pt x="35113" y="74263"/>
                  </a:lnTo>
                  <a:lnTo>
                    <a:pt x="36428" y="74263"/>
                  </a:lnTo>
                  <a:lnTo>
                    <a:pt x="36428" y="74544"/>
                  </a:lnTo>
                  <a:lnTo>
                    <a:pt x="36522" y="74732"/>
                  </a:lnTo>
                  <a:lnTo>
                    <a:pt x="36897" y="75014"/>
                  </a:lnTo>
                  <a:lnTo>
                    <a:pt x="37179" y="75295"/>
                  </a:lnTo>
                  <a:lnTo>
                    <a:pt x="37461" y="75577"/>
                  </a:lnTo>
                  <a:lnTo>
                    <a:pt x="37648" y="75765"/>
                  </a:lnTo>
                  <a:lnTo>
                    <a:pt x="37836" y="75859"/>
                  </a:lnTo>
                  <a:lnTo>
                    <a:pt x="38024" y="75953"/>
                  </a:lnTo>
                  <a:lnTo>
                    <a:pt x="38118" y="76047"/>
                  </a:lnTo>
                  <a:lnTo>
                    <a:pt x="38118" y="76234"/>
                  </a:lnTo>
                  <a:lnTo>
                    <a:pt x="38212" y="76328"/>
                  </a:lnTo>
                  <a:lnTo>
                    <a:pt x="38305" y="76422"/>
                  </a:lnTo>
                  <a:lnTo>
                    <a:pt x="38212" y="76704"/>
                  </a:lnTo>
                  <a:lnTo>
                    <a:pt x="38118" y="76985"/>
                  </a:lnTo>
                  <a:lnTo>
                    <a:pt x="38118" y="77079"/>
                  </a:lnTo>
                  <a:lnTo>
                    <a:pt x="38118" y="77173"/>
                  </a:lnTo>
                  <a:lnTo>
                    <a:pt x="38118" y="77361"/>
                  </a:lnTo>
                  <a:lnTo>
                    <a:pt x="38118" y="77643"/>
                  </a:lnTo>
                  <a:lnTo>
                    <a:pt x="38118" y="77830"/>
                  </a:lnTo>
                  <a:lnTo>
                    <a:pt x="38212" y="78018"/>
                  </a:lnTo>
                  <a:lnTo>
                    <a:pt x="38212" y="78206"/>
                  </a:lnTo>
                  <a:lnTo>
                    <a:pt x="38118" y="78394"/>
                  </a:lnTo>
                  <a:lnTo>
                    <a:pt x="37930" y="78769"/>
                  </a:lnTo>
                  <a:lnTo>
                    <a:pt x="37836" y="78957"/>
                  </a:lnTo>
                  <a:lnTo>
                    <a:pt x="37930" y="79145"/>
                  </a:lnTo>
                  <a:lnTo>
                    <a:pt x="38024" y="79520"/>
                  </a:lnTo>
                  <a:lnTo>
                    <a:pt x="38118" y="79802"/>
                  </a:lnTo>
                  <a:lnTo>
                    <a:pt x="38118" y="80459"/>
                  </a:lnTo>
                  <a:lnTo>
                    <a:pt x="38869" y="79614"/>
                  </a:lnTo>
                  <a:lnTo>
                    <a:pt x="39338" y="78863"/>
                  </a:lnTo>
                  <a:lnTo>
                    <a:pt x="39714" y="78112"/>
                  </a:lnTo>
                  <a:lnTo>
                    <a:pt x="40277" y="77455"/>
                  </a:lnTo>
                  <a:lnTo>
                    <a:pt x="40653" y="77173"/>
                  </a:lnTo>
                  <a:lnTo>
                    <a:pt x="41028" y="76891"/>
                  </a:lnTo>
                  <a:lnTo>
                    <a:pt x="41028" y="76891"/>
                  </a:lnTo>
                  <a:lnTo>
                    <a:pt x="40653" y="77736"/>
                  </a:lnTo>
                  <a:lnTo>
                    <a:pt x="40089" y="78488"/>
                  </a:lnTo>
                  <a:lnTo>
                    <a:pt x="39526" y="79051"/>
                  </a:lnTo>
                  <a:lnTo>
                    <a:pt x="38869" y="79614"/>
                  </a:lnTo>
                  <a:lnTo>
                    <a:pt x="38869" y="79802"/>
                  </a:lnTo>
                  <a:lnTo>
                    <a:pt x="38869" y="79990"/>
                  </a:lnTo>
                  <a:lnTo>
                    <a:pt x="38399" y="81022"/>
                  </a:lnTo>
                  <a:lnTo>
                    <a:pt x="38024" y="82055"/>
                  </a:lnTo>
                  <a:lnTo>
                    <a:pt x="37554" y="82149"/>
                  </a:lnTo>
                  <a:lnTo>
                    <a:pt x="37085" y="82243"/>
                  </a:lnTo>
                  <a:lnTo>
                    <a:pt x="36522" y="82712"/>
                  </a:lnTo>
                  <a:lnTo>
                    <a:pt x="36052" y="83276"/>
                  </a:lnTo>
                  <a:lnTo>
                    <a:pt x="35583" y="83839"/>
                  </a:lnTo>
                  <a:lnTo>
                    <a:pt x="35020" y="84308"/>
                  </a:lnTo>
                  <a:lnTo>
                    <a:pt x="34362" y="84590"/>
                  </a:lnTo>
                  <a:lnTo>
                    <a:pt x="34456" y="85247"/>
                  </a:lnTo>
                  <a:lnTo>
                    <a:pt x="34362" y="85904"/>
                  </a:lnTo>
                  <a:lnTo>
                    <a:pt x="33987" y="87125"/>
                  </a:lnTo>
                  <a:lnTo>
                    <a:pt x="33611" y="87594"/>
                  </a:lnTo>
                  <a:lnTo>
                    <a:pt x="33142" y="87970"/>
                  </a:lnTo>
                  <a:lnTo>
                    <a:pt x="33048" y="87970"/>
                  </a:lnTo>
                  <a:lnTo>
                    <a:pt x="32766" y="87876"/>
                  </a:lnTo>
                  <a:lnTo>
                    <a:pt x="32485" y="87782"/>
                  </a:lnTo>
                  <a:lnTo>
                    <a:pt x="32015" y="87876"/>
                  </a:lnTo>
                  <a:lnTo>
                    <a:pt x="31640" y="87970"/>
                  </a:lnTo>
                  <a:lnTo>
                    <a:pt x="31170" y="88158"/>
                  </a:lnTo>
                  <a:lnTo>
                    <a:pt x="30138" y="88345"/>
                  </a:lnTo>
                  <a:lnTo>
                    <a:pt x="29574" y="88439"/>
                  </a:lnTo>
                  <a:lnTo>
                    <a:pt x="29011" y="88345"/>
                  </a:lnTo>
                  <a:lnTo>
                    <a:pt x="28072" y="87407"/>
                  </a:lnTo>
                  <a:lnTo>
                    <a:pt x="26570" y="87407"/>
                  </a:lnTo>
                  <a:lnTo>
                    <a:pt x="26101" y="87313"/>
                  </a:lnTo>
                  <a:lnTo>
                    <a:pt x="25256" y="87219"/>
                  </a:lnTo>
                  <a:lnTo>
                    <a:pt x="22908" y="87219"/>
                  </a:lnTo>
                  <a:lnTo>
                    <a:pt x="22721" y="87313"/>
                  </a:lnTo>
                  <a:lnTo>
                    <a:pt x="22533" y="87407"/>
                  </a:lnTo>
                  <a:lnTo>
                    <a:pt x="21876" y="87407"/>
                  </a:lnTo>
                  <a:lnTo>
                    <a:pt x="21594" y="87500"/>
                  </a:lnTo>
                  <a:lnTo>
                    <a:pt x="21219" y="87594"/>
                  </a:lnTo>
                  <a:lnTo>
                    <a:pt x="19529" y="87594"/>
                  </a:lnTo>
                  <a:lnTo>
                    <a:pt x="19341" y="87970"/>
                  </a:lnTo>
                  <a:lnTo>
                    <a:pt x="19153" y="88251"/>
                  </a:lnTo>
                  <a:lnTo>
                    <a:pt x="19059" y="88627"/>
                  </a:lnTo>
                  <a:lnTo>
                    <a:pt x="19059" y="88909"/>
                  </a:lnTo>
                  <a:lnTo>
                    <a:pt x="19247" y="90880"/>
                  </a:lnTo>
                  <a:lnTo>
                    <a:pt x="19153" y="91162"/>
                  </a:lnTo>
                  <a:lnTo>
                    <a:pt x="18871" y="91350"/>
                  </a:lnTo>
                  <a:lnTo>
                    <a:pt x="18496" y="91537"/>
                  </a:lnTo>
                  <a:lnTo>
                    <a:pt x="18027" y="91725"/>
                  </a:lnTo>
                  <a:lnTo>
                    <a:pt x="17651" y="91913"/>
                  </a:lnTo>
                  <a:lnTo>
                    <a:pt x="17182" y="91725"/>
                  </a:lnTo>
                  <a:lnTo>
                    <a:pt x="16900" y="91631"/>
                  </a:lnTo>
                  <a:lnTo>
                    <a:pt x="16712" y="91444"/>
                  </a:lnTo>
                  <a:lnTo>
                    <a:pt x="16430" y="91256"/>
                  </a:lnTo>
                  <a:lnTo>
                    <a:pt x="16149" y="91162"/>
                  </a:lnTo>
                  <a:lnTo>
                    <a:pt x="15773" y="91068"/>
                  </a:lnTo>
                  <a:lnTo>
                    <a:pt x="15492" y="91068"/>
                  </a:lnTo>
                  <a:lnTo>
                    <a:pt x="15116" y="91444"/>
                  </a:lnTo>
                  <a:lnTo>
                    <a:pt x="14928" y="91819"/>
                  </a:lnTo>
                  <a:lnTo>
                    <a:pt x="14741" y="92289"/>
                  </a:lnTo>
                  <a:lnTo>
                    <a:pt x="14741" y="92758"/>
                  </a:lnTo>
                  <a:lnTo>
                    <a:pt x="14741" y="93978"/>
                  </a:lnTo>
                  <a:lnTo>
                    <a:pt x="14741" y="95199"/>
                  </a:lnTo>
                  <a:lnTo>
                    <a:pt x="14647" y="95762"/>
                  </a:lnTo>
                  <a:lnTo>
                    <a:pt x="14459" y="96232"/>
                  </a:lnTo>
                  <a:lnTo>
                    <a:pt x="14177" y="96701"/>
                  </a:lnTo>
                  <a:lnTo>
                    <a:pt x="13708" y="97077"/>
                  </a:lnTo>
                  <a:lnTo>
                    <a:pt x="12863" y="97546"/>
                  </a:lnTo>
                  <a:lnTo>
                    <a:pt x="12581" y="97828"/>
                  </a:lnTo>
                  <a:lnTo>
                    <a:pt x="12300" y="98297"/>
                  </a:lnTo>
                  <a:lnTo>
                    <a:pt x="12112" y="98579"/>
                  </a:lnTo>
                  <a:lnTo>
                    <a:pt x="11924" y="98954"/>
                  </a:lnTo>
                  <a:lnTo>
                    <a:pt x="11361" y="99518"/>
                  </a:lnTo>
                  <a:lnTo>
                    <a:pt x="10234" y="99518"/>
                  </a:lnTo>
                  <a:lnTo>
                    <a:pt x="9859" y="99611"/>
                  </a:lnTo>
                  <a:lnTo>
                    <a:pt x="9483" y="99799"/>
                  </a:lnTo>
                  <a:lnTo>
                    <a:pt x="9201" y="100081"/>
                  </a:lnTo>
                  <a:lnTo>
                    <a:pt x="9014" y="100456"/>
                  </a:lnTo>
                  <a:lnTo>
                    <a:pt x="8920" y="101020"/>
                  </a:lnTo>
                  <a:lnTo>
                    <a:pt x="8826" y="101583"/>
                  </a:lnTo>
                  <a:lnTo>
                    <a:pt x="8826" y="101865"/>
                  </a:lnTo>
                  <a:lnTo>
                    <a:pt x="8732" y="102240"/>
                  </a:lnTo>
                  <a:lnTo>
                    <a:pt x="8544" y="102522"/>
                  </a:lnTo>
                  <a:lnTo>
                    <a:pt x="8263" y="102804"/>
                  </a:lnTo>
                  <a:lnTo>
                    <a:pt x="7230" y="102804"/>
                  </a:lnTo>
                  <a:lnTo>
                    <a:pt x="7136" y="103085"/>
                  </a:lnTo>
                  <a:lnTo>
                    <a:pt x="7136" y="103367"/>
                  </a:lnTo>
                  <a:lnTo>
                    <a:pt x="6760" y="104024"/>
                  </a:lnTo>
                  <a:lnTo>
                    <a:pt x="6291" y="104587"/>
                  </a:lnTo>
                  <a:lnTo>
                    <a:pt x="5822" y="105057"/>
                  </a:lnTo>
                  <a:lnTo>
                    <a:pt x="5164" y="105526"/>
                  </a:lnTo>
                  <a:lnTo>
                    <a:pt x="4132" y="106183"/>
                  </a:lnTo>
                  <a:lnTo>
                    <a:pt x="3193" y="106934"/>
                  </a:lnTo>
                  <a:lnTo>
                    <a:pt x="3099" y="106653"/>
                  </a:lnTo>
                  <a:lnTo>
                    <a:pt x="2817" y="106465"/>
                  </a:lnTo>
                  <a:lnTo>
                    <a:pt x="2630" y="106183"/>
                  </a:lnTo>
                  <a:lnTo>
                    <a:pt x="2348" y="106090"/>
                  </a:lnTo>
                  <a:lnTo>
                    <a:pt x="2066" y="106090"/>
                  </a:lnTo>
                  <a:lnTo>
                    <a:pt x="1691" y="106277"/>
                  </a:lnTo>
                  <a:lnTo>
                    <a:pt x="1221" y="106465"/>
                  </a:lnTo>
                  <a:lnTo>
                    <a:pt x="470" y="106934"/>
                  </a:lnTo>
                  <a:lnTo>
                    <a:pt x="282" y="107122"/>
                  </a:lnTo>
                  <a:lnTo>
                    <a:pt x="189" y="107310"/>
                  </a:lnTo>
                  <a:lnTo>
                    <a:pt x="1" y="108437"/>
                  </a:lnTo>
                  <a:lnTo>
                    <a:pt x="1" y="109751"/>
                  </a:lnTo>
                  <a:lnTo>
                    <a:pt x="1033" y="109751"/>
                  </a:lnTo>
                  <a:lnTo>
                    <a:pt x="1221" y="109657"/>
                  </a:lnTo>
                  <a:lnTo>
                    <a:pt x="1409" y="109563"/>
                  </a:lnTo>
                  <a:lnTo>
                    <a:pt x="1503" y="109751"/>
                  </a:lnTo>
                  <a:lnTo>
                    <a:pt x="1597" y="109563"/>
                  </a:lnTo>
                  <a:lnTo>
                    <a:pt x="1972" y="109563"/>
                  </a:lnTo>
                  <a:lnTo>
                    <a:pt x="2160" y="109469"/>
                  </a:lnTo>
                  <a:lnTo>
                    <a:pt x="2254" y="109375"/>
                  </a:lnTo>
                  <a:lnTo>
                    <a:pt x="2254" y="109282"/>
                  </a:lnTo>
                  <a:lnTo>
                    <a:pt x="2630" y="108624"/>
                  </a:lnTo>
                  <a:lnTo>
                    <a:pt x="2817" y="108437"/>
                  </a:lnTo>
                  <a:lnTo>
                    <a:pt x="3005" y="108343"/>
                  </a:lnTo>
                  <a:lnTo>
                    <a:pt x="3193" y="108249"/>
                  </a:lnTo>
                  <a:lnTo>
                    <a:pt x="3474" y="108343"/>
                  </a:lnTo>
                  <a:lnTo>
                    <a:pt x="4226" y="108718"/>
                  </a:lnTo>
                  <a:lnTo>
                    <a:pt x="4601" y="108906"/>
                  </a:lnTo>
                  <a:lnTo>
                    <a:pt x="4883" y="109188"/>
                  </a:lnTo>
                  <a:lnTo>
                    <a:pt x="5164" y="109375"/>
                  </a:lnTo>
                  <a:lnTo>
                    <a:pt x="5258" y="109657"/>
                  </a:lnTo>
                  <a:lnTo>
                    <a:pt x="5352" y="109939"/>
                  </a:lnTo>
                  <a:lnTo>
                    <a:pt x="5446" y="110314"/>
                  </a:lnTo>
                  <a:lnTo>
                    <a:pt x="5540" y="110690"/>
                  </a:lnTo>
                  <a:lnTo>
                    <a:pt x="5728" y="111065"/>
                  </a:lnTo>
                  <a:lnTo>
                    <a:pt x="6009" y="111347"/>
                  </a:lnTo>
                  <a:lnTo>
                    <a:pt x="6291" y="111347"/>
                  </a:lnTo>
                  <a:lnTo>
                    <a:pt x="6760" y="111159"/>
                  </a:lnTo>
                  <a:lnTo>
                    <a:pt x="7042" y="110972"/>
                  </a:lnTo>
                  <a:lnTo>
                    <a:pt x="7136" y="110784"/>
                  </a:lnTo>
                  <a:lnTo>
                    <a:pt x="7511" y="110784"/>
                  </a:lnTo>
                  <a:lnTo>
                    <a:pt x="7699" y="110690"/>
                  </a:lnTo>
                  <a:lnTo>
                    <a:pt x="7887" y="110596"/>
                  </a:lnTo>
                  <a:lnTo>
                    <a:pt x="7981" y="110502"/>
                  </a:lnTo>
                  <a:lnTo>
                    <a:pt x="7981" y="110127"/>
                  </a:lnTo>
                  <a:lnTo>
                    <a:pt x="7981" y="109751"/>
                  </a:lnTo>
                  <a:lnTo>
                    <a:pt x="7887" y="108343"/>
                  </a:lnTo>
                  <a:lnTo>
                    <a:pt x="8450" y="107967"/>
                  </a:lnTo>
                  <a:lnTo>
                    <a:pt x="8826" y="107592"/>
                  </a:lnTo>
                  <a:lnTo>
                    <a:pt x="9295" y="107310"/>
                  </a:lnTo>
                  <a:lnTo>
                    <a:pt x="10140" y="106841"/>
                  </a:lnTo>
                  <a:lnTo>
                    <a:pt x="10516" y="106653"/>
                  </a:lnTo>
                  <a:lnTo>
                    <a:pt x="10797" y="106653"/>
                  </a:lnTo>
                  <a:lnTo>
                    <a:pt x="11079" y="106747"/>
                  </a:lnTo>
                  <a:lnTo>
                    <a:pt x="11267" y="106747"/>
                  </a:lnTo>
                  <a:lnTo>
                    <a:pt x="11736" y="106559"/>
                  </a:lnTo>
                  <a:lnTo>
                    <a:pt x="11549" y="105245"/>
                  </a:lnTo>
                  <a:lnTo>
                    <a:pt x="12018" y="104587"/>
                  </a:lnTo>
                  <a:lnTo>
                    <a:pt x="12393" y="104869"/>
                  </a:lnTo>
                  <a:lnTo>
                    <a:pt x="12769" y="104963"/>
                  </a:lnTo>
                  <a:lnTo>
                    <a:pt x="13238" y="105057"/>
                  </a:lnTo>
                  <a:lnTo>
                    <a:pt x="13802" y="104963"/>
                  </a:lnTo>
                  <a:lnTo>
                    <a:pt x="14271" y="104869"/>
                  </a:lnTo>
                  <a:lnTo>
                    <a:pt x="14741" y="104681"/>
                  </a:lnTo>
                  <a:lnTo>
                    <a:pt x="15961" y="104118"/>
                  </a:lnTo>
                  <a:lnTo>
                    <a:pt x="16806" y="103742"/>
                  </a:lnTo>
                  <a:lnTo>
                    <a:pt x="17088" y="103649"/>
                  </a:lnTo>
                  <a:lnTo>
                    <a:pt x="17275" y="103742"/>
                  </a:lnTo>
                  <a:lnTo>
                    <a:pt x="17463" y="103836"/>
                  </a:lnTo>
                  <a:lnTo>
                    <a:pt x="17745" y="104024"/>
                  </a:lnTo>
                  <a:lnTo>
                    <a:pt x="18308" y="104587"/>
                  </a:lnTo>
                  <a:lnTo>
                    <a:pt x="18590" y="104869"/>
                  </a:lnTo>
                  <a:lnTo>
                    <a:pt x="18778" y="104963"/>
                  </a:lnTo>
                  <a:lnTo>
                    <a:pt x="18965" y="104963"/>
                  </a:lnTo>
                  <a:lnTo>
                    <a:pt x="19247" y="104681"/>
                  </a:lnTo>
                  <a:lnTo>
                    <a:pt x="19623" y="104587"/>
                  </a:lnTo>
                  <a:lnTo>
                    <a:pt x="19623" y="104869"/>
                  </a:lnTo>
                  <a:lnTo>
                    <a:pt x="19716" y="105057"/>
                  </a:lnTo>
                  <a:lnTo>
                    <a:pt x="19904" y="105245"/>
                  </a:lnTo>
                  <a:lnTo>
                    <a:pt x="20092" y="105338"/>
                  </a:lnTo>
                  <a:lnTo>
                    <a:pt x="20467" y="105432"/>
                  </a:lnTo>
                  <a:lnTo>
                    <a:pt x="20843" y="105526"/>
                  </a:lnTo>
                  <a:lnTo>
                    <a:pt x="21312" y="105526"/>
                  </a:lnTo>
                  <a:lnTo>
                    <a:pt x="21688" y="105432"/>
                  </a:lnTo>
                  <a:lnTo>
                    <a:pt x="22439" y="105057"/>
                  </a:lnTo>
                  <a:lnTo>
                    <a:pt x="22627" y="105432"/>
                  </a:lnTo>
                  <a:lnTo>
                    <a:pt x="22627" y="105620"/>
                  </a:lnTo>
                  <a:lnTo>
                    <a:pt x="22533" y="105808"/>
                  </a:lnTo>
                  <a:lnTo>
                    <a:pt x="22533" y="105996"/>
                  </a:lnTo>
                  <a:lnTo>
                    <a:pt x="22627" y="106183"/>
                  </a:lnTo>
                  <a:lnTo>
                    <a:pt x="22815" y="106465"/>
                  </a:lnTo>
                  <a:lnTo>
                    <a:pt x="23002" y="106747"/>
                  </a:lnTo>
                  <a:lnTo>
                    <a:pt x="23284" y="106934"/>
                  </a:lnTo>
                  <a:lnTo>
                    <a:pt x="23660" y="107122"/>
                  </a:lnTo>
                  <a:lnTo>
                    <a:pt x="24598" y="107216"/>
                  </a:lnTo>
                  <a:lnTo>
                    <a:pt x="24974" y="107216"/>
                  </a:lnTo>
                  <a:lnTo>
                    <a:pt x="25349" y="107122"/>
                  </a:lnTo>
                  <a:lnTo>
                    <a:pt x="25631" y="106934"/>
                  </a:lnTo>
                  <a:lnTo>
                    <a:pt x="25819" y="106653"/>
                  </a:lnTo>
                  <a:lnTo>
                    <a:pt x="26007" y="106371"/>
                  </a:lnTo>
                  <a:lnTo>
                    <a:pt x="26194" y="105902"/>
                  </a:lnTo>
                  <a:lnTo>
                    <a:pt x="26382" y="105526"/>
                  </a:lnTo>
                  <a:lnTo>
                    <a:pt x="26570" y="105151"/>
                  </a:lnTo>
                  <a:lnTo>
                    <a:pt x="26945" y="104963"/>
                  </a:lnTo>
                  <a:lnTo>
                    <a:pt x="27321" y="104775"/>
                  </a:lnTo>
                  <a:lnTo>
                    <a:pt x="27697" y="104587"/>
                  </a:lnTo>
                  <a:lnTo>
                    <a:pt x="27884" y="104400"/>
                  </a:lnTo>
                  <a:lnTo>
                    <a:pt x="27884" y="104024"/>
                  </a:lnTo>
                  <a:lnTo>
                    <a:pt x="27603" y="103649"/>
                  </a:lnTo>
                  <a:lnTo>
                    <a:pt x="27133" y="103179"/>
                  </a:lnTo>
                  <a:lnTo>
                    <a:pt x="27415" y="102897"/>
                  </a:lnTo>
                  <a:lnTo>
                    <a:pt x="27603" y="102522"/>
                  </a:lnTo>
                  <a:lnTo>
                    <a:pt x="27697" y="102146"/>
                  </a:lnTo>
                  <a:lnTo>
                    <a:pt x="27697" y="101771"/>
                  </a:lnTo>
                  <a:lnTo>
                    <a:pt x="27697" y="101489"/>
                  </a:lnTo>
                  <a:lnTo>
                    <a:pt x="27790" y="101301"/>
                  </a:lnTo>
                  <a:lnTo>
                    <a:pt x="27884" y="100832"/>
                  </a:lnTo>
                  <a:lnTo>
                    <a:pt x="28166" y="100550"/>
                  </a:lnTo>
                  <a:lnTo>
                    <a:pt x="28635" y="99987"/>
                  </a:lnTo>
                  <a:lnTo>
                    <a:pt x="28729" y="99518"/>
                  </a:lnTo>
                  <a:lnTo>
                    <a:pt x="28823" y="99236"/>
                  </a:lnTo>
                  <a:lnTo>
                    <a:pt x="29105" y="99142"/>
                  </a:lnTo>
                  <a:lnTo>
                    <a:pt x="29574" y="99048"/>
                  </a:lnTo>
                  <a:lnTo>
                    <a:pt x="30138" y="99048"/>
                  </a:lnTo>
                  <a:lnTo>
                    <a:pt x="30701" y="98767"/>
                  </a:lnTo>
                  <a:lnTo>
                    <a:pt x="31170" y="98579"/>
                  </a:lnTo>
                  <a:lnTo>
                    <a:pt x="31640" y="98203"/>
                  </a:lnTo>
                  <a:lnTo>
                    <a:pt x="32015" y="98109"/>
                  </a:lnTo>
                  <a:lnTo>
                    <a:pt x="32297" y="98109"/>
                  </a:lnTo>
                  <a:lnTo>
                    <a:pt x="32579" y="98015"/>
                  </a:lnTo>
                  <a:lnTo>
                    <a:pt x="32860" y="97828"/>
                  </a:lnTo>
                  <a:lnTo>
                    <a:pt x="33611" y="98297"/>
                  </a:lnTo>
                  <a:lnTo>
                    <a:pt x="33893" y="98015"/>
                  </a:lnTo>
                  <a:lnTo>
                    <a:pt x="34175" y="97828"/>
                  </a:lnTo>
                  <a:lnTo>
                    <a:pt x="34644" y="97640"/>
                  </a:lnTo>
                  <a:lnTo>
                    <a:pt x="35113" y="97452"/>
                  </a:lnTo>
                  <a:lnTo>
                    <a:pt x="35583" y="97640"/>
                  </a:lnTo>
                  <a:lnTo>
                    <a:pt x="36052" y="97734"/>
                  </a:lnTo>
                  <a:lnTo>
                    <a:pt x="36522" y="97828"/>
                  </a:lnTo>
                  <a:lnTo>
                    <a:pt x="36803" y="97922"/>
                  </a:lnTo>
                  <a:lnTo>
                    <a:pt x="36991" y="98015"/>
                  </a:lnTo>
                  <a:lnTo>
                    <a:pt x="37367" y="98015"/>
                  </a:lnTo>
                  <a:lnTo>
                    <a:pt x="37742" y="98203"/>
                  </a:lnTo>
                  <a:lnTo>
                    <a:pt x="38024" y="98391"/>
                  </a:lnTo>
                  <a:lnTo>
                    <a:pt x="38118" y="98673"/>
                  </a:lnTo>
                  <a:lnTo>
                    <a:pt x="38305" y="98954"/>
                  </a:lnTo>
                  <a:lnTo>
                    <a:pt x="38587" y="99142"/>
                  </a:lnTo>
                  <a:lnTo>
                    <a:pt x="39057" y="99518"/>
                  </a:lnTo>
                  <a:lnTo>
                    <a:pt x="39714" y="100081"/>
                  </a:lnTo>
                  <a:lnTo>
                    <a:pt x="40089" y="100363"/>
                  </a:lnTo>
                  <a:lnTo>
                    <a:pt x="40277" y="100738"/>
                  </a:lnTo>
                  <a:lnTo>
                    <a:pt x="40465" y="100926"/>
                  </a:lnTo>
                  <a:lnTo>
                    <a:pt x="40746" y="101208"/>
                  </a:lnTo>
                  <a:lnTo>
                    <a:pt x="41028" y="101020"/>
                  </a:lnTo>
                  <a:lnTo>
                    <a:pt x="41216" y="100738"/>
                  </a:lnTo>
                  <a:lnTo>
                    <a:pt x="41310" y="100269"/>
                  </a:lnTo>
                  <a:lnTo>
                    <a:pt x="41404" y="99236"/>
                  </a:lnTo>
                  <a:lnTo>
                    <a:pt x="42530" y="99611"/>
                  </a:lnTo>
                  <a:lnTo>
                    <a:pt x="43000" y="99705"/>
                  </a:lnTo>
                  <a:lnTo>
                    <a:pt x="43563" y="99705"/>
                  </a:lnTo>
                  <a:lnTo>
                    <a:pt x="44314" y="99893"/>
                  </a:lnTo>
                  <a:lnTo>
                    <a:pt x="44971" y="100081"/>
                  </a:lnTo>
                  <a:lnTo>
                    <a:pt x="45347" y="100269"/>
                  </a:lnTo>
                  <a:lnTo>
                    <a:pt x="45628" y="100456"/>
                  </a:lnTo>
                  <a:lnTo>
                    <a:pt x="46098" y="100269"/>
                  </a:lnTo>
                  <a:lnTo>
                    <a:pt x="46473" y="100081"/>
                  </a:lnTo>
                  <a:lnTo>
                    <a:pt x="46849" y="99799"/>
                  </a:lnTo>
                  <a:lnTo>
                    <a:pt x="47131" y="99518"/>
                  </a:lnTo>
                  <a:lnTo>
                    <a:pt x="47131" y="99142"/>
                  </a:lnTo>
                  <a:lnTo>
                    <a:pt x="47037" y="98673"/>
                  </a:lnTo>
                  <a:lnTo>
                    <a:pt x="46755" y="98203"/>
                  </a:lnTo>
                  <a:lnTo>
                    <a:pt x="46473" y="98297"/>
                  </a:lnTo>
                  <a:lnTo>
                    <a:pt x="46192" y="98391"/>
                  </a:lnTo>
                  <a:lnTo>
                    <a:pt x="45910" y="98297"/>
                  </a:lnTo>
                  <a:lnTo>
                    <a:pt x="45628" y="98109"/>
                  </a:lnTo>
                  <a:lnTo>
                    <a:pt x="45910" y="97264"/>
                  </a:lnTo>
                  <a:lnTo>
                    <a:pt x="46567" y="98109"/>
                  </a:lnTo>
                  <a:lnTo>
                    <a:pt x="47224" y="97828"/>
                  </a:lnTo>
                  <a:lnTo>
                    <a:pt x="47976" y="97640"/>
                  </a:lnTo>
                  <a:lnTo>
                    <a:pt x="49384" y="97452"/>
                  </a:lnTo>
                  <a:lnTo>
                    <a:pt x="50041" y="97452"/>
                  </a:lnTo>
                  <a:lnTo>
                    <a:pt x="50792" y="97546"/>
                  </a:lnTo>
                  <a:lnTo>
                    <a:pt x="51449" y="97640"/>
                  </a:lnTo>
                  <a:lnTo>
                    <a:pt x="52200" y="97640"/>
                  </a:lnTo>
                  <a:lnTo>
                    <a:pt x="52013" y="98297"/>
                  </a:lnTo>
                  <a:lnTo>
                    <a:pt x="53139" y="99048"/>
                  </a:lnTo>
                  <a:lnTo>
                    <a:pt x="54547" y="100175"/>
                  </a:lnTo>
                  <a:lnTo>
                    <a:pt x="54829" y="100363"/>
                  </a:lnTo>
                  <a:lnTo>
                    <a:pt x="55111" y="100456"/>
                  </a:lnTo>
                  <a:lnTo>
                    <a:pt x="55392" y="100550"/>
                  </a:lnTo>
                  <a:lnTo>
                    <a:pt x="55674" y="100456"/>
                  </a:lnTo>
                  <a:lnTo>
                    <a:pt x="55956" y="100363"/>
                  </a:lnTo>
                  <a:lnTo>
                    <a:pt x="56237" y="100269"/>
                  </a:lnTo>
                  <a:lnTo>
                    <a:pt x="56425" y="99987"/>
                  </a:lnTo>
                  <a:lnTo>
                    <a:pt x="56613" y="99799"/>
                  </a:lnTo>
                  <a:lnTo>
                    <a:pt x="56895" y="99048"/>
                  </a:lnTo>
                  <a:lnTo>
                    <a:pt x="57082" y="98673"/>
                  </a:lnTo>
                  <a:lnTo>
                    <a:pt x="57458" y="98485"/>
                  </a:lnTo>
                  <a:lnTo>
                    <a:pt x="57552" y="98297"/>
                  </a:lnTo>
                  <a:lnTo>
                    <a:pt x="57646" y="98109"/>
                  </a:lnTo>
                  <a:lnTo>
                    <a:pt x="57552" y="97828"/>
                  </a:lnTo>
                  <a:lnTo>
                    <a:pt x="57458" y="97640"/>
                  </a:lnTo>
                  <a:lnTo>
                    <a:pt x="56988" y="96889"/>
                  </a:lnTo>
                  <a:lnTo>
                    <a:pt x="57458" y="96419"/>
                  </a:lnTo>
                  <a:lnTo>
                    <a:pt x="59148" y="96419"/>
                  </a:lnTo>
                  <a:lnTo>
                    <a:pt x="59335" y="96232"/>
                  </a:lnTo>
                  <a:lnTo>
                    <a:pt x="59617" y="96326"/>
                  </a:lnTo>
                  <a:lnTo>
                    <a:pt x="60462" y="96701"/>
                  </a:lnTo>
                  <a:lnTo>
                    <a:pt x="60650" y="96795"/>
                  </a:lnTo>
                  <a:lnTo>
                    <a:pt x="60932" y="96795"/>
                  </a:lnTo>
                  <a:lnTo>
                    <a:pt x="61495" y="96701"/>
                  </a:lnTo>
                  <a:lnTo>
                    <a:pt x="62715" y="96232"/>
                  </a:lnTo>
                  <a:lnTo>
                    <a:pt x="64030" y="95856"/>
                  </a:lnTo>
                  <a:lnTo>
                    <a:pt x="65438" y="95574"/>
                  </a:lnTo>
                  <a:lnTo>
                    <a:pt x="66752" y="95387"/>
                  </a:lnTo>
                  <a:lnTo>
                    <a:pt x="67222" y="95293"/>
                  </a:lnTo>
                  <a:lnTo>
                    <a:pt x="67503" y="95199"/>
                  </a:lnTo>
                  <a:lnTo>
                    <a:pt x="67785" y="95199"/>
                  </a:lnTo>
                  <a:lnTo>
                    <a:pt x="68161" y="95387"/>
                  </a:lnTo>
                  <a:lnTo>
                    <a:pt x="69193" y="95387"/>
                  </a:lnTo>
                  <a:lnTo>
                    <a:pt x="70038" y="95481"/>
                  </a:lnTo>
                  <a:lnTo>
                    <a:pt x="70883" y="95668"/>
                  </a:lnTo>
                  <a:lnTo>
                    <a:pt x="71728" y="96044"/>
                  </a:lnTo>
                  <a:lnTo>
                    <a:pt x="72479" y="96513"/>
                  </a:lnTo>
                  <a:lnTo>
                    <a:pt x="73136" y="96795"/>
                  </a:lnTo>
                  <a:lnTo>
                    <a:pt x="73418" y="96889"/>
                  </a:lnTo>
                  <a:lnTo>
                    <a:pt x="73700" y="96889"/>
                  </a:lnTo>
                  <a:lnTo>
                    <a:pt x="73981" y="96795"/>
                  </a:lnTo>
                  <a:lnTo>
                    <a:pt x="74263" y="96607"/>
                  </a:lnTo>
                  <a:lnTo>
                    <a:pt x="74545" y="96419"/>
                  </a:lnTo>
                  <a:lnTo>
                    <a:pt x="74732" y="96044"/>
                  </a:lnTo>
                  <a:lnTo>
                    <a:pt x="74920" y="95950"/>
                  </a:lnTo>
                  <a:lnTo>
                    <a:pt x="75108" y="95856"/>
                  </a:lnTo>
                  <a:lnTo>
                    <a:pt x="75296" y="95668"/>
                  </a:lnTo>
                  <a:lnTo>
                    <a:pt x="75484" y="95481"/>
                  </a:lnTo>
                  <a:lnTo>
                    <a:pt x="75577" y="95293"/>
                  </a:lnTo>
                  <a:lnTo>
                    <a:pt x="75765" y="95105"/>
                  </a:lnTo>
                  <a:lnTo>
                    <a:pt x="76235" y="94917"/>
                  </a:lnTo>
                  <a:lnTo>
                    <a:pt x="76516" y="94823"/>
                  </a:lnTo>
                  <a:lnTo>
                    <a:pt x="76704" y="94636"/>
                  </a:lnTo>
                  <a:lnTo>
                    <a:pt x="77173" y="94636"/>
                  </a:lnTo>
                  <a:lnTo>
                    <a:pt x="77361" y="94730"/>
                  </a:lnTo>
                  <a:lnTo>
                    <a:pt x="77549" y="94823"/>
                  </a:lnTo>
                  <a:lnTo>
                    <a:pt x="77925" y="94636"/>
                  </a:lnTo>
                  <a:lnTo>
                    <a:pt x="78676" y="93978"/>
                  </a:lnTo>
                  <a:lnTo>
                    <a:pt x="79521" y="93415"/>
                  </a:lnTo>
                  <a:lnTo>
                    <a:pt x="80084" y="93133"/>
                  </a:lnTo>
                  <a:lnTo>
                    <a:pt x="80647" y="92852"/>
                  </a:lnTo>
                  <a:lnTo>
                    <a:pt x="81210" y="92758"/>
                  </a:lnTo>
                  <a:lnTo>
                    <a:pt x="81774" y="92758"/>
                  </a:lnTo>
                  <a:lnTo>
                    <a:pt x="82149" y="92852"/>
                  </a:lnTo>
                  <a:lnTo>
                    <a:pt x="82525" y="92946"/>
                  </a:lnTo>
                  <a:lnTo>
                    <a:pt x="82619" y="92476"/>
                  </a:lnTo>
                  <a:lnTo>
                    <a:pt x="82713" y="91913"/>
                  </a:lnTo>
                  <a:lnTo>
                    <a:pt x="83088" y="91068"/>
                  </a:lnTo>
                  <a:lnTo>
                    <a:pt x="83370" y="90599"/>
                  </a:lnTo>
                  <a:lnTo>
                    <a:pt x="83745" y="90317"/>
                  </a:lnTo>
                  <a:lnTo>
                    <a:pt x="84121" y="90129"/>
                  </a:lnTo>
                  <a:lnTo>
                    <a:pt x="84590" y="89941"/>
                  </a:lnTo>
                  <a:lnTo>
                    <a:pt x="84966" y="89754"/>
                  </a:lnTo>
                  <a:lnTo>
                    <a:pt x="86280" y="89003"/>
                  </a:lnTo>
                  <a:lnTo>
                    <a:pt x="87876" y="88251"/>
                  </a:lnTo>
                  <a:lnTo>
                    <a:pt x="87876" y="87500"/>
                  </a:lnTo>
                  <a:lnTo>
                    <a:pt x="87782" y="86937"/>
                  </a:lnTo>
                  <a:lnTo>
                    <a:pt x="87595" y="86280"/>
                  </a:lnTo>
                  <a:lnTo>
                    <a:pt x="87407" y="85717"/>
                  </a:lnTo>
                  <a:lnTo>
                    <a:pt x="87219" y="85435"/>
                  </a:lnTo>
                  <a:lnTo>
                    <a:pt x="87313" y="85059"/>
                  </a:lnTo>
                  <a:lnTo>
                    <a:pt x="87501" y="84778"/>
                  </a:lnTo>
                  <a:lnTo>
                    <a:pt x="87782" y="84496"/>
                  </a:lnTo>
                  <a:lnTo>
                    <a:pt x="88158" y="84121"/>
                  </a:lnTo>
                  <a:lnTo>
                    <a:pt x="87876" y="83839"/>
                  </a:lnTo>
                  <a:lnTo>
                    <a:pt x="87595" y="83557"/>
                  </a:lnTo>
                  <a:lnTo>
                    <a:pt x="87313" y="83463"/>
                  </a:lnTo>
                  <a:lnTo>
                    <a:pt x="86937" y="83557"/>
                  </a:lnTo>
                  <a:lnTo>
                    <a:pt x="86562" y="83651"/>
                  </a:lnTo>
                  <a:lnTo>
                    <a:pt x="86186" y="83651"/>
                  </a:lnTo>
                  <a:lnTo>
                    <a:pt x="85623" y="83745"/>
                  </a:lnTo>
                  <a:lnTo>
                    <a:pt x="84403" y="83745"/>
                  </a:lnTo>
                  <a:lnTo>
                    <a:pt x="83745" y="83839"/>
                  </a:lnTo>
                  <a:lnTo>
                    <a:pt x="83182" y="84027"/>
                  </a:lnTo>
                  <a:lnTo>
                    <a:pt x="82431" y="84402"/>
                  </a:lnTo>
                  <a:lnTo>
                    <a:pt x="82149" y="84496"/>
                  </a:lnTo>
                  <a:lnTo>
                    <a:pt x="82055" y="84590"/>
                  </a:lnTo>
                  <a:lnTo>
                    <a:pt x="81868" y="84496"/>
                  </a:lnTo>
                  <a:lnTo>
                    <a:pt x="81492" y="84402"/>
                  </a:lnTo>
                  <a:lnTo>
                    <a:pt x="81117" y="84308"/>
                  </a:lnTo>
                  <a:lnTo>
                    <a:pt x="80366" y="84308"/>
                  </a:lnTo>
                  <a:lnTo>
                    <a:pt x="80178" y="84121"/>
                  </a:lnTo>
                  <a:lnTo>
                    <a:pt x="79990" y="83933"/>
                  </a:lnTo>
                  <a:lnTo>
                    <a:pt x="79802" y="83745"/>
                  </a:lnTo>
                  <a:lnTo>
                    <a:pt x="79521" y="83745"/>
                  </a:lnTo>
                  <a:lnTo>
                    <a:pt x="79145" y="83933"/>
                  </a:lnTo>
                  <a:lnTo>
                    <a:pt x="78863" y="84027"/>
                  </a:lnTo>
                  <a:lnTo>
                    <a:pt x="78582" y="84027"/>
                  </a:lnTo>
                  <a:lnTo>
                    <a:pt x="78300" y="83839"/>
                  </a:lnTo>
                  <a:lnTo>
                    <a:pt x="78018" y="83651"/>
                  </a:lnTo>
                  <a:lnTo>
                    <a:pt x="78488" y="83369"/>
                  </a:lnTo>
                  <a:lnTo>
                    <a:pt x="78582" y="83369"/>
                  </a:lnTo>
                  <a:lnTo>
                    <a:pt x="78769" y="83463"/>
                  </a:lnTo>
                  <a:lnTo>
                    <a:pt x="79521" y="82618"/>
                  </a:lnTo>
                  <a:lnTo>
                    <a:pt x="79051" y="82337"/>
                  </a:lnTo>
                  <a:lnTo>
                    <a:pt x="78582" y="82055"/>
                  </a:lnTo>
                  <a:lnTo>
                    <a:pt x="77925" y="81961"/>
                  </a:lnTo>
                  <a:lnTo>
                    <a:pt x="77267" y="81867"/>
                  </a:lnTo>
                  <a:lnTo>
                    <a:pt x="77080" y="81961"/>
                  </a:lnTo>
                  <a:lnTo>
                    <a:pt x="76798" y="82055"/>
                  </a:lnTo>
                  <a:lnTo>
                    <a:pt x="76422" y="82431"/>
                  </a:lnTo>
                  <a:lnTo>
                    <a:pt x="76047" y="82618"/>
                  </a:lnTo>
                  <a:lnTo>
                    <a:pt x="75671" y="82712"/>
                  </a:lnTo>
                  <a:lnTo>
                    <a:pt x="75953" y="82149"/>
                  </a:lnTo>
                  <a:lnTo>
                    <a:pt x="76422" y="81680"/>
                  </a:lnTo>
                  <a:lnTo>
                    <a:pt x="76516" y="81492"/>
                  </a:lnTo>
                  <a:lnTo>
                    <a:pt x="77831" y="81492"/>
                  </a:lnTo>
                  <a:lnTo>
                    <a:pt x="78394" y="80459"/>
                  </a:lnTo>
                  <a:lnTo>
                    <a:pt x="78863" y="80459"/>
                  </a:lnTo>
                  <a:lnTo>
                    <a:pt x="79333" y="80553"/>
                  </a:lnTo>
                  <a:lnTo>
                    <a:pt x="79896" y="80741"/>
                  </a:lnTo>
                  <a:lnTo>
                    <a:pt x="80366" y="80835"/>
                  </a:lnTo>
                  <a:lnTo>
                    <a:pt x="81117" y="80084"/>
                  </a:lnTo>
                  <a:lnTo>
                    <a:pt x="81586" y="79614"/>
                  </a:lnTo>
                  <a:lnTo>
                    <a:pt x="81774" y="79051"/>
                  </a:lnTo>
                  <a:lnTo>
                    <a:pt x="81962" y="78488"/>
                  </a:lnTo>
                  <a:lnTo>
                    <a:pt x="81962" y="77830"/>
                  </a:lnTo>
                  <a:lnTo>
                    <a:pt x="81868" y="77643"/>
                  </a:lnTo>
                  <a:lnTo>
                    <a:pt x="81774" y="77549"/>
                  </a:lnTo>
                  <a:lnTo>
                    <a:pt x="81680" y="77455"/>
                  </a:lnTo>
                  <a:lnTo>
                    <a:pt x="81398" y="77361"/>
                  </a:lnTo>
                  <a:lnTo>
                    <a:pt x="81023" y="77361"/>
                  </a:lnTo>
                  <a:lnTo>
                    <a:pt x="80647" y="77455"/>
                  </a:lnTo>
                  <a:lnTo>
                    <a:pt x="80272" y="77549"/>
                  </a:lnTo>
                  <a:lnTo>
                    <a:pt x="79990" y="77736"/>
                  </a:lnTo>
                  <a:lnTo>
                    <a:pt x="79614" y="77455"/>
                  </a:lnTo>
                  <a:lnTo>
                    <a:pt x="79896" y="77267"/>
                  </a:lnTo>
                  <a:lnTo>
                    <a:pt x="80178" y="77173"/>
                  </a:lnTo>
                  <a:lnTo>
                    <a:pt x="80553" y="77173"/>
                  </a:lnTo>
                  <a:lnTo>
                    <a:pt x="80741" y="76985"/>
                  </a:lnTo>
                  <a:lnTo>
                    <a:pt x="80929" y="76798"/>
                  </a:lnTo>
                  <a:lnTo>
                    <a:pt x="81117" y="76610"/>
                  </a:lnTo>
                  <a:lnTo>
                    <a:pt x="81586" y="75483"/>
                  </a:lnTo>
                  <a:lnTo>
                    <a:pt x="81868" y="75577"/>
                  </a:lnTo>
                  <a:lnTo>
                    <a:pt x="82149" y="75671"/>
                  </a:lnTo>
                  <a:lnTo>
                    <a:pt x="82900" y="76140"/>
                  </a:lnTo>
                  <a:lnTo>
                    <a:pt x="83276" y="76328"/>
                  </a:lnTo>
                  <a:lnTo>
                    <a:pt x="83745" y="76328"/>
                  </a:lnTo>
                  <a:lnTo>
                    <a:pt x="84215" y="76234"/>
                  </a:lnTo>
                  <a:lnTo>
                    <a:pt x="84590" y="76047"/>
                  </a:lnTo>
                  <a:lnTo>
                    <a:pt x="84872" y="75765"/>
                  </a:lnTo>
                  <a:lnTo>
                    <a:pt x="85154" y="75483"/>
                  </a:lnTo>
                  <a:lnTo>
                    <a:pt x="85341" y="75108"/>
                  </a:lnTo>
                  <a:lnTo>
                    <a:pt x="85435" y="74638"/>
                  </a:lnTo>
                  <a:lnTo>
                    <a:pt x="85435" y="73418"/>
                  </a:lnTo>
                  <a:lnTo>
                    <a:pt x="85341" y="73042"/>
                  </a:lnTo>
                  <a:lnTo>
                    <a:pt x="85248" y="72667"/>
                  </a:lnTo>
                  <a:lnTo>
                    <a:pt x="86562" y="72667"/>
                  </a:lnTo>
                  <a:lnTo>
                    <a:pt x="87031" y="71728"/>
                  </a:lnTo>
                  <a:lnTo>
                    <a:pt x="87688" y="70977"/>
                  </a:lnTo>
                  <a:lnTo>
                    <a:pt x="88440" y="70413"/>
                  </a:lnTo>
                  <a:lnTo>
                    <a:pt x="89285" y="69944"/>
                  </a:lnTo>
                  <a:lnTo>
                    <a:pt x="89472" y="68536"/>
                  </a:lnTo>
                  <a:lnTo>
                    <a:pt x="89566" y="67879"/>
                  </a:lnTo>
                  <a:lnTo>
                    <a:pt x="89472" y="67221"/>
                  </a:lnTo>
                  <a:lnTo>
                    <a:pt x="89566" y="66846"/>
                  </a:lnTo>
                  <a:lnTo>
                    <a:pt x="89566" y="66564"/>
                  </a:lnTo>
                  <a:lnTo>
                    <a:pt x="89848" y="65813"/>
                  </a:lnTo>
                  <a:lnTo>
                    <a:pt x="90317" y="64405"/>
                  </a:lnTo>
                  <a:lnTo>
                    <a:pt x="90411" y="64311"/>
                  </a:lnTo>
                  <a:lnTo>
                    <a:pt x="90505" y="64217"/>
                  </a:lnTo>
                  <a:lnTo>
                    <a:pt x="90505" y="59992"/>
                  </a:lnTo>
                  <a:lnTo>
                    <a:pt x="90411" y="59805"/>
                  </a:lnTo>
                  <a:lnTo>
                    <a:pt x="90317" y="59711"/>
                  </a:lnTo>
                  <a:lnTo>
                    <a:pt x="90317" y="58021"/>
                  </a:lnTo>
                  <a:lnTo>
                    <a:pt x="89191" y="56894"/>
                  </a:lnTo>
                  <a:lnTo>
                    <a:pt x="88346" y="56143"/>
                  </a:lnTo>
                  <a:lnTo>
                    <a:pt x="87501" y="55392"/>
                  </a:lnTo>
                  <a:lnTo>
                    <a:pt x="86562" y="54829"/>
                  </a:lnTo>
                  <a:lnTo>
                    <a:pt x="85623" y="54265"/>
                  </a:lnTo>
                  <a:lnTo>
                    <a:pt x="84872" y="53984"/>
                  </a:lnTo>
                  <a:lnTo>
                    <a:pt x="84215" y="53702"/>
                  </a:lnTo>
                  <a:lnTo>
                    <a:pt x="83558" y="53608"/>
                  </a:lnTo>
                  <a:lnTo>
                    <a:pt x="81774" y="53608"/>
                  </a:lnTo>
                  <a:lnTo>
                    <a:pt x="81586" y="53514"/>
                  </a:lnTo>
                  <a:lnTo>
                    <a:pt x="81304" y="53326"/>
                  </a:lnTo>
                  <a:lnTo>
                    <a:pt x="81023" y="53233"/>
                  </a:lnTo>
                  <a:lnTo>
                    <a:pt x="80366" y="53233"/>
                  </a:lnTo>
                  <a:lnTo>
                    <a:pt x="79896" y="53326"/>
                  </a:lnTo>
                  <a:lnTo>
                    <a:pt x="79427" y="53420"/>
                  </a:lnTo>
                  <a:lnTo>
                    <a:pt x="78394" y="53420"/>
                  </a:lnTo>
                  <a:lnTo>
                    <a:pt x="78300" y="53514"/>
                  </a:lnTo>
                  <a:lnTo>
                    <a:pt x="77831" y="53608"/>
                  </a:lnTo>
                  <a:lnTo>
                    <a:pt x="77455" y="53702"/>
                  </a:lnTo>
                  <a:lnTo>
                    <a:pt x="77080" y="53608"/>
                  </a:lnTo>
                  <a:lnTo>
                    <a:pt x="76704" y="53514"/>
                  </a:lnTo>
                  <a:lnTo>
                    <a:pt x="76422" y="53420"/>
                  </a:lnTo>
                  <a:lnTo>
                    <a:pt x="76141" y="53420"/>
                  </a:lnTo>
                  <a:lnTo>
                    <a:pt x="75577" y="53326"/>
                  </a:lnTo>
                  <a:lnTo>
                    <a:pt x="75390" y="54547"/>
                  </a:lnTo>
                  <a:lnTo>
                    <a:pt x="74920" y="56237"/>
                  </a:lnTo>
                  <a:lnTo>
                    <a:pt x="74545" y="56425"/>
                  </a:lnTo>
                  <a:lnTo>
                    <a:pt x="74169" y="56706"/>
                  </a:lnTo>
                  <a:lnTo>
                    <a:pt x="73700" y="56894"/>
                  </a:lnTo>
                  <a:lnTo>
                    <a:pt x="73418" y="56894"/>
                  </a:lnTo>
                  <a:lnTo>
                    <a:pt x="73230" y="56800"/>
                  </a:lnTo>
                  <a:lnTo>
                    <a:pt x="72855" y="56519"/>
                  </a:lnTo>
                  <a:lnTo>
                    <a:pt x="72667" y="56331"/>
                  </a:lnTo>
                  <a:lnTo>
                    <a:pt x="72573" y="56143"/>
                  </a:lnTo>
                  <a:lnTo>
                    <a:pt x="72198" y="55674"/>
                  </a:lnTo>
                  <a:lnTo>
                    <a:pt x="71822" y="55298"/>
                  </a:lnTo>
                  <a:lnTo>
                    <a:pt x="71353" y="55110"/>
                  </a:lnTo>
                  <a:lnTo>
                    <a:pt x="70789" y="55016"/>
                  </a:lnTo>
                  <a:lnTo>
                    <a:pt x="70695" y="54735"/>
                  </a:lnTo>
                  <a:lnTo>
                    <a:pt x="70695" y="54547"/>
                  </a:lnTo>
                  <a:lnTo>
                    <a:pt x="70789" y="54171"/>
                  </a:lnTo>
                  <a:lnTo>
                    <a:pt x="70977" y="53890"/>
                  </a:lnTo>
                  <a:lnTo>
                    <a:pt x="71071" y="53514"/>
                  </a:lnTo>
                  <a:lnTo>
                    <a:pt x="71259" y="53420"/>
                  </a:lnTo>
                  <a:lnTo>
                    <a:pt x="71447" y="53326"/>
                  </a:lnTo>
                  <a:lnTo>
                    <a:pt x="71728" y="53045"/>
                  </a:lnTo>
                  <a:lnTo>
                    <a:pt x="72010" y="52763"/>
                  </a:lnTo>
                  <a:lnTo>
                    <a:pt x="72291" y="52575"/>
                  </a:lnTo>
                  <a:lnTo>
                    <a:pt x="72667" y="52388"/>
                  </a:lnTo>
                  <a:lnTo>
                    <a:pt x="73043" y="52106"/>
                  </a:lnTo>
                  <a:lnTo>
                    <a:pt x="73606" y="51543"/>
                  </a:lnTo>
                  <a:lnTo>
                    <a:pt x="73888" y="51261"/>
                  </a:lnTo>
                  <a:lnTo>
                    <a:pt x="73981" y="51073"/>
                  </a:lnTo>
                  <a:lnTo>
                    <a:pt x="73981" y="50792"/>
                  </a:lnTo>
                  <a:lnTo>
                    <a:pt x="73794" y="50510"/>
                  </a:lnTo>
                  <a:lnTo>
                    <a:pt x="73512" y="49571"/>
                  </a:lnTo>
                  <a:lnTo>
                    <a:pt x="73324" y="49102"/>
                  </a:lnTo>
                  <a:lnTo>
                    <a:pt x="73324" y="48538"/>
                  </a:lnTo>
                  <a:lnTo>
                    <a:pt x="73230" y="48257"/>
                  </a:lnTo>
                  <a:lnTo>
                    <a:pt x="73136" y="47881"/>
                  </a:lnTo>
                  <a:lnTo>
                    <a:pt x="73043" y="47693"/>
                  </a:lnTo>
                  <a:lnTo>
                    <a:pt x="72949" y="47412"/>
                  </a:lnTo>
                  <a:lnTo>
                    <a:pt x="72761" y="46755"/>
                  </a:lnTo>
                  <a:lnTo>
                    <a:pt x="72573" y="46191"/>
                  </a:lnTo>
                  <a:lnTo>
                    <a:pt x="72104" y="45065"/>
                  </a:lnTo>
                  <a:lnTo>
                    <a:pt x="71822" y="44689"/>
                  </a:lnTo>
                  <a:lnTo>
                    <a:pt x="71447" y="44407"/>
                  </a:lnTo>
                  <a:lnTo>
                    <a:pt x="68630" y="42718"/>
                  </a:lnTo>
                  <a:lnTo>
                    <a:pt x="68161" y="42436"/>
                  </a:lnTo>
                  <a:lnTo>
                    <a:pt x="67973" y="42248"/>
                  </a:lnTo>
                  <a:lnTo>
                    <a:pt x="67879" y="42060"/>
                  </a:lnTo>
                  <a:lnTo>
                    <a:pt x="67597" y="41591"/>
                  </a:lnTo>
                  <a:lnTo>
                    <a:pt x="67316" y="41215"/>
                  </a:lnTo>
                  <a:lnTo>
                    <a:pt x="66658" y="40464"/>
                  </a:lnTo>
                  <a:lnTo>
                    <a:pt x="66565" y="40277"/>
                  </a:lnTo>
                  <a:lnTo>
                    <a:pt x="66471" y="39995"/>
                  </a:lnTo>
                  <a:lnTo>
                    <a:pt x="67503" y="41028"/>
                  </a:lnTo>
                  <a:lnTo>
                    <a:pt x="68442" y="41122"/>
                  </a:lnTo>
                  <a:lnTo>
                    <a:pt x="70226" y="41122"/>
                  </a:lnTo>
                  <a:lnTo>
                    <a:pt x="71071" y="41309"/>
                  </a:lnTo>
                  <a:lnTo>
                    <a:pt x="71071" y="40934"/>
                  </a:lnTo>
                  <a:lnTo>
                    <a:pt x="71071" y="40746"/>
                  </a:lnTo>
                  <a:lnTo>
                    <a:pt x="71071" y="40652"/>
                  </a:lnTo>
                  <a:lnTo>
                    <a:pt x="70883" y="40464"/>
                  </a:lnTo>
                  <a:lnTo>
                    <a:pt x="70883" y="40277"/>
                  </a:lnTo>
                  <a:lnTo>
                    <a:pt x="70883" y="40089"/>
                  </a:lnTo>
                  <a:lnTo>
                    <a:pt x="70789" y="39901"/>
                  </a:lnTo>
                  <a:lnTo>
                    <a:pt x="69757" y="38399"/>
                  </a:lnTo>
                  <a:lnTo>
                    <a:pt x="68630" y="36991"/>
                  </a:lnTo>
                  <a:lnTo>
                    <a:pt x="68348" y="36521"/>
                  </a:lnTo>
                  <a:lnTo>
                    <a:pt x="68067" y="36052"/>
                  </a:lnTo>
                  <a:lnTo>
                    <a:pt x="67785" y="35676"/>
                  </a:lnTo>
                  <a:lnTo>
                    <a:pt x="67410" y="35301"/>
                  </a:lnTo>
                  <a:lnTo>
                    <a:pt x="67410" y="35207"/>
                  </a:lnTo>
                  <a:lnTo>
                    <a:pt x="67034" y="33986"/>
                  </a:lnTo>
                  <a:lnTo>
                    <a:pt x="66940" y="33423"/>
                  </a:lnTo>
                  <a:lnTo>
                    <a:pt x="66940" y="33047"/>
                  </a:lnTo>
                  <a:lnTo>
                    <a:pt x="67034" y="32766"/>
                  </a:lnTo>
                  <a:lnTo>
                    <a:pt x="67128" y="32578"/>
                  </a:lnTo>
                  <a:lnTo>
                    <a:pt x="67316" y="32484"/>
                  </a:lnTo>
                  <a:lnTo>
                    <a:pt x="67691" y="32390"/>
                  </a:lnTo>
                  <a:lnTo>
                    <a:pt x="68067" y="32202"/>
                  </a:lnTo>
                  <a:lnTo>
                    <a:pt x="68161" y="32015"/>
                  </a:lnTo>
                  <a:lnTo>
                    <a:pt x="68254" y="31827"/>
                  </a:lnTo>
                  <a:lnTo>
                    <a:pt x="67879" y="31639"/>
                  </a:lnTo>
                  <a:lnTo>
                    <a:pt x="67597" y="31451"/>
                  </a:lnTo>
                  <a:lnTo>
                    <a:pt x="67128" y="31358"/>
                  </a:lnTo>
                  <a:lnTo>
                    <a:pt x="66658" y="31170"/>
                  </a:lnTo>
                  <a:lnTo>
                    <a:pt x="66283" y="30888"/>
                  </a:lnTo>
                  <a:lnTo>
                    <a:pt x="65907" y="30606"/>
                  </a:lnTo>
                  <a:lnTo>
                    <a:pt x="65344" y="29855"/>
                  </a:lnTo>
                  <a:lnTo>
                    <a:pt x="64875" y="29010"/>
                  </a:lnTo>
                  <a:lnTo>
                    <a:pt x="64311" y="27978"/>
                  </a:lnTo>
                  <a:lnTo>
                    <a:pt x="64030" y="27321"/>
                  </a:lnTo>
                  <a:lnTo>
                    <a:pt x="63748" y="26757"/>
                  </a:lnTo>
                  <a:lnTo>
                    <a:pt x="63560" y="26382"/>
                  </a:lnTo>
                  <a:lnTo>
                    <a:pt x="63373" y="26006"/>
                  </a:lnTo>
                  <a:lnTo>
                    <a:pt x="62715" y="25349"/>
                  </a:lnTo>
                  <a:lnTo>
                    <a:pt x="61495" y="24410"/>
                  </a:lnTo>
                  <a:lnTo>
                    <a:pt x="60932" y="23941"/>
                  </a:lnTo>
                  <a:lnTo>
                    <a:pt x="60274" y="23659"/>
                  </a:lnTo>
                  <a:lnTo>
                    <a:pt x="59711" y="23471"/>
                  </a:lnTo>
                  <a:lnTo>
                    <a:pt x="59148" y="23283"/>
                  </a:lnTo>
                  <a:lnTo>
                    <a:pt x="58397" y="23002"/>
                  </a:lnTo>
                  <a:lnTo>
                    <a:pt x="57646" y="22908"/>
                  </a:lnTo>
                  <a:lnTo>
                    <a:pt x="57176" y="22814"/>
                  </a:lnTo>
                  <a:lnTo>
                    <a:pt x="56707" y="22720"/>
                  </a:lnTo>
                  <a:lnTo>
                    <a:pt x="55674" y="22439"/>
                  </a:lnTo>
                  <a:lnTo>
                    <a:pt x="55674" y="21875"/>
                  </a:lnTo>
                  <a:lnTo>
                    <a:pt x="55580" y="21594"/>
                  </a:lnTo>
                  <a:lnTo>
                    <a:pt x="55392" y="21406"/>
                  </a:lnTo>
                  <a:lnTo>
                    <a:pt x="54923" y="20842"/>
                  </a:lnTo>
                  <a:lnTo>
                    <a:pt x="54547" y="20185"/>
                  </a:lnTo>
                  <a:lnTo>
                    <a:pt x="54266" y="19528"/>
                  </a:lnTo>
                  <a:lnTo>
                    <a:pt x="54172" y="19246"/>
                  </a:lnTo>
                  <a:lnTo>
                    <a:pt x="54078" y="18871"/>
                  </a:lnTo>
                  <a:lnTo>
                    <a:pt x="53984" y="18495"/>
                  </a:lnTo>
                  <a:lnTo>
                    <a:pt x="53796" y="18214"/>
                  </a:lnTo>
                  <a:lnTo>
                    <a:pt x="53609" y="17838"/>
                  </a:lnTo>
                  <a:lnTo>
                    <a:pt x="53609" y="17744"/>
                  </a:lnTo>
                  <a:lnTo>
                    <a:pt x="53702" y="17463"/>
                  </a:lnTo>
                  <a:lnTo>
                    <a:pt x="53327" y="16712"/>
                  </a:lnTo>
                  <a:lnTo>
                    <a:pt x="53045" y="15960"/>
                  </a:lnTo>
                  <a:lnTo>
                    <a:pt x="52576" y="14364"/>
                  </a:lnTo>
                  <a:lnTo>
                    <a:pt x="52482" y="14271"/>
                  </a:lnTo>
                  <a:lnTo>
                    <a:pt x="52482" y="14083"/>
                  </a:lnTo>
                  <a:lnTo>
                    <a:pt x="52482" y="13801"/>
                  </a:lnTo>
                  <a:lnTo>
                    <a:pt x="52482" y="13519"/>
                  </a:lnTo>
                  <a:lnTo>
                    <a:pt x="52388" y="13332"/>
                  </a:lnTo>
                  <a:lnTo>
                    <a:pt x="52294" y="13238"/>
                  </a:lnTo>
                  <a:lnTo>
                    <a:pt x="52200" y="13050"/>
                  </a:lnTo>
                  <a:lnTo>
                    <a:pt x="52106" y="12862"/>
                  </a:lnTo>
                  <a:lnTo>
                    <a:pt x="52013" y="12487"/>
                  </a:lnTo>
                  <a:lnTo>
                    <a:pt x="51919" y="12017"/>
                  </a:lnTo>
                  <a:lnTo>
                    <a:pt x="51825" y="11830"/>
                  </a:lnTo>
                  <a:lnTo>
                    <a:pt x="51637" y="11642"/>
                  </a:lnTo>
                  <a:lnTo>
                    <a:pt x="51637" y="11548"/>
                  </a:lnTo>
                  <a:lnTo>
                    <a:pt x="51637" y="11360"/>
                  </a:lnTo>
                  <a:lnTo>
                    <a:pt x="51543" y="11172"/>
                  </a:lnTo>
                  <a:lnTo>
                    <a:pt x="51449" y="10985"/>
                  </a:lnTo>
                  <a:lnTo>
                    <a:pt x="51261" y="10797"/>
                  </a:lnTo>
                  <a:lnTo>
                    <a:pt x="51261" y="10609"/>
                  </a:lnTo>
                  <a:lnTo>
                    <a:pt x="51168" y="10234"/>
                  </a:lnTo>
                  <a:lnTo>
                    <a:pt x="51168" y="9670"/>
                  </a:lnTo>
                  <a:lnTo>
                    <a:pt x="51261" y="9107"/>
                  </a:lnTo>
                  <a:lnTo>
                    <a:pt x="51168" y="8544"/>
                  </a:lnTo>
                  <a:lnTo>
                    <a:pt x="50980" y="7980"/>
                  </a:lnTo>
                  <a:lnTo>
                    <a:pt x="50980" y="7793"/>
                  </a:lnTo>
                  <a:lnTo>
                    <a:pt x="51074" y="7605"/>
                  </a:lnTo>
                  <a:lnTo>
                    <a:pt x="51261" y="7323"/>
                  </a:lnTo>
                  <a:lnTo>
                    <a:pt x="51261" y="6948"/>
                  </a:lnTo>
                  <a:lnTo>
                    <a:pt x="51261" y="6666"/>
                  </a:lnTo>
                  <a:lnTo>
                    <a:pt x="51168" y="6384"/>
                  </a:lnTo>
                  <a:lnTo>
                    <a:pt x="51074" y="6009"/>
                  </a:lnTo>
                  <a:lnTo>
                    <a:pt x="50980" y="5539"/>
                  </a:lnTo>
                  <a:lnTo>
                    <a:pt x="50792" y="5070"/>
                  </a:lnTo>
                  <a:lnTo>
                    <a:pt x="50604" y="4694"/>
                  </a:lnTo>
                  <a:lnTo>
                    <a:pt x="50604" y="4413"/>
                  </a:lnTo>
                  <a:lnTo>
                    <a:pt x="50417" y="4225"/>
                  </a:lnTo>
                  <a:lnTo>
                    <a:pt x="50041" y="3849"/>
                  </a:lnTo>
                  <a:lnTo>
                    <a:pt x="49290" y="3192"/>
                  </a:lnTo>
                  <a:lnTo>
                    <a:pt x="48727" y="2441"/>
                  </a:lnTo>
                  <a:lnTo>
                    <a:pt x="48539" y="2253"/>
                  </a:lnTo>
                  <a:lnTo>
                    <a:pt x="48351" y="2159"/>
                  </a:lnTo>
                  <a:lnTo>
                    <a:pt x="47882" y="2066"/>
                  </a:lnTo>
                  <a:lnTo>
                    <a:pt x="47600" y="1878"/>
                  </a:lnTo>
                  <a:lnTo>
                    <a:pt x="47318" y="1596"/>
                  </a:lnTo>
                  <a:lnTo>
                    <a:pt x="47131" y="1221"/>
                  </a:lnTo>
                  <a:lnTo>
                    <a:pt x="46943" y="845"/>
                  </a:lnTo>
                  <a:lnTo>
                    <a:pt x="46755" y="470"/>
                  </a:lnTo>
                  <a:lnTo>
                    <a:pt x="46286"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0" name="Google Shape;660;p146"/>
            <p:cNvSpPr/>
            <p:nvPr/>
          </p:nvSpPr>
          <p:spPr>
            <a:xfrm>
              <a:off x="2796025" y="2902075"/>
              <a:ext cx="753450" cy="582125"/>
            </a:xfrm>
            <a:custGeom>
              <a:avLst/>
              <a:gdLst/>
              <a:ahLst/>
              <a:cxnLst/>
              <a:rect l="l" t="t" r="r" b="b"/>
              <a:pathLst>
                <a:path w="30138" h="23285" extrusionOk="0">
                  <a:moveTo>
                    <a:pt x="18965" y="10046"/>
                  </a:moveTo>
                  <a:lnTo>
                    <a:pt x="19435" y="10140"/>
                  </a:lnTo>
                  <a:lnTo>
                    <a:pt x="19810" y="10234"/>
                  </a:lnTo>
                  <a:lnTo>
                    <a:pt x="21031" y="10234"/>
                  </a:lnTo>
                  <a:lnTo>
                    <a:pt x="21125" y="10328"/>
                  </a:lnTo>
                  <a:lnTo>
                    <a:pt x="21218" y="10516"/>
                  </a:lnTo>
                  <a:lnTo>
                    <a:pt x="21312" y="10798"/>
                  </a:lnTo>
                  <a:lnTo>
                    <a:pt x="21218" y="10985"/>
                  </a:lnTo>
                  <a:lnTo>
                    <a:pt x="21125" y="11079"/>
                  </a:lnTo>
                  <a:lnTo>
                    <a:pt x="20937" y="11455"/>
                  </a:lnTo>
                  <a:lnTo>
                    <a:pt x="20749" y="11736"/>
                  </a:lnTo>
                  <a:lnTo>
                    <a:pt x="20655" y="11924"/>
                  </a:lnTo>
                  <a:lnTo>
                    <a:pt x="20749" y="12112"/>
                  </a:lnTo>
                  <a:lnTo>
                    <a:pt x="20937" y="12487"/>
                  </a:lnTo>
                  <a:lnTo>
                    <a:pt x="19810" y="13990"/>
                  </a:lnTo>
                  <a:lnTo>
                    <a:pt x="18871" y="14177"/>
                  </a:lnTo>
                  <a:lnTo>
                    <a:pt x="18308" y="14271"/>
                  </a:lnTo>
                  <a:lnTo>
                    <a:pt x="18120" y="14271"/>
                  </a:lnTo>
                  <a:lnTo>
                    <a:pt x="17932" y="14177"/>
                  </a:lnTo>
                  <a:lnTo>
                    <a:pt x="17839" y="13990"/>
                  </a:lnTo>
                  <a:lnTo>
                    <a:pt x="17745" y="13802"/>
                  </a:lnTo>
                  <a:lnTo>
                    <a:pt x="17651" y="13332"/>
                  </a:lnTo>
                  <a:lnTo>
                    <a:pt x="17651" y="13051"/>
                  </a:lnTo>
                  <a:lnTo>
                    <a:pt x="18777" y="11830"/>
                  </a:lnTo>
                  <a:lnTo>
                    <a:pt x="18777" y="11361"/>
                  </a:lnTo>
                  <a:lnTo>
                    <a:pt x="18777" y="10985"/>
                  </a:lnTo>
                  <a:lnTo>
                    <a:pt x="18684" y="10704"/>
                  </a:lnTo>
                  <a:lnTo>
                    <a:pt x="18402" y="10234"/>
                  </a:lnTo>
                  <a:lnTo>
                    <a:pt x="18777" y="10046"/>
                  </a:lnTo>
                  <a:close/>
                  <a:moveTo>
                    <a:pt x="19247" y="1"/>
                  </a:moveTo>
                  <a:lnTo>
                    <a:pt x="19059" y="95"/>
                  </a:lnTo>
                  <a:lnTo>
                    <a:pt x="18496" y="470"/>
                  </a:lnTo>
                  <a:lnTo>
                    <a:pt x="18214" y="564"/>
                  </a:lnTo>
                  <a:lnTo>
                    <a:pt x="16900" y="564"/>
                  </a:lnTo>
                  <a:lnTo>
                    <a:pt x="16618" y="940"/>
                  </a:lnTo>
                  <a:lnTo>
                    <a:pt x="16430" y="1221"/>
                  </a:lnTo>
                  <a:lnTo>
                    <a:pt x="16243" y="1315"/>
                  </a:lnTo>
                  <a:lnTo>
                    <a:pt x="16055" y="1315"/>
                  </a:lnTo>
                  <a:lnTo>
                    <a:pt x="15679" y="1221"/>
                  </a:lnTo>
                  <a:lnTo>
                    <a:pt x="14928" y="1034"/>
                  </a:lnTo>
                  <a:lnTo>
                    <a:pt x="14553" y="940"/>
                  </a:lnTo>
                  <a:lnTo>
                    <a:pt x="14177" y="940"/>
                  </a:lnTo>
                  <a:lnTo>
                    <a:pt x="13895" y="1221"/>
                  </a:lnTo>
                  <a:lnTo>
                    <a:pt x="13708" y="1503"/>
                  </a:lnTo>
                  <a:lnTo>
                    <a:pt x="13614" y="1785"/>
                  </a:lnTo>
                  <a:lnTo>
                    <a:pt x="13520" y="2066"/>
                  </a:lnTo>
                  <a:lnTo>
                    <a:pt x="13520" y="2630"/>
                  </a:lnTo>
                  <a:lnTo>
                    <a:pt x="13520" y="3193"/>
                  </a:lnTo>
                  <a:lnTo>
                    <a:pt x="12863" y="3475"/>
                  </a:lnTo>
                  <a:lnTo>
                    <a:pt x="12487" y="3475"/>
                  </a:lnTo>
                  <a:lnTo>
                    <a:pt x="12299" y="3381"/>
                  </a:lnTo>
                  <a:lnTo>
                    <a:pt x="12112" y="3287"/>
                  </a:lnTo>
                  <a:lnTo>
                    <a:pt x="12018" y="3193"/>
                  </a:lnTo>
                  <a:lnTo>
                    <a:pt x="11173" y="3193"/>
                  </a:lnTo>
                  <a:lnTo>
                    <a:pt x="10609" y="3287"/>
                  </a:lnTo>
                  <a:lnTo>
                    <a:pt x="9483" y="3662"/>
                  </a:lnTo>
                  <a:lnTo>
                    <a:pt x="9389" y="3662"/>
                  </a:lnTo>
                  <a:lnTo>
                    <a:pt x="9295" y="3756"/>
                  </a:lnTo>
                  <a:lnTo>
                    <a:pt x="9201" y="3944"/>
                  </a:lnTo>
                  <a:lnTo>
                    <a:pt x="9107" y="4038"/>
                  </a:lnTo>
                  <a:lnTo>
                    <a:pt x="9107" y="4226"/>
                  </a:lnTo>
                  <a:lnTo>
                    <a:pt x="9013" y="4601"/>
                  </a:lnTo>
                  <a:lnTo>
                    <a:pt x="9013" y="4883"/>
                  </a:lnTo>
                  <a:lnTo>
                    <a:pt x="8920" y="4977"/>
                  </a:lnTo>
                  <a:lnTo>
                    <a:pt x="8826" y="5071"/>
                  </a:lnTo>
                  <a:lnTo>
                    <a:pt x="8826" y="5446"/>
                  </a:lnTo>
                  <a:lnTo>
                    <a:pt x="8826" y="5822"/>
                  </a:lnTo>
                  <a:lnTo>
                    <a:pt x="8544" y="6385"/>
                  </a:lnTo>
                  <a:lnTo>
                    <a:pt x="8169" y="6948"/>
                  </a:lnTo>
                  <a:lnTo>
                    <a:pt x="7605" y="7418"/>
                  </a:lnTo>
                  <a:lnTo>
                    <a:pt x="7324" y="7793"/>
                  </a:lnTo>
                  <a:lnTo>
                    <a:pt x="7230" y="8263"/>
                  </a:lnTo>
                  <a:lnTo>
                    <a:pt x="7136" y="8450"/>
                  </a:lnTo>
                  <a:lnTo>
                    <a:pt x="6948" y="8638"/>
                  </a:lnTo>
                  <a:lnTo>
                    <a:pt x="6666" y="9014"/>
                  </a:lnTo>
                  <a:lnTo>
                    <a:pt x="6385" y="8920"/>
                  </a:lnTo>
                  <a:lnTo>
                    <a:pt x="6197" y="9014"/>
                  </a:lnTo>
                  <a:lnTo>
                    <a:pt x="5821" y="9108"/>
                  </a:lnTo>
                  <a:lnTo>
                    <a:pt x="5540" y="9389"/>
                  </a:lnTo>
                  <a:lnTo>
                    <a:pt x="5164" y="9577"/>
                  </a:lnTo>
                  <a:lnTo>
                    <a:pt x="4038" y="9014"/>
                  </a:lnTo>
                  <a:lnTo>
                    <a:pt x="3662" y="8920"/>
                  </a:lnTo>
                  <a:lnTo>
                    <a:pt x="3474" y="9014"/>
                  </a:lnTo>
                  <a:lnTo>
                    <a:pt x="3193" y="9108"/>
                  </a:lnTo>
                  <a:lnTo>
                    <a:pt x="3099" y="9295"/>
                  </a:lnTo>
                  <a:lnTo>
                    <a:pt x="3099" y="9389"/>
                  </a:lnTo>
                  <a:lnTo>
                    <a:pt x="3099" y="9765"/>
                  </a:lnTo>
                  <a:lnTo>
                    <a:pt x="3193" y="10046"/>
                  </a:lnTo>
                  <a:lnTo>
                    <a:pt x="3474" y="10234"/>
                  </a:lnTo>
                  <a:lnTo>
                    <a:pt x="4883" y="10704"/>
                  </a:lnTo>
                  <a:lnTo>
                    <a:pt x="4883" y="11361"/>
                  </a:lnTo>
                  <a:lnTo>
                    <a:pt x="3568" y="12581"/>
                  </a:lnTo>
                  <a:lnTo>
                    <a:pt x="1972" y="12581"/>
                  </a:lnTo>
                  <a:lnTo>
                    <a:pt x="1503" y="12675"/>
                  </a:lnTo>
                  <a:lnTo>
                    <a:pt x="1409" y="12863"/>
                  </a:lnTo>
                  <a:lnTo>
                    <a:pt x="1315" y="12957"/>
                  </a:lnTo>
                  <a:lnTo>
                    <a:pt x="1127" y="13426"/>
                  </a:lnTo>
                  <a:lnTo>
                    <a:pt x="1" y="13708"/>
                  </a:lnTo>
                  <a:lnTo>
                    <a:pt x="1" y="14647"/>
                  </a:lnTo>
                  <a:lnTo>
                    <a:pt x="1033" y="15492"/>
                  </a:lnTo>
                  <a:lnTo>
                    <a:pt x="1691" y="15961"/>
                  </a:lnTo>
                  <a:lnTo>
                    <a:pt x="2066" y="16243"/>
                  </a:lnTo>
                  <a:lnTo>
                    <a:pt x="2348" y="16524"/>
                  </a:lnTo>
                  <a:lnTo>
                    <a:pt x="2817" y="17182"/>
                  </a:lnTo>
                  <a:lnTo>
                    <a:pt x="2911" y="17557"/>
                  </a:lnTo>
                  <a:lnTo>
                    <a:pt x="2911" y="17933"/>
                  </a:lnTo>
                  <a:lnTo>
                    <a:pt x="2911" y="18308"/>
                  </a:lnTo>
                  <a:lnTo>
                    <a:pt x="4601" y="19059"/>
                  </a:lnTo>
                  <a:lnTo>
                    <a:pt x="4976" y="19247"/>
                  </a:lnTo>
                  <a:lnTo>
                    <a:pt x="5352" y="19529"/>
                  </a:lnTo>
                  <a:lnTo>
                    <a:pt x="5728" y="19810"/>
                  </a:lnTo>
                  <a:lnTo>
                    <a:pt x="6009" y="20186"/>
                  </a:lnTo>
                  <a:lnTo>
                    <a:pt x="6572" y="20374"/>
                  </a:lnTo>
                  <a:lnTo>
                    <a:pt x="6948" y="20561"/>
                  </a:lnTo>
                  <a:lnTo>
                    <a:pt x="7511" y="20749"/>
                  </a:lnTo>
                  <a:lnTo>
                    <a:pt x="8075" y="20749"/>
                  </a:lnTo>
                  <a:lnTo>
                    <a:pt x="8544" y="20655"/>
                  </a:lnTo>
                  <a:lnTo>
                    <a:pt x="8826" y="20561"/>
                  </a:lnTo>
                  <a:lnTo>
                    <a:pt x="9013" y="20468"/>
                  </a:lnTo>
                  <a:lnTo>
                    <a:pt x="9201" y="20186"/>
                  </a:lnTo>
                  <a:lnTo>
                    <a:pt x="9389" y="19904"/>
                  </a:lnTo>
                  <a:lnTo>
                    <a:pt x="9577" y="19529"/>
                  </a:lnTo>
                  <a:lnTo>
                    <a:pt x="9765" y="19059"/>
                  </a:lnTo>
                  <a:lnTo>
                    <a:pt x="9952" y="18872"/>
                  </a:lnTo>
                  <a:lnTo>
                    <a:pt x="10140" y="18778"/>
                  </a:lnTo>
                  <a:lnTo>
                    <a:pt x="10328" y="18590"/>
                  </a:lnTo>
                  <a:lnTo>
                    <a:pt x="10422" y="18402"/>
                  </a:lnTo>
                  <a:lnTo>
                    <a:pt x="10328" y="18214"/>
                  </a:lnTo>
                  <a:lnTo>
                    <a:pt x="10140" y="17839"/>
                  </a:lnTo>
                  <a:lnTo>
                    <a:pt x="10046" y="17463"/>
                  </a:lnTo>
                  <a:lnTo>
                    <a:pt x="10046" y="17088"/>
                  </a:lnTo>
                  <a:lnTo>
                    <a:pt x="10328" y="16806"/>
                  </a:lnTo>
                  <a:lnTo>
                    <a:pt x="10985" y="16243"/>
                  </a:lnTo>
                  <a:lnTo>
                    <a:pt x="11454" y="16055"/>
                  </a:lnTo>
                  <a:lnTo>
                    <a:pt x="11924" y="15961"/>
                  </a:lnTo>
                  <a:lnTo>
                    <a:pt x="12487" y="15210"/>
                  </a:lnTo>
                  <a:lnTo>
                    <a:pt x="13144" y="15867"/>
                  </a:lnTo>
                  <a:lnTo>
                    <a:pt x="13708" y="16524"/>
                  </a:lnTo>
                  <a:lnTo>
                    <a:pt x="13989" y="16806"/>
                  </a:lnTo>
                  <a:lnTo>
                    <a:pt x="14177" y="17182"/>
                  </a:lnTo>
                  <a:lnTo>
                    <a:pt x="14271" y="17651"/>
                  </a:lnTo>
                  <a:lnTo>
                    <a:pt x="14365" y="18027"/>
                  </a:lnTo>
                  <a:lnTo>
                    <a:pt x="14365" y="18684"/>
                  </a:lnTo>
                  <a:lnTo>
                    <a:pt x="14553" y="19153"/>
                  </a:lnTo>
                  <a:lnTo>
                    <a:pt x="14834" y="19529"/>
                  </a:lnTo>
                  <a:lnTo>
                    <a:pt x="15398" y="19998"/>
                  </a:lnTo>
                  <a:lnTo>
                    <a:pt x="15585" y="19904"/>
                  </a:lnTo>
                  <a:lnTo>
                    <a:pt x="15773" y="19810"/>
                  </a:lnTo>
                  <a:lnTo>
                    <a:pt x="16149" y="19904"/>
                  </a:lnTo>
                  <a:lnTo>
                    <a:pt x="16336" y="20092"/>
                  </a:lnTo>
                  <a:lnTo>
                    <a:pt x="16524" y="20374"/>
                  </a:lnTo>
                  <a:lnTo>
                    <a:pt x="16618" y="20749"/>
                  </a:lnTo>
                  <a:lnTo>
                    <a:pt x="16618" y="21031"/>
                  </a:lnTo>
                  <a:lnTo>
                    <a:pt x="16430" y="21313"/>
                  </a:lnTo>
                  <a:lnTo>
                    <a:pt x="16243" y="21594"/>
                  </a:lnTo>
                  <a:lnTo>
                    <a:pt x="16149" y="21876"/>
                  </a:lnTo>
                  <a:lnTo>
                    <a:pt x="16243" y="22158"/>
                  </a:lnTo>
                  <a:lnTo>
                    <a:pt x="16336" y="22439"/>
                  </a:lnTo>
                  <a:lnTo>
                    <a:pt x="16524" y="22721"/>
                  </a:lnTo>
                  <a:lnTo>
                    <a:pt x="16712" y="22909"/>
                  </a:lnTo>
                  <a:lnTo>
                    <a:pt x="16900" y="22909"/>
                  </a:lnTo>
                  <a:lnTo>
                    <a:pt x="17181" y="22815"/>
                  </a:lnTo>
                  <a:lnTo>
                    <a:pt x="17275" y="22721"/>
                  </a:lnTo>
                  <a:lnTo>
                    <a:pt x="18402" y="22627"/>
                  </a:lnTo>
                  <a:lnTo>
                    <a:pt x="18684" y="22533"/>
                  </a:lnTo>
                  <a:lnTo>
                    <a:pt x="18965" y="22251"/>
                  </a:lnTo>
                  <a:lnTo>
                    <a:pt x="19153" y="22158"/>
                  </a:lnTo>
                  <a:lnTo>
                    <a:pt x="19435" y="22064"/>
                  </a:lnTo>
                  <a:lnTo>
                    <a:pt x="19528" y="22064"/>
                  </a:lnTo>
                  <a:lnTo>
                    <a:pt x="19904" y="21782"/>
                  </a:lnTo>
                  <a:lnTo>
                    <a:pt x="20092" y="21688"/>
                  </a:lnTo>
                  <a:lnTo>
                    <a:pt x="20280" y="21688"/>
                  </a:lnTo>
                  <a:lnTo>
                    <a:pt x="20655" y="21970"/>
                  </a:lnTo>
                  <a:lnTo>
                    <a:pt x="20937" y="22251"/>
                  </a:lnTo>
                  <a:lnTo>
                    <a:pt x="21406" y="22721"/>
                  </a:lnTo>
                  <a:lnTo>
                    <a:pt x="21594" y="22909"/>
                  </a:lnTo>
                  <a:lnTo>
                    <a:pt x="21876" y="23284"/>
                  </a:lnTo>
                  <a:lnTo>
                    <a:pt x="22908" y="23284"/>
                  </a:lnTo>
                  <a:lnTo>
                    <a:pt x="23472" y="23190"/>
                  </a:lnTo>
                  <a:lnTo>
                    <a:pt x="23941" y="22909"/>
                  </a:lnTo>
                  <a:lnTo>
                    <a:pt x="24317" y="22533"/>
                  </a:lnTo>
                  <a:lnTo>
                    <a:pt x="24692" y="22251"/>
                  </a:lnTo>
                  <a:lnTo>
                    <a:pt x="24786" y="22064"/>
                  </a:lnTo>
                  <a:lnTo>
                    <a:pt x="24786" y="21782"/>
                  </a:lnTo>
                  <a:lnTo>
                    <a:pt x="24786" y="21594"/>
                  </a:lnTo>
                  <a:lnTo>
                    <a:pt x="24974" y="21406"/>
                  </a:lnTo>
                  <a:lnTo>
                    <a:pt x="24786" y="21125"/>
                  </a:lnTo>
                  <a:lnTo>
                    <a:pt x="24786" y="20749"/>
                  </a:lnTo>
                  <a:lnTo>
                    <a:pt x="24786" y="20092"/>
                  </a:lnTo>
                  <a:lnTo>
                    <a:pt x="25537" y="19904"/>
                  </a:lnTo>
                  <a:lnTo>
                    <a:pt x="25913" y="19904"/>
                  </a:lnTo>
                  <a:lnTo>
                    <a:pt x="26288" y="19998"/>
                  </a:lnTo>
                  <a:lnTo>
                    <a:pt x="26758" y="20092"/>
                  </a:lnTo>
                  <a:lnTo>
                    <a:pt x="27321" y="20092"/>
                  </a:lnTo>
                  <a:lnTo>
                    <a:pt x="27790" y="19904"/>
                  </a:lnTo>
                  <a:lnTo>
                    <a:pt x="28260" y="19623"/>
                  </a:lnTo>
                  <a:lnTo>
                    <a:pt x="28635" y="19153"/>
                  </a:lnTo>
                  <a:lnTo>
                    <a:pt x="28917" y="18496"/>
                  </a:lnTo>
                  <a:lnTo>
                    <a:pt x="28729" y="18214"/>
                  </a:lnTo>
                  <a:lnTo>
                    <a:pt x="28635" y="17839"/>
                  </a:lnTo>
                  <a:lnTo>
                    <a:pt x="28635" y="17463"/>
                  </a:lnTo>
                  <a:lnTo>
                    <a:pt x="28635" y="17182"/>
                  </a:lnTo>
                  <a:lnTo>
                    <a:pt x="28260" y="17088"/>
                  </a:lnTo>
                  <a:lnTo>
                    <a:pt x="27978" y="17088"/>
                  </a:lnTo>
                  <a:lnTo>
                    <a:pt x="27790" y="16994"/>
                  </a:lnTo>
                  <a:lnTo>
                    <a:pt x="27696" y="16712"/>
                  </a:lnTo>
                  <a:lnTo>
                    <a:pt x="27696" y="16524"/>
                  </a:lnTo>
                  <a:lnTo>
                    <a:pt x="27696" y="16337"/>
                  </a:lnTo>
                  <a:lnTo>
                    <a:pt x="27884" y="15867"/>
                  </a:lnTo>
                  <a:lnTo>
                    <a:pt x="28072" y="15398"/>
                  </a:lnTo>
                  <a:lnTo>
                    <a:pt x="28072" y="14928"/>
                  </a:lnTo>
                  <a:lnTo>
                    <a:pt x="27884" y="14459"/>
                  </a:lnTo>
                  <a:lnTo>
                    <a:pt x="27884" y="14177"/>
                  </a:lnTo>
                  <a:lnTo>
                    <a:pt x="27884" y="13708"/>
                  </a:lnTo>
                  <a:lnTo>
                    <a:pt x="28917" y="14835"/>
                  </a:lnTo>
                  <a:lnTo>
                    <a:pt x="28635" y="17182"/>
                  </a:lnTo>
                  <a:lnTo>
                    <a:pt x="29199" y="17369"/>
                  </a:lnTo>
                  <a:lnTo>
                    <a:pt x="29480" y="17276"/>
                  </a:lnTo>
                  <a:lnTo>
                    <a:pt x="29668" y="17276"/>
                  </a:lnTo>
                  <a:lnTo>
                    <a:pt x="29856" y="17182"/>
                  </a:lnTo>
                  <a:lnTo>
                    <a:pt x="29950" y="16994"/>
                  </a:lnTo>
                  <a:lnTo>
                    <a:pt x="30137" y="16431"/>
                  </a:lnTo>
                  <a:lnTo>
                    <a:pt x="30137" y="15773"/>
                  </a:lnTo>
                  <a:lnTo>
                    <a:pt x="30043" y="15116"/>
                  </a:lnTo>
                  <a:lnTo>
                    <a:pt x="29950" y="14459"/>
                  </a:lnTo>
                  <a:lnTo>
                    <a:pt x="29856" y="13802"/>
                  </a:lnTo>
                  <a:lnTo>
                    <a:pt x="29856" y="13614"/>
                  </a:lnTo>
                  <a:lnTo>
                    <a:pt x="29762" y="13520"/>
                  </a:lnTo>
                  <a:lnTo>
                    <a:pt x="29574" y="13239"/>
                  </a:lnTo>
                  <a:lnTo>
                    <a:pt x="29480" y="13051"/>
                  </a:lnTo>
                  <a:lnTo>
                    <a:pt x="29480" y="12769"/>
                  </a:lnTo>
                  <a:lnTo>
                    <a:pt x="29480" y="12487"/>
                  </a:lnTo>
                  <a:lnTo>
                    <a:pt x="29386" y="12206"/>
                  </a:lnTo>
                  <a:lnTo>
                    <a:pt x="29199" y="11924"/>
                  </a:lnTo>
                  <a:lnTo>
                    <a:pt x="29011" y="11642"/>
                  </a:lnTo>
                  <a:lnTo>
                    <a:pt x="27133" y="11642"/>
                  </a:lnTo>
                  <a:lnTo>
                    <a:pt x="25162" y="11736"/>
                  </a:lnTo>
                  <a:lnTo>
                    <a:pt x="25162" y="11736"/>
                  </a:lnTo>
                  <a:lnTo>
                    <a:pt x="25255" y="11455"/>
                  </a:lnTo>
                  <a:lnTo>
                    <a:pt x="25443" y="11361"/>
                  </a:lnTo>
                  <a:lnTo>
                    <a:pt x="25631" y="11173"/>
                  </a:lnTo>
                  <a:lnTo>
                    <a:pt x="25819" y="11079"/>
                  </a:lnTo>
                  <a:lnTo>
                    <a:pt x="26006" y="10704"/>
                  </a:lnTo>
                  <a:lnTo>
                    <a:pt x="26194" y="10516"/>
                  </a:lnTo>
                  <a:lnTo>
                    <a:pt x="26476" y="10422"/>
                  </a:lnTo>
                  <a:lnTo>
                    <a:pt x="26851" y="10422"/>
                  </a:lnTo>
                  <a:lnTo>
                    <a:pt x="26945" y="10328"/>
                  </a:lnTo>
                  <a:lnTo>
                    <a:pt x="27039" y="10234"/>
                  </a:lnTo>
                  <a:lnTo>
                    <a:pt x="27321" y="10234"/>
                  </a:lnTo>
                  <a:lnTo>
                    <a:pt x="27603" y="10140"/>
                  </a:lnTo>
                  <a:lnTo>
                    <a:pt x="27696" y="10046"/>
                  </a:lnTo>
                  <a:lnTo>
                    <a:pt x="27790" y="9859"/>
                  </a:lnTo>
                  <a:lnTo>
                    <a:pt x="27884" y="9201"/>
                  </a:lnTo>
                  <a:lnTo>
                    <a:pt x="27790" y="8732"/>
                  </a:lnTo>
                  <a:lnTo>
                    <a:pt x="27509" y="8263"/>
                  </a:lnTo>
                  <a:lnTo>
                    <a:pt x="27039" y="7887"/>
                  </a:lnTo>
                  <a:lnTo>
                    <a:pt x="26570" y="7512"/>
                  </a:lnTo>
                  <a:lnTo>
                    <a:pt x="26288" y="7324"/>
                  </a:lnTo>
                  <a:lnTo>
                    <a:pt x="26194" y="7042"/>
                  </a:lnTo>
                  <a:lnTo>
                    <a:pt x="26100" y="6854"/>
                  </a:lnTo>
                  <a:lnTo>
                    <a:pt x="25913" y="6760"/>
                  </a:lnTo>
                  <a:lnTo>
                    <a:pt x="25443" y="6291"/>
                  </a:lnTo>
                  <a:lnTo>
                    <a:pt x="25162" y="5728"/>
                  </a:lnTo>
                  <a:lnTo>
                    <a:pt x="24974" y="5071"/>
                  </a:lnTo>
                  <a:lnTo>
                    <a:pt x="24974" y="4413"/>
                  </a:lnTo>
                  <a:lnTo>
                    <a:pt x="24974" y="4132"/>
                  </a:lnTo>
                  <a:lnTo>
                    <a:pt x="24410" y="3850"/>
                  </a:lnTo>
                  <a:lnTo>
                    <a:pt x="24317" y="3662"/>
                  </a:lnTo>
                  <a:lnTo>
                    <a:pt x="24223" y="3475"/>
                  </a:lnTo>
                  <a:lnTo>
                    <a:pt x="24129" y="3099"/>
                  </a:lnTo>
                  <a:lnTo>
                    <a:pt x="24317" y="2630"/>
                  </a:lnTo>
                  <a:lnTo>
                    <a:pt x="24410" y="2066"/>
                  </a:lnTo>
                  <a:lnTo>
                    <a:pt x="24317" y="1503"/>
                  </a:lnTo>
                  <a:lnTo>
                    <a:pt x="24223" y="1221"/>
                  </a:lnTo>
                  <a:lnTo>
                    <a:pt x="24035" y="1034"/>
                  </a:lnTo>
                  <a:lnTo>
                    <a:pt x="23096" y="658"/>
                  </a:lnTo>
                  <a:lnTo>
                    <a:pt x="22627" y="470"/>
                  </a:lnTo>
                  <a:lnTo>
                    <a:pt x="22251" y="376"/>
                  </a:lnTo>
                  <a:lnTo>
                    <a:pt x="20843" y="282"/>
                  </a:lnTo>
                  <a:lnTo>
                    <a:pt x="20092" y="189"/>
                  </a:lnTo>
                  <a:lnTo>
                    <a:pt x="19435"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1" name="Google Shape;661;p146"/>
            <p:cNvSpPr/>
            <p:nvPr/>
          </p:nvSpPr>
          <p:spPr>
            <a:xfrm>
              <a:off x="4762900" y="238125"/>
              <a:ext cx="51650" cy="86850"/>
            </a:xfrm>
            <a:custGeom>
              <a:avLst/>
              <a:gdLst/>
              <a:ahLst/>
              <a:cxnLst/>
              <a:rect l="l" t="t" r="r" b="b"/>
              <a:pathLst>
                <a:path w="2066" h="3474" extrusionOk="0">
                  <a:moveTo>
                    <a:pt x="845" y="0"/>
                  </a:moveTo>
                  <a:lnTo>
                    <a:pt x="470" y="469"/>
                  </a:lnTo>
                  <a:lnTo>
                    <a:pt x="376" y="751"/>
                  </a:lnTo>
                  <a:lnTo>
                    <a:pt x="376" y="1033"/>
                  </a:lnTo>
                  <a:lnTo>
                    <a:pt x="282" y="1220"/>
                  </a:lnTo>
                  <a:lnTo>
                    <a:pt x="188" y="1408"/>
                  </a:lnTo>
                  <a:lnTo>
                    <a:pt x="188" y="1784"/>
                  </a:lnTo>
                  <a:lnTo>
                    <a:pt x="188" y="2159"/>
                  </a:lnTo>
                  <a:lnTo>
                    <a:pt x="94" y="2347"/>
                  </a:lnTo>
                  <a:lnTo>
                    <a:pt x="0" y="2535"/>
                  </a:lnTo>
                  <a:lnTo>
                    <a:pt x="0" y="2723"/>
                  </a:lnTo>
                  <a:lnTo>
                    <a:pt x="94" y="3004"/>
                  </a:lnTo>
                  <a:lnTo>
                    <a:pt x="188" y="3192"/>
                  </a:lnTo>
                  <a:lnTo>
                    <a:pt x="376" y="3380"/>
                  </a:lnTo>
                  <a:lnTo>
                    <a:pt x="658" y="3474"/>
                  </a:lnTo>
                  <a:lnTo>
                    <a:pt x="845" y="3474"/>
                  </a:lnTo>
                  <a:lnTo>
                    <a:pt x="1127" y="3286"/>
                  </a:lnTo>
                  <a:lnTo>
                    <a:pt x="1315" y="3004"/>
                  </a:lnTo>
                  <a:lnTo>
                    <a:pt x="1409" y="2723"/>
                  </a:lnTo>
                  <a:lnTo>
                    <a:pt x="1221" y="2535"/>
                  </a:lnTo>
                  <a:lnTo>
                    <a:pt x="1315" y="2441"/>
                  </a:lnTo>
                  <a:lnTo>
                    <a:pt x="1409" y="2253"/>
                  </a:lnTo>
                  <a:lnTo>
                    <a:pt x="1596" y="2159"/>
                  </a:lnTo>
                  <a:lnTo>
                    <a:pt x="1690" y="1878"/>
                  </a:lnTo>
                  <a:lnTo>
                    <a:pt x="1690" y="1596"/>
                  </a:lnTo>
                  <a:lnTo>
                    <a:pt x="1784" y="1314"/>
                  </a:lnTo>
                  <a:lnTo>
                    <a:pt x="1878" y="1127"/>
                  </a:lnTo>
                  <a:lnTo>
                    <a:pt x="2066" y="751"/>
                  </a:lnTo>
                  <a:lnTo>
                    <a:pt x="2066" y="469"/>
                  </a:lnTo>
                  <a:lnTo>
                    <a:pt x="1784"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2" name="Google Shape;662;p146"/>
            <p:cNvSpPr/>
            <p:nvPr/>
          </p:nvSpPr>
          <p:spPr>
            <a:xfrm>
              <a:off x="3155125" y="5448700"/>
              <a:ext cx="39925" cy="28175"/>
            </a:xfrm>
            <a:custGeom>
              <a:avLst/>
              <a:gdLst/>
              <a:ahLst/>
              <a:cxnLst/>
              <a:rect l="l" t="t" r="r" b="b"/>
              <a:pathLst>
                <a:path w="1597" h="1127" extrusionOk="0">
                  <a:moveTo>
                    <a:pt x="752" y="0"/>
                  </a:moveTo>
                  <a:lnTo>
                    <a:pt x="1" y="751"/>
                  </a:lnTo>
                  <a:lnTo>
                    <a:pt x="189" y="1127"/>
                  </a:lnTo>
                  <a:lnTo>
                    <a:pt x="1034" y="1127"/>
                  </a:lnTo>
                  <a:lnTo>
                    <a:pt x="1597" y="564"/>
                  </a:lnTo>
                  <a:lnTo>
                    <a:pt x="1597" y="376"/>
                  </a:lnTo>
                  <a:lnTo>
                    <a:pt x="1503" y="282"/>
                  </a:lnTo>
                  <a:lnTo>
                    <a:pt x="1221" y="188"/>
                  </a:lnTo>
                  <a:lnTo>
                    <a:pt x="940" y="94"/>
                  </a:lnTo>
                  <a:lnTo>
                    <a:pt x="752"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3" name="Google Shape;663;p146"/>
            <p:cNvSpPr/>
            <p:nvPr/>
          </p:nvSpPr>
          <p:spPr>
            <a:xfrm>
              <a:off x="3199725" y="1327175"/>
              <a:ext cx="262900" cy="366175"/>
            </a:xfrm>
            <a:custGeom>
              <a:avLst/>
              <a:gdLst/>
              <a:ahLst/>
              <a:cxnLst/>
              <a:rect l="l" t="t" r="r" b="b"/>
              <a:pathLst>
                <a:path w="10516" h="14647" extrusionOk="0">
                  <a:moveTo>
                    <a:pt x="9765" y="0"/>
                  </a:moveTo>
                  <a:lnTo>
                    <a:pt x="6385" y="2817"/>
                  </a:lnTo>
                  <a:lnTo>
                    <a:pt x="6291" y="2911"/>
                  </a:lnTo>
                  <a:lnTo>
                    <a:pt x="6197" y="2911"/>
                  </a:lnTo>
                  <a:lnTo>
                    <a:pt x="5728" y="3005"/>
                  </a:lnTo>
                  <a:lnTo>
                    <a:pt x="5352" y="3099"/>
                  </a:lnTo>
                  <a:lnTo>
                    <a:pt x="4977" y="3286"/>
                  </a:lnTo>
                  <a:lnTo>
                    <a:pt x="4601" y="3380"/>
                  </a:lnTo>
                  <a:lnTo>
                    <a:pt x="4319" y="3474"/>
                  </a:lnTo>
                  <a:lnTo>
                    <a:pt x="4038" y="3568"/>
                  </a:lnTo>
                  <a:lnTo>
                    <a:pt x="3568" y="4037"/>
                  </a:lnTo>
                  <a:lnTo>
                    <a:pt x="3474" y="4319"/>
                  </a:lnTo>
                  <a:lnTo>
                    <a:pt x="3474" y="4507"/>
                  </a:lnTo>
                  <a:lnTo>
                    <a:pt x="3193" y="4601"/>
                  </a:lnTo>
                  <a:lnTo>
                    <a:pt x="3005" y="4882"/>
                  </a:lnTo>
                  <a:lnTo>
                    <a:pt x="2817" y="5164"/>
                  </a:lnTo>
                  <a:lnTo>
                    <a:pt x="2629" y="5352"/>
                  </a:lnTo>
                  <a:lnTo>
                    <a:pt x="2254" y="5164"/>
                  </a:lnTo>
                  <a:lnTo>
                    <a:pt x="2066" y="5070"/>
                  </a:lnTo>
                  <a:lnTo>
                    <a:pt x="1972" y="5070"/>
                  </a:lnTo>
                  <a:lnTo>
                    <a:pt x="1691" y="5164"/>
                  </a:lnTo>
                  <a:lnTo>
                    <a:pt x="1409" y="5352"/>
                  </a:lnTo>
                  <a:lnTo>
                    <a:pt x="1127" y="5633"/>
                  </a:lnTo>
                  <a:lnTo>
                    <a:pt x="939" y="6009"/>
                  </a:lnTo>
                  <a:lnTo>
                    <a:pt x="752" y="6760"/>
                  </a:lnTo>
                  <a:lnTo>
                    <a:pt x="564" y="7417"/>
                  </a:lnTo>
                  <a:lnTo>
                    <a:pt x="470" y="7605"/>
                  </a:lnTo>
                  <a:lnTo>
                    <a:pt x="470" y="7793"/>
                  </a:lnTo>
                  <a:lnTo>
                    <a:pt x="658" y="8168"/>
                  </a:lnTo>
                  <a:lnTo>
                    <a:pt x="846" y="8356"/>
                  </a:lnTo>
                  <a:lnTo>
                    <a:pt x="1033" y="8638"/>
                  </a:lnTo>
                  <a:lnTo>
                    <a:pt x="1033" y="8826"/>
                  </a:lnTo>
                  <a:lnTo>
                    <a:pt x="1" y="8919"/>
                  </a:lnTo>
                  <a:lnTo>
                    <a:pt x="1" y="9107"/>
                  </a:lnTo>
                  <a:lnTo>
                    <a:pt x="1" y="9295"/>
                  </a:lnTo>
                  <a:lnTo>
                    <a:pt x="282" y="9670"/>
                  </a:lnTo>
                  <a:lnTo>
                    <a:pt x="564" y="9952"/>
                  </a:lnTo>
                  <a:lnTo>
                    <a:pt x="939" y="10140"/>
                  </a:lnTo>
                  <a:lnTo>
                    <a:pt x="1315" y="10328"/>
                  </a:lnTo>
                  <a:lnTo>
                    <a:pt x="1691" y="10422"/>
                  </a:lnTo>
                  <a:lnTo>
                    <a:pt x="2066" y="10515"/>
                  </a:lnTo>
                  <a:lnTo>
                    <a:pt x="2442" y="10703"/>
                  </a:lnTo>
                  <a:lnTo>
                    <a:pt x="2817" y="10797"/>
                  </a:lnTo>
                  <a:lnTo>
                    <a:pt x="2160" y="11548"/>
                  </a:lnTo>
                  <a:lnTo>
                    <a:pt x="1784" y="10985"/>
                  </a:lnTo>
                  <a:lnTo>
                    <a:pt x="1409" y="10891"/>
                  </a:lnTo>
                  <a:lnTo>
                    <a:pt x="1033" y="11079"/>
                  </a:lnTo>
                  <a:lnTo>
                    <a:pt x="658" y="11266"/>
                  </a:lnTo>
                  <a:lnTo>
                    <a:pt x="282" y="11360"/>
                  </a:lnTo>
                  <a:lnTo>
                    <a:pt x="282" y="11924"/>
                  </a:lnTo>
                  <a:lnTo>
                    <a:pt x="1033" y="11924"/>
                  </a:lnTo>
                  <a:lnTo>
                    <a:pt x="1033" y="12487"/>
                  </a:lnTo>
                  <a:lnTo>
                    <a:pt x="1" y="12863"/>
                  </a:lnTo>
                  <a:lnTo>
                    <a:pt x="95" y="13332"/>
                  </a:lnTo>
                  <a:lnTo>
                    <a:pt x="376" y="13707"/>
                  </a:lnTo>
                  <a:lnTo>
                    <a:pt x="939" y="14459"/>
                  </a:lnTo>
                  <a:lnTo>
                    <a:pt x="1127" y="14552"/>
                  </a:lnTo>
                  <a:lnTo>
                    <a:pt x="1315" y="14646"/>
                  </a:lnTo>
                  <a:lnTo>
                    <a:pt x="1597" y="14552"/>
                  </a:lnTo>
                  <a:lnTo>
                    <a:pt x="1784" y="14459"/>
                  </a:lnTo>
                  <a:lnTo>
                    <a:pt x="2536" y="13895"/>
                  </a:lnTo>
                  <a:lnTo>
                    <a:pt x="3474" y="13614"/>
                  </a:lnTo>
                  <a:lnTo>
                    <a:pt x="3756" y="13426"/>
                  </a:lnTo>
                  <a:lnTo>
                    <a:pt x="4038" y="13238"/>
                  </a:lnTo>
                  <a:lnTo>
                    <a:pt x="4225" y="12956"/>
                  </a:lnTo>
                  <a:lnTo>
                    <a:pt x="4319" y="12581"/>
                  </a:lnTo>
                  <a:lnTo>
                    <a:pt x="4319" y="12299"/>
                  </a:lnTo>
                  <a:lnTo>
                    <a:pt x="4413" y="12205"/>
                  </a:lnTo>
                  <a:lnTo>
                    <a:pt x="4601" y="12111"/>
                  </a:lnTo>
                  <a:lnTo>
                    <a:pt x="4789" y="12018"/>
                  </a:lnTo>
                  <a:lnTo>
                    <a:pt x="4883" y="11924"/>
                  </a:lnTo>
                  <a:lnTo>
                    <a:pt x="5070" y="11736"/>
                  </a:lnTo>
                  <a:lnTo>
                    <a:pt x="6009" y="11736"/>
                  </a:lnTo>
                  <a:lnTo>
                    <a:pt x="6385" y="11642"/>
                  </a:lnTo>
                  <a:lnTo>
                    <a:pt x="6573" y="11548"/>
                  </a:lnTo>
                  <a:lnTo>
                    <a:pt x="6854" y="11266"/>
                  </a:lnTo>
                  <a:lnTo>
                    <a:pt x="7042" y="10891"/>
                  </a:lnTo>
                  <a:lnTo>
                    <a:pt x="7324" y="10140"/>
                  </a:lnTo>
                  <a:lnTo>
                    <a:pt x="7605" y="9764"/>
                  </a:lnTo>
                  <a:lnTo>
                    <a:pt x="7793" y="9670"/>
                  </a:lnTo>
                  <a:lnTo>
                    <a:pt x="7981" y="9577"/>
                  </a:lnTo>
                  <a:lnTo>
                    <a:pt x="7981" y="9295"/>
                  </a:lnTo>
                  <a:lnTo>
                    <a:pt x="7981" y="8638"/>
                  </a:lnTo>
                  <a:lnTo>
                    <a:pt x="7887" y="8262"/>
                  </a:lnTo>
                  <a:lnTo>
                    <a:pt x="7699" y="7981"/>
                  </a:lnTo>
                  <a:lnTo>
                    <a:pt x="7605" y="7887"/>
                  </a:lnTo>
                  <a:lnTo>
                    <a:pt x="7605" y="7699"/>
                  </a:lnTo>
                  <a:lnTo>
                    <a:pt x="7699" y="7229"/>
                  </a:lnTo>
                  <a:lnTo>
                    <a:pt x="7887" y="7229"/>
                  </a:lnTo>
                  <a:lnTo>
                    <a:pt x="7981" y="7136"/>
                  </a:lnTo>
                  <a:lnTo>
                    <a:pt x="8075" y="6760"/>
                  </a:lnTo>
                  <a:lnTo>
                    <a:pt x="8169" y="6385"/>
                  </a:lnTo>
                  <a:lnTo>
                    <a:pt x="8450" y="5727"/>
                  </a:lnTo>
                  <a:lnTo>
                    <a:pt x="8826" y="5258"/>
                  </a:lnTo>
                  <a:lnTo>
                    <a:pt x="9295" y="4788"/>
                  </a:lnTo>
                  <a:lnTo>
                    <a:pt x="9858" y="4413"/>
                  </a:lnTo>
                  <a:lnTo>
                    <a:pt x="10140" y="3944"/>
                  </a:lnTo>
                  <a:lnTo>
                    <a:pt x="10328" y="3756"/>
                  </a:lnTo>
                  <a:lnTo>
                    <a:pt x="10422" y="3568"/>
                  </a:lnTo>
                  <a:lnTo>
                    <a:pt x="10516" y="3380"/>
                  </a:lnTo>
                  <a:lnTo>
                    <a:pt x="10422" y="3286"/>
                  </a:lnTo>
                  <a:lnTo>
                    <a:pt x="10328" y="3099"/>
                  </a:lnTo>
                  <a:lnTo>
                    <a:pt x="10140" y="3005"/>
                  </a:lnTo>
                  <a:lnTo>
                    <a:pt x="10046" y="2911"/>
                  </a:lnTo>
                  <a:lnTo>
                    <a:pt x="10234" y="2817"/>
                  </a:lnTo>
                  <a:lnTo>
                    <a:pt x="10422" y="2629"/>
                  </a:lnTo>
                  <a:lnTo>
                    <a:pt x="10516" y="1972"/>
                  </a:lnTo>
                  <a:lnTo>
                    <a:pt x="10328" y="1315"/>
                  </a:lnTo>
                  <a:lnTo>
                    <a:pt x="10046" y="658"/>
                  </a:lnTo>
                  <a:lnTo>
                    <a:pt x="9765"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4" name="Google Shape;664;p146"/>
            <p:cNvSpPr/>
            <p:nvPr/>
          </p:nvSpPr>
          <p:spPr>
            <a:xfrm>
              <a:off x="3260750" y="1719150"/>
              <a:ext cx="190150" cy="269925"/>
            </a:xfrm>
            <a:custGeom>
              <a:avLst/>
              <a:gdLst/>
              <a:ahLst/>
              <a:cxnLst/>
              <a:rect l="l" t="t" r="r" b="b"/>
              <a:pathLst>
                <a:path w="7606" h="10797" extrusionOk="0">
                  <a:moveTo>
                    <a:pt x="5164" y="0"/>
                  </a:moveTo>
                  <a:lnTo>
                    <a:pt x="4976" y="188"/>
                  </a:lnTo>
                  <a:lnTo>
                    <a:pt x="4695" y="376"/>
                  </a:lnTo>
                  <a:lnTo>
                    <a:pt x="4507" y="657"/>
                  </a:lnTo>
                  <a:lnTo>
                    <a:pt x="4413" y="1033"/>
                  </a:lnTo>
                  <a:lnTo>
                    <a:pt x="4319" y="1408"/>
                  </a:lnTo>
                  <a:lnTo>
                    <a:pt x="4319" y="1784"/>
                  </a:lnTo>
                  <a:lnTo>
                    <a:pt x="4507" y="2253"/>
                  </a:lnTo>
                  <a:lnTo>
                    <a:pt x="4601" y="2629"/>
                  </a:lnTo>
                  <a:lnTo>
                    <a:pt x="4507" y="2817"/>
                  </a:lnTo>
                  <a:lnTo>
                    <a:pt x="4413" y="3098"/>
                  </a:lnTo>
                  <a:lnTo>
                    <a:pt x="4319" y="3286"/>
                  </a:lnTo>
                  <a:lnTo>
                    <a:pt x="4319" y="3662"/>
                  </a:lnTo>
                  <a:lnTo>
                    <a:pt x="3944" y="3662"/>
                  </a:lnTo>
                  <a:lnTo>
                    <a:pt x="3756" y="3568"/>
                  </a:lnTo>
                  <a:lnTo>
                    <a:pt x="3193" y="3004"/>
                  </a:lnTo>
                  <a:lnTo>
                    <a:pt x="3005" y="2723"/>
                  </a:lnTo>
                  <a:lnTo>
                    <a:pt x="2911" y="2347"/>
                  </a:lnTo>
                  <a:lnTo>
                    <a:pt x="2723" y="2159"/>
                  </a:lnTo>
                  <a:lnTo>
                    <a:pt x="2536" y="1972"/>
                  </a:lnTo>
                  <a:lnTo>
                    <a:pt x="2348" y="1972"/>
                  </a:lnTo>
                  <a:lnTo>
                    <a:pt x="2066" y="2159"/>
                  </a:lnTo>
                  <a:lnTo>
                    <a:pt x="1972" y="2253"/>
                  </a:lnTo>
                  <a:lnTo>
                    <a:pt x="1878" y="2441"/>
                  </a:lnTo>
                  <a:lnTo>
                    <a:pt x="1972" y="2629"/>
                  </a:lnTo>
                  <a:lnTo>
                    <a:pt x="2066" y="2910"/>
                  </a:lnTo>
                  <a:lnTo>
                    <a:pt x="2348" y="3192"/>
                  </a:lnTo>
                  <a:lnTo>
                    <a:pt x="1972" y="3849"/>
                  </a:lnTo>
                  <a:lnTo>
                    <a:pt x="1127" y="3849"/>
                  </a:lnTo>
                  <a:lnTo>
                    <a:pt x="376" y="4413"/>
                  </a:lnTo>
                  <a:lnTo>
                    <a:pt x="95" y="4788"/>
                  </a:lnTo>
                  <a:lnTo>
                    <a:pt x="1" y="4976"/>
                  </a:lnTo>
                  <a:lnTo>
                    <a:pt x="95" y="5258"/>
                  </a:lnTo>
                  <a:lnTo>
                    <a:pt x="470" y="5445"/>
                  </a:lnTo>
                  <a:lnTo>
                    <a:pt x="846" y="5821"/>
                  </a:lnTo>
                  <a:lnTo>
                    <a:pt x="1033" y="6009"/>
                  </a:lnTo>
                  <a:lnTo>
                    <a:pt x="1127" y="6290"/>
                  </a:lnTo>
                  <a:lnTo>
                    <a:pt x="1221" y="6572"/>
                  </a:lnTo>
                  <a:lnTo>
                    <a:pt x="1409" y="6854"/>
                  </a:lnTo>
                  <a:lnTo>
                    <a:pt x="1878" y="7417"/>
                  </a:lnTo>
                  <a:lnTo>
                    <a:pt x="2160" y="7511"/>
                  </a:lnTo>
                  <a:lnTo>
                    <a:pt x="2442" y="7605"/>
                  </a:lnTo>
                  <a:lnTo>
                    <a:pt x="3005" y="6290"/>
                  </a:lnTo>
                  <a:lnTo>
                    <a:pt x="3474" y="6666"/>
                  </a:lnTo>
                  <a:lnTo>
                    <a:pt x="3568" y="6948"/>
                  </a:lnTo>
                  <a:lnTo>
                    <a:pt x="3568" y="7323"/>
                  </a:lnTo>
                  <a:lnTo>
                    <a:pt x="3474" y="7699"/>
                  </a:lnTo>
                  <a:lnTo>
                    <a:pt x="3474" y="8074"/>
                  </a:lnTo>
                  <a:lnTo>
                    <a:pt x="3568" y="8450"/>
                  </a:lnTo>
                  <a:lnTo>
                    <a:pt x="3756" y="9107"/>
                  </a:lnTo>
                  <a:lnTo>
                    <a:pt x="4319" y="9201"/>
                  </a:lnTo>
                  <a:lnTo>
                    <a:pt x="4601" y="9295"/>
                  </a:lnTo>
                  <a:lnTo>
                    <a:pt x="4695" y="9576"/>
                  </a:lnTo>
                  <a:lnTo>
                    <a:pt x="4789" y="10140"/>
                  </a:lnTo>
                  <a:lnTo>
                    <a:pt x="4789" y="10515"/>
                  </a:lnTo>
                  <a:lnTo>
                    <a:pt x="5446" y="10797"/>
                  </a:lnTo>
                  <a:lnTo>
                    <a:pt x="5915" y="10797"/>
                  </a:lnTo>
                  <a:lnTo>
                    <a:pt x="6479" y="10703"/>
                  </a:lnTo>
                  <a:lnTo>
                    <a:pt x="6760" y="10609"/>
                  </a:lnTo>
                  <a:lnTo>
                    <a:pt x="6948" y="10327"/>
                  </a:lnTo>
                  <a:lnTo>
                    <a:pt x="7042" y="10140"/>
                  </a:lnTo>
                  <a:lnTo>
                    <a:pt x="6948" y="9952"/>
                  </a:lnTo>
                  <a:lnTo>
                    <a:pt x="6854" y="9482"/>
                  </a:lnTo>
                  <a:lnTo>
                    <a:pt x="6760" y="9107"/>
                  </a:lnTo>
                  <a:lnTo>
                    <a:pt x="6760" y="8731"/>
                  </a:lnTo>
                  <a:lnTo>
                    <a:pt x="6854" y="8356"/>
                  </a:lnTo>
                  <a:lnTo>
                    <a:pt x="7136" y="8074"/>
                  </a:lnTo>
                  <a:lnTo>
                    <a:pt x="7324" y="7886"/>
                  </a:lnTo>
                  <a:lnTo>
                    <a:pt x="7511" y="7605"/>
                  </a:lnTo>
                  <a:lnTo>
                    <a:pt x="7605" y="7323"/>
                  </a:lnTo>
                  <a:lnTo>
                    <a:pt x="7605" y="7135"/>
                  </a:lnTo>
                  <a:lnTo>
                    <a:pt x="7605" y="6854"/>
                  </a:lnTo>
                  <a:lnTo>
                    <a:pt x="7417" y="6666"/>
                  </a:lnTo>
                  <a:lnTo>
                    <a:pt x="7042" y="6290"/>
                  </a:lnTo>
                  <a:lnTo>
                    <a:pt x="7042" y="5351"/>
                  </a:lnTo>
                  <a:lnTo>
                    <a:pt x="7136" y="4507"/>
                  </a:lnTo>
                  <a:lnTo>
                    <a:pt x="7324" y="3755"/>
                  </a:lnTo>
                  <a:lnTo>
                    <a:pt x="7605" y="2910"/>
                  </a:lnTo>
                  <a:lnTo>
                    <a:pt x="7605" y="2723"/>
                  </a:lnTo>
                  <a:lnTo>
                    <a:pt x="7605" y="2441"/>
                  </a:lnTo>
                  <a:lnTo>
                    <a:pt x="7230" y="1972"/>
                  </a:lnTo>
                  <a:lnTo>
                    <a:pt x="6948" y="1502"/>
                  </a:lnTo>
                  <a:lnTo>
                    <a:pt x="6666" y="939"/>
                  </a:lnTo>
                  <a:lnTo>
                    <a:pt x="6385" y="469"/>
                  </a:lnTo>
                  <a:lnTo>
                    <a:pt x="6197" y="188"/>
                  </a:lnTo>
                  <a:lnTo>
                    <a:pt x="5915"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5" name="Google Shape;665;p146"/>
            <p:cNvSpPr/>
            <p:nvPr/>
          </p:nvSpPr>
          <p:spPr>
            <a:xfrm>
              <a:off x="4579825" y="346075"/>
              <a:ext cx="197175" cy="361475"/>
            </a:xfrm>
            <a:custGeom>
              <a:avLst/>
              <a:gdLst/>
              <a:ahLst/>
              <a:cxnLst/>
              <a:rect l="l" t="t" r="r" b="b"/>
              <a:pathLst>
                <a:path w="7887" h="14459" extrusionOk="0">
                  <a:moveTo>
                    <a:pt x="3756" y="1"/>
                  </a:moveTo>
                  <a:lnTo>
                    <a:pt x="3474" y="95"/>
                  </a:lnTo>
                  <a:lnTo>
                    <a:pt x="3193" y="282"/>
                  </a:lnTo>
                  <a:lnTo>
                    <a:pt x="2911" y="658"/>
                  </a:lnTo>
                  <a:lnTo>
                    <a:pt x="2629" y="1127"/>
                  </a:lnTo>
                  <a:lnTo>
                    <a:pt x="2348" y="1597"/>
                  </a:lnTo>
                  <a:lnTo>
                    <a:pt x="1972" y="1409"/>
                  </a:lnTo>
                  <a:lnTo>
                    <a:pt x="1690" y="1503"/>
                  </a:lnTo>
                  <a:lnTo>
                    <a:pt x="1503" y="1691"/>
                  </a:lnTo>
                  <a:lnTo>
                    <a:pt x="1127" y="2254"/>
                  </a:lnTo>
                  <a:lnTo>
                    <a:pt x="1315" y="2536"/>
                  </a:lnTo>
                  <a:lnTo>
                    <a:pt x="1503" y="2911"/>
                  </a:lnTo>
                  <a:lnTo>
                    <a:pt x="1784" y="3099"/>
                  </a:lnTo>
                  <a:lnTo>
                    <a:pt x="2160" y="3099"/>
                  </a:lnTo>
                  <a:lnTo>
                    <a:pt x="2535" y="3756"/>
                  </a:lnTo>
                  <a:lnTo>
                    <a:pt x="2723" y="4038"/>
                  </a:lnTo>
                  <a:lnTo>
                    <a:pt x="3099" y="4319"/>
                  </a:lnTo>
                  <a:lnTo>
                    <a:pt x="3286" y="4413"/>
                  </a:lnTo>
                  <a:lnTo>
                    <a:pt x="3380" y="4695"/>
                  </a:lnTo>
                  <a:lnTo>
                    <a:pt x="3568" y="5164"/>
                  </a:lnTo>
                  <a:lnTo>
                    <a:pt x="3662" y="5352"/>
                  </a:lnTo>
                  <a:lnTo>
                    <a:pt x="3568" y="5540"/>
                  </a:lnTo>
                  <a:lnTo>
                    <a:pt x="3193" y="5822"/>
                  </a:lnTo>
                  <a:lnTo>
                    <a:pt x="3099" y="5915"/>
                  </a:lnTo>
                  <a:lnTo>
                    <a:pt x="1878" y="5915"/>
                  </a:lnTo>
                  <a:lnTo>
                    <a:pt x="1409" y="5728"/>
                  </a:lnTo>
                  <a:lnTo>
                    <a:pt x="939" y="5540"/>
                  </a:lnTo>
                  <a:lnTo>
                    <a:pt x="470" y="5164"/>
                  </a:lnTo>
                  <a:lnTo>
                    <a:pt x="376" y="5164"/>
                  </a:lnTo>
                  <a:lnTo>
                    <a:pt x="0" y="5822"/>
                  </a:lnTo>
                  <a:lnTo>
                    <a:pt x="188" y="6197"/>
                  </a:lnTo>
                  <a:lnTo>
                    <a:pt x="376" y="6573"/>
                  </a:lnTo>
                  <a:lnTo>
                    <a:pt x="470" y="6948"/>
                  </a:lnTo>
                  <a:lnTo>
                    <a:pt x="470" y="7136"/>
                  </a:lnTo>
                  <a:lnTo>
                    <a:pt x="376" y="7418"/>
                  </a:lnTo>
                  <a:lnTo>
                    <a:pt x="1127" y="7981"/>
                  </a:lnTo>
                  <a:lnTo>
                    <a:pt x="2066" y="9014"/>
                  </a:lnTo>
                  <a:lnTo>
                    <a:pt x="2254" y="9201"/>
                  </a:lnTo>
                  <a:lnTo>
                    <a:pt x="2629" y="9201"/>
                  </a:lnTo>
                  <a:lnTo>
                    <a:pt x="2723" y="9107"/>
                  </a:lnTo>
                  <a:lnTo>
                    <a:pt x="3193" y="8732"/>
                  </a:lnTo>
                  <a:lnTo>
                    <a:pt x="3380" y="8544"/>
                  </a:lnTo>
                  <a:lnTo>
                    <a:pt x="3474" y="8169"/>
                  </a:lnTo>
                  <a:lnTo>
                    <a:pt x="3568" y="7981"/>
                  </a:lnTo>
                  <a:lnTo>
                    <a:pt x="3756" y="7699"/>
                  </a:lnTo>
                  <a:lnTo>
                    <a:pt x="3944" y="7981"/>
                  </a:lnTo>
                  <a:lnTo>
                    <a:pt x="4037" y="8263"/>
                  </a:lnTo>
                  <a:lnTo>
                    <a:pt x="4037" y="9107"/>
                  </a:lnTo>
                  <a:lnTo>
                    <a:pt x="4037" y="10797"/>
                  </a:lnTo>
                  <a:lnTo>
                    <a:pt x="3850" y="11736"/>
                  </a:lnTo>
                  <a:lnTo>
                    <a:pt x="3662" y="12581"/>
                  </a:lnTo>
                  <a:lnTo>
                    <a:pt x="3474" y="13238"/>
                  </a:lnTo>
                  <a:lnTo>
                    <a:pt x="3380" y="13989"/>
                  </a:lnTo>
                  <a:lnTo>
                    <a:pt x="4413" y="14459"/>
                  </a:lnTo>
                  <a:lnTo>
                    <a:pt x="4601" y="14271"/>
                  </a:lnTo>
                  <a:lnTo>
                    <a:pt x="4695" y="13989"/>
                  </a:lnTo>
                  <a:lnTo>
                    <a:pt x="4695" y="13708"/>
                  </a:lnTo>
                  <a:lnTo>
                    <a:pt x="4601" y="13426"/>
                  </a:lnTo>
                  <a:lnTo>
                    <a:pt x="4976" y="13145"/>
                  </a:lnTo>
                  <a:lnTo>
                    <a:pt x="5164" y="12863"/>
                  </a:lnTo>
                  <a:lnTo>
                    <a:pt x="5446" y="12300"/>
                  </a:lnTo>
                  <a:lnTo>
                    <a:pt x="5540" y="12112"/>
                  </a:lnTo>
                  <a:lnTo>
                    <a:pt x="5446" y="11830"/>
                  </a:lnTo>
                  <a:lnTo>
                    <a:pt x="5258" y="11455"/>
                  </a:lnTo>
                  <a:lnTo>
                    <a:pt x="5258" y="11079"/>
                  </a:lnTo>
                  <a:lnTo>
                    <a:pt x="5258" y="10328"/>
                  </a:lnTo>
                  <a:lnTo>
                    <a:pt x="5634" y="9859"/>
                  </a:lnTo>
                  <a:lnTo>
                    <a:pt x="5821" y="9765"/>
                  </a:lnTo>
                  <a:lnTo>
                    <a:pt x="6009" y="9671"/>
                  </a:lnTo>
                  <a:lnTo>
                    <a:pt x="6385" y="9577"/>
                  </a:lnTo>
                  <a:lnTo>
                    <a:pt x="6572" y="9389"/>
                  </a:lnTo>
                  <a:lnTo>
                    <a:pt x="7042" y="8920"/>
                  </a:lnTo>
                  <a:lnTo>
                    <a:pt x="5634" y="8075"/>
                  </a:lnTo>
                  <a:lnTo>
                    <a:pt x="5634" y="7511"/>
                  </a:lnTo>
                  <a:lnTo>
                    <a:pt x="6760" y="6666"/>
                  </a:lnTo>
                  <a:lnTo>
                    <a:pt x="6760" y="5728"/>
                  </a:lnTo>
                  <a:lnTo>
                    <a:pt x="7605" y="5728"/>
                  </a:lnTo>
                  <a:lnTo>
                    <a:pt x="7793" y="5352"/>
                  </a:lnTo>
                  <a:lnTo>
                    <a:pt x="7887" y="5164"/>
                  </a:lnTo>
                  <a:lnTo>
                    <a:pt x="7887" y="4977"/>
                  </a:lnTo>
                  <a:lnTo>
                    <a:pt x="7887" y="4789"/>
                  </a:lnTo>
                  <a:lnTo>
                    <a:pt x="7793" y="4601"/>
                  </a:lnTo>
                  <a:lnTo>
                    <a:pt x="7605" y="4507"/>
                  </a:lnTo>
                  <a:lnTo>
                    <a:pt x="7511" y="4601"/>
                  </a:lnTo>
                  <a:lnTo>
                    <a:pt x="7417" y="4695"/>
                  </a:lnTo>
                  <a:lnTo>
                    <a:pt x="6666" y="4695"/>
                  </a:lnTo>
                  <a:lnTo>
                    <a:pt x="6385" y="3099"/>
                  </a:lnTo>
                  <a:lnTo>
                    <a:pt x="6009" y="2629"/>
                  </a:lnTo>
                  <a:lnTo>
                    <a:pt x="4789" y="2629"/>
                  </a:lnTo>
                  <a:lnTo>
                    <a:pt x="4225" y="3287"/>
                  </a:lnTo>
                  <a:lnTo>
                    <a:pt x="4225" y="564"/>
                  </a:lnTo>
                  <a:lnTo>
                    <a:pt x="3756"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6" name="Google Shape;666;p146"/>
            <p:cNvSpPr/>
            <p:nvPr/>
          </p:nvSpPr>
          <p:spPr>
            <a:xfrm>
              <a:off x="3089425" y="1686275"/>
              <a:ext cx="126750" cy="319225"/>
            </a:xfrm>
            <a:custGeom>
              <a:avLst/>
              <a:gdLst/>
              <a:ahLst/>
              <a:cxnLst/>
              <a:rect l="l" t="t" r="r" b="b"/>
              <a:pathLst>
                <a:path w="5070" h="12769" extrusionOk="0">
                  <a:moveTo>
                    <a:pt x="4037" y="1"/>
                  </a:moveTo>
                  <a:lnTo>
                    <a:pt x="3662" y="95"/>
                  </a:lnTo>
                  <a:lnTo>
                    <a:pt x="3380" y="188"/>
                  </a:lnTo>
                  <a:lnTo>
                    <a:pt x="3192" y="376"/>
                  </a:lnTo>
                  <a:lnTo>
                    <a:pt x="2911" y="752"/>
                  </a:lnTo>
                  <a:lnTo>
                    <a:pt x="2629" y="1127"/>
                  </a:lnTo>
                  <a:lnTo>
                    <a:pt x="2535" y="1315"/>
                  </a:lnTo>
                  <a:lnTo>
                    <a:pt x="2253" y="1409"/>
                  </a:lnTo>
                  <a:lnTo>
                    <a:pt x="1878" y="1315"/>
                  </a:lnTo>
                  <a:lnTo>
                    <a:pt x="751" y="1315"/>
                  </a:lnTo>
                  <a:lnTo>
                    <a:pt x="376" y="1409"/>
                  </a:lnTo>
                  <a:lnTo>
                    <a:pt x="188" y="1691"/>
                  </a:lnTo>
                  <a:lnTo>
                    <a:pt x="0" y="2160"/>
                  </a:lnTo>
                  <a:lnTo>
                    <a:pt x="0" y="2442"/>
                  </a:lnTo>
                  <a:lnTo>
                    <a:pt x="0" y="2723"/>
                  </a:lnTo>
                  <a:lnTo>
                    <a:pt x="188" y="2911"/>
                  </a:lnTo>
                  <a:lnTo>
                    <a:pt x="376" y="3099"/>
                  </a:lnTo>
                  <a:lnTo>
                    <a:pt x="1127" y="3474"/>
                  </a:lnTo>
                  <a:lnTo>
                    <a:pt x="1314" y="3662"/>
                  </a:lnTo>
                  <a:lnTo>
                    <a:pt x="1502" y="3756"/>
                  </a:lnTo>
                  <a:lnTo>
                    <a:pt x="1596" y="3944"/>
                  </a:lnTo>
                  <a:lnTo>
                    <a:pt x="1596" y="4132"/>
                  </a:lnTo>
                  <a:lnTo>
                    <a:pt x="1596" y="4695"/>
                  </a:lnTo>
                  <a:lnTo>
                    <a:pt x="939" y="5258"/>
                  </a:lnTo>
                  <a:lnTo>
                    <a:pt x="939" y="6009"/>
                  </a:lnTo>
                  <a:lnTo>
                    <a:pt x="845" y="6854"/>
                  </a:lnTo>
                  <a:lnTo>
                    <a:pt x="751" y="7605"/>
                  </a:lnTo>
                  <a:lnTo>
                    <a:pt x="751" y="8356"/>
                  </a:lnTo>
                  <a:lnTo>
                    <a:pt x="657" y="8920"/>
                  </a:lnTo>
                  <a:lnTo>
                    <a:pt x="470" y="9389"/>
                  </a:lnTo>
                  <a:lnTo>
                    <a:pt x="376" y="9577"/>
                  </a:lnTo>
                  <a:lnTo>
                    <a:pt x="94" y="9765"/>
                  </a:lnTo>
                  <a:lnTo>
                    <a:pt x="282" y="10140"/>
                  </a:lnTo>
                  <a:lnTo>
                    <a:pt x="376" y="10422"/>
                  </a:lnTo>
                  <a:lnTo>
                    <a:pt x="470" y="10797"/>
                  </a:lnTo>
                  <a:lnTo>
                    <a:pt x="376" y="11173"/>
                  </a:lnTo>
                  <a:lnTo>
                    <a:pt x="282" y="11548"/>
                  </a:lnTo>
                  <a:lnTo>
                    <a:pt x="376" y="11830"/>
                  </a:lnTo>
                  <a:lnTo>
                    <a:pt x="563" y="12112"/>
                  </a:lnTo>
                  <a:lnTo>
                    <a:pt x="1033" y="12300"/>
                  </a:lnTo>
                  <a:lnTo>
                    <a:pt x="1690" y="12769"/>
                  </a:lnTo>
                  <a:lnTo>
                    <a:pt x="2629" y="12018"/>
                  </a:lnTo>
                  <a:lnTo>
                    <a:pt x="2629" y="11455"/>
                  </a:lnTo>
                  <a:lnTo>
                    <a:pt x="2629" y="11173"/>
                  </a:lnTo>
                  <a:lnTo>
                    <a:pt x="2535" y="10985"/>
                  </a:lnTo>
                  <a:lnTo>
                    <a:pt x="2441" y="10516"/>
                  </a:lnTo>
                  <a:lnTo>
                    <a:pt x="2441" y="10140"/>
                  </a:lnTo>
                  <a:lnTo>
                    <a:pt x="2535" y="9765"/>
                  </a:lnTo>
                  <a:lnTo>
                    <a:pt x="2723" y="9389"/>
                  </a:lnTo>
                  <a:lnTo>
                    <a:pt x="2911" y="9014"/>
                  </a:lnTo>
                  <a:lnTo>
                    <a:pt x="3004" y="8638"/>
                  </a:lnTo>
                  <a:lnTo>
                    <a:pt x="3004" y="8263"/>
                  </a:lnTo>
                  <a:lnTo>
                    <a:pt x="2723" y="7887"/>
                  </a:lnTo>
                  <a:lnTo>
                    <a:pt x="2629" y="7699"/>
                  </a:lnTo>
                  <a:lnTo>
                    <a:pt x="2629" y="7511"/>
                  </a:lnTo>
                  <a:lnTo>
                    <a:pt x="2629" y="7324"/>
                  </a:lnTo>
                  <a:lnTo>
                    <a:pt x="2817" y="7136"/>
                  </a:lnTo>
                  <a:lnTo>
                    <a:pt x="3474" y="6666"/>
                  </a:lnTo>
                  <a:lnTo>
                    <a:pt x="3474" y="5915"/>
                  </a:lnTo>
                  <a:lnTo>
                    <a:pt x="3662" y="5164"/>
                  </a:lnTo>
                  <a:lnTo>
                    <a:pt x="4225" y="3944"/>
                  </a:lnTo>
                  <a:lnTo>
                    <a:pt x="4882" y="2723"/>
                  </a:lnTo>
                  <a:lnTo>
                    <a:pt x="5070" y="2348"/>
                  </a:lnTo>
                  <a:lnTo>
                    <a:pt x="5070" y="2066"/>
                  </a:lnTo>
                  <a:lnTo>
                    <a:pt x="4882" y="1784"/>
                  </a:lnTo>
                  <a:lnTo>
                    <a:pt x="4600" y="1503"/>
                  </a:lnTo>
                  <a:lnTo>
                    <a:pt x="4319" y="1315"/>
                  </a:lnTo>
                  <a:lnTo>
                    <a:pt x="4131" y="1127"/>
                  </a:lnTo>
                  <a:lnTo>
                    <a:pt x="4037" y="940"/>
                  </a:lnTo>
                  <a:lnTo>
                    <a:pt x="4037" y="658"/>
                  </a:lnTo>
                  <a:lnTo>
                    <a:pt x="4037"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7" name="Google Shape;667;p146"/>
            <p:cNvSpPr/>
            <p:nvPr/>
          </p:nvSpPr>
          <p:spPr>
            <a:xfrm>
              <a:off x="3317075" y="2235500"/>
              <a:ext cx="223000" cy="183100"/>
            </a:xfrm>
            <a:custGeom>
              <a:avLst/>
              <a:gdLst/>
              <a:ahLst/>
              <a:cxnLst/>
              <a:rect l="l" t="t" r="r" b="b"/>
              <a:pathLst>
                <a:path w="8920" h="7324" extrusionOk="0">
                  <a:moveTo>
                    <a:pt x="3475" y="1"/>
                  </a:moveTo>
                  <a:lnTo>
                    <a:pt x="3099" y="188"/>
                  </a:lnTo>
                  <a:lnTo>
                    <a:pt x="2630" y="188"/>
                  </a:lnTo>
                  <a:lnTo>
                    <a:pt x="2348" y="282"/>
                  </a:lnTo>
                  <a:lnTo>
                    <a:pt x="2160" y="470"/>
                  </a:lnTo>
                  <a:lnTo>
                    <a:pt x="1597" y="1409"/>
                  </a:lnTo>
                  <a:lnTo>
                    <a:pt x="1503" y="1878"/>
                  </a:lnTo>
                  <a:lnTo>
                    <a:pt x="1503" y="2160"/>
                  </a:lnTo>
                  <a:lnTo>
                    <a:pt x="1597" y="2442"/>
                  </a:lnTo>
                  <a:lnTo>
                    <a:pt x="2160" y="2442"/>
                  </a:lnTo>
                  <a:lnTo>
                    <a:pt x="2630" y="2536"/>
                  </a:lnTo>
                  <a:lnTo>
                    <a:pt x="3099" y="2817"/>
                  </a:lnTo>
                  <a:lnTo>
                    <a:pt x="3568" y="3193"/>
                  </a:lnTo>
                  <a:lnTo>
                    <a:pt x="3099" y="4413"/>
                  </a:lnTo>
                  <a:lnTo>
                    <a:pt x="2817" y="4977"/>
                  </a:lnTo>
                  <a:lnTo>
                    <a:pt x="2442" y="5540"/>
                  </a:lnTo>
                  <a:lnTo>
                    <a:pt x="2442" y="5540"/>
                  </a:lnTo>
                  <a:lnTo>
                    <a:pt x="3287" y="5446"/>
                  </a:lnTo>
                  <a:lnTo>
                    <a:pt x="3944" y="5352"/>
                  </a:lnTo>
                  <a:lnTo>
                    <a:pt x="4132" y="5352"/>
                  </a:lnTo>
                  <a:lnTo>
                    <a:pt x="4132" y="6103"/>
                  </a:lnTo>
                  <a:lnTo>
                    <a:pt x="3850" y="6197"/>
                  </a:lnTo>
                  <a:lnTo>
                    <a:pt x="3756" y="6103"/>
                  </a:lnTo>
                  <a:lnTo>
                    <a:pt x="3381" y="5821"/>
                  </a:lnTo>
                  <a:lnTo>
                    <a:pt x="3005" y="5728"/>
                  </a:lnTo>
                  <a:lnTo>
                    <a:pt x="2254" y="5728"/>
                  </a:lnTo>
                  <a:lnTo>
                    <a:pt x="1879" y="5634"/>
                  </a:lnTo>
                  <a:lnTo>
                    <a:pt x="1221" y="5540"/>
                  </a:lnTo>
                  <a:lnTo>
                    <a:pt x="940" y="5540"/>
                  </a:lnTo>
                  <a:lnTo>
                    <a:pt x="658" y="5634"/>
                  </a:lnTo>
                  <a:lnTo>
                    <a:pt x="376" y="5821"/>
                  </a:lnTo>
                  <a:lnTo>
                    <a:pt x="189" y="6009"/>
                  </a:lnTo>
                  <a:lnTo>
                    <a:pt x="1" y="6479"/>
                  </a:lnTo>
                  <a:lnTo>
                    <a:pt x="940" y="6948"/>
                  </a:lnTo>
                  <a:lnTo>
                    <a:pt x="1221" y="7042"/>
                  </a:lnTo>
                  <a:lnTo>
                    <a:pt x="1597" y="7230"/>
                  </a:lnTo>
                  <a:lnTo>
                    <a:pt x="1785" y="7324"/>
                  </a:lnTo>
                  <a:lnTo>
                    <a:pt x="1972" y="7230"/>
                  </a:lnTo>
                  <a:lnTo>
                    <a:pt x="2254" y="7136"/>
                  </a:lnTo>
                  <a:lnTo>
                    <a:pt x="2442" y="7136"/>
                  </a:lnTo>
                  <a:lnTo>
                    <a:pt x="3287" y="6760"/>
                  </a:lnTo>
                  <a:lnTo>
                    <a:pt x="4132" y="6573"/>
                  </a:lnTo>
                  <a:lnTo>
                    <a:pt x="5916" y="6573"/>
                  </a:lnTo>
                  <a:lnTo>
                    <a:pt x="6573" y="6666"/>
                  </a:lnTo>
                  <a:lnTo>
                    <a:pt x="6854" y="6760"/>
                  </a:lnTo>
                  <a:lnTo>
                    <a:pt x="7230" y="6666"/>
                  </a:lnTo>
                  <a:lnTo>
                    <a:pt x="7512" y="6197"/>
                  </a:lnTo>
                  <a:lnTo>
                    <a:pt x="7887" y="5821"/>
                  </a:lnTo>
                  <a:lnTo>
                    <a:pt x="8357" y="5540"/>
                  </a:lnTo>
                  <a:lnTo>
                    <a:pt x="8920" y="5258"/>
                  </a:lnTo>
                  <a:lnTo>
                    <a:pt x="8075" y="4507"/>
                  </a:lnTo>
                  <a:lnTo>
                    <a:pt x="7887" y="3944"/>
                  </a:lnTo>
                  <a:lnTo>
                    <a:pt x="7605" y="3568"/>
                  </a:lnTo>
                  <a:lnTo>
                    <a:pt x="7324" y="3193"/>
                  </a:lnTo>
                  <a:lnTo>
                    <a:pt x="6948" y="3005"/>
                  </a:lnTo>
                  <a:lnTo>
                    <a:pt x="6479" y="2817"/>
                  </a:lnTo>
                  <a:lnTo>
                    <a:pt x="6103" y="2723"/>
                  </a:lnTo>
                  <a:lnTo>
                    <a:pt x="5822" y="2536"/>
                  </a:lnTo>
                  <a:lnTo>
                    <a:pt x="5164" y="2066"/>
                  </a:lnTo>
                  <a:lnTo>
                    <a:pt x="4977" y="1878"/>
                  </a:lnTo>
                  <a:lnTo>
                    <a:pt x="4977" y="1691"/>
                  </a:lnTo>
                  <a:lnTo>
                    <a:pt x="4977" y="1597"/>
                  </a:lnTo>
                  <a:lnTo>
                    <a:pt x="4977" y="1409"/>
                  </a:lnTo>
                  <a:lnTo>
                    <a:pt x="4695" y="658"/>
                  </a:lnTo>
                  <a:lnTo>
                    <a:pt x="4507" y="376"/>
                  </a:lnTo>
                  <a:lnTo>
                    <a:pt x="4226" y="95"/>
                  </a:lnTo>
                  <a:lnTo>
                    <a:pt x="3850"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8" name="Google Shape;668;p146"/>
            <p:cNvSpPr/>
            <p:nvPr/>
          </p:nvSpPr>
          <p:spPr>
            <a:xfrm>
              <a:off x="4157350" y="1057250"/>
              <a:ext cx="185450" cy="185450"/>
            </a:xfrm>
            <a:custGeom>
              <a:avLst/>
              <a:gdLst/>
              <a:ahLst/>
              <a:cxnLst/>
              <a:rect l="l" t="t" r="r" b="b"/>
              <a:pathLst>
                <a:path w="7418" h="7418" extrusionOk="0">
                  <a:moveTo>
                    <a:pt x="2347" y="1"/>
                  </a:moveTo>
                  <a:lnTo>
                    <a:pt x="1878" y="95"/>
                  </a:lnTo>
                  <a:lnTo>
                    <a:pt x="1502" y="282"/>
                  </a:lnTo>
                  <a:lnTo>
                    <a:pt x="1033" y="564"/>
                  </a:lnTo>
                  <a:lnTo>
                    <a:pt x="939" y="658"/>
                  </a:lnTo>
                  <a:lnTo>
                    <a:pt x="845" y="846"/>
                  </a:lnTo>
                  <a:lnTo>
                    <a:pt x="845" y="1033"/>
                  </a:lnTo>
                  <a:lnTo>
                    <a:pt x="939" y="1127"/>
                  </a:lnTo>
                  <a:lnTo>
                    <a:pt x="1033" y="1409"/>
                  </a:lnTo>
                  <a:lnTo>
                    <a:pt x="1033" y="1597"/>
                  </a:lnTo>
                  <a:lnTo>
                    <a:pt x="1033" y="1972"/>
                  </a:lnTo>
                  <a:lnTo>
                    <a:pt x="939" y="2629"/>
                  </a:lnTo>
                  <a:lnTo>
                    <a:pt x="939" y="3193"/>
                  </a:lnTo>
                  <a:lnTo>
                    <a:pt x="1221" y="3568"/>
                  </a:lnTo>
                  <a:lnTo>
                    <a:pt x="1690" y="4038"/>
                  </a:lnTo>
                  <a:lnTo>
                    <a:pt x="1878" y="4225"/>
                  </a:lnTo>
                  <a:lnTo>
                    <a:pt x="1502" y="4132"/>
                  </a:lnTo>
                  <a:lnTo>
                    <a:pt x="1127" y="4132"/>
                  </a:lnTo>
                  <a:lnTo>
                    <a:pt x="470" y="4319"/>
                  </a:lnTo>
                  <a:lnTo>
                    <a:pt x="282" y="4413"/>
                  </a:lnTo>
                  <a:lnTo>
                    <a:pt x="94" y="4507"/>
                  </a:lnTo>
                  <a:lnTo>
                    <a:pt x="0" y="4695"/>
                  </a:lnTo>
                  <a:lnTo>
                    <a:pt x="0" y="4789"/>
                  </a:lnTo>
                  <a:lnTo>
                    <a:pt x="0" y="5164"/>
                  </a:lnTo>
                  <a:lnTo>
                    <a:pt x="0" y="5540"/>
                  </a:lnTo>
                  <a:lnTo>
                    <a:pt x="0" y="5634"/>
                  </a:lnTo>
                  <a:lnTo>
                    <a:pt x="376" y="5821"/>
                  </a:lnTo>
                  <a:lnTo>
                    <a:pt x="658" y="6103"/>
                  </a:lnTo>
                  <a:lnTo>
                    <a:pt x="939" y="6573"/>
                  </a:lnTo>
                  <a:lnTo>
                    <a:pt x="1127" y="6948"/>
                  </a:lnTo>
                  <a:lnTo>
                    <a:pt x="1409" y="7136"/>
                  </a:lnTo>
                  <a:lnTo>
                    <a:pt x="1878" y="7324"/>
                  </a:lnTo>
                  <a:lnTo>
                    <a:pt x="2160" y="7418"/>
                  </a:lnTo>
                  <a:lnTo>
                    <a:pt x="2347" y="7324"/>
                  </a:lnTo>
                  <a:lnTo>
                    <a:pt x="2723" y="7136"/>
                  </a:lnTo>
                  <a:lnTo>
                    <a:pt x="2911" y="7042"/>
                  </a:lnTo>
                  <a:lnTo>
                    <a:pt x="3005" y="6760"/>
                  </a:lnTo>
                  <a:lnTo>
                    <a:pt x="3005" y="6573"/>
                  </a:lnTo>
                  <a:lnTo>
                    <a:pt x="2911" y="6291"/>
                  </a:lnTo>
                  <a:lnTo>
                    <a:pt x="2723" y="5634"/>
                  </a:lnTo>
                  <a:lnTo>
                    <a:pt x="2441" y="5164"/>
                  </a:lnTo>
                  <a:lnTo>
                    <a:pt x="2254" y="4789"/>
                  </a:lnTo>
                  <a:lnTo>
                    <a:pt x="1972" y="4319"/>
                  </a:lnTo>
                  <a:lnTo>
                    <a:pt x="3005" y="4319"/>
                  </a:lnTo>
                  <a:lnTo>
                    <a:pt x="3474" y="4132"/>
                  </a:lnTo>
                  <a:lnTo>
                    <a:pt x="3850" y="3944"/>
                  </a:lnTo>
                  <a:lnTo>
                    <a:pt x="4131" y="3944"/>
                  </a:lnTo>
                  <a:lnTo>
                    <a:pt x="4413" y="4038"/>
                  </a:lnTo>
                  <a:lnTo>
                    <a:pt x="5352" y="5352"/>
                  </a:lnTo>
                  <a:lnTo>
                    <a:pt x="5915" y="5164"/>
                  </a:lnTo>
                  <a:lnTo>
                    <a:pt x="6478" y="4977"/>
                  </a:lnTo>
                  <a:lnTo>
                    <a:pt x="6948" y="4695"/>
                  </a:lnTo>
                  <a:lnTo>
                    <a:pt x="7229" y="4413"/>
                  </a:lnTo>
                  <a:lnTo>
                    <a:pt x="7417" y="4132"/>
                  </a:lnTo>
                  <a:lnTo>
                    <a:pt x="7417" y="3568"/>
                  </a:lnTo>
                  <a:lnTo>
                    <a:pt x="7323" y="3287"/>
                  </a:lnTo>
                  <a:lnTo>
                    <a:pt x="7042" y="3099"/>
                  </a:lnTo>
                  <a:lnTo>
                    <a:pt x="6478" y="3287"/>
                  </a:lnTo>
                  <a:lnTo>
                    <a:pt x="5915" y="3287"/>
                  </a:lnTo>
                  <a:lnTo>
                    <a:pt x="5352" y="3005"/>
                  </a:lnTo>
                  <a:lnTo>
                    <a:pt x="4882" y="2629"/>
                  </a:lnTo>
                  <a:lnTo>
                    <a:pt x="4601" y="2442"/>
                  </a:lnTo>
                  <a:lnTo>
                    <a:pt x="4507" y="2254"/>
                  </a:lnTo>
                  <a:lnTo>
                    <a:pt x="4507" y="1972"/>
                  </a:lnTo>
                  <a:lnTo>
                    <a:pt x="4695" y="1597"/>
                  </a:lnTo>
                  <a:lnTo>
                    <a:pt x="4788" y="1409"/>
                  </a:lnTo>
                  <a:lnTo>
                    <a:pt x="4413" y="1127"/>
                  </a:lnTo>
                  <a:lnTo>
                    <a:pt x="4037" y="940"/>
                  </a:lnTo>
                  <a:lnTo>
                    <a:pt x="3662" y="658"/>
                  </a:lnTo>
                  <a:lnTo>
                    <a:pt x="3568" y="470"/>
                  </a:lnTo>
                  <a:lnTo>
                    <a:pt x="3474" y="282"/>
                  </a:lnTo>
                  <a:lnTo>
                    <a:pt x="3380" y="188"/>
                  </a:lnTo>
                  <a:lnTo>
                    <a:pt x="3192" y="95"/>
                  </a:lnTo>
                  <a:lnTo>
                    <a:pt x="2911"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69" name="Google Shape;669;p146"/>
            <p:cNvSpPr/>
            <p:nvPr/>
          </p:nvSpPr>
          <p:spPr>
            <a:xfrm>
              <a:off x="3288925" y="2582875"/>
              <a:ext cx="138500" cy="164325"/>
            </a:xfrm>
            <a:custGeom>
              <a:avLst/>
              <a:gdLst/>
              <a:ahLst/>
              <a:cxnLst/>
              <a:rect l="l" t="t" r="r" b="b"/>
              <a:pathLst>
                <a:path w="5540" h="6573" extrusionOk="0">
                  <a:moveTo>
                    <a:pt x="3380" y="1"/>
                  </a:moveTo>
                  <a:lnTo>
                    <a:pt x="2911" y="188"/>
                  </a:lnTo>
                  <a:lnTo>
                    <a:pt x="2629" y="282"/>
                  </a:lnTo>
                  <a:lnTo>
                    <a:pt x="2535" y="470"/>
                  </a:lnTo>
                  <a:lnTo>
                    <a:pt x="2347" y="752"/>
                  </a:lnTo>
                  <a:lnTo>
                    <a:pt x="2160" y="845"/>
                  </a:lnTo>
                  <a:lnTo>
                    <a:pt x="1127" y="845"/>
                  </a:lnTo>
                  <a:lnTo>
                    <a:pt x="751" y="1221"/>
                  </a:lnTo>
                  <a:lnTo>
                    <a:pt x="470" y="1597"/>
                  </a:lnTo>
                  <a:lnTo>
                    <a:pt x="376" y="1972"/>
                  </a:lnTo>
                  <a:lnTo>
                    <a:pt x="376" y="2535"/>
                  </a:lnTo>
                  <a:lnTo>
                    <a:pt x="282" y="2817"/>
                  </a:lnTo>
                  <a:lnTo>
                    <a:pt x="282" y="3193"/>
                  </a:lnTo>
                  <a:lnTo>
                    <a:pt x="0" y="3944"/>
                  </a:lnTo>
                  <a:lnTo>
                    <a:pt x="0" y="4413"/>
                  </a:lnTo>
                  <a:lnTo>
                    <a:pt x="94" y="4883"/>
                  </a:lnTo>
                  <a:lnTo>
                    <a:pt x="564" y="4601"/>
                  </a:lnTo>
                  <a:lnTo>
                    <a:pt x="1033" y="4319"/>
                  </a:lnTo>
                  <a:lnTo>
                    <a:pt x="1596" y="3850"/>
                  </a:lnTo>
                  <a:lnTo>
                    <a:pt x="2207" y="3240"/>
                  </a:lnTo>
                  <a:lnTo>
                    <a:pt x="2160" y="3193"/>
                  </a:lnTo>
                  <a:lnTo>
                    <a:pt x="2253" y="3193"/>
                  </a:lnTo>
                  <a:lnTo>
                    <a:pt x="2207" y="3240"/>
                  </a:lnTo>
                  <a:lnTo>
                    <a:pt x="2245" y="3278"/>
                  </a:lnTo>
                  <a:lnTo>
                    <a:pt x="2253" y="3193"/>
                  </a:lnTo>
                  <a:lnTo>
                    <a:pt x="2347" y="3193"/>
                  </a:lnTo>
                  <a:lnTo>
                    <a:pt x="2253" y="3286"/>
                  </a:lnTo>
                  <a:lnTo>
                    <a:pt x="2245" y="3278"/>
                  </a:lnTo>
                  <a:lnTo>
                    <a:pt x="2160" y="4131"/>
                  </a:lnTo>
                  <a:lnTo>
                    <a:pt x="2253" y="4601"/>
                  </a:lnTo>
                  <a:lnTo>
                    <a:pt x="2441" y="5070"/>
                  </a:lnTo>
                  <a:lnTo>
                    <a:pt x="1972" y="5352"/>
                  </a:lnTo>
                  <a:lnTo>
                    <a:pt x="1690" y="5540"/>
                  </a:lnTo>
                  <a:lnTo>
                    <a:pt x="1596" y="5915"/>
                  </a:lnTo>
                  <a:lnTo>
                    <a:pt x="1596" y="6572"/>
                  </a:lnTo>
                  <a:lnTo>
                    <a:pt x="2535" y="6572"/>
                  </a:lnTo>
                  <a:lnTo>
                    <a:pt x="2911" y="6197"/>
                  </a:lnTo>
                  <a:lnTo>
                    <a:pt x="3286" y="5821"/>
                  </a:lnTo>
                  <a:lnTo>
                    <a:pt x="3568" y="5821"/>
                  </a:lnTo>
                  <a:lnTo>
                    <a:pt x="3943" y="5727"/>
                  </a:lnTo>
                  <a:lnTo>
                    <a:pt x="4037" y="5727"/>
                  </a:lnTo>
                  <a:lnTo>
                    <a:pt x="4601" y="5352"/>
                  </a:lnTo>
                  <a:lnTo>
                    <a:pt x="4882" y="5164"/>
                  </a:lnTo>
                  <a:lnTo>
                    <a:pt x="5164" y="4883"/>
                  </a:lnTo>
                  <a:lnTo>
                    <a:pt x="5352" y="4695"/>
                  </a:lnTo>
                  <a:lnTo>
                    <a:pt x="5446" y="4507"/>
                  </a:lnTo>
                  <a:lnTo>
                    <a:pt x="5539" y="4225"/>
                  </a:lnTo>
                  <a:lnTo>
                    <a:pt x="5446" y="3944"/>
                  </a:lnTo>
                  <a:lnTo>
                    <a:pt x="5070" y="3380"/>
                  </a:lnTo>
                  <a:lnTo>
                    <a:pt x="4882" y="2723"/>
                  </a:lnTo>
                  <a:lnTo>
                    <a:pt x="4694" y="1690"/>
                  </a:lnTo>
                  <a:lnTo>
                    <a:pt x="4694" y="752"/>
                  </a:lnTo>
                  <a:lnTo>
                    <a:pt x="4507" y="470"/>
                  </a:lnTo>
                  <a:lnTo>
                    <a:pt x="4413" y="282"/>
                  </a:lnTo>
                  <a:lnTo>
                    <a:pt x="4131" y="94"/>
                  </a:lnTo>
                  <a:lnTo>
                    <a:pt x="3756"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0" name="Google Shape;670;p146"/>
            <p:cNvSpPr/>
            <p:nvPr/>
          </p:nvSpPr>
          <p:spPr>
            <a:xfrm>
              <a:off x="3723125" y="3786950"/>
              <a:ext cx="178400" cy="129100"/>
            </a:xfrm>
            <a:custGeom>
              <a:avLst/>
              <a:gdLst/>
              <a:ahLst/>
              <a:cxnLst/>
              <a:rect l="l" t="t" r="r" b="b"/>
              <a:pathLst>
                <a:path w="7136" h="5164" extrusionOk="0">
                  <a:moveTo>
                    <a:pt x="4789" y="0"/>
                  </a:moveTo>
                  <a:lnTo>
                    <a:pt x="2348" y="188"/>
                  </a:lnTo>
                  <a:lnTo>
                    <a:pt x="2160" y="282"/>
                  </a:lnTo>
                  <a:lnTo>
                    <a:pt x="1972" y="376"/>
                  </a:lnTo>
                  <a:lnTo>
                    <a:pt x="1878" y="470"/>
                  </a:lnTo>
                  <a:lnTo>
                    <a:pt x="1878" y="751"/>
                  </a:lnTo>
                  <a:lnTo>
                    <a:pt x="1878" y="1033"/>
                  </a:lnTo>
                  <a:lnTo>
                    <a:pt x="1785" y="1315"/>
                  </a:lnTo>
                  <a:lnTo>
                    <a:pt x="1597" y="1784"/>
                  </a:lnTo>
                  <a:lnTo>
                    <a:pt x="1034" y="1596"/>
                  </a:lnTo>
                  <a:lnTo>
                    <a:pt x="846" y="1408"/>
                  </a:lnTo>
                  <a:lnTo>
                    <a:pt x="376" y="1408"/>
                  </a:lnTo>
                  <a:lnTo>
                    <a:pt x="189" y="1596"/>
                  </a:lnTo>
                  <a:lnTo>
                    <a:pt x="1" y="1784"/>
                  </a:lnTo>
                  <a:lnTo>
                    <a:pt x="1" y="1972"/>
                  </a:lnTo>
                  <a:lnTo>
                    <a:pt x="1" y="2253"/>
                  </a:lnTo>
                  <a:lnTo>
                    <a:pt x="95" y="2441"/>
                  </a:lnTo>
                  <a:lnTo>
                    <a:pt x="376" y="2911"/>
                  </a:lnTo>
                  <a:lnTo>
                    <a:pt x="470" y="3005"/>
                  </a:lnTo>
                  <a:lnTo>
                    <a:pt x="752" y="3098"/>
                  </a:lnTo>
                  <a:lnTo>
                    <a:pt x="1221" y="3286"/>
                  </a:lnTo>
                  <a:lnTo>
                    <a:pt x="1597" y="3474"/>
                  </a:lnTo>
                  <a:lnTo>
                    <a:pt x="2254" y="3756"/>
                  </a:lnTo>
                  <a:lnTo>
                    <a:pt x="2536" y="3943"/>
                  </a:lnTo>
                  <a:lnTo>
                    <a:pt x="2723" y="4225"/>
                  </a:lnTo>
                  <a:lnTo>
                    <a:pt x="3005" y="4413"/>
                  </a:lnTo>
                  <a:lnTo>
                    <a:pt x="3193" y="4694"/>
                  </a:lnTo>
                  <a:lnTo>
                    <a:pt x="3381" y="4882"/>
                  </a:lnTo>
                  <a:lnTo>
                    <a:pt x="3662" y="5164"/>
                  </a:lnTo>
                  <a:lnTo>
                    <a:pt x="4226" y="5164"/>
                  </a:lnTo>
                  <a:lnTo>
                    <a:pt x="4601" y="5070"/>
                  </a:lnTo>
                  <a:lnTo>
                    <a:pt x="4789" y="4882"/>
                  </a:lnTo>
                  <a:lnTo>
                    <a:pt x="4883" y="4788"/>
                  </a:lnTo>
                  <a:lnTo>
                    <a:pt x="4977" y="4507"/>
                  </a:lnTo>
                  <a:lnTo>
                    <a:pt x="5071" y="4413"/>
                  </a:lnTo>
                  <a:lnTo>
                    <a:pt x="5258" y="4319"/>
                  </a:lnTo>
                  <a:lnTo>
                    <a:pt x="5915" y="3943"/>
                  </a:lnTo>
                  <a:lnTo>
                    <a:pt x="6573" y="3474"/>
                  </a:lnTo>
                  <a:lnTo>
                    <a:pt x="6854" y="3098"/>
                  </a:lnTo>
                  <a:lnTo>
                    <a:pt x="7136" y="2723"/>
                  </a:lnTo>
                  <a:lnTo>
                    <a:pt x="7136" y="2535"/>
                  </a:lnTo>
                  <a:lnTo>
                    <a:pt x="7136" y="2253"/>
                  </a:lnTo>
                  <a:lnTo>
                    <a:pt x="6760" y="2347"/>
                  </a:lnTo>
                  <a:lnTo>
                    <a:pt x="6479" y="2441"/>
                  </a:lnTo>
                  <a:lnTo>
                    <a:pt x="6103" y="2253"/>
                  </a:lnTo>
                  <a:lnTo>
                    <a:pt x="5728" y="1878"/>
                  </a:lnTo>
                  <a:lnTo>
                    <a:pt x="5446" y="1408"/>
                  </a:lnTo>
                  <a:lnTo>
                    <a:pt x="5352" y="1033"/>
                  </a:lnTo>
                  <a:lnTo>
                    <a:pt x="5352" y="657"/>
                  </a:lnTo>
                  <a:lnTo>
                    <a:pt x="5164" y="376"/>
                  </a:lnTo>
                  <a:lnTo>
                    <a:pt x="4789"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1" name="Google Shape;671;p146"/>
            <p:cNvSpPr/>
            <p:nvPr/>
          </p:nvSpPr>
          <p:spPr>
            <a:xfrm>
              <a:off x="3718450" y="3317525"/>
              <a:ext cx="150225" cy="192475"/>
            </a:xfrm>
            <a:custGeom>
              <a:avLst/>
              <a:gdLst/>
              <a:ahLst/>
              <a:cxnLst/>
              <a:rect l="l" t="t" r="r" b="b"/>
              <a:pathLst>
                <a:path w="6009" h="7699" extrusionOk="0">
                  <a:moveTo>
                    <a:pt x="5258" y="0"/>
                  </a:moveTo>
                  <a:lnTo>
                    <a:pt x="3943" y="564"/>
                  </a:lnTo>
                  <a:lnTo>
                    <a:pt x="3568" y="658"/>
                  </a:lnTo>
                  <a:lnTo>
                    <a:pt x="3192" y="939"/>
                  </a:lnTo>
                  <a:lnTo>
                    <a:pt x="3004" y="1221"/>
                  </a:lnTo>
                  <a:lnTo>
                    <a:pt x="2817" y="1596"/>
                  </a:lnTo>
                  <a:lnTo>
                    <a:pt x="2723" y="1878"/>
                  </a:lnTo>
                  <a:lnTo>
                    <a:pt x="2535" y="2160"/>
                  </a:lnTo>
                  <a:lnTo>
                    <a:pt x="2441" y="2441"/>
                  </a:lnTo>
                  <a:lnTo>
                    <a:pt x="2347" y="2723"/>
                  </a:lnTo>
                  <a:lnTo>
                    <a:pt x="2253" y="2911"/>
                  </a:lnTo>
                  <a:lnTo>
                    <a:pt x="2159" y="3005"/>
                  </a:lnTo>
                  <a:lnTo>
                    <a:pt x="1784" y="3286"/>
                  </a:lnTo>
                  <a:lnTo>
                    <a:pt x="845" y="4037"/>
                  </a:lnTo>
                  <a:lnTo>
                    <a:pt x="751" y="4882"/>
                  </a:lnTo>
                  <a:lnTo>
                    <a:pt x="751" y="5258"/>
                  </a:lnTo>
                  <a:lnTo>
                    <a:pt x="657" y="5727"/>
                  </a:lnTo>
                  <a:lnTo>
                    <a:pt x="376" y="6478"/>
                  </a:lnTo>
                  <a:lnTo>
                    <a:pt x="282" y="6854"/>
                  </a:lnTo>
                  <a:lnTo>
                    <a:pt x="0" y="7229"/>
                  </a:lnTo>
                  <a:lnTo>
                    <a:pt x="0" y="7323"/>
                  </a:lnTo>
                  <a:lnTo>
                    <a:pt x="0" y="7511"/>
                  </a:lnTo>
                  <a:lnTo>
                    <a:pt x="94" y="7699"/>
                  </a:lnTo>
                  <a:lnTo>
                    <a:pt x="282" y="7605"/>
                  </a:lnTo>
                  <a:lnTo>
                    <a:pt x="376" y="7511"/>
                  </a:lnTo>
                  <a:lnTo>
                    <a:pt x="657" y="6760"/>
                  </a:lnTo>
                  <a:lnTo>
                    <a:pt x="1127" y="6666"/>
                  </a:lnTo>
                  <a:lnTo>
                    <a:pt x="1314" y="6760"/>
                  </a:lnTo>
                  <a:lnTo>
                    <a:pt x="1596" y="6948"/>
                  </a:lnTo>
                  <a:lnTo>
                    <a:pt x="1784" y="7136"/>
                  </a:lnTo>
                  <a:lnTo>
                    <a:pt x="2065" y="7136"/>
                  </a:lnTo>
                  <a:lnTo>
                    <a:pt x="2347" y="7042"/>
                  </a:lnTo>
                  <a:lnTo>
                    <a:pt x="2535" y="6854"/>
                  </a:lnTo>
                  <a:lnTo>
                    <a:pt x="2723" y="6666"/>
                  </a:lnTo>
                  <a:lnTo>
                    <a:pt x="2817" y="6478"/>
                  </a:lnTo>
                  <a:lnTo>
                    <a:pt x="3098" y="6291"/>
                  </a:lnTo>
                  <a:lnTo>
                    <a:pt x="3380" y="5915"/>
                  </a:lnTo>
                  <a:lnTo>
                    <a:pt x="3568" y="5633"/>
                  </a:lnTo>
                  <a:lnTo>
                    <a:pt x="3943" y="5446"/>
                  </a:lnTo>
                  <a:lnTo>
                    <a:pt x="4225" y="5258"/>
                  </a:lnTo>
                  <a:lnTo>
                    <a:pt x="4506" y="4976"/>
                  </a:lnTo>
                  <a:lnTo>
                    <a:pt x="4694" y="4695"/>
                  </a:lnTo>
                  <a:lnTo>
                    <a:pt x="4882" y="4413"/>
                  </a:lnTo>
                  <a:lnTo>
                    <a:pt x="4882" y="4131"/>
                  </a:lnTo>
                  <a:lnTo>
                    <a:pt x="5070" y="3850"/>
                  </a:lnTo>
                  <a:lnTo>
                    <a:pt x="5445" y="3380"/>
                  </a:lnTo>
                  <a:lnTo>
                    <a:pt x="6009" y="2535"/>
                  </a:lnTo>
                  <a:lnTo>
                    <a:pt x="5258" y="2066"/>
                  </a:lnTo>
                  <a:lnTo>
                    <a:pt x="5258"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2" name="Google Shape;672;p146"/>
            <p:cNvSpPr/>
            <p:nvPr/>
          </p:nvSpPr>
          <p:spPr>
            <a:xfrm>
              <a:off x="3591700" y="2683800"/>
              <a:ext cx="91550" cy="145550"/>
            </a:xfrm>
            <a:custGeom>
              <a:avLst/>
              <a:gdLst/>
              <a:ahLst/>
              <a:cxnLst/>
              <a:rect l="l" t="t" r="r" b="b"/>
              <a:pathLst>
                <a:path w="3662" h="5822" extrusionOk="0">
                  <a:moveTo>
                    <a:pt x="564" y="1"/>
                  </a:moveTo>
                  <a:lnTo>
                    <a:pt x="0" y="2348"/>
                  </a:lnTo>
                  <a:lnTo>
                    <a:pt x="376" y="2629"/>
                  </a:lnTo>
                  <a:lnTo>
                    <a:pt x="657" y="3099"/>
                  </a:lnTo>
                  <a:lnTo>
                    <a:pt x="751" y="3662"/>
                  </a:lnTo>
                  <a:lnTo>
                    <a:pt x="751" y="4131"/>
                  </a:lnTo>
                  <a:lnTo>
                    <a:pt x="751" y="4695"/>
                  </a:lnTo>
                  <a:lnTo>
                    <a:pt x="845" y="5070"/>
                  </a:lnTo>
                  <a:lnTo>
                    <a:pt x="1127" y="5446"/>
                  </a:lnTo>
                  <a:lnTo>
                    <a:pt x="1502" y="5821"/>
                  </a:lnTo>
                  <a:lnTo>
                    <a:pt x="3286" y="5821"/>
                  </a:lnTo>
                  <a:lnTo>
                    <a:pt x="3474" y="5728"/>
                  </a:lnTo>
                  <a:lnTo>
                    <a:pt x="3568" y="5634"/>
                  </a:lnTo>
                  <a:lnTo>
                    <a:pt x="3568" y="5446"/>
                  </a:lnTo>
                  <a:lnTo>
                    <a:pt x="3662" y="4695"/>
                  </a:lnTo>
                  <a:lnTo>
                    <a:pt x="3662" y="4319"/>
                  </a:lnTo>
                  <a:lnTo>
                    <a:pt x="3568" y="3944"/>
                  </a:lnTo>
                  <a:lnTo>
                    <a:pt x="3286" y="3287"/>
                  </a:lnTo>
                  <a:lnTo>
                    <a:pt x="3098" y="2723"/>
                  </a:lnTo>
                  <a:lnTo>
                    <a:pt x="3005" y="2066"/>
                  </a:lnTo>
                  <a:lnTo>
                    <a:pt x="3005" y="1409"/>
                  </a:lnTo>
                  <a:lnTo>
                    <a:pt x="2911" y="1127"/>
                  </a:lnTo>
                  <a:lnTo>
                    <a:pt x="2817" y="939"/>
                  </a:lnTo>
                  <a:lnTo>
                    <a:pt x="2629" y="658"/>
                  </a:lnTo>
                  <a:lnTo>
                    <a:pt x="2347" y="564"/>
                  </a:lnTo>
                  <a:lnTo>
                    <a:pt x="1502" y="188"/>
                  </a:lnTo>
                  <a:lnTo>
                    <a:pt x="564"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3" name="Google Shape;673;p146"/>
            <p:cNvSpPr/>
            <p:nvPr/>
          </p:nvSpPr>
          <p:spPr>
            <a:xfrm>
              <a:off x="3410975" y="2486650"/>
              <a:ext cx="107975" cy="147875"/>
            </a:xfrm>
            <a:custGeom>
              <a:avLst/>
              <a:gdLst/>
              <a:ahLst/>
              <a:cxnLst/>
              <a:rect l="l" t="t" r="r" b="b"/>
              <a:pathLst>
                <a:path w="4319" h="5915" extrusionOk="0">
                  <a:moveTo>
                    <a:pt x="4225" y="0"/>
                  </a:moveTo>
                  <a:lnTo>
                    <a:pt x="3756" y="188"/>
                  </a:lnTo>
                  <a:lnTo>
                    <a:pt x="3192" y="564"/>
                  </a:lnTo>
                  <a:lnTo>
                    <a:pt x="2629" y="939"/>
                  </a:lnTo>
                  <a:lnTo>
                    <a:pt x="2160" y="1409"/>
                  </a:lnTo>
                  <a:lnTo>
                    <a:pt x="1784" y="1878"/>
                  </a:lnTo>
                  <a:lnTo>
                    <a:pt x="1408" y="2441"/>
                  </a:lnTo>
                  <a:lnTo>
                    <a:pt x="1033" y="3005"/>
                  </a:lnTo>
                  <a:lnTo>
                    <a:pt x="564" y="3474"/>
                  </a:lnTo>
                  <a:lnTo>
                    <a:pt x="282" y="3850"/>
                  </a:lnTo>
                  <a:lnTo>
                    <a:pt x="0" y="4319"/>
                  </a:lnTo>
                  <a:lnTo>
                    <a:pt x="0" y="4601"/>
                  </a:lnTo>
                  <a:lnTo>
                    <a:pt x="0" y="4788"/>
                  </a:lnTo>
                  <a:lnTo>
                    <a:pt x="188" y="5258"/>
                  </a:lnTo>
                  <a:lnTo>
                    <a:pt x="470" y="5915"/>
                  </a:lnTo>
                  <a:lnTo>
                    <a:pt x="1127" y="5821"/>
                  </a:lnTo>
                  <a:lnTo>
                    <a:pt x="1221" y="5727"/>
                  </a:lnTo>
                  <a:lnTo>
                    <a:pt x="1502" y="5539"/>
                  </a:lnTo>
                  <a:lnTo>
                    <a:pt x="2253" y="4788"/>
                  </a:lnTo>
                  <a:lnTo>
                    <a:pt x="2629" y="4413"/>
                  </a:lnTo>
                  <a:lnTo>
                    <a:pt x="2817" y="4037"/>
                  </a:lnTo>
                  <a:lnTo>
                    <a:pt x="3005" y="3568"/>
                  </a:lnTo>
                  <a:lnTo>
                    <a:pt x="3098" y="3192"/>
                  </a:lnTo>
                  <a:lnTo>
                    <a:pt x="3286" y="2347"/>
                  </a:lnTo>
                  <a:lnTo>
                    <a:pt x="3474" y="1972"/>
                  </a:lnTo>
                  <a:lnTo>
                    <a:pt x="3756" y="1596"/>
                  </a:lnTo>
                  <a:lnTo>
                    <a:pt x="4037" y="1315"/>
                  </a:lnTo>
                  <a:lnTo>
                    <a:pt x="4225" y="845"/>
                  </a:lnTo>
                  <a:lnTo>
                    <a:pt x="4319" y="470"/>
                  </a:lnTo>
                  <a:lnTo>
                    <a:pt x="4225"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4" name="Google Shape;674;p146"/>
            <p:cNvSpPr/>
            <p:nvPr/>
          </p:nvSpPr>
          <p:spPr>
            <a:xfrm>
              <a:off x="4701875" y="285050"/>
              <a:ext cx="56350" cy="117375"/>
            </a:xfrm>
            <a:custGeom>
              <a:avLst/>
              <a:gdLst/>
              <a:ahLst/>
              <a:cxnLst/>
              <a:rect l="l" t="t" r="r" b="b"/>
              <a:pathLst>
                <a:path w="2254" h="4695" extrusionOk="0">
                  <a:moveTo>
                    <a:pt x="1690" y="1"/>
                  </a:moveTo>
                  <a:lnTo>
                    <a:pt x="752" y="376"/>
                  </a:lnTo>
                  <a:lnTo>
                    <a:pt x="752" y="1784"/>
                  </a:lnTo>
                  <a:lnTo>
                    <a:pt x="282" y="1878"/>
                  </a:lnTo>
                  <a:lnTo>
                    <a:pt x="94" y="1972"/>
                  </a:lnTo>
                  <a:lnTo>
                    <a:pt x="0" y="2160"/>
                  </a:lnTo>
                  <a:lnTo>
                    <a:pt x="0" y="2536"/>
                  </a:lnTo>
                  <a:lnTo>
                    <a:pt x="0" y="3005"/>
                  </a:lnTo>
                  <a:lnTo>
                    <a:pt x="188" y="3381"/>
                  </a:lnTo>
                  <a:lnTo>
                    <a:pt x="282" y="3662"/>
                  </a:lnTo>
                  <a:lnTo>
                    <a:pt x="282" y="3944"/>
                  </a:lnTo>
                  <a:lnTo>
                    <a:pt x="470" y="4695"/>
                  </a:lnTo>
                  <a:lnTo>
                    <a:pt x="939" y="4695"/>
                  </a:lnTo>
                  <a:lnTo>
                    <a:pt x="1127" y="4225"/>
                  </a:lnTo>
                  <a:lnTo>
                    <a:pt x="1221" y="3662"/>
                  </a:lnTo>
                  <a:lnTo>
                    <a:pt x="1221" y="3381"/>
                  </a:lnTo>
                  <a:lnTo>
                    <a:pt x="1409" y="3005"/>
                  </a:lnTo>
                  <a:lnTo>
                    <a:pt x="1596" y="2723"/>
                  </a:lnTo>
                  <a:lnTo>
                    <a:pt x="1690" y="2442"/>
                  </a:lnTo>
                  <a:lnTo>
                    <a:pt x="1878" y="2348"/>
                  </a:lnTo>
                  <a:lnTo>
                    <a:pt x="1972" y="2348"/>
                  </a:lnTo>
                  <a:lnTo>
                    <a:pt x="2160" y="1691"/>
                  </a:lnTo>
                  <a:lnTo>
                    <a:pt x="2254" y="1127"/>
                  </a:lnTo>
                  <a:lnTo>
                    <a:pt x="2160" y="846"/>
                  </a:lnTo>
                  <a:lnTo>
                    <a:pt x="2160" y="564"/>
                  </a:lnTo>
                  <a:lnTo>
                    <a:pt x="1972" y="282"/>
                  </a:lnTo>
                  <a:lnTo>
                    <a:pt x="1690"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5" name="Google Shape;675;p146"/>
            <p:cNvSpPr/>
            <p:nvPr/>
          </p:nvSpPr>
          <p:spPr>
            <a:xfrm>
              <a:off x="3051850" y="2007825"/>
              <a:ext cx="72800" cy="93925"/>
            </a:xfrm>
            <a:custGeom>
              <a:avLst/>
              <a:gdLst/>
              <a:ahLst/>
              <a:cxnLst/>
              <a:rect l="l" t="t" r="r" b="b"/>
              <a:pathLst>
                <a:path w="2912" h="3757" extrusionOk="0">
                  <a:moveTo>
                    <a:pt x="2160" y="1"/>
                  </a:moveTo>
                  <a:lnTo>
                    <a:pt x="658" y="658"/>
                  </a:lnTo>
                  <a:lnTo>
                    <a:pt x="564" y="752"/>
                  </a:lnTo>
                  <a:lnTo>
                    <a:pt x="470" y="940"/>
                  </a:lnTo>
                  <a:lnTo>
                    <a:pt x="189" y="1597"/>
                  </a:lnTo>
                  <a:lnTo>
                    <a:pt x="95" y="1972"/>
                  </a:lnTo>
                  <a:lnTo>
                    <a:pt x="1" y="2536"/>
                  </a:lnTo>
                  <a:lnTo>
                    <a:pt x="1" y="3287"/>
                  </a:lnTo>
                  <a:lnTo>
                    <a:pt x="752" y="3756"/>
                  </a:lnTo>
                  <a:lnTo>
                    <a:pt x="1128" y="3005"/>
                  </a:lnTo>
                  <a:lnTo>
                    <a:pt x="1315" y="2630"/>
                  </a:lnTo>
                  <a:lnTo>
                    <a:pt x="1597" y="2254"/>
                  </a:lnTo>
                  <a:lnTo>
                    <a:pt x="2911" y="1034"/>
                  </a:lnTo>
                  <a:lnTo>
                    <a:pt x="2160"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6" name="Google Shape;676;p146"/>
            <p:cNvSpPr/>
            <p:nvPr/>
          </p:nvSpPr>
          <p:spPr>
            <a:xfrm>
              <a:off x="3185650" y="2268375"/>
              <a:ext cx="72775" cy="54000"/>
            </a:xfrm>
            <a:custGeom>
              <a:avLst/>
              <a:gdLst/>
              <a:ahLst/>
              <a:cxnLst/>
              <a:rect l="l" t="t" r="r" b="b"/>
              <a:pathLst>
                <a:path w="2911" h="2160" extrusionOk="0">
                  <a:moveTo>
                    <a:pt x="1033" y="0"/>
                  </a:moveTo>
                  <a:lnTo>
                    <a:pt x="658" y="94"/>
                  </a:lnTo>
                  <a:lnTo>
                    <a:pt x="282" y="376"/>
                  </a:lnTo>
                  <a:lnTo>
                    <a:pt x="94" y="751"/>
                  </a:lnTo>
                  <a:lnTo>
                    <a:pt x="0" y="1033"/>
                  </a:lnTo>
                  <a:lnTo>
                    <a:pt x="94" y="1408"/>
                  </a:lnTo>
                  <a:lnTo>
                    <a:pt x="282" y="1784"/>
                  </a:lnTo>
                  <a:lnTo>
                    <a:pt x="470" y="2159"/>
                  </a:lnTo>
                  <a:lnTo>
                    <a:pt x="1033" y="2159"/>
                  </a:lnTo>
                  <a:lnTo>
                    <a:pt x="1221" y="1972"/>
                  </a:lnTo>
                  <a:lnTo>
                    <a:pt x="1409" y="1690"/>
                  </a:lnTo>
                  <a:lnTo>
                    <a:pt x="1596" y="1408"/>
                  </a:lnTo>
                  <a:lnTo>
                    <a:pt x="1878" y="1127"/>
                  </a:lnTo>
                  <a:lnTo>
                    <a:pt x="2160" y="845"/>
                  </a:lnTo>
                  <a:lnTo>
                    <a:pt x="2441" y="751"/>
                  </a:lnTo>
                  <a:lnTo>
                    <a:pt x="2723" y="563"/>
                  </a:lnTo>
                  <a:lnTo>
                    <a:pt x="2911" y="282"/>
                  </a:lnTo>
                  <a:lnTo>
                    <a:pt x="2723" y="94"/>
                  </a:lnTo>
                  <a:lnTo>
                    <a:pt x="2160" y="282"/>
                  </a:lnTo>
                  <a:lnTo>
                    <a:pt x="1878" y="282"/>
                  </a:lnTo>
                  <a:lnTo>
                    <a:pt x="1502" y="188"/>
                  </a:lnTo>
                  <a:lnTo>
                    <a:pt x="1033"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7" name="Google Shape;677;p146"/>
            <p:cNvSpPr/>
            <p:nvPr/>
          </p:nvSpPr>
          <p:spPr>
            <a:xfrm>
              <a:off x="3349950" y="2040700"/>
              <a:ext cx="54000" cy="54000"/>
            </a:xfrm>
            <a:custGeom>
              <a:avLst/>
              <a:gdLst/>
              <a:ahLst/>
              <a:cxnLst/>
              <a:rect l="l" t="t" r="r" b="b"/>
              <a:pathLst>
                <a:path w="2160" h="2160" extrusionOk="0">
                  <a:moveTo>
                    <a:pt x="0" y="0"/>
                  </a:moveTo>
                  <a:lnTo>
                    <a:pt x="0" y="657"/>
                  </a:lnTo>
                  <a:lnTo>
                    <a:pt x="94" y="845"/>
                  </a:lnTo>
                  <a:lnTo>
                    <a:pt x="282" y="1033"/>
                  </a:lnTo>
                  <a:lnTo>
                    <a:pt x="1690" y="2160"/>
                  </a:lnTo>
                  <a:lnTo>
                    <a:pt x="1972" y="1690"/>
                  </a:lnTo>
                  <a:lnTo>
                    <a:pt x="2160" y="1502"/>
                  </a:lnTo>
                  <a:lnTo>
                    <a:pt x="2160" y="1315"/>
                  </a:lnTo>
                  <a:lnTo>
                    <a:pt x="2160" y="845"/>
                  </a:lnTo>
                  <a:lnTo>
                    <a:pt x="1972" y="282"/>
                  </a:lnTo>
                  <a:lnTo>
                    <a:pt x="1878" y="188"/>
                  </a:lnTo>
                  <a:lnTo>
                    <a:pt x="1690" y="94"/>
                  </a:lnTo>
                  <a:lnTo>
                    <a:pt x="1315"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8" name="Google Shape;678;p146"/>
            <p:cNvSpPr/>
            <p:nvPr/>
          </p:nvSpPr>
          <p:spPr>
            <a:xfrm>
              <a:off x="4260625" y="953975"/>
              <a:ext cx="51650" cy="68100"/>
            </a:xfrm>
            <a:custGeom>
              <a:avLst/>
              <a:gdLst/>
              <a:ahLst/>
              <a:cxnLst/>
              <a:rect l="l" t="t" r="r" b="b"/>
              <a:pathLst>
                <a:path w="2066" h="2724" extrusionOk="0">
                  <a:moveTo>
                    <a:pt x="1315" y="1"/>
                  </a:moveTo>
                  <a:lnTo>
                    <a:pt x="1033" y="95"/>
                  </a:lnTo>
                  <a:lnTo>
                    <a:pt x="470" y="282"/>
                  </a:lnTo>
                  <a:lnTo>
                    <a:pt x="188" y="376"/>
                  </a:lnTo>
                  <a:lnTo>
                    <a:pt x="0" y="658"/>
                  </a:lnTo>
                  <a:lnTo>
                    <a:pt x="0" y="940"/>
                  </a:lnTo>
                  <a:lnTo>
                    <a:pt x="94" y="1315"/>
                  </a:lnTo>
                  <a:lnTo>
                    <a:pt x="376" y="1503"/>
                  </a:lnTo>
                  <a:lnTo>
                    <a:pt x="564" y="1691"/>
                  </a:lnTo>
                  <a:lnTo>
                    <a:pt x="1221" y="1691"/>
                  </a:lnTo>
                  <a:lnTo>
                    <a:pt x="1221" y="2254"/>
                  </a:lnTo>
                  <a:lnTo>
                    <a:pt x="1502" y="2723"/>
                  </a:lnTo>
                  <a:lnTo>
                    <a:pt x="2066" y="2723"/>
                  </a:lnTo>
                  <a:lnTo>
                    <a:pt x="2066" y="2254"/>
                  </a:lnTo>
                  <a:lnTo>
                    <a:pt x="1972" y="2066"/>
                  </a:lnTo>
                  <a:lnTo>
                    <a:pt x="1878" y="1878"/>
                  </a:lnTo>
                  <a:lnTo>
                    <a:pt x="1690" y="1503"/>
                  </a:lnTo>
                  <a:lnTo>
                    <a:pt x="1596" y="1221"/>
                  </a:lnTo>
                  <a:lnTo>
                    <a:pt x="1596" y="846"/>
                  </a:lnTo>
                  <a:lnTo>
                    <a:pt x="1784" y="470"/>
                  </a:lnTo>
                  <a:lnTo>
                    <a:pt x="1784" y="282"/>
                  </a:lnTo>
                  <a:lnTo>
                    <a:pt x="1690" y="189"/>
                  </a:lnTo>
                  <a:lnTo>
                    <a:pt x="1502" y="95"/>
                  </a:lnTo>
                  <a:lnTo>
                    <a:pt x="1315"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79" name="Google Shape;679;p146"/>
            <p:cNvSpPr/>
            <p:nvPr/>
          </p:nvSpPr>
          <p:spPr>
            <a:xfrm>
              <a:off x="3281875" y="2200300"/>
              <a:ext cx="63400" cy="56350"/>
            </a:xfrm>
            <a:custGeom>
              <a:avLst/>
              <a:gdLst/>
              <a:ahLst/>
              <a:cxnLst/>
              <a:rect l="l" t="t" r="r" b="b"/>
              <a:pathLst>
                <a:path w="2536" h="2254" extrusionOk="0">
                  <a:moveTo>
                    <a:pt x="1784" y="0"/>
                  </a:moveTo>
                  <a:lnTo>
                    <a:pt x="1597" y="94"/>
                  </a:lnTo>
                  <a:lnTo>
                    <a:pt x="1315" y="282"/>
                  </a:lnTo>
                  <a:lnTo>
                    <a:pt x="1127" y="376"/>
                  </a:lnTo>
                  <a:lnTo>
                    <a:pt x="1033" y="564"/>
                  </a:lnTo>
                  <a:lnTo>
                    <a:pt x="939" y="751"/>
                  </a:lnTo>
                  <a:lnTo>
                    <a:pt x="846" y="845"/>
                  </a:lnTo>
                  <a:lnTo>
                    <a:pt x="658" y="1033"/>
                  </a:lnTo>
                  <a:lnTo>
                    <a:pt x="188" y="1503"/>
                  </a:lnTo>
                  <a:lnTo>
                    <a:pt x="1" y="1784"/>
                  </a:lnTo>
                  <a:lnTo>
                    <a:pt x="1" y="1972"/>
                  </a:lnTo>
                  <a:lnTo>
                    <a:pt x="1" y="2160"/>
                  </a:lnTo>
                  <a:lnTo>
                    <a:pt x="282" y="2254"/>
                  </a:lnTo>
                  <a:lnTo>
                    <a:pt x="470" y="2254"/>
                  </a:lnTo>
                  <a:lnTo>
                    <a:pt x="846" y="2066"/>
                  </a:lnTo>
                  <a:lnTo>
                    <a:pt x="1221" y="1878"/>
                  </a:lnTo>
                  <a:lnTo>
                    <a:pt x="1409" y="1784"/>
                  </a:lnTo>
                  <a:lnTo>
                    <a:pt x="1597" y="1784"/>
                  </a:lnTo>
                  <a:lnTo>
                    <a:pt x="2442" y="939"/>
                  </a:lnTo>
                  <a:lnTo>
                    <a:pt x="2535" y="751"/>
                  </a:lnTo>
                  <a:lnTo>
                    <a:pt x="2535" y="564"/>
                  </a:lnTo>
                  <a:lnTo>
                    <a:pt x="2442" y="282"/>
                  </a:lnTo>
                  <a:lnTo>
                    <a:pt x="2348" y="94"/>
                  </a:lnTo>
                  <a:lnTo>
                    <a:pt x="2160"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0" name="Google Shape;680;p146"/>
            <p:cNvSpPr/>
            <p:nvPr/>
          </p:nvSpPr>
          <p:spPr>
            <a:xfrm>
              <a:off x="4345125" y="1052550"/>
              <a:ext cx="49300" cy="51675"/>
            </a:xfrm>
            <a:custGeom>
              <a:avLst/>
              <a:gdLst/>
              <a:ahLst/>
              <a:cxnLst/>
              <a:rect l="l" t="t" r="r" b="b"/>
              <a:pathLst>
                <a:path w="1972" h="2067" extrusionOk="0">
                  <a:moveTo>
                    <a:pt x="657" y="1"/>
                  </a:moveTo>
                  <a:lnTo>
                    <a:pt x="469" y="95"/>
                  </a:lnTo>
                  <a:lnTo>
                    <a:pt x="188" y="564"/>
                  </a:lnTo>
                  <a:lnTo>
                    <a:pt x="0" y="1128"/>
                  </a:lnTo>
                  <a:lnTo>
                    <a:pt x="1127" y="1972"/>
                  </a:lnTo>
                  <a:lnTo>
                    <a:pt x="1314" y="2066"/>
                  </a:lnTo>
                  <a:lnTo>
                    <a:pt x="1502" y="2066"/>
                  </a:lnTo>
                  <a:lnTo>
                    <a:pt x="1596" y="1972"/>
                  </a:lnTo>
                  <a:lnTo>
                    <a:pt x="1784" y="1879"/>
                  </a:lnTo>
                  <a:lnTo>
                    <a:pt x="1878" y="1785"/>
                  </a:lnTo>
                  <a:lnTo>
                    <a:pt x="1972" y="1597"/>
                  </a:lnTo>
                  <a:lnTo>
                    <a:pt x="1878" y="1315"/>
                  </a:lnTo>
                  <a:lnTo>
                    <a:pt x="1127" y="189"/>
                  </a:lnTo>
                  <a:lnTo>
                    <a:pt x="1033"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1" name="Google Shape;681;p146"/>
            <p:cNvSpPr/>
            <p:nvPr/>
          </p:nvSpPr>
          <p:spPr>
            <a:xfrm>
              <a:off x="3427400" y="1446875"/>
              <a:ext cx="44625" cy="51650"/>
            </a:xfrm>
            <a:custGeom>
              <a:avLst/>
              <a:gdLst/>
              <a:ahLst/>
              <a:cxnLst/>
              <a:rect l="l" t="t" r="r" b="b"/>
              <a:pathLst>
                <a:path w="1785" h="2066" extrusionOk="0">
                  <a:moveTo>
                    <a:pt x="1784" y="0"/>
                  </a:moveTo>
                  <a:lnTo>
                    <a:pt x="282" y="845"/>
                  </a:lnTo>
                  <a:lnTo>
                    <a:pt x="188" y="1033"/>
                  </a:lnTo>
                  <a:lnTo>
                    <a:pt x="0" y="1315"/>
                  </a:lnTo>
                  <a:lnTo>
                    <a:pt x="0" y="1503"/>
                  </a:lnTo>
                  <a:lnTo>
                    <a:pt x="188" y="2066"/>
                  </a:lnTo>
                  <a:lnTo>
                    <a:pt x="751" y="2066"/>
                  </a:lnTo>
                  <a:lnTo>
                    <a:pt x="1033" y="1972"/>
                  </a:lnTo>
                  <a:lnTo>
                    <a:pt x="1315" y="1784"/>
                  </a:lnTo>
                  <a:lnTo>
                    <a:pt x="1596" y="1409"/>
                  </a:lnTo>
                  <a:lnTo>
                    <a:pt x="1690" y="939"/>
                  </a:lnTo>
                  <a:lnTo>
                    <a:pt x="1784" y="470"/>
                  </a:lnTo>
                  <a:lnTo>
                    <a:pt x="1784" y="0"/>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2" name="Google Shape;682;p146"/>
            <p:cNvSpPr/>
            <p:nvPr/>
          </p:nvSpPr>
          <p:spPr>
            <a:xfrm>
              <a:off x="3338200" y="2859825"/>
              <a:ext cx="46975" cy="46975"/>
            </a:xfrm>
            <a:custGeom>
              <a:avLst/>
              <a:gdLst/>
              <a:ahLst/>
              <a:cxnLst/>
              <a:rect l="l" t="t" r="r" b="b"/>
              <a:pathLst>
                <a:path w="1879" h="1879" extrusionOk="0">
                  <a:moveTo>
                    <a:pt x="564" y="1"/>
                  </a:moveTo>
                  <a:lnTo>
                    <a:pt x="95" y="470"/>
                  </a:lnTo>
                  <a:lnTo>
                    <a:pt x="1" y="752"/>
                  </a:lnTo>
                  <a:lnTo>
                    <a:pt x="95" y="1034"/>
                  </a:lnTo>
                  <a:lnTo>
                    <a:pt x="846" y="846"/>
                  </a:lnTo>
                  <a:lnTo>
                    <a:pt x="1127" y="1879"/>
                  </a:lnTo>
                  <a:lnTo>
                    <a:pt x="1503" y="1785"/>
                  </a:lnTo>
                  <a:lnTo>
                    <a:pt x="1691" y="1691"/>
                  </a:lnTo>
                  <a:lnTo>
                    <a:pt x="1878" y="1503"/>
                  </a:lnTo>
                  <a:lnTo>
                    <a:pt x="1878" y="1315"/>
                  </a:lnTo>
                  <a:lnTo>
                    <a:pt x="1878" y="564"/>
                  </a:lnTo>
                  <a:lnTo>
                    <a:pt x="1785" y="283"/>
                  </a:lnTo>
                  <a:lnTo>
                    <a:pt x="1503"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3" name="Google Shape;683;p146"/>
            <p:cNvSpPr/>
            <p:nvPr/>
          </p:nvSpPr>
          <p:spPr>
            <a:xfrm>
              <a:off x="3399225" y="2087625"/>
              <a:ext cx="42275" cy="44625"/>
            </a:xfrm>
            <a:custGeom>
              <a:avLst/>
              <a:gdLst/>
              <a:ahLst/>
              <a:cxnLst/>
              <a:rect l="l" t="t" r="r" b="b"/>
              <a:pathLst>
                <a:path w="1691" h="1785" extrusionOk="0">
                  <a:moveTo>
                    <a:pt x="846" y="1"/>
                  </a:moveTo>
                  <a:lnTo>
                    <a:pt x="658" y="189"/>
                  </a:lnTo>
                  <a:lnTo>
                    <a:pt x="282" y="564"/>
                  </a:lnTo>
                  <a:lnTo>
                    <a:pt x="95" y="1034"/>
                  </a:lnTo>
                  <a:lnTo>
                    <a:pt x="1" y="1409"/>
                  </a:lnTo>
                  <a:lnTo>
                    <a:pt x="189" y="1597"/>
                  </a:lnTo>
                  <a:lnTo>
                    <a:pt x="376" y="1785"/>
                  </a:lnTo>
                  <a:lnTo>
                    <a:pt x="846" y="1785"/>
                  </a:lnTo>
                  <a:lnTo>
                    <a:pt x="1691" y="1034"/>
                  </a:lnTo>
                  <a:lnTo>
                    <a:pt x="1691" y="283"/>
                  </a:lnTo>
                  <a:lnTo>
                    <a:pt x="1315" y="95"/>
                  </a:lnTo>
                  <a:lnTo>
                    <a:pt x="1034"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4" name="Google Shape;684;p146"/>
            <p:cNvSpPr/>
            <p:nvPr/>
          </p:nvSpPr>
          <p:spPr>
            <a:xfrm>
              <a:off x="4265325" y="1200425"/>
              <a:ext cx="39925" cy="58700"/>
            </a:xfrm>
            <a:custGeom>
              <a:avLst/>
              <a:gdLst/>
              <a:ahLst/>
              <a:cxnLst/>
              <a:rect l="l" t="t" r="r" b="b"/>
              <a:pathLst>
                <a:path w="1597" h="2348" extrusionOk="0">
                  <a:moveTo>
                    <a:pt x="469" y="1"/>
                  </a:moveTo>
                  <a:lnTo>
                    <a:pt x="282" y="94"/>
                  </a:lnTo>
                  <a:lnTo>
                    <a:pt x="94" y="282"/>
                  </a:lnTo>
                  <a:lnTo>
                    <a:pt x="0" y="470"/>
                  </a:lnTo>
                  <a:lnTo>
                    <a:pt x="0" y="752"/>
                  </a:lnTo>
                  <a:lnTo>
                    <a:pt x="282" y="1409"/>
                  </a:lnTo>
                  <a:lnTo>
                    <a:pt x="376" y="1784"/>
                  </a:lnTo>
                  <a:lnTo>
                    <a:pt x="469" y="2160"/>
                  </a:lnTo>
                  <a:lnTo>
                    <a:pt x="563" y="2254"/>
                  </a:lnTo>
                  <a:lnTo>
                    <a:pt x="845" y="2348"/>
                  </a:lnTo>
                  <a:lnTo>
                    <a:pt x="845" y="1409"/>
                  </a:lnTo>
                  <a:lnTo>
                    <a:pt x="1596" y="658"/>
                  </a:lnTo>
                  <a:lnTo>
                    <a:pt x="1408" y="376"/>
                  </a:lnTo>
                  <a:lnTo>
                    <a:pt x="1221" y="94"/>
                  </a:lnTo>
                  <a:lnTo>
                    <a:pt x="939"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5" name="Google Shape;685;p146"/>
            <p:cNvSpPr/>
            <p:nvPr/>
          </p:nvSpPr>
          <p:spPr>
            <a:xfrm>
              <a:off x="3364025" y="2479600"/>
              <a:ext cx="37575" cy="49325"/>
            </a:xfrm>
            <a:custGeom>
              <a:avLst/>
              <a:gdLst/>
              <a:ahLst/>
              <a:cxnLst/>
              <a:rect l="l" t="t" r="r" b="b"/>
              <a:pathLst>
                <a:path w="1503" h="1973" extrusionOk="0">
                  <a:moveTo>
                    <a:pt x="564" y="1"/>
                  </a:moveTo>
                  <a:lnTo>
                    <a:pt x="376" y="188"/>
                  </a:lnTo>
                  <a:lnTo>
                    <a:pt x="188" y="376"/>
                  </a:lnTo>
                  <a:lnTo>
                    <a:pt x="94" y="752"/>
                  </a:lnTo>
                  <a:lnTo>
                    <a:pt x="1" y="1127"/>
                  </a:lnTo>
                  <a:lnTo>
                    <a:pt x="1" y="1972"/>
                  </a:lnTo>
                  <a:lnTo>
                    <a:pt x="470" y="1784"/>
                  </a:lnTo>
                  <a:lnTo>
                    <a:pt x="752" y="1409"/>
                  </a:lnTo>
                  <a:lnTo>
                    <a:pt x="1409" y="846"/>
                  </a:lnTo>
                  <a:lnTo>
                    <a:pt x="1409" y="752"/>
                  </a:lnTo>
                  <a:lnTo>
                    <a:pt x="1503" y="564"/>
                  </a:lnTo>
                  <a:lnTo>
                    <a:pt x="1503" y="94"/>
                  </a:lnTo>
                  <a:lnTo>
                    <a:pt x="1127"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6" name="Google Shape;686;p146"/>
            <p:cNvSpPr/>
            <p:nvPr/>
          </p:nvSpPr>
          <p:spPr>
            <a:xfrm>
              <a:off x="3690275" y="4847825"/>
              <a:ext cx="32875" cy="49325"/>
            </a:xfrm>
            <a:custGeom>
              <a:avLst/>
              <a:gdLst/>
              <a:ahLst/>
              <a:cxnLst/>
              <a:rect l="l" t="t" r="r" b="b"/>
              <a:pathLst>
                <a:path w="1315" h="1973" extrusionOk="0">
                  <a:moveTo>
                    <a:pt x="751" y="1"/>
                  </a:moveTo>
                  <a:lnTo>
                    <a:pt x="376" y="95"/>
                  </a:lnTo>
                  <a:lnTo>
                    <a:pt x="94" y="283"/>
                  </a:lnTo>
                  <a:lnTo>
                    <a:pt x="0" y="564"/>
                  </a:lnTo>
                  <a:lnTo>
                    <a:pt x="188" y="940"/>
                  </a:lnTo>
                  <a:lnTo>
                    <a:pt x="470" y="1409"/>
                  </a:lnTo>
                  <a:lnTo>
                    <a:pt x="845" y="1973"/>
                  </a:lnTo>
                  <a:lnTo>
                    <a:pt x="1221" y="1503"/>
                  </a:lnTo>
                  <a:lnTo>
                    <a:pt x="1221" y="1315"/>
                  </a:lnTo>
                  <a:lnTo>
                    <a:pt x="1315" y="1221"/>
                  </a:lnTo>
                  <a:lnTo>
                    <a:pt x="1127" y="752"/>
                  </a:lnTo>
                  <a:lnTo>
                    <a:pt x="751"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sp>
          <p:nvSpPr>
            <p:cNvPr id="687" name="Google Shape;687;p146"/>
            <p:cNvSpPr/>
            <p:nvPr/>
          </p:nvSpPr>
          <p:spPr>
            <a:xfrm>
              <a:off x="2188125" y="3535800"/>
              <a:ext cx="25850" cy="16450"/>
            </a:xfrm>
            <a:custGeom>
              <a:avLst/>
              <a:gdLst/>
              <a:ahLst/>
              <a:cxnLst/>
              <a:rect l="l" t="t" r="r" b="b"/>
              <a:pathLst>
                <a:path w="1034" h="658" extrusionOk="0">
                  <a:moveTo>
                    <a:pt x="939" y="1"/>
                  </a:moveTo>
                  <a:lnTo>
                    <a:pt x="1" y="94"/>
                  </a:lnTo>
                  <a:lnTo>
                    <a:pt x="470" y="658"/>
                  </a:lnTo>
                  <a:lnTo>
                    <a:pt x="1033" y="188"/>
                  </a:lnTo>
                  <a:lnTo>
                    <a:pt x="939" y="1"/>
                  </a:lnTo>
                  <a:close/>
                </a:path>
              </a:pathLst>
            </a:custGeom>
            <a:solidFill>
              <a:srgbClr val="BDC1C6">
                <a:alpha val="43040"/>
              </a:srgbClr>
            </a:solidFill>
            <a:ln>
              <a:noFill/>
            </a:ln>
          </p:spPr>
          <p:txBody>
            <a:bodyPr spcFirstLastPara="1" wrap="square" lIns="101150" tIns="101150" rIns="101150" bIns="101150" anchor="ctr" anchorCtr="0">
              <a:noAutofit/>
            </a:bodyPr>
            <a:lstStyle/>
            <a:p>
              <a:pPr marL="0" lvl="0" indent="0" algn="l" rtl="0">
                <a:spcBef>
                  <a:spcPts val="0"/>
                </a:spcBef>
                <a:spcAft>
                  <a:spcPts val="0"/>
                </a:spcAft>
                <a:buNone/>
              </a:pPr>
              <a:endParaRPr/>
            </a:p>
          </p:txBody>
        </p:sp>
      </p:grpSp>
      <p:sp>
        <p:nvSpPr>
          <p:cNvPr id="688" name="Google Shape;688;p146"/>
          <p:cNvSpPr txBox="1"/>
          <p:nvPr/>
        </p:nvSpPr>
        <p:spPr>
          <a:xfrm>
            <a:off x="355700" y="1312175"/>
            <a:ext cx="2335800" cy="36987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HCA International</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Christie Hospital NHS Trust</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Queen's Hospital Romford</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The Wellington Hospitals</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The Harley Street Clinic</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The Portland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The Lister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The Wilmslow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London Bridge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London Bridge Hospital </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at Guy’s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HCA Laboratories</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University Hospital Birmingham</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Harley Street at University College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800">
                <a:solidFill>
                  <a:schemeClr val="dk1"/>
                </a:solidFill>
                <a:latin typeface="Montserrat Light"/>
                <a:ea typeface="Montserrat Light"/>
                <a:cs typeface="Montserrat Light"/>
                <a:sym typeface="Montserrat Light"/>
              </a:rPr>
              <a:t>The Princess Grace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NHS Foundation Trust</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Sunderland Royal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Sunderland Eye Infirmary</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South Tyneside District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Gateshead Regional Laboratory</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Elmhurst Intermediate Care</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endParaRPr sz="800">
              <a:solidFill>
                <a:schemeClr val="dk1"/>
              </a:solidFill>
              <a:latin typeface="Montserrat Light"/>
              <a:ea typeface="Montserrat Light"/>
              <a:cs typeface="Montserrat Light"/>
              <a:sym typeface="Montserrat Light"/>
            </a:endParaRPr>
          </a:p>
        </p:txBody>
      </p:sp>
      <p:sp>
        <p:nvSpPr>
          <p:cNvPr id="689" name="Google Shape;689;p146"/>
          <p:cNvSpPr txBox="1"/>
          <p:nvPr/>
        </p:nvSpPr>
        <p:spPr>
          <a:xfrm>
            <a:off x="5848700" y="1312175"/>
            <a:ext cx="3188100" cy="5639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NHS Foundation Trusts</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Queen's Hospital Burton</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Samuel Johnson Community Hospital </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r>
              <a:rPr lang="en" sz="800">
                <a:solidFill>
                  <a:schemeClr val="dk1"/>
                </a:solidFill>
                <a:latin typeface="Montserrat Light"/>
                <a:ea typeface="Montserrat Light"/>
                <a:cs typeface="Montserrat Light"/>
                <a:sym typeface="Montserrat Light"/>
              </a:rPr>
              <a:t>Sir Robert Peel Hospital</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Clr>
                <a:schemeClr val="dk1"/>
              </a:buClr>
              <a:buSzPts val="1100"/>
              <a:buFont typeface="Arial"/>
              <a:buNone/>
            </a:pPr>
            <a:endParaRPr sz="1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The London Clinic</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New Victoria Hospital</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Liverpool Women's Hospital NHS </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Foundation Trust</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Alder Hey Children’s NHS </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Foundation Trust</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South Tyneside and City Hospitals Sunderland </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University Hospitals of Derby and Burton </a:t>
            </a:r>
            <a:endParaRPr sz="8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The Rotherham NHS Foundation Trust</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The Clatterbridge Cancer Centre NHS </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Foundation Trust</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Congleton War Memorial Hospital</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Macclesfield District Hospital</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000">
                <a:solidFill>
                  <a:schemeClr val="dk1"/>
                </a:solidFill>
                <a:latin typeface="Montserrat Medium"/>
                <a:ea typeface="Montserrat Medium"/>
                <a:cs typeface="Montserrat Medium"/>
                <a:sym typeface="Montserrat Medium"/>
              </a:rPr>
              <a:t>Leighton Hospital</a:t>
            </a:r>
            <a:endParaRPr sz="10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endParaRPr sz="1000">
              <a:solidFill>
                <a:schemeClr val="dk1"/>
              </a:solidFill>
              <a:latin typeface="Montserrat Light"/>
              <a:ea typeface="Montserrat Light"/>
              <a:cs typeface="Montserrat Light"/>
              <a:sym typeface="Montserrat Light"/>
            </a:endParaRPr>
          </a:p>
        </p:txBody>
      </p:sp>
      <p:sp>
        <p:nvSpPr>
          <p:cNvPr id="690" name="Google Shape;690;p146"/>
          <p:cNvSpPr/>
          <p:nvPr/>
        </p:nvSpPr>
        <p:spPr>
          <a:xfrm>
            <a:off x="0" y="311509"/>
            <a:ext cx="9144000" cy="964200"/>
          </a:xfrm>
          <a:prstGeom prst="rect">
            <a:avLst/>
          </a:prstGeom>
          <a:solidFill>
            <a:srgbClr val="E3E6E8">
              <a:alpha val="367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1" name="Google Shape;691;p146"/>
          <p:cNvSpPr txBox="1"/>
          <p:nvPr/>
        </p:nvSpPr>
        <p:spPr>
          <a:xfrm>
            <a:off x="328500" y="401566"/>
            <a:ext cx="8487000" cy="93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900">
                <a:solidFill>
                  <a:schemeClr val="dk1"/>
                </a:solidFill>
                <a:latin typeface="Montserrat"/>
                <a:ea typeface="Montserrat"/>
                <a:cs typeface="Montserrat"/>
                <a:sym typeface="Montserrat"/>
              </a:rPr>
              <a:t>Adoption of the                           EPR continues to grow </a:t>
            </a:r>
            <a:endParaRPr sz="19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900">
                <a:solidFill>
                  <a:schemeClr val="dk1"/>
                </a:solidFill>
                <a:latin typeface="Montserrat"/>
                <a:ea typeface="Montserrat"/>
                <a:cs typeface="Montserrat"/>
                <a:sym typeface="Montserrat"/>
              </a:rPr>
              <a:t>throughout the UK in both private and public sectors</a:t>
            </a:r>
            <a:endParaRPr sz="1900">
              <a:solidFill>
                <a:schemeClr val="dk1"/>
              </a:solidFill>
              <a:latin typeface="Montserrat"/>
              <a:ea typeface="Montserrat"/>
              <a:cs typeface="Montserrat"/>
              <a:sym typeface="Montserrat"/>
            </a:endParaRPr>
          </a:p>
        </p:txBody>
      </p:sp>
      <p:grpSp>
        <p:nvGrpSpPr>
          <p:cNvPr id="692" name="Google Shape;692;p146"/>
          <p:cNvGrpSpPr/>
          <p:nvPr/>
        </p:nvGrpSpPr>
        <p:grpSpPr>
          <a:xfrm>
            <a:off x="3398517" y="524378"/>
            <a:ext cx="1476764" cy="205178"/>
            <a:chOff x="-7532175" y="-1522925"/>
            <a:chExt cx="26183763" cy="3637902"/>
          </a:xfrm>
        </p:grpSpPr>
        <p:sp>
          <p:nvSpPr>
            <p:cNvPr id="693" name="Google Shape;693;p146"/>
            <p:cNvSpPr/>
            <p:nvPr/>
          </p:nvSpPr>
          <p:spPr>
            <a:xfrm>
              <a:off x="-7532175" y="-1445771"/>
              <a:ext cx="3692057" cy="3483593"/>
            </a:xfrm>
            <a:custGeom>
              <a:avLst/>
              <a:gdLst/>
              <a:ahLst/>
              <a:cxnLst/>
              <a:rect l="l" t="t" r="r" b="b"/>
              <a:pathLst>
                <a:path w="40292" h="38017" extrusionOk="0">
                  <a:moveTo>
                    <a:pt x="0" y="1"/>
                  </a:moveTo>
                  <a:lnTo>
                    <a:pt x="0" y="38016"/>
                  </a:lnTo>
                  <a:lnTo>
                    <a:pt x="7207" y="38016"/>
                  </a:lnTo>
                  <a:lnTo>
                    <a:pt x="7207" y="10369"/>
                  </a:lnTo>
                  <a:lnTo>
                    <a:pt x="19303" y="26932"/>
                  </a:lnTo>
                  <a:lnTo>
                    <a:pt x="20736" y="26932"/>
                  </a:lnTo>
                  <a:lnTo>
                    <a:pt x="33127" y="10411"/>
                  </a:lnTo>
                  <a:lnTo>
                    <a:pt x="33127" y="38016"/>
                  </a:lnTo>
                  <a:lnTo>
                    <a:pt x="40292" y="38016"/>
                  </a:lnTo>
                  <a:lnTo>
                    <a:pt x="40292" y="1"/>
                  </a:lnTo>
                  <a:lnTo>
                    <a:pt x="32073" y="1"/>
                  </a:lnTo>
                  <a:lnTo>
                    <a:pt x="20188" y="16353"/>
                  </a:lnTo>
                  <a:lnTo>
                    <a:pt x="8261"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694" name="Google Shape;694;p146"/>
            <p:cNvSpPr/>
            <p:nvPr/>
          </p:nvSpPr>
          <p:spPr>
            <a:xfrm>
              <a:off x="-3206888" y="-1453468"/>
              <a:ext cx="2610793" cy="3487350"/>
            </a:xfrm>
            <a:custGeom>
              <a:avLst/>
              <a:gdLst/>
              <a:ahLst/>
              <a:cxnLst/>
              <a:rect l="l" t="t" r="r" b="b"/>
              <a:pathLst>
                <a:path w="28492" h="38058" extrusionOk="0">
                  <a:moveTo>
                    <a:pt x="1" y="1"/>
                  </a:moveTo>
                  <a:lnTo>
                    <a:pt x="1" y="38058"/>
                  </a:lnTo>
                  <a:lnTo>
                    <a:pt x="28491" y="38058"/>
                  </a:lnTo>
                  <a:lnTo>
                    <a:pt x="28491" y="30978"/>
                  </a:lnTo>
                  <a:lnTo>
                    <a:pt x="7123" y="30978"/>
                  </a:lnTo>
                  <a:lnTo>
                    <a:pt x="7123" y="22422"/>
                  </a:lnTo>
                  <a:lnTo>
                    <a:pt x="27733" y="22422"/>
                  </a:lnTo>
                  <a:lnTo>
                    <a:pt x="27733" y="15721"/>
                  </a:lnTo>
                  <a:lnTo>
                    <a:pt x="7123" y="15721"/>
                  </a:lnTo>
                  <a:lnTo>
                    <a:pt x="7123" y="6955"/>
                  </a:lnTo>
                  <a:lnTo>
                    <a:pt x="28491" y="6955"/>
                  </a:lnTo>
                  <a:lnTo>
                    <a:pt x="28491"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695" name="Google Shape;695;p146"/>
            <p:cNvSpPr/>
            <p:nvPr/>
          </p:nvSpPr>
          <p:spPr>
            <a:xfrm>
              <a:off x="37146" y="-1453468"/>
              <a:ext cx="3112756" cy="3487350"/>
            </a:xfrm>
            <a:custGeom>
              <a:avLst/>
              <a:gdLst/>
              <a:ahLst/>
              <a:cxnLst/>
              <a:rect l="l" t="t" r="r" b="b"/>
              <a:pathLst>
                <a:path w="33970" h="38058" extrusionOk="0">
                  <a:moveTo>
                    <a:pt x="15721" y="6828"/>
                  </a:moveTo>
                  <a:lnTo>
                    <a:pt x="16437" y="6870"/>
                  </a:lnTo>
                  <a:lnTo>
                    <a:pt x="17154" y="6955"/>
                  </a:lnTo>
                  <a:lnTo>
                    <a:pt x="17828" y="7081"/>
                  </a:lnTo>
                  <a:lnTo>
                    <a:pt x="18502" y="7207"/>
                  </a:lnTo>
                  <a:lnTo>
                    <a:pt x="19092" y="7376"/>
                  </a:lnTo>
                  <a:lnTo>
                    <a:pt x="19725" y="7587"/>
                  </a:lnTo>
                  <a:lnTo>
                    <a:pt x="20272" y="7840"/>
                  </a:lnTo>
                  <a:lnTo>
                    <a:pt x="20820" y="8093"/>
                  </a:lnTo>
                  <a:lnTo>
                    <a:pt x="21326" y="8345"/>
                  </a:lnTo>
                  <a:lnTo>
                    <a:pt x="21832" y="8683"/>
                  </a:lnTo>
                  <a:lnTo>
                    <a:pt x="22295" y="8978"/>
                  </a:lnTo>
                  <a:lnTo>
                    <a:pt x="22759" y="9357"/>
                  </a:lnTo>
                  <a:lnTo>
                    <a:pt x="23181" y="9694"/>
                  </a:lnTo>
                  <a:lnTo>
                    <a:pt x="23560" y="10116"/>
                  </a:lnTo>
                  <a:lnTo>
                    <a:pt x="23939" y="10495"/>
                  </a:lnTo>
                  <a:lnTo>
                    <a:pt x="24276" y="10916"/>
                  </a:lnTo>
                  <a:lnTo>
                    <a:pt x="24613" y="11380"/>
                  </a:lnTo>
                  <a:lnTo>
                    <a:pt x="24908" y="11843"/>
                  </a:lnTo>
                  <a:lnTo>
                    <a:pt x="25204" y="12307"/>
                  </a:lnTo>
                  <a:lnTo>
                    <a:pt x="25456" y="12771"/>
                  </a:lnTo>
                  <a:lnTo>
                    <a:pt x="25709" y="13276"/>
                  </a:lnTo>
                  <a:lnTo>
                    <a:pt x="26089" y="14288"/>
                  </a:lnTo>
                  <a:lnTo>
                    <a:pt x="26426" y="15384"/>
                  </a:lnTo>
                  <a:lnTo>
                    <a:pt x="26636" y="16437"/>
                  </a:lnTo>
                  <a:lnTo>
                    <a:pt x="26805" y="17533"/>
                  </a:lnTo>
                  <a:lnTo>
                    <a:pt x="26847" y="18671"/>
                  </a:lnTo>
                  <a:lnTo>
                    <a:pt x="26847" y="19809"/>
                  </a:lnTo>
                  <a:lnTo>
                    <a:pt x="26763" y="20989"/>
                  </a:lnTo>
                  <a:lnTo>
                    <a:pt x="26552" y="22127"/>
                  </a:lnTo>
                  <a:lnTo>
                    <a:pt x="26299" y="23223"/>
                  </a:lnTo>
                  <a:lnTo>
                    <a:pt x="26131" y="23771"/>
                  </a:lnTo>
                  <a:lnTo>
                    <a:pt x="25920" y="24319"/>
                  </a:lnTo>
                  <a:lnTo>
                    <a:pt x="25709" y="24824"/>
                  </a:lnTo>
                  <a:lnTo>
                    <a:pt x="25456" y="25330"/>
                  </a:lnTo>
                  <a:lnTo>
                    <a:pt x="25161" y="25836"/>
                  </a:lnTo>
                  <a:lnTo>
                    <a:pt x="24866" y="26299"/>
                  </a:lnTo>
                  <a:lnTo>
                    <a:pt x="24571" y="26763"/>
                  </a:lnTo>
                  <a:lnTo>
                    <a:pt x="24192" y="27227"/>
                  </a:lnTo>
                  <a:lnTo>
                    <a:pt x="23855" y="27648"/>
                  </a:lnTo>
                  <a:lnTo>
                    <a:pt x="23433" y="28069"/>
                  </a:lnTo>
                  <a:lnTo>
                    <a:pt x="23012" y="28449"/>
                  </a:lnTo>
                  <a:lnTo>
                    <a:pt x="22548" y="28828"/>
                  </a:lnTo>
                  <a:lnTo>
                    <a:pt x="22085" y="29165"/>
                  </a:lnTo>
                  <a:lnTo>
                    <a:pt x="21579" y="29502"/>
                  </a:lnTo>
                  <a:lnTo>
                    <a:pt x="21031" y="29797"/>
                  </a:lnTo>
                  <a:lnTo>
                    <a:pt x="20483" y="30092"/>
                  </a:lnTo>
                  <a:lnTo>
                    <a:pt x="19893" y="30303"/>
                  </a:lnTo>
                  <a:lnTo>
                    <a:pt x="19261" y="30514"/>
                  </a:lnTo>
                  <a:lnTo>
                    <a:pt x="18629" y="30725"/>
                  </a:lnTo>
                  <a:lnTo>
                    <a:pt x="17954" y="30851"/>
                  </a:lnTo>
                  <a:lnTo>
                    <a:pt x="17238" y="30978"/>
                  </a:lnTo>
                  <a:lnTo>
                    <a:pt x="16521" y="31062"/>
                  </a:lnTo>
                  <a:lnTo>
                    <a:pt x="15763" y="31146"/>
                  </a:lnTo>
                  <a:lnTo>
                    <a:pt x="7123" y="31146"/>
                  </a:lnTo>
                  <a:lnTo>
                    <a:pt x="7123" y="6828"/>
                  </a:lnTo>
                  <a:close/>
                  <a:moveTo>
                    <a:pt x="0" y="1"/>
                  </a:moveTo>
                  <a:lnTo>
                    <a:pt x="0" y="38058"/>
                  </a:lnTo>
                  <a:lnTo>
                    <a:pt x="14962" y="38058"/>
                  </a:lnTo>
                  <a:lnTo>
                    <a:pt x="16184" y="38016"/>
                  </a:lnTo>
                  <a:lnTo>
                    <a:pt x="17364" y="37932"/>
                  </a:lnTo>
                  <a:lnTo>
                    <a:pt x="18502" y="37805"/>
                  </a:lnTo>
                  <a:lnTo>
                    <a:pt x="19598" y="37636"/>
                  </a:lnTo>
                  <a:lnTo>
                    <a:pt x="20652" y="37384"/>
                  </a:lnTo>
                  <a:lnTo>
                    <a:pt x="21663" y="37089"/>
                  </a:lnTo>
                  <a:lnTo>
                    <a:pt x="22633" y="36751"/>
                  </a:lnTo>
                  <a:lnTo>
                    <a:pt x="23560" y="36372"/>
                  </a:lnTo>
                  <a:lnTo>
                    <a:pt x="24445" y="35951"/>
                  </a:lnTo>
                  <a:lnTo>
                    <a:pt x="25288" y="35487"/>
                  </a:lnTo>
                  <a:lnTo>
                    <a:pt x="26089" y="35023"/>
                  </a:lnTo>
                  <a:lnTo>
                    <a:pt x="26889" y="34476"/>
                  </a:lnTo>
                  <a:lnTo>
                    <a:pt x="27606" y="33886"/>
                  </a:lnTo>
                  <a:lnTo>
                    <a:pt x="28280" y="33296"/>
                  </a:lnTo>
                  <a:lnTo>
                    <a:pt x="28912" y="32663"/>
                  </a:lnTo>
                  <a:lnTo>
                    <a:pt x="29502" y="31989"/>
                  </a:lnTo>
                  <a:lnTo>
                    <a:pt x="30092" y="31315"/>
                  </a:lnTo>
                  <a:lnTo>
                    <a:pt x="30598" y="30556"/>
                  </a:lnTo>
                  <a:lnTo>
                    <a:pt x="31104" y="29840"/>
                  </a:lnTo>
                  <a:lnTo>
                    <a:pt x="31525" y="29039"/>
                  </a:lnTo>
                  <a:lnTo>
                    <a:pt x="31947" y="28280"/>
                  </a:lnTo>
                  <a:lnTo>
                    <a:pt x="32326" y="27479"/>
                  </a:lnTo>
                  <a:lnTo>
                    <a:pt x="32663" y="26637"/>
                  </a:lnTo>
                  <a:lnTo>
                    <a:pt x="32958" y="25794"/>
                  </a:lnTo>
                  <a:lnTo>
                    <a:pt x="33211" y="24951"/>
                  </a:lnTo>
                  <a:lnTo>
                    <a:pt x="33422" y="24066"/>
                  </a:lnTo>
                  <a:lnTo>
                    <a:pt x="33591" y="23181"/>
                  </a:lnTo>
                  <a:lnTo>
                    <a:pt x="33759" y="22296"/>
                  </a:lnTo>
                  <a:lnTo>
                    <a:pt x="33843" y="21411"/>
                  </a:lnTo>
                  <a:lnTo>
                    <a:pt x="33928" y="20525"/>
                  </a:lnTo>
                  <a:lnTo>
                    <a:pt x="33970" y="19598"/>
                  </a:lnTo>
                  <a:lnTo>
                    <a:pt x="33970" y="18713"/>
                  </a:lnTo>
                  <a:lnTo>
                    <a:pt x="33928" y="17828"/>
                  </a:lnTo>
                  <a:lnTo>
                    <a:pt x="33886" y="16943"/>
                  </a:lnTo>
                  <a:lnTo>
                    <a:pt x="33801" y="16058"/>
                  </a:lnTo>
                  <a:lnTo>
                    <a:pt x="33633" y="15215"/>
                  </a:lnTo>
                  <a:lnTo>
                    <a:pt x="33464" y="14330"/>
                  </a:lnTo>
                  <a:lnTo>
                    <a:pt x="33296" y="13487"/>
                  </a:lnTo>
                  <a:lnTo>
                    <a:pt x="33043" y="12644"/>
                  </a:lnTo>
                  <a:lnTo>
                    <a:pt x="32790" y="11843"/>
                  </a:lnTo>
                  <a:lnTo>
                    <a:pt x="32453" y="11001"/>
                  </a:lnTo>
                  <a:lnTo>
                    <a:pt x="32115" y="10200"/>
                  </a:lnTo>
                  <a:lnTo>
                    <a:pt x="31736" y="9441"/>
                  </a:lnTo>
                  <a:lnTo>
                    <a:pt x="31315" y="8683"/>
                  </a:lnTo>
                  <a:lnTo>
                    <a:pt x="30893" y="7924"/>
                  </a:lnTo>
                  <a:lnTo>
                    <a:pt x="30387" y="7207"/>
                  </a:lnTo>
                  <a:lnTo>
                    <a:pt x="29882" y="6491"/>
                  </a:lnTo>
                  <a:lnTo>
                    <a:pt x="29292" y="5859"/>
                  </a:lnTo>
                  <a:lnTo>
                    <a:pt x="28702" y="5185"/>
                  </a:lnTo>
                  <a:lnTo>
                    <a:pt x="28069" y="4594"/>
                  </a:lnTo>
                  <a:lnTo>
                    <a:pt x="27395" y="4004"/>
                  </a:lnTo>
                  <a:lnTo>
                    <a:pt x="26679" y="3457"/>
                  </a:lnTo>
                  <a:lnTo>
                    <a:pt x="25920" y="2951"/>
                  </a:lnTo>
                  <a:lnTo>
                    <a:pt x="25119" y="2445"/>
                  </a:lnTo>
                  <a:lnTo>
                    <a:pt x="24276" y="2024"/>
                  </a:lnTo>
                  <a:lnTo>
                    <a:pt x="23391" y="1602"/>
                  </a:lnTo>
                  <a:lnTo>
                    <a:pt x="22506" y="1265"/>
                  </a:lnTo>
                  <a:lnTo>
                    <a:pt x="21537" y="928"/>
                  </a:lnTo>
                  <a:lnTo>
                    <a:pt x="20567" y="675"/>
                  </a:lnTo>
                  <a:lnTo>
                    <a:pt x="19514" y="422"/>
                  </a:lnTo>
                  <a:lnTo>
                    <a:pt x="18418" y="253"/>
                  </a:lnTo>
                  <a:lnTo>
                    <a:pt x="17322" y="127"/>
                  </a:lnTo>
                  <a:lnTo>
                    <a:pt x="16142" y="43"/>
                  </a:lnTo>
                  <a:lnTo>
                    <a:pt x="14962"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696" name="Google Shape;696;p146"/>
            <p:cNvSpPr/>
            <p:nvPr/>
          </p:nvSpPr>
          <p:spPr>
            <a:xfrm>
              <a:off x="37146" y="-1453468"/>
              <a:ext cx="3112756" cy="3487350"/>
            </a:xfrm>
            <a:custGeom>
              <a:avLst/>
              <a:gdLst/>
              <a:ahLst/>
              <a:cxnLst/>
              <a:rect l="l" t="t" r="r" b="b"/>
              <a:pathLst>
                <a:path w="33970" h="38058" fill="none" extrusionOk="0">
                  <a:moveTo>
                    <a:pt x="33970" y="18713"/>
                  </a:moveTo>
                  <a:lnTo>
                    <a:pt x="33970" y="18713"/>
                  </a:lnTo>
                  <a:lnTo>
                    <a:pt x="33970" y="19598"/>
                  </a:lnTo>
                  <a:lnTo>
                    <a:pt x="33928" y="20525"/>
                  </a:lnTo>
                  <a:lnTo>
                    <a:pt x="33843" y="21411"/>
                  </a:lnTo>
                  <a:lnTo>
                    <a:pt x="33759" y="22296"/>
                  </a:lnTo>
                  <a:lnTo>
                    <a:pt x="33591" y="23181"/>
                  </a:lnTo>
                  <a:lnTo>
                    <a:pt x="33422" y="24066"/>
                  </a:lnTo>
                  <a:lnTo>
                    <a:pt x="33211" y="24951"/>
                  </a:lnTo>
                  <a:lnTo>
                    <a:pt x="32958" y="25794"/>
                  </a:lnTo>
                  <a:lnTo>
                    <a:pt x="32663" y="26637"/>
                  </a:lnTo>
                  <a:lnTo>
                    <a:pt x="32326" y="27479"/>
                  </a:lnTo>
                  <a:lnTo>
                    <a:pt x="31947" y="28280"/>
                  </a:lnTo>
                  <a:lnTo>
                    <a:pt x="31525" y="29039"/>
                  </a:lnTo>
                  <a:lnTo>
                    <a:pt x="31104" y="29840"/>
                  </a:lnTo>
                  <a:lnTo>
                    <a:pt x="30598" y="30556"/>
                  </a:lnTo>
                  <a:lnTo>
                    <a:pt x="30092" y="31315"/>
                  </a:lnTo>
                  <a:lnTo>
                    <a:pt x="29502" y="31989"/>
                  </a:lnTo>
                  <a:lnTo>
                    <a:pt x="28912" y="32663"/>
                  </a:lnTo>
                  <a:lnTo>
                    <a:pt x="28280" y="33296"/>
                  </a:lnTo>
                  <a:lnTo>
                    <a:pt x="27606" y="33886"/>
                  </a:lnTo>
                  <a:lnTo>
                    <a:pt x="26889" y="34476"/>
                  </a:lnTo>
                  <a:lnTo>
                    <a:pt x="26089" y="35023"/>
                  </a:lnTo>
                  <a:lnTo>
                    <a:pt x="25288" y="35487"/>
                  </a:lnTo>
                  <a:lnTo>
                    <a:pt x="24445" y="35951"/>
                  </a:lnTo>
                  <a:lnTo>
                    <a:pt x="23560" y="36372"/>
                  </a:lnTo>
                  <a:lnTo>
                    <a:pt x="22633" y="36751"/>
                  </a:lnTo>
                  <a:lnTo>
                    <a:pt x="21663" y="37089"/>
                  </a:lnTo>
                  <a:lnTo>
                    <a:pt x="20652" y="37384"/>
                  </a:lnTo>
                  <a:lnTo>
                    <a:pt x="19598" y="37636"/>
                  </a:lnTo>
                  <a:lnTo>
                    <a:pt x="18502" y="37805"/>
                  </a:lnTo>
                  <a:lnTo>
                    <a:pt x="17364" y="37932"/>
                  </a:lnTo>
                  <a:lnTo>
                    <a:pt x="16184" y="38016"/>
                  </a:lnTo>
                  <a:lnTo>
                    <a:pt x="14962" y="38058"/>
                  </a:lnTo>
                  <a:lnTo>
                    <a:pt x="0" y="38058"/>
                  </a:lnTo>
                  <a:lnTo>
                    <a:pt x="0" y="1"/>
                  </a:lnTo>
                  <a:lnTo>
                    <a:pt x="14962" y="1"/>
                  </a:lnTo>
                  <a:lnTo>
                    <a:pt x="14962" y="1"/>
                  </a:lnTo>
                  <a:lnTo>
                    <a:pt x="16142" y="43"/>
                  </a:lnTo>
                  <a:lnTo>
                    <a:pt x="17322" y="127"/>
                  </a:lnTo>
                  <a:lnTo>
                    <a:pt x="18418" y="253"/>
                  </a:lnTo>
                  <a:lnTo>
                    <a:pt x="19514" y="422"/>
                  </a:lnTo>
                  <a:lnTo>
                    <a:pt x="20567" y="675"/>
                  </a:lnTo>
                  <a:lnTo>
                    <a:pt x="21537" y="928"/>
                  </a:lnTo>
                  <a:lnTo>
                    <a:pt x="22506" y="1265"/>
                  </a:lnTo>
                  <a:lnTo>
                    <a:pt x="23391" y="1602"/>
                  </a:lnTo>
                  <a:lnTo>
                    <a:pt x="24276" y="2024"/>
                  </a:lnTo>
                  <a:lnTo>
                    <a:pt x="25119" y="2445"/>
                  </a:lnTo>
                  <a:lnTo>
                    <a:pt x="25920" y="2951"/>
                  </a:lnTo>
                  <a:lnTo>
                    <a:pt x="26679" y="3457"/>
                  </a:lnTo>
                  <a:lnTo>
                    <a:pt x="27395" y="4004"/>
                  </a:lnTo>
                  <a:lnTo>
                    <a:pt x="28069" y="4594"/>
                  </a:lnTo>
                  <a:lnTo>
                    <a:pt x="28702" y="5185"/>
                  </a:lnTo>
                  <a:lnTo>
                    <a:pt x="29292" y="5859"/>
                  </a:lnTo>
                  <a:lnTo>
                    <a:pt x="29882" y="6491"/>
                  </a:lnTo>
                  <a:lnTo>
                    <a:pt x="30387" y="7207"/>
                  </a:lnTo>
                  <a:lnTo>
                    <a:pt x="30893" y="7924"/>
                  </a:lnTo>
                  <a:lnTo>
                    <a:pt x="31315" y="8683"/>
                  </a:lnTo>
                  <a:lnTo>
                    <a:pt x="31736" y="9441"/>
                  </a:lnTo>
                  <a:lnTo>
                    <a:pt x="32115" y="10200"/>
                  </a:lnTo>
                  <a:lnTo>
                    <a:pt x="32453" y="11001"/>
                  </a:lnTo>
                  <a:lnTo>
                    <a:pt x="32790" y="11843"/>
                  </a:lnTo>
                  <a:lnTo>
                    <a:pt x="33043" y="12644"/>
                  </a:lnTo>
                  <a:lnTo>
                    <a:pt x="33296" y="13487"/>
                  </a:lnTo>
                  <a:lnTo>
                    <a:pt x="33464" y="14330"/>
                  </a:lnTo>
                  <a:lnTo>
                    <a:pt x="33633" y="15215"/>
                  </a:lnTo>
                  <a:lnTo>
                    <a:pt x="33801" y="16058"/>
                  </a:lnTo>
                  <a:lnTo>
                    <a:pt x="33886" y="16943"/>
                  </a:lnTo>
                  <a:lnTo>
                    <a:pt x="33928" y="17828"/>
                  </a:lnTo>
                  <a:lnTo>
                    <a:pt x="33970" y="18713"/>
                  </a:lnTo>
                </a:path>
              </a:pathLst>
            </a:custGeom>
            <a:no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697" name="Google Shape;697;p146"/>
            <p:cNvSpPr/>
            <p:nvPr/>
          </p:nvSpPr>
          <p:spPr>
            <a:xfrm>
              <a:off x="689746" y="-827805"/>
              <a:ext cx="1807543" cy="2228411"/>
            </a:xfrm>
            <a:custGeom>
              <a:avLst/>
              <a:gdLst/>
              <a:ahLst/>
              <a:cxnLst/>
              <a:rect l="l" t="t" r="r" b="b"/>
              <a:pathLst>
                <a:path w="19726" h="24319" fill="none" extrusionOk="0">
                  <a:moveTo>
                    <a:pt x="1" y="24318"/>
                  </a:moveTo>
                  <a:lnTo>
                    <a:pt x="7840" y="24318"/>
                  </a:lnTo>
                  <a:lnTo>
                    <a:pt x="7840" y="24318"/>
                  </a:lnTo>
                  <a:lnTo>
                    <a:pt x="8641" y="24318"/>
                  </a:lnTo>
                  <a:lnTo>
                    <a:pt x="9399" y="24234"/>
                  </a:lnTo>
                  <a:lnTo>
                    <a:pt x="10116" y="24150"/>
                  </a:lnTo>
                  <a:lnTo>
                    <a:pt x="10832" y="24023"/>
                  </a:lnTo>
                  <a:lnTo>
                    <a:pt x="11507" y="23897"/>
                  </a:lnTo>
                  <a:lnTo>
                    <a:pt x="12139" y="23686"/>
                  </a:lnTo>
                  <a:lnTo>
                    <a:pt x="12771" y="23475"/>
                  </a:lnTo>
                  <a:lnTo>
                    <a:pt x="13361" y="23264"/>
                  </a:lnTo>
                  <a:lnTo>
                    <a:pt x="13909" y="22969"/>
                  </a:lnTo>
                  <a:lnTo>
                    <a:pt x="14457" y="22674"/>
                  </a:lnTo>
                  <a:lnTo>
                    <a:pt x="14963" y="22337"/>
                  </a:lnTo>
                  <a:lnTo>
                    <a:pt x="15426" y="22000"/>
                  </a:lnTo>
                  <a:lnTo>
                    <a:pt x="15890" y="21621"/>
                  </a:lnTo>
                  <a:lnTo>
                    <a:pt x="16311" y="21241"/>
                  </a:lnTo>
                  <a:lnTo>
                    <a:pt x="16733" y="20820"/>
                  </a:lnTo>
                  <a:lnTo>
                    <a:pt x="17070" y="20399"/>
                  </a:lnTo>
                  <a:lnTo>
                    <a:pt x="17449" y="19935"/>
                  </a:lnTo>
                  <a:lnTo>
                    <a:pt x="17744" y="19471"/>
                  </a:lnTo>
                  <a:lnTo>
                    <a:pt x="18039" y="19008"/>
                  </a:lnTo>
                  <a:lnTo>
                    <a:pt x="18334" y="18502"/>
                  </a:lnTo>
                  <a:lnTo>
                    <a:pt x="18587" y="17996"/>
                  </a:lnTo>
                  <a:lnTo>
                    <a:pt x="18798" y="17491"/>
                  </a:lnTo>
                  <a:lnTo>
                    <a:pt x="19009" y="16943"/>
                  </a:lnTo>
                  <a:lnTo>
                    <a:pt x="19177" y="16395"/>
                  </a:lnTo>
                  <a:lnTo>
                    <a:pt x="19430" y="15299"/>
                  </a:lnTo>
                  <a:lnTo>
                    <a:pt x="19641" y="14161"/>
                  </a:lnTo>
                  <a:lnTo>
                    <a:pt x="19725" y="12981"/>
                  </a:lnTo>
                  <a:lnTo>
                    <a:pt x="19725" y="11843"/>
                  </a:lnTo>
                  <a:lnTo>
                    <a:pt x="19725" y="11843"/>
                  </a:lnTo>
                  <a:lnTo>
                    <a:pt x="19683" y="10705"/>
                  </a:lnTo>
                  <a:lnTo>
                    <a:pt x="19514" y="9609"/>
                  </a:lnTo>
                  <a:lnTo>
                    <a:pt x="19304" y="8556"/>
                  </a:lnTo>
                  <a:lnTo>
                    <a:pt x="18967" y="7460"/>
                  </a:lnTo>
                  <a:lnTo>
                    <a:pt x="18587" y="6448"/>
                  </a:lnTo>
                  <a:lnTo>
                    <a:pt x="18334" y="5943"/>
                  </a:lnTo>
                  <a:lnTo>
                    <a:pt x="18082" y="5479"/>
                  </a:lnTo>
                  <a:lnTo>
                    <a:pt x="17786" y="5015"/>
                  </a:lnTo>
                  <a:lnTo>
                    <a:pt x="17491" y="4552"/>
                  </a:lnTo>
                  <a:lnTo>
                    <a:pt x="17154" y="4088"/>
                  </a:lnTo>
                  <a:lnTo>
                    <a:pt x="16817" y="3667"/>
                  </a:lnTo>
                  <a:lnTo>
                    <a:pt x="16438" y="3288"/>
                  </a:lnTo>
                  <a:lnTo>
                    <a:pt x="16059" y="2866"/>
                  </a:lnTo>
                  <a:lnTo>
                    <a:pt x="15637" y="2529"/>
                  </a:lnTo>
                  <a:lnTo>
                    <a:pt x="15173" y="2150"/>
                  </a:lnTo>
                  <a:lnTo>
                    <a:pt x="14710" y="1855"/>
                  </a:lnTo>
                  <a:lnTo>
                    <a:pt x="14204" y="1517"/>
                  </a:lnTo>
                  <a:lnTo>
                    <a:pt x="13698" y="1265"/>
                  </a:lnTo>
                  <a:lnTo>
                    <a:pt x="13150" y="1012"/>
                  </a:lnTo>
                  <a:lnTo>
                    <a:pt x="12603" y="759"/>
                  </a:lnTo>
                  <a:lnTo>
                    <a:pt x="11970" y="548"/>
                  </a:lnTo>
                  <a:lnTo>
                    <a:pt x="11380" y="379"/>
                  </a:lnTo>
                  <a:lnTo>
                    <a:pt x="10706" y="253"/>
                  </a:lnTo>
                  <a:lnTo>
                    <a:pt x="10032" y="127"/>
                  </a:lnTo>
                  <a:lnTo>
                    <a:pt x="9315" y="42"/>
                  </a:lnTo>
                  <a:lnTo>
                    <a:pt x="8599" y="0"/>
                  </a:lnTo>
                  <a:lnTo>
                    <a:pt x="7840" y="0"/>
                  </a:lnTo>
                  <a:lnTo>
                    <a:pt x="1" y="0"/>
                  </a:lnTo>
                  <a:lnTo>
                    <a:pt x="1" y="24318"/>
                  </a:lnTo>
                </a:path>
              </a:pathLst>
            </a:custGeom>
            <a:no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698" name="Google Shape;698;p146"/>
            <p:cNvSpPr/>
            <p:nvPr/>
          </p:nvSpPr>
          <p:spPr>
            <a:xfrm>
              <a:off x="3786987" y="-1453468"/>
              <a:ext cx="652790" cy="3487350"/>
            </a:xfrm>
            <a:custGeom>
              <a:avLst/>
              <a:gdLst/>
              <a:ahLst/>
              <a:cxnLst/>
              <a:rect l="l" t="t" r="r" b="b"/>
              <a:pathLst>
                <a:path w="7124" h="38058" extrusionOk="0">
                  <a:moveTo>
                    <a:pt x="1" y="1"/>
                  </a:moveTo>
                  <a:lnTo>
                    <a:pt x="1" y="19050"/>
                  </a:lnTo>
                  <a:lnTo>
                    <a:pt x="1" y="38058"/>
                  </a:lnTo>
                  <a:lnTo>
                    <a:pt x="7124" y="38058"/>
                  </a:lnTo>
                  <a:lnTo>
                    <a:pt x="7124" y="19050"/>
                  </a:lnTo>
                  <a:lnTo>
                    <a:pt x="7124"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699" name="Google Shape;699;p146"/>
            <p:cNvSpPr/>
            <p:nvPr/>
          </p:nvSpPr>
          <p:spPr>
            <a:xfrm>
              <a:off x="5073036" y="-1453468"/>
              <a:ext cx="2869563" cy="3487350"/>
            </a:xfrm>
            <a:custGeom>
              <a:avLst/>
              <a:gdLst/>
              <a:ahLst/>
              <a:cxnLst/>
              <a:rect l="l" t="t" r="r" b="b"/>
              <a:pathLst>
                <a:path w="31316" h="38058" extrusionOk="0">
                  <a:moveTo>
                    <a:pt x="1" y="1"/>
                  </a:moveTo>
                  <a:lnTo>
                    <a:pt x="1" y="6533"/>
                  </a:lnTo>
                  <a:lnTo>
                    <a:pt x="12054" y="6533"/>
                  </a:lnTo>
                  <a:lnTo>
                    <a:pt x="12054" y="38058"/>
                  </a:lnTo>
                  <a:lnTo>
                    <a:pt x="19219" y="38058"/>
                  </a:lnTo>
                  <a:lnTo>
                    <a:pt x="19219" y="6533"/>
                  </a:lnTo>
                  <a:lnTo>
                    <a:pt x="31315" y="6533"/>
                  </a:lnTo>
                  <a:lnTo>
                    <a:pt x="31315"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00" name="Google Shape;700;p146"/>
            <p:cNvSpPr/>
            <p:nvPr/>
          </p:nvSpPr>
          <p:spPr>
            <a:xfrm>
              <a:off x="8575838" y="-1453468"/>
              <a:ext cx="2610702" cy="3487350"/>
            </a:xfrm>
            <a:custGeom>
              <a:avLst/>
              <a:gdLst/>
              <a:ahLst/>
              <a:cxnLst/>
              <a:rect l="l" t="t" r="r" b="b"/>
              <a:pathLst>
                <a:path w="28491" h="38058" extrusionOk="0">
                  <a:moveTo>
                    <a:pt x="0" y="1"/>
                  </a:moveTo>
                  <a:lnTo>
                    <a:pt x="0" y="38058"/>
                  </a:lnTo>
                  <a:lnTo>
                    <a:pt x="28491" y="38058"/>
                  </a:lnTo>
                  <a:lnTo>
                    <a:pt x="28491" y="30978"/>
                  </a:lnTo>
                  <a:lnTo>
                    <a:pt x="7123" y="30978"/>
                  </a:lnTo>
                  <a:lnTo>
                    <a:pt x="7123" y="22422"/>
                  </a:lnTo>
                  <a:lnTo>
                    <a:pt x="27732" y="22422"/>
                  </a:lnTo>
                  <a:lnTo>
                    <a:pt x="27732" y="15721"/>
                  </a:lnTo>
                  <a:lnTo>
                    <a:pt x="7123" y="15721"/>
                  </a:lnTo>
                  <a:lnTo>
                    <a:pt x="7123" y="6955"/>
                  </a:lnTo>
                  <a:lnTo>
                    <a:pt x="28491" y="6955"/>
                  </a:lnTo>
                  <a:lnTo>
                    <a:pt x="28491"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01" name="Google Shape;701;p146"/>
            <p:cNvSpPr/>
            <p:nvPr/>
          </p:nvSpPr>
          <p:spPr>
            <a:xfrm>
              <a:off x="11819780" y="-1522925"/>
              <a:ext cx="3170759" cy="3637902"/>
            </a:xfrm>
            <a:custGeom>
              <a:avLst/>
              <a:gdLst/>
              <a:ahLst/>
              <a:cxnLst/>
              <a:rect l="l" t="t" r="r" b="b"/>
              <a:pathLst>
                <a:path w="34603" h="39701" extrusionOk="0">
                  <a:moveTo>
                    <a:pt x="20146" y="0"/>
                  </a:moveTo>
                  <a:lnTo>
                    <a:pt x="18882" y="42"/>
                  </a:lnTo>
                  <a:lnTo>
                    <a:pt x="17660" y="126"/>
                  </a:lnTo>
                  <a:lnTo>
                    <a:pt x="16480" y="253"/>
                  </a:lnTo>
                  <a:lnTo>
                    <a:pt x="15342" y="464"/>
                  </a:lnTo>
                  <a:lnTo>
                    <a:pt x="14246" y="716"/>
                  </a:lnTo>
                  <a:lnTo>
                    <a:pt x="13192" y="1011"/>
                  </a:lnTo>
                  <a:lnTo>
                    <a:pt x="12181" y="1349"/>
                  </a:lnTo>
                  <a:lnTo>
                    <a:pt x="11212" y="1770"/>
                  </a:lnTo>
                  <a:lnTo>
                    <a:pt x="10284" y="2192"/>
                  </a:lnTo>
                  <a:lnTo>
                    <a:pt x="9399" y="2655"/>
                  </a:lnTo>
                  <a:lnTo>
                    <a:pt x="8556" y="3161"/>
                  </a:lnTo>
                  <a:lnTo>
                    <a:pt x="7713" y="3751"/>
                  </a:lnTo>
                  <a:lnTo>
                    <a:pt x="6955" y="4341"/>
                  </a:lnTo>
                  <a:lnTo>
                    <a:pt x="6238" y="4973"/>
                  </a:lnTo>
                  <a:lnTo>
                    <a:pt x="5564" y="5605"/>
                  </a:lnTo>
                  <a:lnTo>
                    <a:pt x="4890" y="6322"/>
                  </a:lnTo>
                  <a:lnTo>
                    <a:pt x="4300" y="7038"/>
                  </a:lnTo>
                  <a:lnTo>
                    <a:pt x="3752" y="7797"/>
                  </a:lnTo>
                  <a:lnTo>
                    <a:pt x="3204" y="8556"/>
                  </a:lnTo>
                  <a:lnTo>
                    <a:pt x="2740" y="9356"/>
                  </a:lnTo>
                  <a:lnTo>
                    <a:pt x="2277" y="10157"/>
                  </a:lnTo>
                  <a:lnTo>
                    <a:pt x="1897" y="11000"/>
                  </a:lnTo>
                  <a:lnTo>
                    <a:pt x="1518" y="11885"/>
                  </a:lnTo>
                  <a:lnTo>
                    <a:pt x="1181" y="12728"/>
                  </a:lnTo>
                  <a:lnTo>
                    <a:pt x="928" y="13613"/>
                  </a:lnTo>
                  <a:lnTo>
                    <a:pt x="675" y="14540"/>
                  </a:lnTo>
                  <a:lnTo>
                    <a:pt x="464" y="15425"/>
                  </a:lnTo>
                  <a:lnTo>
                    <a:pt x="296" y="16352"/>
                  </a:lnTo>
                  <a:lnTo>
                    <a:pt x="169" y="17280"/>
                  </a:lnTo>
                  <a:lnTo>
                    <a:pt x="85" y="18207"/>
                  </a:lnTo>
                  <a:lnTo>
                    <a:pt x="1" y="19134"/>
                  </a:lnTo>
                  <a:lnTo>
                    <a:pt x="1" y="20061"/>
                  </a:lnTo>
                  <a:lnTo>
                    <a:pt x="43" y="20988"/>
                  </a:lnTo>
                  <a:lnTo>
                    <a:pt x="85" y="21916"/>
                  </a:lnTo>
                  <a:lnTo>
                    <a:pt x="169" y="22843"/>
                  </a:lnTo>
                  <a:lnTo>
                    <a:pt x="296" y="23728"/>
                  </a:lnTo>
                  <a:lnTo>
                    <a:pt x="464" y="24655"/>
                  </a:lnTo>
                  <a:lnTo>
                    <a:pt x="675" y="25540"/>
                  </a:lnTo>
                  <a:lnTo>
                    <a:pt x="928" y="26425"/>
                  </a:lnTo>
                  <a:lnTo>
                    <a:pt x="1181" y="27310"/>
                  </a:lnTo>
                  <a:lnTo>
                    <a:pt x="1518" y="28153"/>
                  </a:lnTo>
                  <a:lnTo>
                    <a:pt x="1855" y="28996"/>
                  </a:lnTo>
                  <a:lnTo>
                    <a:pt x="2234" y="29839"/>
                  </a:lnTo>
                  <a:lnTo>
                    <a:pt x="2698" y="30598"/>
                  </a:lnTo>
                  <a:lnTo>
                    <a:pt x="3162" y="31398"/>
                  </a:lnTo>
                  <a:lnTo>
                    <a:pt x="3667" y="32157"/>
                  </a:lnTo>
                  <a:lnTo>
                    <a:pt x="4215" y="32873"/>
                  </a:lnTo>
                  <a:lnTo>
                    <a:pt x="4805" y="33590"/>
                  </a:lnTo>
                  <a:lnTo>
                    <a:pt x="5438" y="34264"/>
                  </a:lnTo>
                  <a:lnTo>
                    <a:pt x="6112" y="34896"/>
                  </a:lnTo>
                  <a:lnTo>
                    <a:pt x="6828" y="35529"/>
                  </a:lnTo>
                  <a:lnTo>
                    <a:pt x="7587" y="36076"/>
                  </a:lnTo>
                  <a:lnTo>
                    <a:pt x="8388" y="36624"/>
                  </a:lnTo>
                  <a:lnTo>
                    <a:pt x="9231" y="37130"/>
                  </a:lnTo>
                  <a:lnTo>
                    <a:pt x="10116" y="37594"/>
                  </a:lnTo>
                  <a:lnTo>
                    <a:pt x="11043" y="38015"/>
                  </a:lnTo>
                  <a:lnTo>
                    <a:pt x="12054" y="38394"/>
                  </a:lnTo>
                  <a:lnTo>
                    <a:pt x="13066" y="38732"/>
                  </a:lnTo>
                  <a:lnTo>
                    <a:pt x="14120" y="39027"/>
                  </a:lnTo>
                  <a:lnTo>
                    <a:pt x="15258" y="39237"/>
                  </a:lnTo>
                  <a:lnTo>
                    <a:pt x="16396" y="39448"/>
                  </a:lnTo>
                  <a:lnTo>
                    <a:pt x="17618" y="39575"/>
                  </a:lnTo>
                  <a:lnTo>
                    <a:pt x="18882" y="39659"/>
                  </a:lnTo>
                  <a:lnTo>
                    <a:pt x="20146" y="39701"/>
                  </a:lnTo>
                  <a:lnTo>
                    <a:pt x="21200" y="39659"/>
                  </a:lnTo>
                  <a:lnTo>
                    <a:pt x="22212" y="39617"/>
                  </a:lnTo>
                  <a:lnTo>
                    <a:pt x="23223" y="39490"/>
                  </a:lnTo>
                  <a:lnTo>
                    <a:pt x="24193" y="39322"/>
                  </a:lnTo>
                  <a:lnTo>
                    <a:pt x="25162" y="39153"/>
                  </a:lnTo>
                  <a:lnTo>
                    <a:pt x="26131" y="38900"/>
                  </a:lnTo>
                  <a:lnTo>
                    <a:pt x="27058" y="38647"/>
                  </a:lnTo>
                  <a:lnTo>
                    <a:pt x="27986" y="38310"/>
                  </a:lnTo>
                  <a:lnTo>
                    <a:pt x="28871" y="37931"/>
                  </a:lnTo>
                  <a:lnTo>
                    <a:pt x="29756" y="37509"/>
                  </a:lnTo>
                  <a:lnTo>
                    <a:pt x="30641" y="37046"/>
                  </a:lnTo>
                  <a:lnTo>
                    <a:pt x="31484" y="36540"/>
                  </a:lnTo>
                  <a:lnTo>
                    <a:pt x="32285" y="35992"/>
                  </a:lnTo>
                  <a:lnTo>
                    <a:pt x="33085" y="35402"/>
                  </a:lnTo>
                  <a:lnTo>
                    <a:pt x="33886" y="34728"/>
                  </a:lnTo>
                  <a:lnTo>
                    <a:pt x="34603" y="34011"/>
                  </a:lnTo>
                  <a:lnTo>
                    <a:pt x="29714" y="29080"/>
                  </a:lnTo>
                  <a:lnTo>
                    <a:pt x="29250" y="29544"/>
                  </a:lnTo>
                  <a:lnTo>
                    <a:pt x="28744" y="29965"/>
                  </a:lnTo>
                  <a:lnTo>
                    <a:pt x="28196" y="30387"/>
                  </a:lnTo>
                  <a:lnTo>
                    <a:pt x="27648" y="30724"/>
                  </a:lnTo>
                  <a:lnTo>
                    <a:pt x="27058" y="31103"/>
                  </a:lnTo>
                  <a:lnTo>
                    <a:pt x="26468" y="31398"/>
                  </a:lnTo>
                  <a:lnTo>
                    <a:pt x="25878" y="31693"/>
                  </a:lnTo>
                  <a:lnTo>
                    <a:pt x="25246" y="31946"/>
                  </a:lnTo>
                  <a:lnTo>
                    <a:pt x="24614" y="32199"/>
                  </a:lnTo>
                  <a:lnTo>
                    <a:pt x="23982" y="32368"/>
                  </a:lnTo>
                  <a:lnTo>
                    <a:pt x="23350" y="32536"/>
                  </a:lnTo>
                  <a:lnTo>
                    <a:pt x="22717" y="32705"/>
                  </a:lnTo>
                  <a:lnTo>
                    <a:pt x="22085" y="32789"/>
                  </a:lnTo>
                  <a:lnTo>
                    <a:pt x="21411" y="32873"/>
                  </a:lnTo>
                  <a:lnTo>
                    <a:pt x="20779" y="32916"/>
                  </a:lnTo>
                  <a:lnTo>
                    <a:pt x="20146" y="32958"/>
                  </a:lnTo>
                  <a:lnTo>
                    <a:pt x="19304" y="32916"/>
                  </a:lnTo>
                  <a:lnTo>
                    <a:pt x="18461" y="32873"/>
                  </a:lnTo>
                  <a:lnTo>
                    <a:pt x="17660" y="32789"/>
                  </a:lnTo>
                  <a:lnTo>
                    <a:pt x="16901" y="32663"/>
                  </a:lnTo>
                  <a:lnTo>
                    <a:pt x="16185" y="32494"/>
                  </a:lnTo>
                  <a:lnTo>
                    <a:pt x="15468" y="32283"/>
                  </a:lnTo>
                  <a:lnTo>
                    <a:pt x="14794" y="32073"/>
                  </a:lnTo>
                  <a:lnTo>
                    <a:pt x="14162" y="31820"/>
                  </a:lnTo>
                  <a:lnTo>
                    <a:pt x="13572" y="31525"/>
                  </a:lnTo>
                  <a:lnTo>
                    <a:pt x="12982" y="31230"/>
                  </a:lnTo>
                  <a:lnTo>
                    <a:pt x="12434" y="30893"/>
                  </a:lnTo>
                  <a:lnTo>
                    <a:pt x="11886" y="30513"/>
                  </a:lnTo>
                  <a:lnTo>
                    <a:pt x="11422" y="30134"/>
                  </a:lnTo>
                  <a:lnTo>
                    <a:pt x="10959" y="29755"/>
                  </a:lnTo>
                  <a:lnTo>
                    <a:pt x="10537" y="29333"/>
                  </a:lnTo>
                  <a:lnTo>
                    <a:pt x="10116" y="28870"/>
                  </a:lnTo>
                  <a:lnTo>
                    <a:pt x="9736" y="28406"/>
                  </a:lnTo>
                  <a:lnTo>
                    <a:pt x="9399" y="27942"/>
                  </a:lnTo>
                  <a:lnTo>
                    <a:pt x="9062" y="27437"/>
                  </a:lnTo>
                  <a:lnTo>
                    <a:pt x="8767" y="26931"/>
                  </a:lnTo>
                  <a:lnTo>
                    <a:pt x="8472" y="26383"/>
                  </a:lnTo>
                  <a:lnTo>
                    <a:pt x="8219" y="25835"/>
                  </a:lnTo>
                  <a:lnTo>
                    <a:pt x="8008" y="25287"/>
                  </a:lnTo>
                  <a:lnTo>
                    <a:pt x="7798" y="24739"/>
                  </a:lnTo>
                  <a:lnTo>
                    <a:pt x="7503" y="23601"/>
                  </a:lnTo>
                  <a:lnTo>
                    <a:pt x="7250" y="22421"/>
                  </a:lnTo>
                  <a:lnTo>
                    <a:pt x="7123" y="21241"/>
                  </a:lnTo>
                  <a:lnTo>
                    <a:pt x="7081" y="20061"/>
                  </a:lnTo>
                  <a:lnTo>
                    <a:pt x="7123" y="18881"/>
                  </a:lnTo>
                  <a:lnTo>
                    <a:pt x="7250" y="17659"/>
                  </a:lnTo>
                  <a:lnTo>
                    <a:pt x="7461" y="16479"/>
                  </a:lnTo>
                  <a:lnTo>
                    <a:pt x="7629" y="15889"/>
                  </a:lnTo>
                  <a:lnTo>
                    <a:pt x="7798" y="15341"/>
                  </a:lnTo>
                  <a:lnTo>
                    <a:pt x="8008" y="14751"/>
                  </a:lnTo>
                  <a:lnTo>
                    <a:pt x="8219" y="14203"/>
                  </a:lnTo>
                  <a:lnTo>
                    <a:pt x="8472" y="13655"/>
                  </a:lnTo>
                  <a:lnTo>
                    <a:pt x="8767" y="13107"/>
                  </a:lnTo>
                  <a:lnTo>
                    <a:pt x="9062" y="12559"/>
                  </a:lnTo>
                  <a:lnTo>
                    <a:pt x="9399" y="12054"/>
                  </a:lnTo>
                  <a:lnTo>
                    <a:pt x="9779" y="11548"/>
                  </a:lnTo>
                  <a:lnTo>
                    <a:pt x="10158" y="11084"/>
                  </a:lnTo>
                  <a:lnTo>
                    <a:pt x="10579" y="10621"/>
                  </a:lnTo>
                  <a:lnTo>
                    <a:pt x="11001" y="10199"/>
                  </a:lnTo>
                  <a:lnTo>
                    <a:pt x="11464" y="9778"/>
                  </a:lnTo>
                  <a:lnTo>
                    <a:pt x="11970" y="9356"/>
                  </a:lnTo>
                  <a:lnTo>
                    <a:pt x="12476" y="8977"/>
                  </a:lnTo>
                  <a:lnTo>
                    <a:pt x="13066" y="8640"/>
                  </a:lnTo>
                  <a:lnTo>
                    <a:pt x="13614" y="8303"/>
                  </a:lnTo>
                  <a:lnTo>
                    <a:pt x="14246" y="8050"/>
                  </a:lnTo>
                  <a:lnTo>
                    <a:pt x="14878" y="7755"/>
                  </a:lnTo>
                  <a:lnTo>
                    <a:pt x="15553" y="7544"/>
                  </a:lnTo>
                  <a:lnTo>
                    <a:pt x="16227" y="7333"/>
                  </a:lnTo>
                  <a:lnTo>
                    <a:pt x="16986" y="7165"/>
                  </a:lnTo>
                  <a:lnTo>
                    <a:pt x="17702" y="7038"/>
                  </a:lnTo>
                  <a:lnTo>
                    <a:pt x="18503" y="6954"/>
                  </a:lnTo>
                  <a:lnTo>
                    <a:pt x="19304" y="6870"/>
                  </a:lnTo>
                  <a:lnTo>
                    <a:pt x="20779" y="6870"/>
                  </a:lnTo>
                  <a:lnTo>
                    <a:pt x="21411" y="6912"/>
                  </a:lnTo>
                  <a:lnTo>
                    <a:pt x="22043" y="6996"/>
                  </a:lnTo>
                  <a:lnTo>
                    <a:pt x="22633" y="7080"/>
                  </a:lnTo>
                  <a:lnTo>
                    <a:pt x="23265" y="7207"/>
                  </a:lnTo>
                  <a:lnTo>
                    <a:pt x="23855" y="7333"/>
                  </a:lnTo>
                  <a:lnTo>
                    <a:pt x="24488" y="7544"/>
                  </a:lnTo>
                  <a:lnTo>
                    <a:pt x="25078" y="7755"/>
                  </a:lnTo>
                  <a:lnTo>
                    <a:pt x="25668" y="7965"/>
                  </a:lnTo>
                  <a:lnTo>
                    <a:pt x="26216" y="8218"/>
                  </a:lnTo>
                  <a:lnTo>
                    <a:pt x="26763" y="8513"/>
                  </a:lnTo>
                  <a:lnTo>
                    <a:pt x="27311" y="8851"/>
                  </a:lnTo>
                  <a:lnTo>
                    <a:pt x="27859" y="9188"/>
                  </a:lnTo>
                  <a:lnTo>
                    <a:pt x="28365" y="9609"/>
                  </a:lnTo>
                  <a:lnTo>
                    <a:pt x="28871" y="9988"/>
                  </a:lnTo>
                  <a:lnTo>
                    <a:pt x="29334" y="10452"/>
                  </a:lnTo>
                  <a:lnTo>
                    <a:pt x="34139" y="5816"/>
                  </a:lnTo>
                  <a:lnTo>
                    <a:pt x="33380" y="5142"/>
                  </a:lnTo>
                  <a:lnTo>
                    <a:pt x="32622" y="4467"/>
                  </a:lnTo>
                  <a:lnTo>
                    <a:pt x="31821" y="3877"/>
                  </a:lnTo>
                  <a:lnTo>
                    <a:pt x="31020" y="3287"/>
                  </a:lnTo>
                  <a:lnTo>
                    <a:pt x="30219" y="2782"/>
                  </a:lnTo>
                  <a:lnTo>
                    <a:pt x="29334" y="2276"/>
                  </a:lnTo>
                  <a:lnTo>
                    <a:pt x="28491" y="1854"/>
                  </a:lnTo>
                  <a:lnTo>
                    <a:pt x="27606" y="1475"/>
                  </a:lnTo>
                  <a:lnTo>
                    <a:pt x="26721" y="1138"/>
                  </a:lnTo>
                  <a:lnTo>
                    <a:pt x="25836" y="843"/>
                  </a:lnTo>
                  <a:lnTo>
                    <a:pt x="24909" y="590"/>
                  </a:lnTo>
                  <a:lnTo>
                    <a:pt x="23982" y="379"/>
                  </a:lnTo>
                  <a:lnTo>
                    <a:pt x="23055" y="211"/>
                  </a:lnTo>
                  <a:lnTo>
                    <a:pt x="22085" y="126"/>
                  </a:lnTo>
                  <a:lnTo>
                    <a:pt x="21116" y="42"/>
                  </a:lnTo>
                  <a:lnTo>
                    <a:pt x="20146" y="0"/>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02" name="Google Shape;702;p146"/>
            <p:cNvSpPr/>
            <p:nvPr/>
          </p:nvSpPr>
          <p:spPr>
            <a:xfrm>
              <a:off x="15627624" y="-1445771"/>
              <a:ext cx="3023964" cy="3483593"/>
            </a:xfrm>
            <a:custGeom>
              <a:avLst/>
              <a:gdLst/>
              <a:ahLst/>
              <a:cxnLst/>
              <a:rect l="l" t="t" r="r" b="b"/>
              <a:pathLst>
                <a:path w="33001" h="38017" extrusionOk="0">
                  <a:moveTo>
                    <a:pt x="1" y="1"/>
                  </a:moveTo>
                  <a:lnTo>
                    <a:pt x="1" y="38016"/>
                  </a:lnTo>
                  <a:lnTo>
                    <a:pt x="7166" y="38016"/>
                  </a:lnTo>
                  <a:lnTo>
                    <a:pt x="7166" y="22633"/>
                  </a:lnTo>
                  <a:lnTo>
                    <a:pt x="25878" y="22633"/>
                  </a:lnTo>
                  <a:lnTo>
                    <a:pt x="25878" y="38016"/>
                  </a:lnTo>
                  <a:lnTo>
                    <a:pt x="33001" y="38016"/>
                  </a:lnTo>
                  <a:lnTo>
                    <a:pt x="33001" y="1"/>
                  </a:lnTo>
                  <a:lnTo>
                    <a:pt x="25878" y="1"/>
                  </a:lnTo>
                  <a:lnTo>
                    <a:pt x="25878" y="16016"/>
                  </a:lnTo>
                  <a:lnTo>
                    <a:pt x="7166" y="16016"/>
                  </a:lnTo>
                  <a:lnTo>
                    <a:pt x="7166"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grpSp>
      <p:sp>
        <p:nvSpPr>
          <p:cNvPr id="703" name="Google Shape;703;p146"/>
          <p:cNvSpPr/>
          <p:nvPr/>
        </p:nvSpPr>
        <p:spPr>
          <a:xfrm rot="8100000">
            <a:off x="4277230" y="3380536"/>
            <a:ext cx="228678" cy="228678"/>
          </a:xfrm>
          <a:prstGeom prst="teardrop">
            <a:avLst>
              <a:gd name="adj" fmla="val 132706"/>
            </a:avLst>
          </a:prstGeom>
          <a:solidFill>
            <a:srgbClr val="EE6E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4" name="Google Shape;704;p146"/>
          <p:cNvSpPr/>
          <p:nvPr/>
        </p:nvSpPr>
        <p:spPr>
          <a:xfrm rot="8100000">
            <a:off x="4153430" y="4310111"/>
            <a:ext cx="228678" cy="228678"/>
          </a:xfrm>
          <a:prstGeom prst="teardrop">
            <a:avLst>
              <a:gd name="adj" fmla="val 132706"/>
            </a:avLst>
          </a:prstGeom>
          <a:solidFill>
            <a:srgbClr val="EE6E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5" name="Google Shape;705;p146"/>
          <p:cNvSpPr/>
          <p:nvPr/>
        </p:nvSpPr>
        <p:spPr>
          <a:xfrm rot="8100000">
            <a:off x="4826530" y="3703936"/>
            <a:ext cx="228678" cy="228678"/>
          </a:xfrm>
          <a:prstGeom prst="teardrop">
            <a:avLst>
              <a:gd name="adj" fmla="val 132706"/>
            </a:avLst>
          </a:prstGeom>
          <a:solidFill>
            <a:srgbClr val="15A26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6" name="Google Shape;706;p146"/>
          <p:cNvSpPr/>
          <p:nvPr/>
        </p:nvSpPr>
        <p:spPr>
          <a:xfrm rot="8100000">
            <a:off x="3874255" y="2157711"/>
            <a:ext cx="228678" cy="228678"/>
          </a:xfrm>
          <a:prstGeom prst="teardrop">
            <a:avLst>
              <a:gd name="adj" fmla="val 132706"/>
            </a:avLst>
          </a:prstGeom>
          <a:solidFill>
            <a:srgbClr val="01AD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7" name="Google Shape;707;p146"/>
          <p:cNvSpPr/>
          <p:nvPr/>
        </p:nvSpPr>
        <p:spPr>
          <a:xfrm rot="8100000">
            <a:off x="4826530" y="3986711"/>
            <a:ext cx="228678" cy="228678"/>
          </a:xfrm>
          <a:prstGeom prst="teardrop">
            <a:avLst>
              <a:gd name="adj" fmla="val 132706"/>
            </a:avLst>
          </a:prstGeom>
          <a:solidFill>
            <a:srgbClr val="EE6E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8" name="Google Shape;708;p146"/>
          <p:cNvSpPr/>
          <p:nvPr/>
        </p:nvSpPr>
        <p:spPr>
          <a:xfrm rot="8100000">
            <a:off x="4669355" y="3810661"/>
            <a:ext cx="228678" cy="228678"/>
          </a:xfrm>
          <a:prstGeom prst="teardrop">
            <a:avLst>
              <a:gd name="adj" fmla="val 132706"/>
            </a:avLst>
          </a:prstGeom>
          <a:solidFill>
            <a:srgbClr val="EE6E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9" name="Google Shape;709;p146"/>
          <p:cNvSpPr/>
          <p:nvPr/>
        </p:nvSpPr>
        <p:spPr>
          <a:xfrm rot="8100000">
            <a:off x="4756280" y="4127811"/>
            <a:ext cx="228678" cy="228678"/>
          </a:xfrm>
          <a:prstGeom prst="teardrop">
            <a:avLst>
              <a:gd name="adj" fmla="val 132706"/>
            </a:avLst>
          </a:prstGeom>
          <a:solidFill>
            <a:srgbClr val="01AD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0" name="Google Shape;710;p146"/>
          <p:cNvSpPr/>
          <p:nvPr/>
        </p:nvSpPr>
        <p:spPr>
          <a:xfrm rot="8100000">
            <a:off x="4197655" y="3487261"/>
            <a:ext cx="228678" cy="228678"/>
          </a:xfrm>
          <a:prstGeom prst="teardrop">
            <a:avLst>
              <a:gd name="adj" fmla="val 132706"/>
            </a:avLst>
          </a:prstGeom>
          <a:solidFill>
            <a:srgbClr val="01AD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1" name="Google Shape;711;p146"/>
          <p:cNvSpPr/>
          <p:nvPr/>
        </p:nvSpPr>
        <p:spPr>
          <a:xfrm rot="8100000">
            <a:off x="4345955" y="3487261"/>
            <a:ext cx="228678" cy="228678"/>
          </a:xfrm>
          <a:prstGeom prst="teardrop">
            <a:avLst>
              <a:gd name="adj" fmla="val 132706"/>
            </a:avLst>
          </a:prstGeom>
          <a:solidFill>
            <a:srgbClr val="5B5BB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2" name="Google Shape;712;p146"/>
          <p:cNvSpPr/>
          <p:nvPr/>
        </p:nvSpPr>
        <p:spPr>
          <a:xfrm rot="8100000">
            <a:off x="4476830" y="3222961"/>
            <a:ext cx="228678" cy="228678"/>
          </a:xfrm>
          <a:prstGeom prst="teardrop">
            <a:avLst>
              <a:gd name="adj" fmla="val 132706"/>
            </a:avLst>
          </a:prstGeom>
          <a:solidFill>
            <a:srgbClr val="5B5BB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3" name="Google Shape;713;p146"/>
          <p:cNvSpPr/>
          <p:nvPr/>
        </p:nvSpPr>
        <p:spPr>
          <a:xfrm rot="8100000">
            <a:off x="4555930" y="2814461"/>
            <a:ext cx="228678" cy="228678"/>
          </a:xfrm>
          <a:prstGeom prst="teardrop">
            <a:avLst>
              <a:gd name="adj" fmla="val 132706"/>
            </a:avLst>
          </a:prstGeom>
          <a:solidFill>
            <a:srgbClr val="15A26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4" name="Google Shape;714;p146"/>
          <p:cNvSpPr/>
          <p:nvPr/>
        </p:nvSpPr>
        <p:spPr>
          <a:xfrm rot="8100000">
            <a:off x="4555930" y="3986711"/>
            <a:ext cx="228678" cy="228678"/>
          </a:xfrm>
          <a:prstGeom prst="teardrop">
            <a:avLst>
              <a:gd name="adj" fmla="val 132706"/>
            </a:avLst>
          </a:prstGeom>
          <a:solidFill>
            <a:srgbClr val="5B5BB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5" name="Google Shape;715;p146"/>
          <p:cNvSpPr/>
          <p:nvPr/>
        </p:nvSpPr>
        <p:spPr>
          <a:xfrm rot="8100000">
            <a:off x="4555930" y="3471136"/>
            <a:ext cx="228678" cy="228678"/>
          </a:xfrm>
          <a:prstGeom prst="teardrop">
            <a:avLst>
              <a:gd name="adj" fmla="val 132706"/>
            </a:avLst>
          </a:prstGeom>
          <a:solidFill>
            <a:srgbClr val="15A26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6" name="Google Shape;716;p146"/>
          <p:cNvSpPr/>
          <p:nvPr/>
        </p:nvSpPr>
        <p:spPr>
          <a:xfrm rot="8100000">
            <a:off x="5109055" y="3810661"/>
            <a:ext cx="228678" cy="228678"/>
          </a:xfrm>
          <a:prstGeom prst="teardrop">
            <a:avLst>
              <a:gd name="adj" fmla="val 132706"/>
            </a:avLst>
          </a:prstGeom>
          <a:solidFill>
            <a:srgbClr val="5B5BB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7" name="Google Shape;717;p146"/>
          <p:cNvSpPr/>
          <p:nvPr/>
        </p:nvSpPr>
        <p:spPr>
          <a:xfrm rot="8100000">
            <a:off x="4022555" y="4415486"/>
            <a:ext cx="228678" cy="228678"/>
          </a:xfrm>
          <a:prstGeom prst="teardrop">
            <a:avLst>
              <a:gd name="adj" fmla="val 132706"/>
            </a:avLst>
          </a:prstGeom>
          <a:solidFill>
            <a:srgbClr val="5B5BB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8" name="Google Shape;718;p146"/>
          <p:cNvSpPr/>
          <p:nvPr/>
        </p:nvSpPr>
        <p:spPr>
          <a:xfrm>
            <a:off x="452228" y="1570325"/>
            <a:ext cx="3106950" cy="334525"/>
          </a:xfrm>
          <a:custGeom>
            <a:avLst/>
            <a:gdLst/>
            <a:ahLst/>
            <a:cxnLst/>
            <a:rect l="l" t="t" r="r" b="b"/>
            <a:pathLst>
              <a:path w="124278" h="13381" extrusionOk="0">
                <a:moveTo>
                  <a:pt x="0" y="0"/>
                </a:moveTo>
                <a:lnTo>
                  <a:pt x="94200" y="0"/>
                </a:lnTo>
                <a:lnTo>
                  <a:pt x="124278" y="13381"/>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19" name="Google Shape;719;p146"/>
          <p:cNvSpPr/>
          <p:nvPr/>
        </p:nvSpPr>
        <p:spPr>
          <a:xfrm>
            <a:off x="452228" y="4049475"/>
            <a:ext cx="3106950" cy="334525"/>
          </a:xfrm>
          <a:custGeom>
            <a:avLst/>
            <a:gdLst/>
            <a:ahLst/>
            <a:cxnLst/>
            <a:rect l="l" t="t" r="r" b="b"/>
            <a:pathLst>
              <a:path w="124278" h="13381" extrusionOk="0">
                <a:moveTo>
                  <a:pt x="0" y="0"/>
                </a:moveTo>
                <a:lnTo>
                  <a:pt x="94200" y="0"/>
                </a:lnTo>
                <a:lnTo>
                  <a:pt x="124278" y="13381"/>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20" name="Google Shape;720;p146"/>
          <p:cNvSpPr/>
          <p:nvPr/>
        </p:nvSpPr>
        <p:spPr>
          <a:xfrm>
            <a:off x="4229878" y="1570325"/>
            <a:ext cx="3196950" cy="235150"/>
          </a:xfrm>
          <a:custGeom>
            <a:avLst/>
            <a:gdLst/>
            <a:ahLst/>
            <a:cxnLst/>
            <a:rect l="l" t="t" r="r" b="b"/>
            <a:pathLst>
              <a:path w="127878" h="9406" extrusionOk="0">
                <a:moveTo>
                  <a:pt x="127878" y="0"/>
                </a:moveTo>
                <a:lnTo>
                  <a:pt x="33678" y="0"/>
                </a:lnTo>
                <a:lnTo>
                  <a:pt x="0" y="9406"/>
                </a:lnTo>
              </a:path>
            </a:pathLst>
          </a:custGeom>
          <a:noFill/>
          <a:ln w="9525" cap="flat" cmpd="sng">
            <a:solidFill>
              <a:srgbClr val="9E9E9E"/>
            </a:solidFill>
            <a:prstDash val="dash"/>
            <a:round/>
            <a:headEnd type="none" w="med" len="med"/>
            <a:tailEnd type="none" w="med" len="med"/>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147" title="MapStats-Banner.png"/>
          <p:cNvPicPr preferRelativeResize="0"/>
          <p:nvPr/>
        </p:nvPicPr>
        <p:blipFill>
          <a:blip r:embed="rId3">
            <a:alphaModFix/>
          </a:blip>
          <a:stretch>
            <a:fillRect/>
          </a:stretch>
        </p:blipFill>
        <p:spPr>
          <a:xfrm>
            <a:off x="2664415" y="301199"/>
            <a:ext cx="3330976" cy="4783903"/>
          </a:xfrm>
          <a:prstGeom prst="rect">
            <a:avLst/>
          </a:prstGeom>
          <a:noFill/>
          <a:ln>
            <a:noFill/>
          </a:ln>
        </p:spPr>
      </p:pic>
      <p:sp>
        <p:nvSpPr>
          <p:cNvPr id="726" name="Google Shape;726;p147"/>
          <p:cNvSpPr/>
          <p:nvPr/>
        </p:nvSpPr>
        <p:spPr>
          <a:xfrm>
            <a:off x="460178" y="2173575"/>
            <a:ext cx="3106950" cy="334525"/>
          </a:xfrm>
          <a:custGeom>
            <a:avLst/>
            <a:gdLst/>
            <a:ahLst/>
            <a:cxnLst/>
            <a:rect l="l" t="t" r="r" b="b"/>
            <a:pathLst>
              <a:path w="124278" h="13381" extrusionOk="0">
                <a:moveTo>
                  <a:pt x="0" y="0"/>
                </a:moveTo>
                <a:lnTo>
                  <a:pt x="94200" y="0"/>
                </a:lnTo>
                <a:lnTo>
                  <a:pt x="124278" y="13381"/>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27" name="Google Shape;727;p147"/>
          <p:cNvSpPr/>
          <p:nvPr/>
        </p:nvSpPr>
        <p:spPr>
          <a:xfrm>
            <a:off x="460178" y="2948975"/>
            <a:ext cx="3183525" cy="458975"/>
          </a:xfrm>
          <a:custGeom>
            <a:avLst/>
            <a:gdLst/>
            <a:ahLst/>
            <a:cxnLst/>
            <a:rect l="l" t="t" r="r" b="b"/>
            <a:pathLst>
              <a:path w="127341" h="18359" extrusionOk="0">
                <a:moveTo>
                  <a:pt x="0" y="0"/>
                </a:moveTo>
                <a:lnTo>
                  <a:pt x="94200" y="0"/>
                </a:lnTo>
                <a:lnTo>
                  <a:pt x="127341" y="18359"/>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28" name="Google Shape;728;p147"/>
          <p:cNvSpPr/>
          <p:nvPr/>
        </p:nvSpPr>
        <p:spPr>
          <a:xfrm>
            <a:off x="460178" y="3724375"/>
            <a:ext cx="3097375" cy="621700"/>
          </a:xfrm>
          <a:custGeom>
            <a:avLst/>
            <a:gdLst/>
            <a:ahLst/>
            <a:cxnLst/>
            <a:rect l="l" t="t" r="r" b="b"/>
            <a:pathLst>
              <a:path w="123895" h="24868" extrusionOk="0">
                <a:moveTo>
                  <a:pt x="0" y="0"/>
                </a:moveTo>
                <a:lnTo>
                  <a:pt x="94200" y="0"/>
                </a:lnTo>
                <a:lnTo>
                  <a:pt x="123895" y="24868"/>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29" name="Google Shape;729;p147"/>
          <p:cNvSpPr/>
          <p:nvPr/>
        </p:nvSpPr>
        <p:spPr>
          <a:xfrm>
            <a:off x="5328528" y="2029450"/>
            <a:ext cx="3330975" cy="147775"/>
          </a:xfrm>
          <a:custGeom>
            <a:avLst/>
            <a:gdLst/>
            <a:ahLst/>
            <a:cxnLst/>
            <a:rect l="l" t="t" r="r" b="b"/>
            <a:pathLst>
              <a:path w="133239" h="5911" extrusionOk="0">
                <a:moveTo>
                  <a:pt x="133239" y="5911"/>
                </a:moveTo>
                <a:lnTo>
                  <a:pt x="39039" y="5911"/>
                </a:lnTo>
                <a:lnTo>
                  <a:pt x="0" y="0"/>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30" name="Google Shape;730;p147"/>
          <p:cNvSpPr/>
          <p:nvPr/>
        </p:nvSpPr>
        <p:spPr>
          <a:xfrm>
            <a:off x="5462553" y="2952625"/>
            <a:ext cx="3196950" cy="235150"/>
          </a:xfrm>
          <a:custGeom>
            <a:avLst/>
            <a:gdLst/>
            <a:ahLst/>
            <a:cxnLst/>
            <a:rect l="l" t="t" r="r" b="b"/>
            <a:pathLst>
              <a:path w="127878" h="9406" extrusionOk="0">
                <a:moveTo>
                  <a:pt x="127878" y="0"/>
                </a:moveTo>
                <a:lnTo>
                  <a:pt x="33678" y="0"/>
                </a:lnTo>
                <a:lnTo>
                  <a:pt x="0" y="9406"/>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31" name="Google Shape;731;p147"/>
          <p:cNvSpPr/>
          <p:nvPr/>
        </p:nvSpPr>
        <p:spPr>
          <a:xfrm>
            <a:off x="5615728" y="3522825"/>
            <a:ext cx="3043775" cy="205200"/>
          </a:xfrm>
          <a:custGeom>
            <a:avLst/>
            <a:gdLst/>
            <a:ahLst/>
            <a:cxnLst/>
            <a:rect l="l" t="t" r="r" b="b"/>
            <a:pathLst>
              <a:path w="121751" h="8208" extrusionOk="0">
                <a:moveTo>
                  <a:pt x="121751" y="8208"/>
                </a:moveTo>
                <a:lnTo>
                  <a:pt x="27551" y="8208"/>
                </a:lnTo>
                <a:lnTo>
                  <a:pt x="0" y="0"/>
                </a:lnTo>
              </a:path>
            </a:pathLst>
          </a:custGeom>
          <a:noFill/>
          <a:ln w="9525" cap="flat" cmpd="sng">
            <a:solidFill>
              <a:srgbClr val="9E9E9E"/>
            </a:solidFill>
            <a:prstDash val="dash"/>
            <a:round/>
            <a:headEnd type="none" w="med" len="med"/>
            <a:tailEnd type="none" w="med" len="med"/>
          </a:ln>
        </p:spPr>
        <p:txBody>
          <a:bodyPr/>
          <a:lstStyle/>
          <a:p>
            <a:endParaRPr lang="en-US"/>
          </a:p>
        </p:txBody>
      </p:sp>
      <p:sp>
        <p:nvSpPr>
          <p:cNvPr id="732" name="Google Shape;732;p147"/>
          <p:cNvSpPr txBox="1"/>
          <p:nvPr/>
        </p:nvSpPr>
        <p:spPr>
          <a:xfrm>
            <a:off x="355703" y="1923350"/>
            <a:ext cx="2801400" cy="28329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000">
                <a:solidFill>
                  <a:schemeClr val="dk1"/>
                </a:solidFill>
                <a:latin typeface="Montserrat Light"/>
                <a:ea typeface="Montserrat Light"/>
                <a:cs typeface="Montserrat Light"/>
                <a:sym typeface="Montserrat Light"/>
              </a:rPr>
              <a:t>HSE WEST AND NORTH WEST</a:t>
            </a:r>
            <a:endParaRPr sz="10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Bon Secours Health System</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Blackrock Health Group</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1000"/>
              </a:spcBef>
              <a:spcAft>
                <a:spcPts val="0"/>
              </a:spcAft>
              <a:buNone/>
            </a:pPr>
            <a:r>
              <a:rPr lang="en" sz="1000">
                <a:solidFill>
                  <a:schemeClr val="dk1"/>
                </a:solidFill>
                <a:latin typeface="Montserrat Light"/>
                <a:ea typeface="Montserrat Light"/>
                <a:cs typeface="Montserrat Light"/>
                <a:sym typeface="Montserrat Light"/>
              </a:rPr>
              <a:t>HSE MIDWEST</a:t>
            </a:r>
            <a:endParaRPr sz="10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Bon Secours Health System</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Blackrock Health Group</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1000"/>
              </a:spcBef>
              <a:spcAft>
                <a:spcPts val="0"/>
              </a:spcAft>
              <a:buNone/>
            </a:pPr>
            <a:r>
              <a:rPr lang="en" sz="1000">
                <a:solidFill>
                  <a:schemeClr val="dk1"/>
                </a:solidFill>
                <a:latin typeface="Montserrat Light"/>
                <a:ea typeface="Montserrat Light"/>
                <a:cs typeface="Montserrat Light"/>
                <a:sym typeface="Montserrat Light"/>
              </a:rPr>
              <a:t>HSE SOUTH WEST</a:t>
            </a:r>
            <a:endParaRPr sz="10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Bon Secours Health System</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Mater Private Network</a:t>
            </a:r>
            <a:endParaRPr sz="1200">
              <a:solidFill>
                <a:schemeClr val="dk1"/>
              </a:solidFill>
              <a:latin typeface="Montserrat Medium"/>
              <a:ea typeface="Montserrat Medium"/>
              <a:cs typeface="Montserrat Medium"/>
              <a:sym typeface="Montserrat Medium"/>
            </a:endParaRPr>
          </a:p>
        </p:txBody>
      </p:sp>
      <p:sp>
        <p:nvSpPr>
          <p:cNvPr id="733" name="Google Shape;733;p147"/>
          <p:cNvSpPr txBox="1"/>
          <p:nvPr/>
        </p:nvSpPr>
        <p:spPr>
          <a:xfrm>
            <a:off x="6269657" y="1923350"/>
            <a:ext cx="2801400" cy="28329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000">
                <a:solidFill>
                  <a:schemeClr val="dk1"/>
                </a:solidFill>
                <a:latin typeface="Montserrat Light"/>
                <a:ea typeface="Montserrat Light"/>
                <a:cs typeface="Montserrat Light"/>
                <a:sym typeface="Montserrat Light"/>
              </a:rPr>
              <a:t>HSE DUBLIN AND THE NORTH EAST</a:t>
            </a:r>
            <a:endParaRPr sz="10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Bon Secours Health System</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Mater Private Network</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UPMC Ireland</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1000"/>
              </a:spcBef>
              <a:spcAft>
                <a:spcPts val="0"/>
              </a:spcAft>
              <a:buNone/>
            </a:pPr>
            <a:r>
              <a:rPr lang="en" sz="1000">
                <a:solidFill>
                  <a:schemeClr val="dk1"/>
                </a:solidFill>
                <a:latin typeface="Montserrat Light"/>
                <a:ea typeface="Montserrat Light"/>
                <a:cs typeface="Montserrat Light"/>
                <a:sym typeface="Montserrat Light"/>
              </a:rPr>
              <a:t>HSE DUBLIN AND THE MIDLANDS</a:t>
            </a:r>
            <a:endParaRPr sz="10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Blackrock Health Group</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UPMC Ireland</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1000"/>
              </a:spcBef>
              <a:spcAft>
                <a:spcPts val="0"/>
              </a:spcAft>
              <a:buNone/>
            </a:pPr>
            <a:r>
              <a:rPr lang="en" sz="1000">
                <a:solidFill>
                  <a:schemeClr val="dk1"/>
                </a:solidFill>
                <a:latin typeface="Montserrat Light"/>
                <a:ea typeface="Montserrat Light"/>
                <a:cs typeface="Montserrat Light"/>
                <a:sym typeface="Montserrat Light"/>
              </a:rPr>
              <a:t>HSE DUBLIN AND THE SOUTH EAST</a:t>
            </a:r>
            <a:endParaRPr sz="1000">
              <a:solidFill>
                <a:schemeClr val="dk1"/>
              </a:solidFill>
              <a:latin typeface="Montserrat Light"/>
              <a:ea typeface="Montserrat Light"/>
              <a:cs typeface="Montserrat Light"/>
              <a:sym typeface="Montserrat Light"/>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Blackrock Health Group</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UPMC Ireland</a:t>
            </a:r>
            <a:endParaRPr sz="1200">
              <a:solidFill>
                <a:schemeClr val="dk1"/>
              </a:solidFill>
              <a:latin typeface="Montserrat Medium"/>
              <a:ea typeface="Montserrat Medium"/>
              <a:cs typeface="Montserrat Medium"/>
              <a:sym typeface="Montserrat Medium"/>
            </a:endParaRPr>
          </a:p>
          <a:p>
            <a:pPr marL="0" lvl="0" indent="0" algn="l" rtl="0">
              <a:lnSpc>
                <a:spcPct val="125000"/>
              </a:lnSpc>
              <a:spcBef>
                <a:spcPts val="0"/>
              </a:spcBef>
              <a:spcAft>
                <a:spcPts val="0"/>
              </a:spcAft>
              <a:buNone/>
            </a:pPr>
            <a:r>
              <a:rPr lang="en" sz="1200">
                <a:solidFill>
                  <a:schemeClr val="dk1"/>
                </a:solidFill>
                <a:latin typeface="Montserrat Medium"/>
                <a:ea typeface="Montserrat Medium"/>
                <a:cs typeface="Montserrat Medium"/>
                <a:sym typeface="Montserrat Medium"/>
              </a:rPr>
              <a:t>   Beacon Hospital</a:t>
            </a:r>
            <a:endParaRPr sz="1200">
              <a:solidFill>
                <a:schemeClr val="dk1"/>
              </a:solidFill>
              <a:latin typeface="Montserrat Medium"/>
              <a:ea typeface="Montserrat Medium"/>
              <a:cs typeface="Montserrat Medium"/>
              <a:sym typeface="Montserrat Medium"/>
            </a:endParaRPr>
          </a:p>
        </p:txBody>
      </p:sp>
      <p:sp>
        <p:nvSpPr>
          <p:cNvPr id="734" name="Google Shape;734;p147"/>
          <p:cNvSpPr/>
          <p:nvPr/>
        </p:nvSpPr>
        <p:spPr>
          <a:xfrm>
            <a:off x="0" y="311509"/>
            <a:ext cx="9144000" cy="964200"/>
          </a:xfrm>
          <a:prstGeom prst="rect">
            <a:avLst/>
          </a:prstGeom>
          <a:solidFill>
            <a:srgbClr val="E3E6E8">
              <a:alpha val="367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5" name="Google Shape;735;p147"/>
          <p:cNvSpPr txBox="1"/>
          <p:nvPr/>
        </p:nvSpPr>
        <p:spPr>
          <a:xfrm>
            <a:off x="328500" y="334331"/>
            <a:ext cx="8487000" cy="93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Montserrat"/>
                <a:ea typeface="Montserrat"/>
                <a:cs typeface="Montserrat"/>
                <a:sym typeface="Montserrat"/>
              </a:rPr>
              <a:t>                             </a:t>
            </a:r>
            <a:r>
              <a:rPr lang="en" dirty="0">
                <a:solidFill>
                  <a:schemeClr val="dk1"/>
                </a:solidFill>
                <a:latin typeface="Montserrat"/>
                <a:ea typeface="Montserrat"/>
                <a:cs typeface="Montserrat"/>
                <a:sym typeface="Montserrat"/>
              </a:rPr>
              <a:t>is the EHR supplier to </a:t>
            </a:r>
            <a:r>
              <a:rPr lang="en" b="1" dirty="0">
                <a:solidFill>
                  <a:schemeClr val="dk1"/>
                </a:solidFill>
                <a:latin typeface="Montserrat"/>
                <a:ea typeface="Montserrat"/>
                <a:cs typeface="Montserrat"/>
                <a:sym typeface="Montserrat"/>
              </a:rPr>
              <a:t>more than</a:t>
            </a:r>
            <a:r>
              <a:rPr lang="en" dirty="0">
                <a:solidFill>
                  <a:schemeClr val="dk1"/>
                </a:solidFill>
                <a:latin typeface="Montserrat"/>
                <a:ea typeface="Montserrat"/>
                <a:cs typeface="Montserrat"/>
                <a:sym typeface="Montserrat"/>
              </a:rPr>
              <a:t> </a:t>
            </a:r>
            <a:r>
              <a:rPr lang="en" sz="2100" dirty="0">
                <a:solidFill>
                  <a:srgbClr val="26B56E"/>
                </a:solidFill>
                <a:latin typeface="Montserrat ExtraBold"/>
                <a:ea typeface="Montserrat ExtraBold"/>
                <a:cs typeface="Montserrat ExtraBold"/>
                <a:sym typeface="Montserrat ExtraBold"/>
              </a:rPr>
              <a:t>80%</a:t>
            </a:r>
            <a:r>
              <a:rPr lang="en" sz="1600" dirty="0">
                <a:solidFill>
                  <a:schemeClr val="dk1"/>
                </a:solidFill>
                <a:latin typeface="Montserrat"/>
                <a:ea typeface="Montserrat"/>
                <a:cs typeface="Montserrat"/>
                <a:sym typeface="Montserrat"/>
              </a:rPr>
              <a:t> </a:t>
            </a:r>
            <a:r>
              <a:rPr lang="en" dirty="0">
                <a:solidFill>
                  <a:schemeClr val="dk1"/>
                </a:solidFill>
                <a:latin typeface="Montserrat"/>
                <a:ea typeface="Montserrat"/>
                <a:cs typeface="Montserrat"/>
                <a:sym typeface="Montserrat"/>
              </a:rPr>
              <a:t>of the private healthcare </a:t>
            </a:r>
            <a:br>
              <a:rPr lang="en" dirty="0">
                <a:solidFill>
                  <a:schemeClr val="dk1"/>
                </a:solidFill>
                <a:latin typeface="Montserrat"/>
                <a:ea typeface="Montserrat"/>
                <a:cs typeface="Montserrat"/>
                <a:sym typeface="Montserrat"/>
              </a:rPr>
            </a:br>
            <a:r>
              <a:rPr lang="en" dirty="0">
                <a:solidFill>
                  <a:schemeClr val="dk1"/>
                </a:solidFill>
                <a:latin typeface="Montserrat"/>
                <a:ea typeface="Montserrat"/>
                <a:cs typeface="Montserrat"/>
                <a:sym typeface="Montserrat"/>
              </a:rPr>
              <a:t>market in Ireland, including all of the country’s largest private healthcare systems.</a:t>
            </a:r>
            <a:endParaRPr dirty="0">
              <a:solidFill>
                <a:schemeClr val="dk1"/>
              </a:solidFill>
              <a:latin typeface="Montserrat"/>
              <a:ea typeface="Montserrat"/>
              <a:cs typeface="Montserrat"/>
              <a:sym typeface="Montserrat"/>
            </a:endParaRPr>
          </a:p>
        </p:txBody>
      </p:sp>
      <p:grpSp>
        <p:nvGrpSpPr>
          <p:cNvPr id="736" name="Google Shape;736;p147"/>
          <p:cNvGrpSpPr/>
          <p:nvPr/>
        </p:nvGrpSpPr>
        <p:grpSpPr>
          <a:xfrm>
            <a:off x="491023" y="483509"/>
            <a:ext cx="1476764" cy="205178"/>
            <a:chOff x="-7532175" y="-1522925"/>
            <a:chExt cx="26183763" cy="3637902"/>
          </a:xfrm>
        </p:grpSpPr>
        <p:sp>
          <p:nvSpPr>
            <p:cNvPr id="737" name="Google Shape;737;p147"/>
            <p:cNvSpPr/>
            <p:nvPr/>
          </p:nvSpPr>
          <p:spPr>
            <a:xfrm>
              <a:off x="-7532175" y="-1445771"/>
              <a:ext cx="3692057" cy="3483593"/>
            </a:xfrm>
            <a:custGeom>
              <a:avLst/>
              <a:gdLst/>
              <a:ahLst/>
              <a:cxnLst/>
              <a:rect l="l" t="t" r="r" b="b"/>
              <a:pathLst>
                <a:path w="40292" h="38017" extrusionOk="0">
                  <a:moveTo>
                    <a:pt x="0" y="1"/>
                  </a:moveTo>
                  <a:lnTo>
                    <a:pt x="0" y="38016"/>
                  </a:lnTo>
                  <a:lnTo>
                    <a:pt x="7207" y="38016"/>
                  </a:lnTo>
                  <a:lnTo>
                    <a:pt x="7207" y="10369"/>
                  </a:lnTo>
                  <a:lnTo>
                    <a:pt x="19303" y="26932"/>
                  </a:lnTo>
                  <a:lnTo>
                    <a:pt x="20736" y="26932"/>
                  </a:lnTo>
                  <a:lnTo>
                    <a:pt x="33127" y="10411"/>
                  </a:lnTo>
                  <a:lnTo>
                    <a:pt x="33127" y="38016"/>
                  </a:lnTo>
                  <a:lnTo>
                    <a:pt x="40292" y="38016"/>
                  </a:lnTo>
                  <a:lnTo>
                    <a:pt x="40292" y="1"/>
                  </a:lnTo>
                  <a:lnTo>
                    <a:pt x="32073" y="1"/>
                  </a:lnTo>
                  <a:lnTo>
                    <a:pt x="20188" y="16353"/>
                  </a:lnTo>
                  <a:lnTo>
                    <a:pt x="8261"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38" name="Google Shape;738;p147"/>
            <p:cNvSpPr/>
            <p:nvPr/>
          </p:nvSpPr>
          <p:spPr>
            <a:xfrm>
              <a:off x="-3206888" y="-1453468"/>
              <a:ext cx="2610793" cy="3487350"/>
            </a:xfrm>
            <a:custGeom>
              <a:avLst/>
              <a:gdLst/>
              <a:ahLst/>
              <a:cxnLst/>
              <a:rect l="l" t="t" r="r" b="b"/>
              <a:pathLst>
                <a:path w="28492" h="38058" extrusionOk="0">
                  <a:moveTo>
                    <a:pt x="1" y="1"/>
                  </a:moveTo>
                  <a:lnTo>
                    <a:pt x="1" y="38058"/>
                  </a:lnTo>
                  <a:lnTo>
                    <a:pt x="28491" y="38058"/>
                  </a:lnTo>
                  <a:lnTo>
                    <a:pt x="28491" y="30978"/>
                  </a:lnTo>
                  <a:lnTo>
                    <a:pt x="7123" y="30978"/>
                  </a:lnTo>
                  <a:lnTo>
                    <a:pt x="7123" y="22422"/>
                  </a:lnTo>
                  <a:lnTo>
                    <a:pt x="27733" y="22422"/>
                  </a:lnTo>
                  <a:lnTo>
                    <a:pt x="27733" y="15721"/>
                  </a:lnTo>
                  <a:lnTo>
                    <a:pt x="7123" y="15721"/>
                  </a:lnTo>
                  <a:lnTo>
                    <a:pt x="7123" y="6955"/>
                  </a:lnTo>
                  <a:lnTo>
                    <a:pt x="28491" y="6955"/>
                  </a:lnTo>
                  <a:lnTo>
                    <a:pt x="28491"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39" name="Google Shape;739;p147"/>
            <p:cNvSpPr/>
            <p:nvPr/>
          </p:nvSpPr>
          <p:spPr>
            <a:xfrm>
              <a:off x="37146" y="-1453468"/>
              <a:ext cx="3112756" cy="3487350"/>
            </a:xfrm>
            <a:custGeom>
              <a:avLst/>
              <a:gdLst/>
              <a:ahLst/>
              <a:cxnLst/>
              <a:rect l="l" t="t" r="r" b="b"/>
              <a:pathLst>
                <a:path w="33970" h="38058" extrusionOk="0">
                  <a:moveTo>
                    <a:pt x="15721" y="6828"/>
                  </a:moveTo>
                  <a:lnTo>
                    <a:pt x="16437" y="6870"/>
                  </a:lnTo>
                  <a:lnTo>
                    <a:pt x="17154" y="6955"/>
                  </a:lnTo>
                  <a:lnTo>
                    <a:pt x="17828" y="7081"/>
                  </a:lnTo>
                  <a:lnTo>
                    <a:pt x="18502" y="7207"/>
                  </a:lnTo>
                  <a:lnTo>
                    <a:pt x="19092" y="7376"/>
                  </a:lnTo>
                  <a:lnTo>
                    <a:pt x="19725" y="7587"/>
                  </a:lnTo>
                  <a:lnTo>
                    <a:pt x="20272" y="7840"/>
                  </a:lnTo>
                  <a:lnTo>
                    <a:pt x="20820" y="8093"/>
                  </a:lnTo>
                  <a:lnTo>
                    <a:pt x="21326" y="8345"/>
                  </a:lnTo>
                  <a:lnTo>
                    <a:pt x="21832" y="8683"/>
                  </a:lnTo>
                  <a:lnTo>
                    <a:pt x="22295" y="8978"/>
                  </a:lnTo>
                  <a:lnTo>
                    <a:pt x="22759" y="9357"/>
                  </a:lnTo>
                  <a:lnTo>
                    <a:pt x="23181" y="9694"/>
                  </a:lnTo>
                  <a:lnTo>
                    <a:pt x="23560" y="10116"/>
                  </a:lnTo>
                  <a:lnTo>
                    <a:pt x="23939" y="10495"/>
                  </a:lnTo>
                  <a:lnTo>
                    <a:pt x="24276" y="10916"/>
                  </a:lnTo>
                  <a:lnTo>
                    <a:pt x="24613" y="11380"/>
                  </a:lnTo>
                  <a:lnTo>
                    <a:pt x="24908" y="11843"/>
                  </a:lnTo>
                  <a:lnTo>
                    <a:pt x="25204" y="12307"/>
                  </a:lnTo>
                  <a:lnTo>
                    <a:pt x="25456" y="12771"/>
                  </a:lnTo>
                  <a:lnTo>
                    <a:pt x="25709" y="13276"/>
                  </a:lnTo>
                  <a:lnTo>
                    <a:pt x="26089" y="14288"/>
                  </a:lnTo>
                  <a:lnTo>
                    <a:pt x="26426" y="15384"/>
                  </a:lnTo>
                  <a:lnTo>
                    <a:pt x="26636" y="16437"/>
                  </a:lnTo>
                  <a:lnTo>
                    <a:pt x="26805" y="17533"/>
                  </a:lnTo>
                  <a:lnTo>
                    <a:pt x="26847" y="18671"/>
                  </a:lnTo>
                  <a:lnTo>
                    <a:pt x="26847" y="19809"/>
                  </a:lnTo>
                  <a:lnTo>
                    <a:pt x="26763" y="20989"/>
                  </a:lnTo>
                  <a:lnTo>
                    <a:pt x="26552" y="22127"/>
                  </a:lnTo>
                  <a:lnTo>
                    <a:pt x="26299" y="23223"/>
                  </a:lnTo>
                  <a:lnTo>
                    <a:pt x="26131" y="23771"/>
                  </a:lnTo>
                  <a:lnTo>
                    <a:pt x="25920" y="24319"/>
                  </a:lnTo>
                  <a:lnTo>
                    <a:pt x="25709" y="24824"/>
                  </a:lnTo>
                  <a:lnTo>
                    <a:pt x="25456" y="25330"/>
                  </a:lnTo>
                  <a:lnTo>
                    <a:pt x="25161" y="25836"/>
                  </a:lnTo>
                  <a:lnTo>
                    <a:pt x="24866" y="26299"/>
                  </a:lnTo>
                  <a:lnTo>
                    <a:pt x="24571" y="26763"/>
                  </a:lnTo>
                  <a:lnTo>
                    <a:pt x="24192" y="27227"/>
                  </a:lnTo>
                  <a:lnTo>
                    <a:pt x="23855" y="27648"/>
                  </a:lnTo>
                  <a:lnTo>
                    <a:pt x="23433" y="28069"/>
                  </a:lnTo>
                  <a:lnTo>
                    <a:pt x="23012" y="28449"/>
                  </a:lnTo>
                  <a:lnTo>
                    <a:pt x="22548" y="28828"/>
                  </a:lnTo>
                  <a:lnTo>
                    <a:pt x="22085" y="29165"/>
                  </a:lnTo>
                  <a:lnTo>
                    <a:pt x="21579" y="29502"/>
                  </a:lnTo>
                  <a:lnTo>
                    <a:pt x="21031" y="29797"/>
                  </a:lnTo>
                  <a:lnTo>
                    <a:pt x="20483" y="30092"/>
                  </a:lnTo>
                  <a:lnTo>
                    <a:pt x="19893" y="30303"/>
                  </a:lnTo>
                  <a:lnTo>
                    <a:pt x="19261" y="30514"/>
                  </a:lnTo>
                  <a:lnTo>
                    <a:pt x="18629" y="30725"/>
                  </a:lnTo>
                  <a:lnTo>
                    <a:pt x="17954" y="30851"/>
                  </a:lnTo>
                  <a:lnTo>
                    <a:pt x="17238" y="30978"/>
                  </a:lnTo>
                  <a:lnTo>
                    <a:pt x="16521" y="31062"/>
                  </a:lnTo>
                  <a:lnTo>
                    <a:pt x="15763" y="31146"/>
                  </a:lnTo>
                  <a:lnTo>
                    <a:pt x="7123" y="31146"/>
                  </a:lnTo>
                  <a:lnTo>
                    <a:pt x="7123" y="6828"/>
                  </a:lnTo>
                  <a:close/>
                  <a:moveTo>
                    <a:pt x="0" y="1"/>
                  </a:moveTo>
                  <a:lnTo>
                    <a:pt x="0" y="38058"/>
                  </a:lnTo>
                  <a:lnTo>
                    <a:pt x="14962" y="38058"/>
                  </a:lnTo>
                  <a:lnTo>
                    <a:pt x="16184" y="38016"/>
                  </a:lnTo>
                  <a:lnTo>
                    <a:pt x="17364" y="37932"/>
                  </a:lnTo>
                  <a:lnTo>
                    <a:pt x="18502" y="37805"/>
                  </a:lnTo>
                  <a:lnTo>
                    <a:pt x="19598" y="37636"/>
                  </a:lnTo>
                  <a:lnTo>
                    <a:pt x="20652" y="37384"/>
                  </a:lnTo>
                  <a:lnTo>
                    <a:pt x="21663" y="37089"/>
                  </a:lnTo>
                  <a:lnTo>
                    <a:pt x="22633" y="36751"/>
                  </a:lnTo>
                  <a:lnTo>
                    <a:pt x="23560" y="36372"/>
                  </a:lnTo>
                  <a:lnTo>
                    <a:pt x="24445" y="35951"/>
                  </a:lnTo>
                  <a:lnTo>
                    <a:pt x="25288" y="35487"/>
                  </a:lnTo>
                  <a:lnTo>
                    <a:pt x="26089" y="35023"/>
                  </a:lnTo>
                  <a:lnTo>
                    <a:pt x="26889" y="34476"/>
                  </a:lnTo>
                  <a:lnTo>
                    <a:pt x="27606" y="33886"/>
                  </a:lnTo>
                  <a:lnTo>
                    <a:pt x="28280" y="33296"/>
                  </a:lnTo>
                  <a:lnTo>
                    <a:pt x="28912" y="32663"/>
                  </a:lnTo>
                  <a:lnTo>
                    <a:pt x="29502" y="31989"/>
                  </a:lnTo>
                  <a:lnTo>
                    <a:pt x="30092" y="31315"/>
                  </a:lnTo>
                  <a:lnTo>
                    <a:pt x="30598" y="30556"/>
                  </a:lnTo>
                  <a:lnTo>
                    <a:pt x="31104" y="29840"/>
                  </a:lnTo>
                  <a:lnTo>
                    <a:pt x="31525" y="29039"/>
                  </a:lnTo>
                  <a:lnTo>
                    <a:pt x="31947" y="28280"/>
                  </a:lnTo>
                  <a:lnTo>
                    <a:pt x="32326" y="27479"/>
                  </a:lnTo>
                  <a:lnTo>
                    <a:pt x="32663" y="26637"/>
                  </a:lnTo>
                  <a:lnTo>
                    <a:pt x="32958" y="25794"/>
                  </a:lnTo>
                  <a:lnTo>
                    <a:pt x="33211" y="24951"/>
                  </a:lnTo>
                  <a:lnTo>
                    <a:pt x="33422" y="24066"/>
                  </a:lnTo>
                  <a:lnTo>
                    <a:pt x="33591" y="23181"/>
                  </a:lnTo>
                  <a:lnTo>
                    <a:pt x="33759" y="22296"/>
                  </a:lnTo>
                  <a:lnTo>
                    <a:pt x="33843" y="21411"/>
                  </a:lnTo>
                  <a:lnTo>
                    <a:pt x="33928" y="20525"/>
                  </a:lnTo>
                  <a:lnTo>
                    <a:pt x="33970" y="19598"/>
                  </a:lnTo>
                  <a:lnTo>
                    <a:pt x="33970" y="18713"/>
                  </a:lnTo>
                  <a:lnTo>
                    <a:pt x="33928" y="17828"/>
                  </a:lnTo>
                  <a:lnTo>
                    <a:pt x="33886" y="16943"/>
                  </a:lnTo>
                  <a:lnTo>
                    <a:pt x="33801" y="16058"/>
                  </a:lnTo>
                  <a:lnTo>
                    <a:pt x="33633" y="15215"/>
                  </a:lnTo>
                  <a:lnTo>
                    <a:pt x="33464" y="14330"/>
                  </a:lnTo>
                  <a:lnTo>
                    <a:pt x="33296" y="13487"/>
                  </a:lnTo>
                  <a:lnTo>
                    <a:pt x="33043" y="12644"/>
                  </a:lnTo>
                  <a:lnTo>
                    <a:pt x="32790" y="11843"/>
                  </a:lnTo>
                  <a:lnTo>
                    <a:pt x="32453" y="11001"/>
                  </a:lnTo>
                  <a:lnTo>
                    <a:pt x="32115" y="10200"/>
                  </a:lnTo>
                  <a:lnTo>
                    <a:pt x="31736" y="9441"/>
                  </a:lnTo>
                  <a:lnTo>
                    <a:pt x="31315" y="8683"/>
                  </a:lnTo>
                  <a:lnTo>
                    <a:pt x="30893" y="7924"/>
                  </a:lnTo>
                  <a:lnTo>
                    <a:pt x="30387" y="7207"/>
                  </a:lnTo>
                  <a:lnTo>
                    <a:pt x="29882" y="6491"/>
                  </a:lnTo>
                  <a:lnTo>
                    <a:pt x="29292" y="5859"/>
                  </a:lnTo>
                  <a:lnTo>
                    <a:pt x="28702" y="5185"/>
                  </a:lnTo>
                  <a:lnTo>
                    <a:pt x="28069" y="4594"/>
                  </a:lnTo>
                  <a:lnTo>
                    <a:pt x="27395" y="4004"/>
                  </a:lnTo>
                  <a:lnTo>
                    <a:pt x="26679" y="3457"/>
                  </a:lnTo>
                  <a:lnTo>
                    <a:pt x="25920" y="2951"/>
                  </a:lnTo>
                  <a:lnTo>
                    <a:pt x="25119" y="2445"/>
                  </a:lnTo>
                  <a:lnTo>
                    <a:pt x="24276" y="2024"/>
                  </a:lnTo>
                  <a:lnTo>
                    <a:pt x="23391" y="1602"/>
                  </a:lnTo>
                  <a:lnTo>
                    <a:pt x="22506" y="1265"/>
                  </a:lnTo>
                  <a:lnTo>
                    <a:pt x="21537" y="928"/>
                  </a:lnTo>
                  <a:lnTo>
                    <a:pt x="20567" y="675"/>
                  </a:lnTo>
                  <a:lnTo>
                    <a:pt x="19514" y="422"/>
                  </a:lnTo>
                  <a:lnTo>
                    <a:pt x="18418" y="253"/>
                  </a:lnTo>
                  <a:lnTo>
                    <a:pt x="17322" y="127"/>
                  </a:lnTo>
                  <a:lnTo>
                    <a:pt x="16142" y="43"/>
                  </a:lnTo>
                  <a:lnTo>
                    <a:pt x="14962"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0" name="Google Shape;740;p147"/>
            <p:cNvSpPr/>
            <p:nvPr/>
          </p:nvSpPr>
          <p:spPr>
            <a:xfrm>
              <a:off x="37146" y="-1453468"/>
              <a:ext cx="3112756" cy="3487350"/>
            </a:xfrm>
            <a:custGeom>
              <a:avLst/>
              <a:gdLst/>
              <a:ahLst/>
              <a:cxnLst/>
              <a:rect l="l" t="t" r="r" b="b"/>
              <a:pathLst>
                <a:path w="33970" h="38058" fill="none" extrusionOk="0">
                  <a:moveTo>
                    <a:pt x="33970" y="18713"/>
                  </a:moveTo>
                  <a:lnTo>
                    <a:pt x="33970" y="18713"/>
                  </a:lnTo>
                  <a:lnTo>
                    <a:pt x="33970" y="19598"/>
                  </a:lnTo>
                  <a:lnTo>
                    <a:pt x="33928" y="20525"/>
                  </a:lnTo>
                  <a:lnTo>
                    <a:pt x="33843" y="21411"/>
                  </a:lnTo>
                  <a:lnTo>
                    <a:pt x="33759" y="22296"/>
                  </a:lnTo>
                  <a:lnTo>
                    <a:pt x="33591" y="23181"/>
                  </a:lnTo>
                  <a:lnTo>
                    <a:pt x="33422" y="24066"/>
                  </a:lnTo>
                  <a:lnTo>
                    <a:pt x="33211" y="24951"/>
                  </a:lnTo>
                  <a:lnTo>
                    <a:pt x="32958" y="25794"/>
                  </a:lnTo>
                  <a:lnTo>
                    <a:pt x="32663" y="26637"/>
                  </a:lnTo>
                  <a:lnTo>
                    <a:pt x="32326" y="27479"/>
                  </a:lnTo>
                  <a:lnTo>
                    <a:pt x="31947" y="28280"/>
                  </a:lnTo>
                  <a:lnTo>
                    <a:pt x="31525" y="29039"/>
                  </a:lnTo>
                  <a:lnTo>
                    <a:pt x="31104" y="29840"/>
                  </a:lnTo>
                  <a:lnTo>
                    <a:pt x="30598" y="30556"/>
                  </a:lnTo>
                  <a:lnTo>
                    <a:pt x="30092" y="31315"/>
                  </a:lnTo>
                  <a:lnTo>
                    <a:pt x="29502" y="31989"/>
                  </a:lnTo>
                  <a:lnTo>
                    <a:pt x="28912" y="32663"/>
                  </a:lnTo>
                  <a:lnTo>
                    <a:pt x="28280" y="33296"/>
                  </a:lnTo>
                  <a:lnTo>
                    <a:pt x="27606" y="33886"/>
                  </a:lnTo>
                  <a:lnTo>
                    <a:pt x="26889" y="34476"/>
                  </a:lnTo>
                  <a:lnTo>
                    <a:pt x="26089" y="35023"/>
                  </a:lnTo>
                  <a:lnTo>
                    <a:pt x="25288" y="35487"/>
                  </a:lnTo>
                  <a:lnTo>
                    <a:pt x="24445" y="35951"/>
                  </a:lnTo>
                  <a:lnTo>
                    <a:pt x="23560" y="36372"/>
                  </a:lnTo>
                  <a:lnTo>
                    <a:pt x="22633" y="36751"/>
                  </a:lnTo>
                  <a:lnTo>
                    <a:pt x="21663" y="37089"/>
                  </a:lnTo>
                  <a:lnTo>
                    <a:pt x="20652" y="37384"/>
                  </a:lnTo>
                  <a:lnTo>
                    <a:pt x="19598" y="37636"/>
                  </a:lnTo>
                  <a:lnTo>
                    <a:pt x="18502" y="37805"/>
                  </a:lnTo>
                  <a:lnTo>
                    <a:pt x="17364" y="37932"/>
                  </a:lnTo>
                  <a:lnTo>
                    <a:pt x="16184" y="38016"/>
                  </a:lnTo>
                  <a:lnTo>
                    <a:pt x="14962" y="38058"/>
                  </a:lnTo>
                  <a:lnTo>
                    <a:pt x="0" y="38058"/>
                  </a:lnTo>
                  <a:lnTo>
                    <a:pt x="0" y="1"/>
                  </a:lnTo>
                  <a:lnTo>
                    <a:pt x="14962" y="1"/>
                  </a:lnTo>
                  <a:lnTo>
                    <a:pt x="14962" y="1"/>
                  </a:lnTo>
                  <a:lnTo>
                    <a:pt x="16142" y="43"/>
                  </a:lnTo>
                  <a:lnTo>
                    <a:pt x="17322" y="127"/>
                  </a:lnTo>
                  <a:lnTo>
                    <a:pt x="18418" y="253"/>
                  </a:lnTo>
                  <a:lnTo>
                    <a:pt x="19514" y="422"/>
                  </a:lnTo>
                  <a:lnTo>
                    <a:pt x="20567" y="675"/>
                  </a:lnTo>
                  <a:lnTo>
                    <a:pt x="21537" y="928"/>
                  </a:lnTo>
                  <a:lnTo>
                    <a:pt x="22506" y="1265"/>
                  </a:lnTo>
                  <a:lnTo>
                    <a:pt x="23391" y="1602"/>
                  </a:lnTo>
                  <a:lnTo>
                    <a:pt x="24276" y="2024"/>
                  </a:lnTo>
                  <a:lnTo>
                    <a:pt x="25119" y="2445"/>
                  </a:lnTo>
                  <a:lnTo>
                    <a:pt x="25920" y="2951"/>
                  </a:lnTo>
                  <a:lnTo>
                    <a:pt x="26679" y="3457"/>
                  </a:lnTo>
                  <a:lnTo>
                    <a:pt x="27395" y="4004"/>
                  </a:lnTo>
                  <a:lnTo>
                    <a:pt x="28069" y="4594"/>
                  </a:lnTo>
                  <a:lnTo>
                    <a:pt x="28702" y="5185"/>
                  </a:lnTo>
                  <a:lnTo>
                    <a:pt x="29292" y="5859"/>
                  </a:lnTo>
                  <a:lnTo>
                    <a:pt x="29882" y="6491"/>
                  </a:lnTo>
                  <a:lnTo>
                    <a:pt x="30387" y="7207"/>
                  </a:lnTo>
                  <a:lnTo>
                    <a:pt x="30893" y="7924"/>
                  </a:lnTo>
                  <a:lnTo>
                    <a:pt x="31315" y="8683"/>
                  </a:lnTo>
                  <a:lnTo>
                    <a:pt x="31736" y="9441"/>
                  </a:lnTo>
                  <a:lnTo>
                    <a:pt x="32115" y="10200"/>
                  </a:lnTo>
                  <a:lnTo>
                    <a:pt x="32453" y="11001"/>
                  </a:lnTo>
                  <a:lnTo>
                    <a:pt x="32790" y="11843"/>
                  </a:lnTo>
                  <a:lnTo>
                    <a:pt x="33043" y="12644"/>
                  </a:lnTo>
                  <a:lnTo>
                    <a:pt x="33296" y="13487"/>
                  </a:lnTo>
                  <a:lnTo>
                    <a:pt x="33464" y="14330"/>
                  </a:lnTo>
                  <a:lnTo>
                    <a:pt x="33633" y="15215"/>
                  </a:lnTo>
                  <a:lnTo>
                    <a:pt x="33801" y="16058"/>
                  </a:lnTo>
                  <a:lnTo>
                    <a:pt x="33886" y="16943"/>
                  </a:lnTo>
                  <a:lnTo>
                    <a:pt x="33928" y="17828"/>
                  </a:lnTo>
                  <a:lnTo>
                    <a:pt x="33970" y="18713"/>
                  </a:lnTo>
                </a:path>
              </a:pathLst>
            </a:custGeom>
            <a:no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1" name="Google Shape;741;p147"/>
            <p:cNvSpPr/>
            <p:nvPr/>
          </p:nvSpPr>
          <p:spPr>
            <a:xfrm>
              <a:off x="689746" y="-827805"/>
              <a:ext cx="1807543" cy="2228411"/>
            </a:xfrm>
            <a:custGeom>
              <a:avLst/>
              <a:gdLst/>
              <a:ahLst/>
              <a:cxnLst/>
              <a:rect l="l" t="t" r="r" b="b"/>
              <a:pathLst>
                <a:path w="19726" h="24319" fill="none" extrusionOk="0">
                  <a:moveTo>
                    <a:pt x="1" y="24318"/>
                  </a:moveTo>
                  <a:lnTo>
                    <a:pt x="7840" y="24318"/>
                  </a:lnTo>
                  <a:lnTo>
                    <a:pt x="7840" y="24318"/>
                  </a:lnTo>
                  <a:lnTo>
                    <a:pt x="8641" y="24318"/>
                  </a:lnTo>
                  <a:lnTo>
                    <a:pt x="9399" y="24234"/>
                  </a:lnTo>
                  <a:lnTo>
                    <a:pt x="10116" y="24150"/>
                  </a:lnTo>
                  <a:lnTo>
                    <a:pt x="10832" y="24023"/>
                  </a:lnTo>
                  <a:lnTo>
                    <a:pt x="11507" y="23897"/>
                  </a:lnTo>
                  <a:lnTo>
                    <a:pt x="12139" y="23686"/>
                  </a:lnTo>
                  <a:lnTo>
                    <a:pt x="12771" y="23475"/>
                  </a:lnTo>
                  <a:lnTo>
                    <a:pt x="13361" y="23264"/>
                  </a:lnTo>
                  <a:lnTo>
                    <a:pt x="13909" y="22969"/>
                  </a:lnTo>
                  <a:lnTo>
                    <a:pt x="14457" y="22674"/>
                  </a:lnTo>
                  <a:lnTo>
                    <a:pt x="14963" y="22337"/>
                  </a:lnTo>
                  <a:lnTo>
                    <a:pt x="15426" y="22000"/>
                  </a:lnTo>
                  <a:lnTo>
                    <a:pt x="15890" y="21621"/>
                  </a:lnTo>
                  <a:lnTo>
                    <a:pt x="16311" y="21241"/>
                  </a:lnTo>
                  <a:lnTo>
                    <a:pt x="16733" y="20820"/>
                  </a:lnTo>
                  <a:lnTo>
                    <a:pt x="17070" y="20399"/>
                  </a:lnTo>
                  <a:lnTo>
                    <a:pt x="17449" y="19935"/>
                  </a:lnTo>
                  <a:lnTo>
                    <a:pt x="17744" y="19471"/>
                  </a:lnTo>
                  <a:lnTo>
                    <a:pt x="18039" y="19008"/>
                  </a:lnTo>
                  <a:lnTo>
                    <a:pt x="18334" y="18502"/>
                  </a:lnTo>
                  <a:lnTo>
                    <a:pt x="18587" y="17996"/>
                  </a:lnTo>
                  <a:lnTo>
                    <a:pt x="18798" y="17491"/>
                  </a:lnTo>
                  <a:lnTo>
                    <a:pt x="19009" y="16943"/>
                  </a:lnTo>
                  <a:lnTo>
                    <a:pt x="19177" y="16395"/>
                  </a:lnTo>
                  <a:lnTo>
                    <a:pt x="19430" y="15299"/>
                  </a:lnTo>
                  <a:lnTo>
                    <a:pt x="19641" y="14161"/>
                  </a:lnTo>
                  <a:lnTo>
                    <a:pt x="19725" y="12981"/>
                  </a:lnTo>
                  <a:lnTo>
                    <a:pt x="19725" y="11843"/>
                  </a:lnTo>
                  <a:lnTo>
                    <a:pt x="19725" y="11843"/>
                  </a:lnTo>
                  <a:lnTo>
                    <a:pt x="19683" y="10705"/>
                  </a:lnTo>
                  <a:lnTo>
                    <a:pt x="19514" y="9609"/>
                  </a:lnTo>
                  <a:lnTo>
                    <a:pt x="19304" y="8556"/>
                  </a:lnTo>
                  <a:lnTo>
                    <a:pt x="18967" y="7460"/>
                  </a:lnTo>
                  <a:lnTo>
                    <a:pt x="18587" y="6448"/>
                  </a:lnTo>
                  <a:lnTo>
                    <a:pt x="18334" y="5943"/>
                  </a:lnTo>
                  <a:lnTo>
                    <a:pt x="18082" y="5479"/>
                  </a:lnTo>
                  <a:lnTo>
                    <a:pt x="17786" y="5015"/>
                  </a:lnTo>
                  <a:lnTo>
                    <a:pt x="17491" y="4552"/>
                  </a:lnTo>
                  <a:lnTo>
                    <a:pt x="17154" y="4088"/>
                  </a:lnTo>
                  <a:lnTo>
                    <a:pt x="16817" y="3667"/>
                  </a:lnTo>
                  <a:lnTo>
                    <a:pt x="16438" y="3288"/>
                  </a:lnTo>
                  <a:lnTo>
                    <a:pt x="16059" y="2866"/>
                  </a:lnTo>
                  <a:lnTo>
                    <a:pt x="15637" y="2529"/>
                  </a:lnTo>
                  <a:lnTo>
                    <a:pt x="15173" y="2150"/>
                  </a:lnTo>
                  <a:lnTo>
                    <a:pt x="14710" y="1855"/>
                  </a:lnTo>
                  <a:lnTo>
                    <a:pt x="14204" y="1517"/>
                  </a:lnTo>
                  <a:lnTo>
                    <a:pt x="13698" y="1265"/>
                  </a:lnTo>
                  <a:lnTo>
                    <a:pt x="13150" y="1012"/>
                  </a:lnTo>
                  <a:lnTo>
                    <a:pt x="12603" y="759"/>
                  </a:lnTo>
                  <a:lnTo>
                    <a:pt x="11970" y="548"/>
                  </a:lnTo>
                  <a:lnTo>
                    <a:pt x="11380" y="379"/>
                  </a:lnTo>
                  <a:lnTo>
                    <a:pt x="10706" y="253"/>
                  </a:lnTo>
                  <a:lnTo>
                    <a:pt x="10032" y="127"/>
                  </a:lnTo>
                  <a:lnTo>
                    <a:pt x="9315" y="42"/>
                  </a:lnTo>
                  <a:lnTo>
                    <a:pt x="8599" y="0"/>
                  </a:lnTo>
                  <a:lnTo>
                    <a:pt x="7840" y="0"/>
                  </a:lnTo>
                  <a:lnTo>
                    <a:pt x="1" y="0"/>
                  </a:lnTo>
                  <a:lnTo>
                    <a:pt x="1" y="24318"/>
                  </a:lnTo>
                </a:path>
              </a:pathLst>
            </a:custGeom>
            <a:no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2" name="Google Shape;742;p147"/>
            <p:cNvSpPr/>
            <p:nvPr/>
          </p:nvSpPr>
          <p:spPr>
            <a:xfrm>
              <a:off x="3786987" y="-1453468"/>
              <a:ext cx="652790" cy="3487350"/>
            </a:xfrm>
            <a:custGeom>
              <a:avLst/>
              <a:gdLst/>
              <a:ahLst/>
              <a:cxnLst/>
              <a:rect l="l" t="t" r="r" b="b"/>
              <a:pathLst>
                <a:path w="7124" h="38058" extrusionOk="0">
                  <a:moveTo>
                    <a:pt x="1" y="1"/>
                  </a:moveTo>
                  <a:lnTo>
                    <a:pt x="1" y="19050"/>
                  </a:lnTo>
                  <a:lnTo>
                    <a:pt x="1" y="38058"/>
                  </a:lnTo>
                  <a:lnTo>
                    <a:pt x="7124" y="38058"/>
                  </a:lnTo>
                  <a:lnTo>
                    <a:pt x="7124" y="19050"/>
                  </a:lnTo>
                  <a:lnTo>
                    <a:pt x="7124"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3" name="Google Shape;743;p147"/>
            <p:cNvSpPr/>
            <p:nvPr/>
          </p:nvSpPr>
          <p:spPr>
            <a:xfrm>
              <a:off x="5073036" y="-1453468"/>
              <a:ext cx="2869563" cy="3487350"/>
            </a:xfrm>
            <a:custGeom>
              <a:avLst/>
              <a:gdLst/>
              <a:ahLst/>
              <a:cxnLst/>
              <a:rect l="l" t="t" r="r" b="b"/>
              <a:pathLst>
                <a:path w="31316" h="38058" extrusionOk="0">
                  <a:moveTo>
                    <a:pt x="1" y="1"/>
                  </a:moveTo>
                  <a:lnTo>
                    <a:pt x="1" y="6533"/>
                  </a:lnTo>
                  <a:lnTo>
                    <a:pt x="12054" y="6533"/>
                  </a:lnTo>
                  <a:lnTo>
                    <a:pt x="12054" y="38058"/>
                  </a:lnTo>
                  <a:lnTo>
                    <a:pt x="19219" y="38058"/>
                  </a:lnTo>
                  <a:lnTo>
                    <a:pt x="19219" y="6533"/>
                  </a:lnTo>
                  <a:lnTo>
                    <a:pt x="31315" y="6533"/>
                  </a:lnTo>
                  <a:lnTo>
                    <a:pt x="31315"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4" name="Google Shape;744;p147"/>
            <p:cNvSpPr/>
            <p:nvPr/>
          </p:nvSpPr>
          <p:spPr>
            <a:xfrm>
              <a:off x="8575838" y="-1453468"/>
              <a:ext cx="2610702" cy="3487350"/>
            </a:xfrm>
            <a:custGeom>
              <a:avLst/>
              <a:gdLst/>
              <a:ahLst/>
              <a:cxnLst/>
              <a:rect l="l" t="t" r="r" b="b"/>
              <a:pathLst>
                <a:path w="28491" h="38058" extrusionOk="0">
                  <a:moveTo>
                    <a:pt x="0" y="1"/>
                  </a:moveTo>
                  <a:lnTo>
                    <a:pt x="0" y="38058"/>
                  </a:lnTo>
                  <a:lnTo>
                    <a:pt x="28491" y="38058"/>
                  </a:lnTo>
                  <a:lnTo>
                    <a:pt x="28491" y="30978"/>
                  </a:lnTo>
                  <a:lnTo>
                    <a:pt x="7123" y="30978"/>
                  </a:lnTo>
                  <a:lnTo>
                    <a:pt x="7123" y="22422"/>
                  </a:lnTo>
                  <a:lnTo>
                    <a:pt x="27732" y="22422"/>
                  </a:lnTo>
                  <a:lnTo>
                    <a:pt x="27732" y="15721"/>
                  </a:lnTo>
                  <a:lnTo>
                    <a:pt x="7123" y="15721"/>
                  </a:lnTo>
                  <a:lnTo>
                    <a:pt x="7123" y="6955"/>
                  </a:lnTo>
                  <a:lnTo>
                    <a:pt x="28491" y="6955"/>
                  </a:lnTo>
                  <a:lnTo>
                    <a:pt x="28491"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5" name="Google Shape;745;p147"/>
            <p:cNvSpPr/>
            <p:nvPr/>
          </p:nvSpPr>
          <p:spPr>
            <a:xfrm>
              <a:off x="11819780" y="-1522925"/>
              <a:ext cx="3170759" cy="3637902"/>
            </a:xfrm>
            <a:custGeom>
              <a:avLst/>
              <a:gdLst/>
              <a:ahLst/>
              <a:cxnLst/>
              <a:rect l="l" t="t" r="r" b="b"/>
              <a:pathLst>
                <a:path w="34603" h="39701" extrusionOk="0">
                  <a:moveTo>
                    <a:pt x="20146" y="0"/>
                  </a:moveTo>
                  <a:lnTo>
                    <a:pt x="18882" y="42"/>
                  </a:lnTo>
                  <a:lnTo>
                    <a:pt x="17660" y="126"/>
                  </a:lnTo>
                  <a:lnTo>
                    <a:pt x="16480" y="253"/>
                  </a:lnTo>
                  <a:lnTo>
                    <a:pt x="15342" y="464"/>
                  </a:lnTo>
                  <a:lnTo>
                    <a:pt x="14246" y="716"/>
                  </a:lnTo>
                  <a:lnTo>
                    <a:pt x="13192" y="1011"/>
                  </a:lnTo>
                  <a:lnTo>
                    <a:pt x="12181" y="1349"/>
                  </a:lnTo>
                  <a:lnTo>
                    <a:pt x="11212" y="1770"/>
                  </a:lnTo>
                  <a:lnTo>
                    <a:pt x="10284" y="2192"/>
                  </a:lnTo>
                  <a:lnTo>
                    <a:pt x="9399" y="2655"/>
                  </a:lnTo>
                  <a:lnTo>
                    <a:pt x="8556" y="3161"/>
                  </a:lnTo>
                  <a:lnTo>
                    <a:pt x="7713" y="3751"/>
                  </a:lnTo>
                  <a:lnTo>
                    <a:pt x="6955" y="4341"/>
                  </a:lnTo>
                  <a:lnTo>
                    <a:pt x="6238" y="4973"/>
                  </a:lnTo>
                  <a:lnTo>
                    <a:pt x="5564" y="5605"/>
                  </a:lnTo>
                  <a:lnTo>
                    <a:pt x="4890" y="6322"/>
                  </a:lnTo>
                  <a:lnTo>
                    <a:pt x="4300" y="7038"/>
                  </a:lnTo>
                  <a:lnTo>
                    <a:pt x="3752" y="7797"/>
                  </a:lnTo>
                  <a:lnTo>
                    <a:pt x="3204" y="8556"/>
                  </a:lnTo>
                  <a:lnTo>
                    <a:pt x="2740" y="9356"/>
                  </a:lnTo>
                  <a:lnTo>
                    <a:pt x="2277" y="10157"/>
                  </a:lnTo>
                  <a:lnTo>
                    <a:pt x="1897" y="11000"/>
                  </a:lnTo>
                  <a:lnTo>
                    <a:pt x="1518" y="11885"/>
                  </a:lnTo>
                  <a:lnTo>
                    <a:pt x="1181" y="12728"/>
                  </a:lnTo>
                  <a:lnTo>
                    <a:pt x="928" y="13613"/>
                  </a:lnTo>
                  <a:lnTo>
                    <a:pt x="675" y="14540"/>
                  </a:lnTo>
                  <a:lnTo>
                    <a:pt x="464" y="15425"/>
                  </a:lnTo>
                  <a:lnTo>
                    <a:pt x="296" y="16352"/>
                  </a:lnTo>
                  <a:lnTo>
                    <a:pt x="169" y="17280"/>
                  </a:lnTo>
                  <a:lnTo>
                    <a:pt x="85" y="18207"/>
                  </a:lnTo>
                  <a:lnTo>
                    <a:pt x="1" y="19134"/>
                  </a:lnTo>
                  <a:lnTo>
                    <a:pt x="1" y="20061"/>
                  </a:lnTo>
                  <a:lnTo>
                    <a:pt x="43" y="20988"/>
                  </a:lnTo>
                  <a:lnTo>
                    <a:pt x="85" y="21916"/>
                  </a:lnTo>
                  <a:lnTo>
                    <a:pt x="169" y="22843"/>
                  </a:lnTo>
                  <a:lnTo>
                    <a:pt x="296" y="23728"/>
                  </a:lnTo>
                  <a:lnTo>
                    <a:pt x="464" y="24655"/>
                  </a:lnTo>
                  <a:lnTo>
                    <a:pt x="675" y="25540"/>
                  </a:lnTo>
                  <a:lnTo>
                    <a:pt x="928" y="26425"/>
                  </a:lnTo>
                  <a:lnTo>
                    <a:pt x="1181" y="27310"/>
                  </a:lnTo>
                  <a:lnTo>
                    <a:pt x="1518" y="28153"/>
                  </a:lnTo>
                  <a:lnTo>
                    <a:pt x="1855" y="28996"/>
                  </a:lnTo>
                  <a:lnTo>
                    <a:pt x="2234" y="29839"/>
                  </a:lnTo>
                  <a:lnTo>
                    <a:pt x="2698" y="30598"/>
                  </a:lnTo>
                  <a:lnTo>
                    <a:pt x="3162" y="31398"/>
                  </a:lnTo>
                  <a:lnTo>
                    <a:pt x="3667" y="32157"/>
                  </a:lnTo>
                  <a:lnTo>
                    <a:pt x="4215" y="32873"/>
                  </a:lnTo>
                  <a:lnTo>
                    <a:pt x="4805" y="33590"/>
                  </a:lnTo>
                  <a:lnTo>
                    <a:pt x="5438" y="34264"/>
                  </a:lnTo>
                  <a:lnTo>
                    <a:pt x="6112" y="34896"/>
                  </a:lnTo>
                  <a:lnTo>
                    <a:pt x="6828" y="35529"/>
                  </a:lnTo>
                  <a:lnTo>
                    <a:pt x="7587" y="36076"/>
                  </a:lnTo>
                  <a:lnTo>
                    <a:pt x="8388" y="36624"/>
                  </a:lnTo>
                  <a:lnTo>
                    <a:pt x="9231" y="37130"/>
                  </a:lnTo>
                  <a:lnTo>
                    <a:pt x="10116" y="37594"/>
                  </a:lnTo>
                  <a:lnTo>
                    <a:pt x="11043" y="38015"/>
                  </a:lnTo>
                  <a:lnTo>
                    <a:pt x="12054" y="38394"/>
                  </a:lnTo>
                  <a:lnTo>
                    <a:pt x="13066" y="38732"/>
                  </a:lnTo>
                  <a:lnTo>
                    <a:pt x="14120" y="39027"/>
                  </a:lnTo>
                  <a:lnTo>
                    <a:pt x="15258" y="39237"/>
                  </a:lnTo>
                  <a:lnTo>
                    <a:pt x="16396" y="39448"/>
                  </a:lnTo>
                  <a:lnTo>
                    <a:pt x="17618" y="39575"/>
                  </a:lnTo>
                  <a:lnTo>
                    <a:pt x="18882" y="39659"/>
                  </a:lnTo>
                  <a:lnTo>
                    <a:pt x="20146" y="39701"/>
                  </a:lnTo>
                  <a:lnTo>
                    <a:pt x="21200" y="39659"/>
                  </a:lnTo>
                  <a:lnTo>
                    <a:pt x="22212" y="39617"/>
                  </a:lnTo>
                  <a:lnTo>
                    <a:pt x="23223" y="39490"/>
                  </a:lnTo>
                  <a:lnTo>
                    <a:pt x="24193" y="39322"/>
                  </a:lnTo>
                  <a:lnTo>
                    <a:pt x="25162" y="39153"/>
                  </a:lnTo>
                  <a:lnTo>
                    <a:pt x="26131" y="38900"/>
                  </a:lnTo>
                  <a:lnTo>
                    <a:pt x="27058" y="38647"/>
                  </a:lnTo>
                  <a:lnTo>
                    <a:pt x="27986" y="38310"/>
                  </a:lnTo>
                  <a:lnTo>
                    <a:pt x="28871" y="37931"/>
                  </a:lnTo>
                  <a:lnTo>
                    <a:pt x="29756" y="37509"/>
                  </a:lnTo>
                  <a:lnTo>
                    <a:pt x="30641" y="37046"/>
                  </a:lnTo>
                  <a:lnTo>
                    <a:pt x="31484" y="36540"/>
                  </a:lnTo>
                  <a:lnTo>
                    <a:pt x="32285" y="35992"/>
                  </a:lnTo>
                  <a:lnTo>
                    <a:pt x="33085" y="35402"/>
                  </a:lnTo>
                  <a:lnTo>
                    <a:pt x="33886" y="34728"/>
                  </a:lnTo>
                  <a:lnTo>
                    <a:pt x="34603" y="34011"/>
                  </a:lnTo>
                  <a:lnTo>
                    <a:pt x="29714" y="29080"/>
                  </a:lnTo>
                  <a:lnTo>
                    <a:pt x="29250" y="29544"/>
                  </a:lnTo>
                  <a:lnTo>
                    <a:pt x="28744" y="29965"/>
                  </a:lnTo>
                  <a:lnTo>
                    <a:pt x="28196" y="30387"/>
                  </a:lnTo>
                  <a:lnTo>
                    <a:pt x="27648" y="30724"/>
                  </a:lnTo>
                  <a:lnTo>
                    <a:pt x="27058" y="31103"/>
                  </a:lnTo>
                  <a:lnTo>
                    <a:pt x="26468" y="31398"/>
                  </a:lnTo>
                  <a:lnTo>
                    <a:pt x="25878" y="31693"/>
                  </a:lnTo>
                  <a:lnTo>
                    <a:pt x="25246" y="31946"/>
                  </a:lnTo>
                  <a:lnTo>
                    <a:pt x="24614" y="32199"/>
                  </a:lnTo>
                  <a:lnTo>
                    <a:pt x="23982" y="32368"/>
                  </a:lnTo>
                  <a:lnTo>
                    <a:pt x="23350" y="32536"/>
                  </a:lnTo>
                  <a:lnTo>
                    <a:pt x="22717" y="32705"/>
                  </a:lnTo>
                  <a:lnTo>
                    <a:pt x="22085" y="32789"/>
                  </a:lnTo>
                  <a:lnTo>
                    <a:pt x="21411" y="32873"/>
                  </a:lnTo>
                  <a:lnTo>
                    <a:pt x="20779" y="32916"/>
                  </a:lnTo>
                  <a:lnTo>
                    <a:pt x="20146" y="32958"/>
                  </a:lnTo>
                  <a:lnTo>
                    <a:pt x="19304" y="32916"/>
                  </a:lnTo>
                  <a:lnTo>
                    <a:pt x="18461" y="32873"/>
                  </a:lnTo>
                  <a:lnTo>
                    <a:pt x="17660" y="32789"/>
                  </a:lnTo>
                  <a:lnTo>
                    <a:pt x="16901" y="32663"/>
                  </a:lnTo>
                  <a:lnTo>
                    <a:pt x="16185" y="32494"/>
                  </a:lnTo>
                  <a:lnTo>
                    <a:pt x="15468" y="32283"/>
                  </a:lnTo>
                  <a:lnTo>
                    <a:pt x="14794" y="32073"/>
                  </a:lnTo>
                  <a:lnTo>
                    <a:pt x="14162" y="31820"/>
                  </a:lnTo>
                  <a:lnTo>
                    <a:pt x="13572" y="31525"/>
                  </a:lnTo>
                  <a:lnTo>
                    <a:pt x="12982" y="31230"/>
                  </a:lnTo>
                  <a:lnTo>
                    <a:pt x="12434" y="30893"/>
                  </a:lnTo>
                  <a:lnTo>
                    <a:pt x="11886" y="30513"/>
                  </a:lnTo>
                  <a:lnTo>
                    <a:pt x="11422" y="30134"/>
                  </a:lnTo>
                  <a:lnTo>
                    <a:pt x="10959" y="29755"/>
                  </a:lnTo>
                  <a:lnTo>
                    <a:pt x="10537" y="29333"/>
                  </a:lnTo>
                  <a:lnTo>
                    <a:pt x="10116" y="28870"/>
                  </a:lnTo>
                  <a:lnTo>
                    <a:pt x="9736" y="28406"/>
                  </a:lnTo>
                  <a:lnTo>
                    <a:pt x="9399" y="27942"/>
                  </a:lnTo>
                  <a:lnTo>
                    <a:pt x="9062" y="27437"/>
                  </a:lnTo>
                  <a:lnTo>
                    <a:pt x="8767" y="26931"/>
                  </a:lnTo>
                  <a:lnTo>
                    <a:pt x="8472" y="26383"/>
                  </a:lnTo>
                  <a:lnTo>
                    <a:pt x="8219" y="25835"/>
                  </a:lnTo>
                  <a:lnTo>
                    <a:pt x="8008" y="25287"/>
                  </a:lnTo>
                  <a:lnTo>
                    <a:pt x="7798" y="24739"/>
                  </a:lnTo>
                  <a:lnTo>
                    <a:pt x="7503" y="23601"/>
                  </a:lnTo>
                  <a:lnTo>
                    <a:pt x="7250" y="22421"/>
                  </a:lnTo>
                  <a:lnTo>
                    <a:pt x="7123" y="21241"/>
                  </a:lnTo>
                  <a:lnTo>
                    <a:pt x="7081" y="20061"/>
                  </a:lnTo>
                  <a:lnTo>
                    <a:pt x="7123" y="18881"/>
                  </a:lnTo>
                  <a:lnTo>
                    <a:pt x="7250" y="17659"/>
                  </a:lnTo>
                  <a:lnTo>
                    <a:pt x="7461" y="16479"/>
                  </a:lnTo>
                  <a:lnTo>
                    <a:pt x="7629" y="15889"/>
                  </a:lnTo>
                  <a:lnTo>
                    <a:pt x="7798" y="15341"/>
                  </a:lnTo>
                  <a:lnTo>
                    <a:pt x="8008" y="14751"/>
                  </a:lnTo>
                  <a:lnTo>
                    <a:pt x="8219" y="14203"/>
                  </a:lnTo>
                  <a:lnTo>
                    <a:pt x="8472" y="13655"/>
                  </a:lnTo>
                  <a:lnTo>
                    <a:pt x="8767" y="13107"/>
                  </a:lnTo>
                  <a:lnTo>
                    <a:pt x="9062" y="12559"/>
                  </a:lnTo>
                  <a:lnTo>
                    <a:pt x="9399" y="12054"/>
                  </a:lnTo>
                  <a:lnTo>
                    <a:pt x="9779" y="11548"/>
                  </a:lnTo>
                  <a:lnTo>
                    <a:pt x="10158" y="11084"/>
                  </a:lnTo>
                  <a:lnTo>
                    <a:pt x="10579" y="10621"/>
                  </a:lnTo>
                  <a:lnTo>
                    <a:pt x="11001" y="10199"/>
                  </a:lnTo>
                  <a:lnTo>
                    <a:pt x="11464" y="9778"/>
                  </a:lnTo>
                  <a:lnTo>
                    <a:pt x="11970" y="9356"/>
                  </a:lnTo>
                  <a:lnTo>
                    <a:pt x="12476" y="8977"/>
                  </a:lnTo>
                  <a:lnTo>
                    <a:pt x="13066" y="8640"/>
                  </a:lnTo>
                  <a:lnTo>
                    <a:pt x="13614" y="8303"/>
                  </a:lnTo>
                  <a:lnTo>
                    <a:pt x="14246" y="8050"/>
                  </a:lnTo>
                  <a:lnTo>
                    <a:pt x="14878" y="7755"/>
                  </a:lnTo>
                  <a:lnTo>
                    <a:pt x="15553" y="7544"/>
                  </a:lnTo>
                  <a:lnTo>
                    <a:pt x="16227" y="7333"/>
                  </a:lnTo>
                  <a:lnTo>
                    <a:pt x="16986" y="7165"/>
                  </a:lnTo>
                  <a:lnTo>
                    <a:pt x="17702" y="7038"/>
                  </a:lnTo>
                  <a:lnTo>
                    <a:pt x="18503" y="6954"/>
                  </a:lnTo>
                  <a:lnTo>
                    <a:pt x="19304" y="6870"/>
                  </a:lnTo>
                  <a:lnTo>
                    <a:pt x="20779" y="6870"/>
                  </a:lnTo>
                  <a:lnTo>
                    <a:pt x="21411" y="6912"/>
                  </a:lnTo>
                  <a:lnTo>
                    <a:pt x="22043" y="6996"/>
                  </a:lnTo>
                  <a:lnTo>
                    <a:pt x="22633" y="7080"/>
                  </a:lnTo>
                  <a:lnTo>
                    <a:pt x="23265" y="7207"/>
                  </a:lnTo>
                  <a:lnTo>
                    <a:pt x="23855" y="7333"/>
                  </a:lnTo>
                  <a:lnTo>
                    <a:pt x="24488" y="7544"/>
                  </a:lnTo>
                  <a:lnTo>
                    <a:pt x="25078" y="7755"/>
                  </a:lnTo>
                  <a:lnTo>
                    <a:pt x="25668" y="7965"/>
                  </a:lnTo>
                  <a:lnTo>
                    <a:pt x="26216" y="8218"/>
                  </a:lnTo>
                  <a:lnTo>
                    <a:pt x="26763" y="8513"/>
                  </a:lnTo>
                  <a:lnTo>
                    <a:pt x="27311" y="8851"/>
                  </a:lnTo>
                  <a:lnTo>
                    <a:pt x="27859" y="9188"/>
                  </a:lnTo>
                  <a:lnTo>
                    <a:pt x="28365" y="9609"/>
                  </a:lnTo>
                  <a:lnTo>
                    <a:pt x="28871" y="9988"/>
                  </a:lnTo>
                  <a:lnTo>
                    <a:pt x="29334" y="10452"/>
                  </a:lnTo>
                  <a:lnTo>
                    <a:pt x="34139" y="5816"/>
                  </a:lnTo>
                  <a:lnTo>
                    <a:pt x="33380" y="5142"/>
                  </a:lnTo>
                  <a:lnTo>
                    <a:pt x="32622" y="4467"/>
                  </a:lnTo>
                  <a:lnTo>
                    <a:pt x="31821" y="3877"/>
                  </a:lnTo>
                  <a:lnTo>
                    <a:pt x="31020" y="3287"/>
                  </a:lnTo>
                  <a:lnTo>
                    <a:pt x="30219" y="2782"/>
                  </a:lnTo>
                  <a:lnTo>
                    <a:pt x="29334" y="2276"/>
                  </a:lnTo>
                  <a:lnTo>
                    <a:pt x="28491" y="1854"/>
                  </a:lnTo>
                  <a:lnTo>
                    <a:pt x="27606" y="1475"/>
                  </a:lnTo>
                  <a:lnTo>
                    <a:pt x="26721" y="1138"/>
                  </a:lnTo>
                  <a:lnTo>
                    <a:pt x="25836" y="843"/>
                  </a:lnTo>
                  <a:lnTo>
                    <a:pt x="24909" y="590"/>
                  </a:lnTo>
                  <a:lnTo>
                    <a:pt x="23982" y="379"/>
                  </a:lnTo>
                  <a:lnTo>
                    <a:pt x="23055" y="211"/>
                  </a:lnTo>
                  <a:lnTo>
                    <a:pt x="22085" y="126"/>
                  </a:lnTo>
                  <a:lnTo>
                    <a:pt x="21116" y="42"/>
                  </a:lnTo>
                  <a:lnTo>
                    <a:pt x="20146" y="0"/>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sp>
          <p:nvSpPr>
            <p:cNvPr id="746" name="Google Shape;746;p147"/>
            <p:cNvSpPr/>
            <p:nvPr/>
          </p:nvSpPr>
          <p:spPr>
            <a:xfrm>
              <a:off x="15627624" y="-1445771"/>
              <a:ext cx="3023964" cy="3483593"/>
            </a:xfrm>
            <a:custGeom>
              <a:avLst/>
              <a:gdLst/>
              <a:ahLst/>
              <a:cxnLst/>
              <a:rect l="l" t="t" r="r" b="b"/>
              <a:pathLst>
                <a:path w="33001" h="38017" extrusionOk="0">
                  <a:moveTo>
                    <a:pt x="1" y="1"/>
                  </a:moveTo>
                  <a:lnTo>
                    <a:pt x="1" y="38016"/>
                  </a:lnTo>
                  <a:lnTo>
                    <a:pt x="7166" y="38016"/>
                  </a:lnTo>
                  <a:lnTo>
                    <a:pt x="7166" y="22633"/>
                  </a:lnTo>
                  <a:lnTo>
                    <a:pt x="25878" y="22633"/>
                  </a:lnTo>
                  <a:lnTo>
                    <a:pt x="25878" y="38016"/>
                  </a:lnTo>
                  <a:lnTo>
                    <a:pt x="33001" y="38016"/>
                  </a:lnTo>
                  <a:lnTo>
                    <a:pt x="33001" y="1"/>
                  </a:lnTo>
                  <a:lnTo>
                    <a:pt x="25878" y="1"/>
                  </a:lnTo>
                  <a:lnTo>
                    <a:pt x="25878" y="16016"/>
                  </a:lnTo>
                  <a:lnTo>
                    <a:pt x="7166" y="16016"/>
                  </a:lnTo>
                  <a:lnTo>
                    <a:pt x="7166" y="1"/>
                  </a:lnTo>
                  <a:close/>
                </a:path>
              </a:pathLst>
            </a:custGeom>
            <a:solidFill>
              <a:srgbClr val="36B673"/>
            </a:solidFill>
            <a:ln>
              <a:noFill/>
            </a:ln>
          </p:spPr>
          <p:txBody>
            <a:bodyPr spcFirstLastPara="1" wrap="square" lIns="123575" tIns="123575" rIns="123575" bIns="12357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533"/>
        </a:solidFill>
        <a:effectLst/>
      </p:bgPr>
    </p:bg>
    <p:spTree>
      <p:nvGrpSpPr>
        <p:cNvPr id="1" name="Shape 750"/>
        <p:cNvGrpSpPr/>
        <p:nvPr/>
      </p:nvGrpSpPr>
      <p:grpSpPr>
        <a:xfrm>
          <a:off x="0" y="0"/>
          <a:ext cx="0" cy="0"/>
          <a:chOff x="0" y="0"/>
          <a:chExt cx="0" cy="0"/>
        </a:xfrm>
      </p:grpSpPr>
      <p:grpSp>
        <p:nvGrpSpPr>
          <p:cNvPr id="751" name="Google Shape;751;p148"/>
          <p:cNvGrpSpPr/>
          <p:nvPr/>
        </p:nvGrpSpPr>
        <p:grpSpPr>
          <a:xfrm>
            <a:off x="0" y="-226152"/>
            <a:ext cx="4698578" cy="5595699"/>
            <a:chOff x="0" y="-226152"/>
            <a:chExt cx="4698578" cy="5595699"/>
          </a:xfrm>
        </p:grpSpPr>
        <p:grpSp>
          <p:nvGrpSpPr>
            <p:cNvPr id="752" name="Google Shape;752;p148"/>
            <p:cNvGrpSpPr/>
            <p:nvPr/>
          </p:nvGrpSpPr>
          <p:grpSpPr>
            <a:xfrm rot="5400000" flipH="1">
              <a:off x="407690" y="1078659"/>
              <a:ext cx="5595699" cy="2986077"/>
              <a:chOff x="238125" y="951400"/>
              <a:chExt cx="7143750" cy="3812175"/>
            </a:xfrm>
          </p:grpSpPr>
          <p:sp>
            <p:nvSpPr>
              <p:cNvPr id="753" name="Google Shape;753;p148"/>
              <p:cNvSpPr/>
              <p:nvPr/>
            </p:nvSpPr>
            <p:spPr>
              <a:xfrm>
                <a:off x="3359500" y="980600"/>
                <a:ext cx="43375" cy="43375"/>
              </a:xfrm>
              <a:custGeom>
                <a:avLst/>
                <a:gdLst/>
                <a:ahLst/>
                <a:cxnLst/>
                <a:rect l="l" t="t" r="r" b="b"/>
                <a:pathLst>
                  <a:path w="1735" h="1735" extrusionOk="0">
                    <a:moveTo>
                      <a:pt x="679" y="1"/>
                    </a:moveTo>
                    <a:lnTo>
                      <a:pt x="528" y="38"/>
                    </a:lnTo>
                    <a:lnTo>
                      <a:pt x="377" y="151"/>
                    </a:lnTo>
                    <a:lnTo>
                      <a:pt x="227" y="227"/>
                    </a:lnTo>
                    <a:lnTo>
                      <a:pt x="114" y="378"/>
                    </a:lnTo>
                    <a:lnTo>
                      <a:pt x="38" y="528"/>
                    </a:lnTo>
                    <a:lnTo>
                      <a:pt x="0" y="679"/>
                    </a:lnTo>
                    <a:lnTo>
                      <a:pt x="0" y="868"/>
                    </a:lnTo>
                    <a:lnTo>
                      <a:pt x="0" y="1018"/>
                    </a:lnTo>
                    <a:lnTo>
                      <a:pt x="38" y="1207"/>
                    </a:lnTo>
                    <a:lnTo>
                      <a:pt x="114" y="1358"/>
                    </a:lnTo>
                    <a:lnTo>
                      <a:pt x="227" y="1471"/>
                    </a:lnTo>
                    <a:lnTo>
                      <a:pt x="377" y="1584"/>
                    </a:lnTo>
                    <a:lnTo>
                      <a:pt x="528" y="1659"/>
                    </a:lnTo>
                    <a:lnTo>
                      <a:pt x="679" y="1697"/>
                    </a:lnTo>
                    <a:lnTo>
                      <a:pt x="867" y="1735"/>
                    </a:lnTo>
                    <a:lnTo>
                      <a:pt x="1018" y="1697"/>
                    </a:lnTo>
                    <a:lnTo>
                      <a:pt x="1207" y="1659"/>
                    </a:lnTo>
                    <a:lnTo>
                      <a:pt x="1358" y="1584"/>
                    </a:lnTo>
                    <a:lnTo>
                      <a:pt x="1471" y="1471"/>
                    </a:lnTo>
                    <a:lnTo>
                      <a:pt x="1584" y="1358"/>
                    </a:lnTo>
                    <a:lnTo>
                      <a:pt x="1659" y="1207"/>
                    </a:lnTo>
                    <a:lnTo>
                      <a:pt x="1697" y="1018"/>
                    </a:lnTo>
                    <a:lnTo>
                      <a:pt x="1735" y="868"/>
                    </a:lnTo>
                    <a:lnTo>
                      <a:pt x="1697" y="679"/>
                    </a:lnTo>
                    <a:lnTo>
                      <a:pt x="1659" y="528"/>
                    </a:lnTo>
                    <a:lnTo>
                      <a:pt x="1584" y="378"/>
                    </a:lnTo>
                    <a:lnTo>
                      <a:pt x="1471" y="227"/>
                    </a:lnTo>
                    <a:lnTo>
                      <a:pt x="1358" y="151"/>
                    </a:lnTo>
                    <a:lnTo>
                      <a:pt x="1207" y="38"/>
                    </a:lnTo>
                    <a:lnTo>
                      <a:pt x="1018"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54" name="Google Shape;754;p148"/>
              <p:cNvSpPr/>
              <p:nvPr/>
            </p:nvSpPr>
            <p:spPr>
              <a:xfrm>
                <a:off x="2959900" y="980600"/>
                <a:ext cx="44325" cy="43375"/>
              </a:xfrm>
              <a:custGeom>
                <a:avLst/>
                <a:gdLst/>
                <a:ahLst/>
                <a:cxnLst/>
                <a:rect l="l" t="t" r="r" b="b"/>
                <a:pathLst>
                  <a:path w="1773" h="1735" extrusionOk="0">
                    <a:moveTo>
                      <a:pt x="717" y="1"/>
                    </a:moveTo>
                    <a:lnTo>
                      <a:pt x="528" y="38"/>
                    </a:lnTo>
                    <a:lnTo>
                      <a:pt x="415" y="151"/>
                    </a:lnTo>
                    <a:lnTo>
                      <a:pt x="264" y="227"/>
                    </a:lnTo>
                    <a:lnTo>
                      <a:pt x="151" y="378"/>
                    </a:lnTo>
                    <a:lnTo>
                      <a:pt x="76" y="528"/>
                    </a:lnTo>
                    <a:lnTo>
                      <a:pt x="38" y="679"/>
                    </a:lnTo>
                    <a:lnTo>
                      <a:pt x="1" y="868"/>
                    </a:lnTo>
                    <a:lnTo>
                      <a:pt x="38" y="1018"/>
                    </a:lnTo>
                    <a:lnTo>
                      <a:pt x="76" y="1207"/>
                    </a:lnTo>
                    <a:lnTo>
                      <a:pt x="151" y="1358"/>
                    </a:lnTo>
                    <a:lnTo>
                      <a:pt x="264" y="1471"/>
                    </a:lnTo>
                    <a:lnTo>
                      <a:pt x="415" y="1584"/>
                    </a:lnTo>
                    <a:lnTo>
                      <a:pt x="528" y="1659"/>
                    </a:lnTo>
                    <a:lnTo>
                      <a:pt x="717" y="1697"/>
                    </a:lnTo>
                    <a:lnTo>
                      <a:pt x="868" y="1735"/>
                    </a:lnTo>
                    <a:lnTo>
                      <a:pt x="1056" y="1697"/>
                    </a:lnTo>
                    <a:lnTo>
                      <a:pt x="1207" y="1659"/>
                    </a:lnTo>
                    <a:lnTo>
                      <a:pt x="1358" y="1584"/>
                    </a:lnTo>
                    <a:lnTo>
                      <a:pt x="1508" y="1471"/>
                    </a:lnTo>
                    <a:lnTo>
                      <a:pt x="1622" y="1358"/>
                    </a:lnTo>
                    <a:lnTo>
                      <a:pt x="1697" y="1207"/>
                    </a:lnTo>
                    <a:lnTo>
                      <a:pt x="1735" y="1018"/>
                    </a:lnTo>
                    <a:lnTo>
                      <a:pt x="1772" y="868"/>
                    </a:lnTo>
                    <a:lnTo>
                      <a:pt x="1735" y="679"/>
                    </a:lnTo>
                    <a:lnTo>
                      <a:pt x="1697" y="528"/>
                    </a:lnTo>
                    <a:lnTo>
                      <a:pt x="1622" y="378"/>
                    </a:lnTo>
                    <a:lnTo>
                      <a:pt x="1508" y="227"/>
                    </a:lnTo>
                    <a:lnTo>
                      <a:pt x="1358" y="151"/>
                    </a:lnTo>
                    <a:lnTo>
                      <a:pt x="1207" y="38"/>
                    </a:lnTo>
                    <a:lnTo>
                      <a:pt x="1056"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55" name="Google Shape;755;p148"/>
              <p:cNvSpPr/>
              <p:nvPr/>
            </p:nvSpPr>
            <p:spPr>
              <a:xfrm>
                <a:off x="3758150" y="980600"/>
                <a:ext cx="43375" cy="43375"/>
              </a:xfrm>
              <a:custGeom>
                <a:avLst/>
                <a:gdLst/>
                <a:ahLst/>
                <a:cxnLst/>
                <a:rect l="l" t="t" r="r" b="b"/>
                <a:pathLst>
                  <a:path w="1735" h="1735" extrusionOk="0">
                    <a:moveTo>
                      <a:pt x="679" y="1"/>
                    </a:moveTo>
                    <a:lnTo>
                      <a:pt x="528" y="38"/>
                    </a:lnTo>
                    <a:lnTo>
                      <a:pt x="378" y="151"/>
                    </a:lnTo>
                    <a:lnTo>
                      <a:pt x="265" y="227"/>
                    </a:lnTo>
                    <a:lnTo>
                      <a:pt x="151" y="378"/>
                    </a:lnTo>
                    <a:lnTo>
                      <a:pt x="76" y="528"/>
                    </a:lnTo>
                    <a:lnTo>
                      <a:pt x="1" y="679"/>
                    </a:lnTo>
                    <a:lnTo>
                      <a:pt x="1" y="868"/>
                    </a:lnTo>
                    <a:lnTo>
                      <a:pt x="1" y="1018"/>
                    </a:lnTo>
                    <a:lnTo>
                      <a:pt x="76" y="1207"/>
                    </a:lnTo>
                    <a:lnTo>
                      <a:pt x="151" y="1358"/>
                    </a:lnTo>
                    <a:lnTo>
                      <a:pt x="265" y="1471"/>
                    </a:lnTo>
                    <a:lnTo>
                      <a:pt x="378" y="1584"/>
                    </a:lnTo>
                    <a:lnTo>
                      <a:pt x="528" y="1659"/>
                    </a:lnTo>
                    <a:lnTo>
                      <a:pt x="679" y="1697"/>
                    </a:lnTo>
                    <a:lnTo>
                      <a:pt x="868" y="1735"/>
                    </a:lnTo>
                    <a:lnTo>
                      <a:pt x="1056" y="1697"/>
                    </a:lnTo>
                    <a:lnTo>
                      <a:pt x="1207" y="1659"/>
                    </a:lnTo>
                    <a:lnTo>
                      <a:pt x="1358" y="1584"/>
                    </a:lnTo>
                    <a:lnTo>
                      <a:pt x="1471" y="1471"/>
                    </a:lnTo>
                    <a:lnTo>
                      <a:pt x="1584" y="1358"/>
                    </a:lnTo>
                    <a:lnTo>
                      <a:pt x="1659" y="1207"/>
                    </a:lnTo>
                    <a:lnTo>
                      <a:pt x="1735" y="1018"/>
                    </a:lnTo>
                    <a:lnTo>
                      <a:pt x="1735" y="868"/>
                    </a:lnTo>
                    <a:lnTo>
                      <a:pt x="1735" y="679"/>
                    </a:lnTo>
                    <a:lnTo>
                      <a:pt x="1659" y="528"/>
                    </a:lnTo>
                    <a:lnTo>
                      <a:pt x="1584" y="378"/>
                    </a:lnTo>
                    <a:lnTo>
                      <a:pt x="1471" y="227"/>
                    </a:lnTo>
                    <a:lnTo>
                      <a:pt x="1358" y="151"/>
                    </a:lnTo>
                    <a:lnTo>
                      <a:pt x="1207" y="38"/>
                    </a:lnTo>
                    <a:lnTo>
                      <a:pt x="1056"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56" name="Google Shape;756;p148"/>
              <p:cNvSpPr/>
              <p:nvPr/>
            </p:nvSpPr>
            <p:spPr>
              <a:xfrm>
                <a:off x="2561250" y="980600"/>
                <a:ext cx="43375" cy="43375"/>
              </a:xfrm>
              <a:custGeom>
                <a:avLst/>
                <a:gdLst/>
                <a:ahLst/>
                <a:cxnLst/>
                <a:rect l="l" t="t" r="r" b="b"/>
                <a:pathLst>
                  <a:path w="1735" h="1735" extrusionOk="0">
                    <a:moveTo>
                      <a:pt x="717" y="1"/>
                    </a:moveTo>
                    <a:lnTo>
                      <a:pt x="528" y="38"/>
                    </a:lnTo>
                    <a:lnTo>
                      <a:pt x="377" y="151"/>
                    </a:lnTo>
                    <a:lnTo>
                      <a:pt x="264" y="227"/>
                    </a:lnTo>
                    <a:lnTo>
                      <a:pt x="151" y="378"/>
                    </a:lnTo>
                    <a:lnTo>
                      <a:pt x="76" y="528"/>
                    </a:lnTo>
                    <a:lnTo>
                      <a:pt x="38" y="679"/>
                    </a:lnTo>
                    <a:lnTo>
                      <a:pt x="0" y="868"/>
                    </a:lnTo>
                    <a:lnTo>
                      <a:pt x="38" y="1018"/>
                    </a:lnTo>
                    <a:lnTo>
                      <a:pt x="76" y="1207"/>
                    </a:lnTo>
                    <a:lnTo>
                      <a:pt x="151" y="1358"/>
                    </a:lnTo>
                    <a:lnTo>
                      <a:pt x="264" y="1471"/>
                    </a:lnTo>
                    <a:lnTo>
                      <a:pt x="377" y="1584"/>
                    </a:lnTo>
                    <a:lnTo>
                      <a:pt x="528" y="1659"/>
                    </a:lnTo>
                    <a:lnTo>
                      <a:pt x="717" y="1697"/>
                    </a:lnTo>
                    <a:lnTo>
                      <a:pt x="867" y="1735"/>
                    </a:lnTo>
                    <a:lnTo>
                      <a:pt x="1056" y="1697"/>
                    </a:lnTo>
                    <a:lnTo>
                      <a:pt x="1207" y="1659"/>
                    </a:lnTo>
                    <a:lnTo>
                      <a:pt x="1357" y="1584"/>
                    </a:lnTo>
                    <a:lnTo>
                      <a:pt x="1508" y="1471"/>
                    </a:lnTo>
                    <a:lnTo>
                      <a:pt x="1584" y="1358"/>
                    </a:lnTo>
                    <a:lnTo>
                      <a:pt x="1697" y="1207"/>
                    </a:lnTo>
                    <a:lnTo>
                      <a:pt x="1734" y="1018"/>
                    </a:lnTo>
                    <a:lnTo>
                      <a:pt x="1734" y="868"/>
                    </a:lnTo>
                    <a:lnTo>
                      <a:pt x="1734" y="679"/>
                    </a:lnTo>
                    <a:lnTo>
                      <a:pt x="1697" y="528"/>
                    </a:lnTo>
                    <a:lnTo>
                      <a:pt x="1584" y="378"/>
                    </a:lnTo>
                    <a:lnTo>
                      <a:pt x="1508" y="227"/>
                    </a:lnTo>
                    <a:lnTo>
                      <a:pt x="1357" y="151"/>
                    </a:lnTo>
                    <a:lnTo>
                      <a:pt x="1207" y="38"/>
                    </a:lnTo>
                    <a:lnTo>
                      <a:pt x="1056"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57" name="Google Shape;757;p148"/>
              <p:cNvSpPr/>
              <p:nvPr/>
            </p:nvSpPr>
            <p:spPr>
              <a:xfrm>
                <a:off x="2162600" y="980600"/>
                <a:ext cx="43375" cy="43375"/>
              </a:xfrm>
              <a:custGeom>
                <a:avLst/>
                <a:gdLst/>
                <a:ahLst/>
                <a:cxnLst/>
                <a:rect l="l" t="t" r="r" b="b"/>
                <a:pathLst>
                  <a:path w="1735" h="1735" extrusionOk="0">
                    <a:moveTo>
                      <a:pt x="679" y="1"/>
                    </a:moveTo>
                    <a:lnTo>
                      <a:pt x="528" y="38"/>
                    </a:lnTo>
                    <a:lnTo>
                      <a:pt x="377" y="151"/>
                    </a:lnTo>
                    <a:lnTo>
                      <a:pt x="264" y="227"/>
                    </a:lnTo>
                    <a:lnTo>
                      <a:pt x="151" y="378"/>
                    </a:lnTo>
                    <a:lnTo>
                      <a:pt x="75" y="528"/>
                    </a:lnTo>
                    <a:lnTo>
                      <a:pt x="0" y="679"/>
                    </a:lnTo>
                    <a:lnTo>
                      <a:pt x="0" y="868"/>
                    </a:lnTo>
                    <a:lnTo>
                      <a:pt x="0" y="1018"/>
                    </a:lnTo>
                    <a:lnTo>
                      <a:pt x="75" y="1207"/>
                    </a:lnTo>
                    <a:lnTo>
                      <a:pt x="151" y="1358"/>
                    </a:lnTo>
                    <a:lnTo>
                      <a:pt x="264" y="1471"/>
                    </a:lnTo>
                    <a:lnTo>
                      <a:pt x="377" y="1584"/>
                    </a:lnTo>
                    <a:lnTo>
                      <a:pt x="528" y="1659"/>
                    </a:lnTo>
                    <a:lnTo>
                      <a:pt x="679" y="1697"/>
                    </a:lnTo>
                    <a:lnTo>
                      <a:pt x="867" y="1735"/>
                    </a:lnTo>
                    <a:lnTo>
                      <a:pt x="1056" y="1697"/>
                    </a:lnTo>
                    <a:lnTo>
                      <a:pt x="1206" y="1659"/>
                    </a:lnTo>
                    <a:lnTo>
                      <a:pt x="1357" y="1584"/>
                    </a:lnTo>
                    <a:lnTo>
                      <a:pt x="1470" y="1471"/>
                    </a:lnTo>
                    <a:lnTo>
                      <a:pt x="1583" y="1358"/>
                    </a:lnTo>
                    <a:lnTo>
                      <a:pt x="1659" y="1207"/>
                    </a:lnTo>
                    <a:lnTo>
                      <a:pt x="1734" y="1018"/>
                    </a:lnTo>
                    <a:lnTo>
                      <a:pt x="1734" y="868"/>
                    </a:lnTo>
                    <a:lnTo>
                      <a:pt x="1734" y="679"/>
                    </a:lnTo>
                    <a:lnTo>
                      <a:pt x="1659" y="528"/>
                    </a:lnTo>
                    <a:lnTo>
                      <a:pt x="1583" y="378"/>
                    </a:lnTo>
                    <a:lnTo>
                      <a:pt x="1470" y="227"/>
                    </a:lnTo>
                    <a:lnTo>
                      <a:pt x="1357" y="151"/>
                    </a:lnTo>
                    <a:lnTo>
                      <a:pt x="1206" y="38"/>
                    </a:lnTo>
                    <a:lnTo>
                      <a:pt x="1056"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58" name="Google Shape;758;p148"/>
              <p:cNvSpPr/>
              <p:nvPr/>
            </p:nvSpPr>
            <p:spPr>
              <a:xfrm>
                <a:off x="1763925" y="980600"/>
                <a:ext cx="43375" cy="43375"/>
              </a:xfrm>
              <a:custGeom>
                <a:avLst/>
                <a:gdLst/>
                <a:ahLst/>
                <a:cxnLst/>
                <a:rect l="l" t="t" r="r" b="b"/>
                <a:pathLst>
                  <a:path w="1735" h="1735" extrusionOk="0">
                    <a:moveTo>
                      <a:pt x="679" y="1"/>
                    </a:moveTo>
                    <a:lnTo>
                      <a:pt x="529" y="38"/>
                    </a:lnTo>
                    <a:lnTo>
                      <a:pt x="378" y="151"/>
                    </a:lnTo>
                    <a:lnTo>
                      <a:pt x="227" y="227"/>
                    </a:lnTo>
                    <a:lnTo>
                      <a:pt x="152" y="378"/>
                    </a:lnTo>
                    <a:lnTo>
                      <a:pt x="39" y="528"/>
                    </a:lnTo>
                    <a:lnTo>
                      <a:pt x="1" y="679"/>
                    </a:lnTo>
                    <a:lnTo>
                      <a:pt x="1" y="868"/>
                    </a:lnTo>
                    <a:lnTo>
                      <a:pt x="1" y="1018"/>
                    </a:lnTo>
                    <a:lnTo>
                      <a:pt x="39" y="1207"/>
                    </a:lnTo>
                    <a:lnTo>
                      <a:pt x="152" y="1358"/>
                    </a:lnTo>
                    <a:lnTo>
                      <a:pt x="227" y="1471"/>
                    </a:lnTo>
                    <a:lnTo>
                      <a:pt x="378" y="1584"/>
                    </a:lnTo>
                    <a:lnTo>
                      <a:pt x="529" y="1659"/>
                    </a:lnTo>
                    <a:lnTo>
                      <a:pt x="679" y="1697"/>
                    </a:lnTo>
                    <a:lnTo>
                      <a:pt x="868" y="1735"/>
                    </a:lnTo>
                    <a:lnTo>
                      <a:pt x="1019" y="1697"/>
                    </a:lnTo>
                    <a:lnTo>
                      <a:pt x="1207" y="1659"/>
                    </a:lnTo>
                    <a:lnTo>
                      <a:pt x="1358" y="1584"/>
                    </a:lnTo>
                    <a:lnTo>
                      <a:pt x="1471" y="1471"/>
                    </a:lnTo>
                    <a:lnTo>
                      <a:pt x="1584" y="1358"/>
                    </a:lnTo>
                    <a:lnTo>
                      <a:pt x="1660" y="1207"/>
                    </a:lnTo>
                    <a:lnTo>
                      <a:pt x="1697" y="1018"/>
                    </a:lnTo>
                    <a:lnTo>
                      <a:pt x="1735" y="868"/>
                    </a:lnTo>
                    <a:lnTo>
                      <a:pt x="1697" y="679"/>
                    </a:lnTo>
                    <a:lnTo>
                      <a:pt x="1660" y="528"/>
                    </a:lnTo>
                    <a:lnTo>
                      <a:pt x="1584" y="378"/>
                    </a:lnTo>
                    <a:lnTo>
                      <a:pt x="1471" y="227"/>
                    </a:lnTo>
                    <a:lnTo>
                      <a:pt x="1358" y="151"/>
                    </a:lnTo>
                    <a:lnTo>
                      <a:pt x="1207" y="38"/>
                    </a:lnTo>
                    <a:lnTo>
                      <a:pt x="1019"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59" name="Google Shape;759;p148"/>
              <p:cNvSpPr/>
              <p:nvPr/>
            </p:nvSpPr>
            <p:spPr>
              <a:xfrm>
                <a:off x="1364325" y="980600"/>
                <a:ext cx="44325" cy="43375"/>
              </a:xfrm>
              <a:custGeom>
                <a:avLst/>
                <a:gdLst/>
                <a:ahLst/>
                <a:cxnLst/>
                <a:rect l="l" t="t" r="r" b="b"/>
                <a:pathLst>
                  <a:path w="1773" h="1735" extrusionOk="0">
                    <a:moveTo>
                      <a:pt x="717" y="1"/>
                    </a:moveTo>
                    <a:lnTo>
                      <a:pt x="566" y="38"/>
                    </a:lnTo>
                    <a:lnTo>
                      <a:pt x="416" y="151"/>
                    </a:lnTo>
                    <a:lnTo>
                      <a:pt x="265" y="227"/>
                    </a:lnTo>
                    <a:lnTo>
                      <a:pt x="152" y="378"/>
                    </a:lnTo>
                    <a:lnTo>
                      <a:pt x="76" y="528"/>
                    </a:lnTo>
                    <a:lnTo>
                      <a:pt x="39" y="679"/>
                    </a:lnTo>
                    <a:lnTo>
                      <a:pt x="1" y="868"/>
                    </a:lnTo>
                    <a:lnTo>
                      <a:pt x="39" y="1018"/>
                    </a:lnTo>
                    <a:lnTo>
                      <a:pt x="76" y="1207"/>
                    </a:lnTo>
                    <a:lnTo>
                      <a:pt x="152" y="1358"/>
                    </a:lnTo>
                    <a:lnTo>
                      <a:pt x="265" y="1471"/>
                    </a:lnTo>
                    <a:lnTo>
                      <a:pt x="416" y="1584"/>
                    </a:lnTo>
                    <a:lnTo>
                      <a:pt x="566" y="1659"/>
                    </a:lnTo>
                    <a:lnTo>
                      <a:pt x="717" y="1697"/>
                    </a:lnTo>
                    <a:lnTo>
                      <a:pt x="906" y="1735"/>
                    </a:lnTo>
                    <a:lnTo>
                      <a:pt x="1057" y="1697"/>
                    </a:lnTo>
                    <a:lnTo>
                      <a:pt x="1245" y="1659"/>
                    </a:lnTo>
                    <a:lnTo>
                      <a:pt x="1358" y="1584"/>
                    </a:lnTo>
                    <a:lnTo>
                      <a:pt x="1509" y="1471"/>
                    </a:lnTo>
                    <a:lnTo>
                      <a:pt x="1622" y="1358"/>
                    </a:lnTo>
                    <a:lnTo>
                      <a:pt x="1697" y="1207"/>
                    </a:lnTo>
                    <a:lnTo>
                      <a:pt x="1735" y="1018"/>
                    </a:lnTo>
                    <a:lnTo>
                      <a:pt x="1773" y="868"/>
                    </a:lnTo>
                    <a:lnTo>
                      <a:pt x="1735" y="679"/>
                    </a:lnTo>
                    <a:lnTo>
                      <a:pt x="1697" y="528"/>
                    </a:lnTo>
                    <a:lnTo>
                      <a:pt x="1622" y="378"/>
                    </a:lnTo>
                    <a:lnTo>
                      <a:pt x="1509" y="227"/>
                    </a:lnTo>
                    <a:lnTo>
                      <a:pt x="1358" y="151"/>
                    </a:lnTo>
                    <a:lnTo>
                      <a:pt x="1245" y="38"/>
                    </a:lnTo>
                    <a:lnTo>
                      <a:pt x="1057"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0" name="Google Shape;760;p148"/>
              <p:cNvSpPr/>
              <p:nvPr/>
            </p:nvSpPr>
            <p:spPr>
              <a:xfrm>
                <a:off x="965675" y="980600"/>
                <a:ext cx="43375" cy="43375"/>
              </a:xfrm>
              <a:custGeom>
                <a:avLst/>
                <a:gdLst/>
                <a:ahLst/>
                <a:cxnLst/>
                <a:rect l="l" t="t" r="r" b="b"/>
                <a:pathLst>
                  <a:path w="1735" h="1735" extrusionOk="0">
                    <a:moveTo>
                      <a:pt x="717" y="1"/>
                    </a:moveTo>
                    <a:lnTo>
                      <a:pt x="529" y="38"/>
                    </a:lnTo>
                    <a:lnTo>
                      <a:pt x="378" y="151"/>
                    </a:lnTo>
                    <a:lnTo>
                      <a:pt x="265" y="227"/>
                    </a:lnTo>
                    <a:lnTo>
                      <a:pt x="152" y="378"/>
                    </a:lnTo>
                    <a:lnTo>
                      <a:pt x="76" y="528"/>
                    </a:lnTo>
                    <a:lnTo>
                      <a:pt x="38" y="679"/>
                    </a:lnTo>
                    <a:lnTo>
                      <a:pt x="1" y="868"/>
                    </a:lnTo>
                    <a:lnTo>
                      <a:pt x="38" y="1018"/>
                    </a:lnTo>
                    <a:lnTo>
                      <a:pt x="76" y="1207"/>
                    </a:lnTo>
                    <a:lnTo>
                      <a:pt x="152" y="1358"/>
                    </a:lnTo>
                    <a:lnTo>
                      <a:pt x="265" y="1471"/>
                    </a:lnTo>
                    <a:lnTo>
                      <a:pt x="378" y="1584"/>
                    </a:lnTo>
                    <a:lnTo>
                      <a:pt x="529" y="1659"/>
                    </a:lnTo>
                    <a:lnTo>
                      <a:pt x="717" y="1697"/>
                    </a:lnTo>
                    <a:lnTo>
                      <a:pt x="868" y="1735"/>
                    </a:lnTo>
                    <a:lnTo>
                      <a:pt x="1056" y="1697"/>
                    </a:lnTo>
                    <a:lnTo>
                      <a:pt x="1207" y="1659"/>
                    </a:lnTo>
                    <a:lnTo>
                      <a:pt x="1358" y="1584"/>
                    </a:lnTo>
                    <a:lnTo>
                      <a:pt x="1509" y="1471"/>
                    </a:lnTo>
                    <a:lnTo>
                      <a:pt x="1584" y="1358"/>
                    </a:lnTo>
                    <a:lnTo>
                      <a:pt x="1697" y="1207"/>
                    </a:lnTo>
                    <a:lnTo>
                      <a:pt x="1735" y="1018"/>
                    </a:lnTo>
                    <a:lnTo>
                      <a:pt x="1735" y="868"/>
                    </a:lnTo>
                    <a:lnTo>
                      <a:pt x="1735" y="679"/>
                    </a:lnTo>
                    <a:lnTo>
                      <a:pt x="1697" y="528"/>
                    </a:lnTo>
                    <a:lnTo>
                      <a:pt x="1584" y="378"/>
                    </a:lnTo>
                    <a:lnTo>
                      <a:pt x="1509" y="227"/>
                    </a:lnTo>
                    <a:lnTo>
                      <a:pt x="1358" y="151"/>
                    </a:lnTo>
                    <a:lnTo>
                      <a:pt x="1207" y="38"/>
                    </a:lnTo>
                    <a:lnTo>
                      <a:pt x="1056"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1" name="Google Shape;761;p148"/>
              <p:cNvSpPr/>
              <p:nvPr/>
            </p:nvSpPr>
            <p:spPr>
              <a:xfrm>
                <a:off x="567025" y="980600"/>
                <a:ext cx="43375" cy="43375"/>
              </a:xfrm>
              <a:custGeom>
                <a:avLst/>
                <a:gdLst/>
                <a:ahLst/>
                <a:cxnLst/>
                <a:rect l="l" t="t" r="r" b="b"/>
                <a:pathLst>
                  <a:path w="1735" h="1735" extrusionOk="0">
                    <a:moveTo>
                      <a:pt x="679" y="1"/>
                    </a:moveTo>
                    <a:lnTo>
                      <a:pt x="528" y="38"/>
                    </a:lnTo>
                    <a:lnTo>
                      <a:pt x="378" y="151"/>
                    </a:lnTo>
                    <a:lnTo>
                      <a:pt x="264" y="227"/>
                    </a:lnTo>
                    <a:lnTo>
                      <a:pt x="151" y="378"/>
                    </a:lnTo>
                    <a:lnTo>
                      <a:pt x="76" y="528"/>
                    </a:lnTo>
                    <a:lnTo>
                      <a:pt x="1" y="679"/>
                    </a:lnTo>
                    <a:lnTo>
                      <a:pt x="1" y="868"/>
                    </a:lnTo>
                    <a:lnTo>
                      <a:pt x="1" y="1018"/>
                    </a:lnTo>
                    <a:lnTo>
                      <a:pt x="76" y="1207"/>
                    </a:lnTo>
                    <a:lnTo>
                      <a:pt x="151" y="1358"/>
                    </a:lnTo>
                    <a:lnTo>
                      <a:pt x="264" y="1471"/>
                    </a:lnTo>
                    <a:lnTo>
                      <a:pt x="378" y="1584"/>
                    </a:lnTo>
                    <a:lnTo>
                      <a:pt x="528" y="1659"/>
                    </a:lnTo>
                    <a:lnTo>
                      <a:pt x="679" y="1697"/>
                    </a:lnTo>
                    <a:lnTo>
                      <a:pt x="868" y="1735"/>
                    </a:lnTo>
                    <a:lnTo>
                      <a:pt x="1056" y="1697"/>
                    </a:lnTo>
                    <a:lnTo>
                      <a:pt x="1207" y="1659"/>
                    </a:lnTo>
                    <a:lnTo>
                      <a:pt x="1358" y="1584"/>
                    </a:lnTo>
                    <a:lnTo>
                      <a:pt x="1471" y="1471"/>
                    </a:lnTo>
                    <a:lnTo>
                      <a:pt x="1584" y="1358"/>
                    </a:lnTo>
                    <a:lnTo>
                      <a:pt x="1659" y="1207"/>
                    </a:lnTo>
                    <a:lnTo>
                      <a:pt x="1735" y="1018"/>
                    </a:lnTo>
                    <a:lnTo>
                      <a:pt x="1735" y="868"/>
                    </a:lnTo>
                    <a:lnTo>
                      <a:pt x="1735" y="679"/>
                    </a:lnTo>
                    <a:lnTo>
                      <a:pt x="1659" y="528"/>
                    </a:lnTo>
                    <a:lnTo>
                      <a:pt x="1584" y="378"/>
                    </a:lnTo>
                    <a:lnTo>
                      <a:pt x="1471" y="227"/>
                    </a:lnTo>
                    <a:lnTo>
                      <a:pt x="1358" y="151"/>
                    </a:lnTo>
                    <a:lnTo>
                      <a:pt x="1207" y="38"/>
                    </a:lnTo>
                    <a:lnTo>
                      <a:pt x="1056"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2" name="Google Shape;762;p148"/>
              <p:cNvSpPr/>
              <p:nvPr/>
            </p:nvSpPr>
            <p:spPr>
              <a:xfrm>
                <a:off x="256025" y="1504600"/>
                <a:ext cx="41475" cy="41500"/>
              </a:xfrm>
              <a:custGeom>
                <a:avLst/>
                <a:gdLst/>
                <a:ahLst/>
                <a:cxnLst/>
                <a:rect l="l" t="t" r="r" b="b"/>
                <a:pathLst>
                  <a:path w="1659" h="1660" extrusionOk="0">
                    <a:moveTo>
                      <a:pt x="679" y="1"/>
                    </a:moveTo>
                    <a:lnTo>
                      <a:pt x="490" y="38"/>
                    </a:lnTo>
                    <a:lnTo>
                      <a:pt x="377" y="114"/>
                    </a:lnTo>
                    <a:lnTo>
                      <a:pt x="226" y="227"/>
                    </a:lnTo>
                    <a:lnTo>
                      <a:pt x="151" y="340"/>
                    </a:lnTo>
                    <a:lnTo>
                      <a:pt x="76" y="491"/>
                    </a:lnTo>
                    <a:lnTo>
                      <a:pt x="0" y="641"/>
                    </a:lnTo>
                    <a:lnTo>
                      <a:pt x="0" y="830"/>
                    </a:lnTo>
                    <a:lnTo>
                      <a:pt x="0" y="981"/>
                    </a:lnTo>
                    <a:lnTo>
                      <a:pt x="76" y="1131"/>
                    </a:lnTo>
                    <a:lnTo>
                      <a:pt x="151" y="1282"/>
                    </a:lnTo>
                    <a:lnTo>
                      <a:pt x="226" y="1395"/>
                    </a:lnTo>
                    <a:lnTo>
                      <a:pt x="377" y="1508"/>
                    </a:lnTo>
                    <a:lnTo>
                      <a:pt x="490" y="1584"/>
                    </a:lnTo>
                    <a:lnTo>
                      <a:pt x="679" y="1622"/>
                    </a:lnTo>
                    <a:lnTo>
                      <a:pt x="830" y="1659"/>
                    </a:lnTo>
                    <a:lnTo>
                      <a:pt x="980" y="1622"/>
                    </a:lnTo>
                    <a:lnTo>
                      <a:pt x="1169" y="1584"/>
                    </a:lnTo>
                    <a:lnTo>
                      <a:pt x="1282" y="1508"/>
                    </a:lnTo>
                    <a:lnTo>
                      <a:pt x="1433" y="1395"/>
                    </a:lnTo>
                    <a:lnTo>
                      <a:pt x="1508" y="1282"/>
                    </a:lnTo>
                    <a:lnTo>
                      <a:pt x="1584" y="1131"/>
                    </a:lnTo>
                    <a:lnTo>
                      <a:pt x="1659" y="981"/>
                    </a:lnTo>
                    <a:lnTo>
                      <a:pt x="1659" y="830"/>
                    </a:lnTo>
                    <a:lnTo>
                      <a:pt x="1659" y="641"/>
                    </a:lnTo>
                    <a:lnTo>
                      <a:pt x="1584" y="491"/>
                    </a:lnTo>
                    <a:lnTo>
                      <a:pt x="1508" y="340"/>
                    </a:lnTo>
                    <a:lnTo>
                      <a:pt x="1433" y="227"/>
                    </a:lnTo>
                    <a:lnTo>
                      <a:pt x="1282" y="114"/>
                    </a:lnTo>
                    <a:lnTo>
                      <a:pt x="1169" y="38"/>
                    </a:lnTo>
                    <a:lnTo>
                      <a:pt x="980"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3" name="Google Shape;763;p148"/>
              <p:cNvSpPr/>
              <p:nvPr/>
            </p:nvSpPr>
            <p:spPr>
              <a:xfrm>
                <a:off x="256950" y="1107825"/>
                <a:ext cx="38675" cy="38675"/>
              </a:xfrm>
              <a:custGeom>
                <a:avLst/>
                <a:gdLst/>
                <a:ahLst/>
                <a:cxnLst/>
                <a:rect l="l" t="t" r="r" b="b"/>
                <a:pathLst>
                  <a:path w="1547" h="1547" extrusionOk="0">
                    <a:moveTo>
                      <a:pt x="604" y="1"/>
                    </a:moveTo>
                    <a:lnTo>
                      <a:pt x="453" y="39"/>
                    </a:lnTo>
                    <a:lnTo>
                      <a:pt x="340" y="114"/>
                    </a:lnTo>
                    <a:lnTo>
                      <a:pt x="227" y="227"/>
                    </a:lnTo>
                    <a:lnTo>
                      <a:pt x="114" y="340"/>
                    </a:lnTo>
                    <a:lnTo>
                      <a:pt x="39" y="453"/>
                    </a:lnTo>
                    <a:lnTo>
                      <a:pt x="1" y="604"/>
                    </a:lnTo>
                    <a:lnTo>
                      <a:pt x="1" y="792"/>
                    </a:lnTo>
                    <a:lnTo>
                      <a:pt x="1" y="943"/>
                    </a:lnTo>
                    <a:lnTo>
                      <a:pt x="39" y="1094"/>
                    </a:lnTo>
                    <a:lnTo>
                      <a:pt x="114" y="1207"/>
                    </a:lnTo>
                    <a:lnTo>
                      <a:pt x="227" y="1320"/>
                    </a:lnTo>
                    <a:lnTo>
                      <a:pt x="340" y="1433"/>
                    </a:lnTo>
                    <a:lnTo>
                      <a:pt x="453" y="1509"/>
                    </a:lnTo>
                    <a:lnTo>
                      <a:pt x="604" y="1546"/>
                    </a:lnTo>
                    <a:lnTo>
                      <a:pt x="943" y="1546"/>
                    </a:lnTo>
                    <a:lnTo>
                      <a:pt x="1056" y="1509"/>
                    </a:lnTo>
                    <a:lnTo>
                      <a:pt x="1207" y="1433"/>
                    </a:lnTo>
                    <a:lnTo>
                      <a:pt x="1320" y="1320"/>
                    </a:lnTo>
                    <a:lnTo>
                      <a:pt x="1433" y="1207"/>
                    </a:lnTo>
                    <a:lnTo>
                      <a:pt x="1471" y="1094"/>
                    </a:lnTo>
                    <a:lnTo>
                      <a:pt x="1547" y="943"/>
                    </a:lnTo>
                    <a:lnTo>
                      <a:pt x="1547" y="792"/>
                    </a:lnTo>
                    <a:lnTo>
                      <a:pt x="1547" y="604"/>
                    </a:lnTo>
                    <a:lnTo>
                      <a:pt x="1471" y="453"/>
                    </a:lnTo>
                    <a:lnTo>
                      <a:pt x="1433" y="340"/>
                    </a:lnTo>
                    <a:lnTo>
                      <a:pt x="1320" y="227"/>
                    </a:lnTo>
                    <a:lnTo>
                      <a:pt x="1207" y="114"/>
                    </a:lnTo>
                    <a:lnTo>
                      <a:pt x="1056" y="39"/>
                    </a:lnTo>
                    <a:lnTo>
                      <a:pt x="943"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4" name="Google Shape;764;p148"/>
              <p:cNvSpPr/>
              <p:nvPr/>
            </p:nvSpPr>
            <p:spPr>
              <a:xfrm>
                <a:off x="324825" y="993800"/>
                <a:ext cx="39600" cy="39600"/>
              </a:xfrm>
              <a:custGeom>
                <a:avLst/>
                <a:gdLst/>
                <a:ahLst/>
                <a:cxnLst/>
                <a:rect l="l" t="t" r="r" b="b"/>
                <a:pathLst>
                  <a:path w="1584" h="1584" extrusionOk="0">
                    <a:moveTo>
                      <a:pt x="641" y="0"/>
                    </a:moveTo>
                    <a:lnTo>
                      <a:pt x="490" y="76"/>
                    </a:lnTo>
                    <a:lnTo>
                      <a:pt x="339" y="151"/>
                    </a:lnTo>
                    <a:lnTo>
                      <a:pt x="226" y="227"/>
                    </a:lnTo>
                    <a:lnTo>
                      <a:pt x="113" y="340"/>
                    </a:lnTo>
                    <a:lnTo>
                      <a:pt x="76" y="490"/>
                    </a:lnTo>
                    <a:lnTo>
                      <a:pt x="0" y="641"/>
                    </a:lnTo>
                    <a:lnTo>
                      <a:pt x="0" y="792"/>
                    </a:lnTo>
                    <a:lnTo>
                      <a:pt x="0" y="943"/>
                    </a:lnTo>
                    <a:lnTo>
                      <a:pt x="76" y="1094"/>
                    </a:lnTo>
                    <a:lnTo>
                      <a:pt x="113" y="1207"/>
                    </a:lnTo>
                    <a:lnTo>
                      <a:pt x="226" y="1358"/>
                    </a:lnTo>
                    <a:lnTo>
                      <a:pt x="339" y="1433"/>
                    </a:lnTo>
                    <a:lnTo>
                      <a:pt x="490" y="1508"/>
                    </a:lnTo>
                    <a:lnTo>
                      <a:pt x="641" y="1546"/>
                    </a:lnTo>
                    <a:lnTo>
                      <a:pt x="792" y="1584"/>
                    </a:lnTo>
                    <a:lnTo>
                      <a:pt x="943" y="1546"/>
                    </a:lnTo>
                    <a:lnTo>
                      <a:pt x="1093" y="1508"/>
                    </a:lnTo>
                    <a:lnTo>
                      <a:pt x="1207" y="1433"/>
                    </a:lnTo>
                    <a:lnTo>
                      <a:pt x="1320" y="1358"/>
                    </a:lnTo>
                    <a:lnTo>
                      <a:pt x="1433" y="1207"/>
                    </a:lnTo>
                    <a:lnTo>
                      <a:pt x="1508" y="1094"/>
                    </a:lnTo>
                    <a:lnTo>
                      <a:pt x="1546" y="943"/>
                    </a:lnTo>
                    <a:lnTo>
                      <a:pt x="1584" y="792"/>
                    </a:lnTo>
                    <a:lnTo>
                      <a:pt x="1546" y="641"/>
                    </a:lnTo>
                    <a:lnTo>
                      <a:pt x="1508" y="490"/>
                    </a:lnTo>
                    <a:lnTo>
                      <a:pt x="1433" y="340"/>
                    </a:lnTo>
                    <a:lnTo>
                      <a:pt x="1320" y="227"/>
                    </a:lnTo>
                    <a:lnTo>
                      <a:pt x="1207" y="151"/>
                    </a:lnTo>
                    <a:lnTo>
                      <a:pt x="1093" y="76"/>
                    </a:lnTo>
                    <a:lnTo>
                      <a:pt x="943"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5" name="Google Shape;765;p148"/>
              <p:cNvSpPr/>
              <p:nvPr/>
            </p:nvSpPr>
            <p:spPr>
              <a:xfrm>
                <a:off x="1215425" y="971175"/>
                <a:ext cx="37725" cy="38675"/>
              </a:xfrm>
              <a:custGeom>
                <a:avLst/>
                <a:gdLst/>
                <a:ahLst/>
                <a:cxnLst/>
                <a:rect l="l" t="t" r="r" b="b"/>
                <a:pathLst>
                  <a:path w="1509" h="1547" extrusionOk="0">
                    <a:moveTo>
                      <a:pt x="755" y="1"/>
                    </a:moveTo>
                    <a:lnTo>
                      <a:pt x="604" y="38"/>
                    </a:lnTo>
                    <a:lnTo>
                      <a:pt x="453" y="76"/>
                    </a:lnTo>
                    <a:lnTo>
                      <a:pt x="340" y="151"/>
                    </a:lnTo>
                    <a:lnTo>
                      <a:pt x="227" y="227"/>
                    </a:lnTo>
                    <a:lnTo>
                      <a:pt x="114" y="340"/>
                    </a:lnTo>
                    <a:lnTo>
                      <a:pt x="38" y="491"/>
                    </a:lnTo>
                    <a:lnTo>
                      <a:pt x="1" y="642"/>
                    </a:lnTo>
                    <a:lnTo>
                      <a:pt x="1" y="792"/>
                    </a:lnTo>
                    <a:lnTo>
                      <a:pt x="1" y="943"/>
                    </a:lnTo>
                    <a:lnTo>
                      <a:pt x="38" y="1056"/>
                    </a:lnTo>
                    <a:lnTo>
                      <a:pt x="114" y="1207"/>
                    </a:lnTo>
                    <a:lnTo>
                      <a:pt x="227" y="1320"/>
                    </a:lnTo>
                    <a:lnTo>
                      <a:pt x="340" y="1395"/>
                    </a:lnTo>
                    <a:lnTo>
                      <a:pt x="453" y="1471"/>
                    </a:lnTo>
                    <a:lnTo>
                      <a:pt x="604" y="1509"/>
                    </a:lnTo>
                    <a:lnTo>
                      <a:pt x="755" y="1546"/>
                    </a:lnTo>
                    <a:lnTo>
                      <a:pt x="905" y="1509"/>
                    </a:lnTo>
                    <a:lnTo>
                      <a:pt x="1056" y="1471"/>
                    </a:lnTo>
                    <a:lnTo>
                      <a:pt x="1169" y="1395"/>
                    </a:lnTo>
                    <a:lnTo>
                      <a:pt x="1282" y="1320"/>
                    </a:lnTo>
                    <a:lnTo>
                      <a:pt x="1396" y="1207"/>
                    </a:lnTo>
                    <a:lnTo>
                      <a:pt x="1433" y="1056"/>
                    </a:lnTo>
                    <a:lnTo>
                      <a:pt x="1509" y="943"/>
                    </a:lnTo>
                    <a:lnTo>
                      <a:pt x="1509" y="792"/>
                    </a:lnTo>
                    <a:lnTo>
                      <a:pt x="1509" y="642"/>
                    </a:lnTo>
                    <a:lnTo>
                      <a:pt x="1433" y="491"/>
                    </a:lnTo>
                    <a:lnTo>
                      <a:pt x="1396" y="340"/>
                    </a:lnTo>
                    <a:lnTo>
                      <a:pt x="1282" y="227"/>
                    </a:lnTo>
                    <a:lnTo>
                      <a:pt x="1169" y="151"/>
                    </a:lnTo>
                    <a:lnTo>
                      <a:pt x="1056" y="76"/>
                    </a:lnTo>
                    <a:lnTo>
                      <a:pt x="905" y="38"/>
                    </a:lnTo>
                    <a:lnTo>
                      <a:pt x="755"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6" name="Google Shape;766;p148"/>
              <p:cNvSpPr/>
              <p:nvPr/>
            </p:nvSpPr>
            <p:spPr>
              <a:xfrm>
                <a:off x="1614075" y="971175"/>
                <a:ext cx="37725" cy="38675"/>
              </a:xfrm>
              <a:custGeom>
                <a:avLst/>
                <a:gdLst/>
                <a:ahLst/>
                <a:cxnLst/>
                <a:rect l="l" t="t" r="r" b="b"/>
                <a:pathLst>
                  <a:path w="1509" h="1547" extrusionOk="0">
                    <a:moveTo>
                      <a:pt x="755" y="1"/>
                    </a:moveTo>
                    <a:lnTo>
                      <a:pt x="604" y="38"/>
                    </a:lnTo>
                    <a:lnTo>
                      <a:pt x="453" y="76"/>
                    </a:lnTo>
                    <a:lnTo>
                      <a:pt x="340" y="151"/>
                    </a:lnTo>
                    <a:lnTo>
                      <a:pt x="227" y="227"/>
                    </a:lnTo>
                    <a:lnTo>
                      <a:pt x="114" y="340"/>
                    </a:lnTo>
                    <a:lnTo>
                      <a:pt x="39" y="491"/>
                    </a:lnTo>
                    <a:lnTo>
                      <a:pt x="1" y="642"/>
                    </a:lnTo>
                    <a:lnTo>
                      <a:pt x="1" y="792"/>
                    </a:lnTo>
                    <a:lnTo>
                      <a:pt x="1" y="943"/>
                    </a:lnTo>
                    <a:lnTo>
                      <a:pt x="39" y="1056"/>
                    </a:lnTo>
                    <a:lnTo>
                      <a:pt x="114" y="1207"/>
                    </a:lnTo>
                    <a:lnTo>
                      <a:pt x="227" y="1320"/>
                    </a:lnTo>
                    <a:lnTo>
                      <a:pt x="340" y="1395"/>
                    </a:lnTo>
                    <a:lnTo>
                      <a:pt x="453" y="1471"/>
                    </a:lnTo>
                    <a:lnTo>
                      <a:pt x="604" y="1509"/>
                    </a:lnTo>
                    <a:lnTo>
                      <a:pt x="755" y="1546"/>
                    </a:lnTo>
                    <a:lnTo>
                      <a:pt x="906" y="1509"/>
                    </a:lnTo>
                    <a:lnTo>
                      <a:pt x="1056" y="1471"/>
                    </a:lnTo>
                    <a:lnTo>
                      <a:pt x="1170" y="1395"/>
                    </a:lnTo>
                    <a:lnTo>
                      <a:pt x="1283" y="1320"/>
                    </a:lnTo>
                    <a:lnTo>
                      <a:pt x="1396" y="1207"/>
                    </a:lnTo>
                    <a:lnTo>
                      <a:pt x="1471" y="1056"/>
                    </a:lnTo>
                    <a:lnTo>
                      <a:pt x="1509" y="943"/>
                    </a:lnTo>
                    <a:lnTo>
                      <a:pt x="1509" y="792"/>
                    </a:lnTo>
                    <a:lnTo>
                      <a:pt x="1509" y="642"/>
                    </a:lnTo>
                    <a:lnTo>
                      <a:pt x="1471" y="491"/>
                    </a:lnTo>
                    <a:lnTo>
                      <a:pt x="1396" y="340"/>
                    </a:lnTo>
                    <a:lnTo>
                      <a:pt x="1283" y="227"/>
                    </a:lnTo>
                    <a:lnTo>
                      <a:pt x="1170" y="151"/>
                    </a:lnTo>
                    <a:lnTo>
                      <a:pt x="1056" y="76"/>
                    </a:lnTo>
                    <a:lnTo>
                      <a:pt x="906" y="38"/>
                    </a:lnTo>
                    <a:lnTo>
                      <a:pt x="755"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7" name="Google Shape;767;p148"/>
              <p:cNvSpPr/>
              <p:nvPr/>
            </p:nvSpPr>
            <p:spPr>
              <a:xfrm>
                <a:off x="2811000" y="971175"/>
                <a:ext cx="37725" cy="38675"/>
              </a:xfrm>
              <a:custGeom>
                <a:avLst/>
                <a:gdLst/>
                <a:ahLst/>
                <a:cxnLst/>
                <a:rect l="l" t="t" r="r" b="b"/>
                <a:pathLst>
                  <a:path w="1509" h="1547" extrusionOk="0">
                    <a:moveTo>
                      <a:pt x="754" y="1"/>
                    </a:moveTo>
                    <a:lnTo>
                      <a:pt x="603" y="38"/>
                    </a:lnTo>
                    <a:lnTo>
                      <a:pt x="453" y="76"/>
                    </a:lnTo>
                    <a:lnTo>
                      <a:pt x="302" y="151"/>
                    </a:lnTo>
                    <a:lnTo>
                      <a:pt x="189" y="227"/>
                    </a:lnTo>
                    <a:lnTo>
                      <a:pt x="113" y="340"/>
                    </a:lnTo>
                    <a:lnTo>
                      <a:pt x="38" y="491"/>
                    </a:lnTo>
                    <a:lnTo>
                      <a:pt x="0" y="642"/>
                    </a:lnTo>
                    <a:lnTo>
                      <a:pt x="0" y="792"/>
                    </a:lnTo>
                    <a:lnTo>
                      <a:pt x="0" y="943"/>
                    </a:lnTo>
                    <a:lnTo>
                      <a:pt x="38" y="1056"/>
                    </a:lnTo>
                    <a:lnTo>
                      <a:pt x="113" y="1207"/>
                    </a:lnTo>
                    <a:lnTo>
                      <a:pt x="189" y="1320"/>
                    </a:lnTo>
                    <a:lnTo>
                      <a:pt x="302" y="1395"/>
                    </a:lnTo>
                    <a:lnTo>
                      <a:pt x="453" y="1471"/>
                    </a:lnTo>
                    <a:lnTo>
                      <a:pt x="603" y="1509"/>
                    </a:lnTo>
                    <a:lnTo>
                      <a:pt x="754" y="1546"/>
                    </a:lnTo>
                    <a:lnTo>
                      <a:pt x="905" y="1509"/>
                    </a:lnTo>
                    <a:lnTo>
                      <a:pt x="1056" y="1471"/>
                    </a:lnTo>
                    <a:lnTo>
                      <a:pt x="1169" y="1395"/>
                    </a:lnTo>
                    <a:lnTo>
                      <a:pt x="1282" y="1320"/>
                    </a:lnTo>
                    <a:lnTo>
                      <a:pt x="1395" y="1207"/>
                    </a:lnTo>
                    <a:lnTo>
                      <a:pt x="1433" y="1056"/>
                    </a:lnTo>
                    <a:lnTo>
                      <a:pt x="1508" y="943"/>
                    </a:lnTo>
                    <a:lnTo>
                      <a:pt x="1508" y="792"/>
                    </a:lnTo>
                    <a:lnTo>
                      <a:pt x="1508" y="642"/>
                    </a:lnTo>
                    <a:lnTo>
                      <a:pt x="1433" y="491"/>
                    </a:lnTo>
                    <a:lnTo>
                      <a:pt x="1395" y="340"/>
                    </a:lnTo>
                    <a:lnTo>
                      <a:pt x="1282" y="227"/>
                    </a:lnTo>
                    <a:lnTo>
                      <a:pt x="1169" y="151"/>
                    </a:lnTo>
                    <a:lnTo>
                      <a:pt x="1056" y="76"/>
                    </a:lnTo>
                    <a:lnTo>
                      <a:pt x="905" y="38"/>
                    </a:lnTo>
                    <a:lnTo>
                      <a:pt x="754"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8" name="Google Shape;768;p148"/>
              <p:cNvSpPr/>
              <p:nvPr/>
            </p:nvSpPr>
            <p:spPr>
              <a:xfrm>
                <a:off x="3209650" y="971175"/>
                <a:ext cx="37725" cy="38675"/>
              </a:xfrm>
              <a:custGeom>
                <a:avLst/>
                <a:gdLst/>
                <a:ahLst/>
                <a:cxnLst/>
                <a:rect l="l" t="t" r="r" b="b"/>
                <a:pathLst>
                  <a:path w="1509" h="1547" extrusionOk="0">
                    <a:moveTo>
                      <a:pt x="754" y="1"/>
                    </a:moveTo>
                    <a:lnTo>
                      <a:pt x="604" y="38"/>
                    </a:lnTo>
                    <a:lnTo>
                      <a:pt x="453" y="76"/>
                    </a:lnTo>
                    <a:lnTo>
                      <a:pt x="340" y="151"/>
                    </a:lnTo>
                    <a:lnTo>
                      <a:pt x="227" y="227"/>
                    </a:lnTo>
                    <a:lnTo>
                      <a:pt x="114" y="340"/>
                    </a:lnTo>
                    <a:lnTo>
                      <a:pt x="38" y="491"/>
                    </a:lnTo>
                    <a:lnTo>
                      <a:pt x="0" y="642"/>
                    </a:lnTo>
                    <a:lnTo>
                      <a:pt x="0" y="792"/>
                    </a:lnTo>
                    <a:lnTo>
                      <a:pt x="0" y="943"/>
                    </a:lnTo>
                    <a:lnTo>
                      <a:pt x="38" y="1056"/>
                    </a:lnTo>
                    <a:lnTo>
                      <a:pt x="114" y="1207"/>
                    </a:lnTo>
                    <a:lnTo>
                      <a:pt x="227" y="1320"/>
                    </a:lnTo>
                    <a:lnTo>
                      <a:pt x="340" y="1395"/>
                    </a:lnTo>
                    <a:lnTo>
                      <a:pt x="453" y="1471"/>
                    </a:lnTo>
                    <a:lnTo>
                      <a:pt x="604" y="1509"/>
                    </a:lnTo>
                    <a:lnTo>
                      <a:pt x="754" y="1546"/>
                    </a:lnTo>
                    <a:lnTo>
                      <a:pt x="905" y="1509"/>
                    </a:lnTo>
                    <a:lnTo>
                      <a:pt x="1056" y="1471"/>
                    </a:lnTo>
                    <a:lnTo>
                      <a:pt x="1169" y="1395"/>
                    </a:lnTo>
                    <a:lnTo>
                      <a:pt x="1282" y="1320"/>
                    </a:lnTo>
                    <a:lnTo>
                      <a:pt x="1395" y="1207"/>
                    </a:lnTo>
                    <a:lnTo>
                      <a:pt x="1471" y="1056"/>
                    </a:lnTo>
                    <a:lnTo>
                      <a:pt x="1508" y="943"/>
                    </a:lnTo>
                    <a:lnTo>
                      <a:pt x="1508" y="792"/>
                    </a:lnTo>
                    <a:lnTo>
                      <a:pt x="1508" y="642"/>
                    </a:lnTo>
                    <a:lnTo>
                      <a:pt x="1471" y="491"/>
                    </a:lnTo>
                    <a:lnTo>
                      <a:pt x="1395" y="340"/>
                    </a:lnTo>
                    <a:lnTo>
                      <a:pt x="1282" y="227"/>
                    </a:lnTo>
                    <a:lnTo>
                      <a:pt x="1169" y="151"/>
                    </a:lnTo>
                    <a:lnTo>
                      <a:pt x="1056" y="76"/>
                    </a:lnTo>
                    <a:lnTo>
                      <a:pt x="905" y="38"/>
                    </a:lnTo>
                    <a:lnTo>
                      <a:pt x="754"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69" name="Google Shape;769;p148"/>
              <p:cNvSpPr/>
              <p:nvPr/>
            </p:nvSpPr>
            <p:spPr>
              <a:xfrm>
                <a:off x="2012750" y="971175"/>
                <a:ext cx="37725" cy="38675"/>
              </a:xfrm>
              <a:custGeom>
                <a:avLst/>
                <a:gdLst/>
                <a:ahLst/>
                <a:cxnLst/>
                <a:rect l="l" t="t" r="r" b="b"/>
                <a:pathLst>
                  <a:path w="1509" h="1547" extrusionOk="0">
                    <a:moveTo>
                      <a:pt x="754" y="1"/>
                    </a:moveTo>
                    <a:lnTo>
                      <a:pt x="603" y="38"/>
                    </a:lnTo>
                    <a:lnTo>
                      <a:pt x="453" y="76"/>
                    </a:lnTo>
                    <a:lnTo>
                      <a:pt x="339" y="151"/>
                    </a:lnTo>
                    <a:lnTo>
                      <a:pt x="226" y="227"/>
                    </a:lnTo>
                    <a:lnTo>
                      <a:pt x="151" y="340"/>
                    </a:lnTo>
                    <a:lnTo>
                      <a:pt x="76" y="491"/>
                    </a:lnTo>
                    <a:lnTo>
                      <a:pt x="38" y="642"/>
                    </a:lnTo>
                    <a:lnTo>
                      <a:pt x="0" y="792"/>
                    </a:lnTo>
                    <a:lnTo>
                      <a:pt x="38" y="943"/>
                    </a:lnTo>
                    <a:lnTo>
                      <a:pt x="76" y="1056"/>
                    </a:lnTo>
                    <a:lnTo>
                      <a:pt x="151" y="1207"/>
                    </a:lnTo>
                    <a:lnTo>
                      <a:pt x="226" y="1320"/>
                    </a:lnTo>
                    <a:lnTo>
                      <a:pt x="339" y="1395"/>
                    </a:lnTo>
                    <a:lnTo>
                      <a:pt x="453" y="1471"/>
                    </a:lnTo>
                    <a:lnTo>
                      <a:pt x="603" y="1509"/>
                    </a:lnTo>
                    <a:lnTo>
                      <a:pt x="754" y="1546"/>
                    </a:lnTo>
                    <a:lnTo>
                      <a:pt x="905" y="1509"/>
                    </a:lnTo>
                    <a:lnTo>
                      <a:pt x="1056" y="1471"/>
                    </a:lnTo>
                    <a:lnTo>
                      <a:pt x="1206" y="1395"/>
                    </a:lnTo>
                    <a:lnTo>
                      <a:pt x="1320" y="1320"/>
                    </a:lnTo>
                    <a:lnTo>
                      <a:pt x="1395" y="1207"/>
                    </a:lnTo>
                    <a:lnTo>
                      <a:pt x="1470" y="1056"/>
                    </a:lnTo>
                    <a:lnTo>
                      <a:pt x="1508" y="943"/>
                    </a:lnTo>
                    <a:lnTo>
                      <a:pt x="1508" y="792"/>
                    </a:lnTo>
                    <a:lnTo>
                      <a:pt x="1508" y="642"/>
                    </a:lnTo>
                    <a:lnTo>
                      <a:pt x="1470" y="491"/>
                    </a:lnTo>
                    <a:lnTo>
                      <a:pt x="1395" y="340"/>
                    </a:lnTo>
                    <a:lnTo>
                      <a:pt x="1320" y="227"/>
                    </a:lnTo>
                    <a:lnTo>
                      <a:pt x="1206" y="151"/>
                    </a:lnTo>
                    <a:lnTo>
                      <a:pt x="1056" y="76"/>
                    </a:lnTo>
                    <a:lnTo>
                      <a:pt x="905" y="38"/>
                    </a:lnTo>
                    <a:lnTo>
                      <a:pt x="754"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0" name="Google Shape;770;p148"/>
              <p:cNvSpPr/>
              <p:nvPr/>
            </p:nvSpPr>
            <p:spPr>
              <a:xfrm>
                <a:off x="3608300" y="971175"/>
                <a:ext cx="37725" cy="38675"/>
              </a:xfrm>
              <a:custGeom>
                <a:avLst/>
                <a:gdLst/>
                <a:ahLst/>
                <a:cxnLst/>
                <a:rect l="l" t="t" r="r" b="b"/>
                <a:pathLst>
                  <a:path w="1509" h="1547" extrusionOk="0">
                    <a:moveTo>
                      <a:pt x="755" y="1"/>
                    </a:moveTo>
                    <a:lnTo>
                      <a:pt x="604" y="38"/>
                    </a:lnTo>
                    <a:lnTo>
                      <a:pt x="453" y="76"/>
                    </a:lnTo>
                    <a:lnTo>
                      <a:pt x="340" y="151"/>
                    </a:lnTo>
                    <a:lnTo>
                      <a:pt x="227" y="227"/>
                    </a:lnTo>
                    <a:lnTo>
                      <a:pt x="151" y="340"/>
                    </a:lnTo>
                    <a:lnTo>
                      <a:pt x="76" y="491"/>
                    </a:lnTo>
                    <a:lnTo>
                      <a:pt x="1" y="642"/>
                    </a:lnTo>
                    <a:lnTo>
                      <a:pt x="1" y="792"/>
                    </a:lnTo>
                    <a:lnTo>
                      <a:pt x="1" y="943"/>
                    </a:lnTo>
                    <a:lnTo>
                      <a:pt x="76" y="1056"/>
                    </a:lnTo>
                    <a:lnTo>
                      <a:pt x="151" y="1207"/>
                    </a:lnTo>
                    <a:lnTo>
                      <a:pt x="227" y="1320"/>
                    </a:lnTo>
                    <a:lnTo>
                      <a:pt x="340" y="1395"/>
                    </a:lnTo>
                    <a:lnTo>
                      <a:pt x="453" y="1471"/>
                    </a:lnTo>
                    <a:lnTo>
                      <a:pt x="604" y="1509"/>
                    </a:lnTo>
                    <a:lnTo>
                      <a:pt x="755" y="1546"/>
                    </a:lnTo>
                    <a:lnTo>
                      <a:pt x="905" y="1509"/>
                    </a:lnTo>
                    <a:lnTo>
                      <a:pt x="1056" y="1471"/>
                    </a:lnTo>
                    <a:lnTo>
                      <a:pt x="1207" y="1395"/>
                    </a:lnTo>
                    <a:lnTo>
                      <a:pt x="1320" y="1320"/>
                    </a:lnTo>
                    <a:lnTo>
                      <a:pt x="1395" y="1207"/>
                    </a:lnTo>
                    <a:lnTo>
                      <a:pt x="1471" y="1056"/>
                    </a:lnTo>
                    <a:lnTo>
                      <a:pt x="1509" y="943"/>
                    </a:lnTo>
                    <a:lnTo>
                      <a:pt x="1509" y="792"/>
                    </a:lnTo>
                    <a:lnTo>
                      <a:pt x="1509" y="642"/>
                    </a:lnTo>
                    <a:lnTo>
                      <a:pt x="1471" y="491"/>
                    </a:lnTo>
                    <a:lnTo>
                      <a:pt x="1395" y="340"/>
                    </a:lnTo>
                    <a:lnTo>
                      <a:pt x="1320" y="227"/>
                    </a:lnTo>
                    <a:lnTo>
                      <a:pt x="1207" y="151"/>
                    </a:lnTo>
                    <a:lnTo>
                      <a:pt x="1056" y="76"/>
                    </a:lnTo>
                    <a:lnTo>
                      <a:pt x="905" y="38"/>
                    </a:lnTo>
                    <a:lnTo>
                      <a:pt x="755"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1" name="Google Shape;771;p148"/>
              <p:cNvSpPr/>
              <p:nvPr/>
            </p:nvSpPr>
            <p:spPr>
              <a:xfrm>
                <a:off x="2411400" y="971175"/>
                <a:ext cx="38650" cy="38675"/>
              </a:xfrm>
              <a:custGeom>
                <a:avLst/>
                <a:gdLst/>
                <a:ahLst/>
                <a:cxnLst/>
                <a:rect l="l" t="t" r="r" b="b"/>
                <a:pathLst>
                  <a:path w="1546" h="1547" extrusionOk="0">
                    <a:moveTo>
                      <a:pt x="792" y="1"/>
                    </a:moveTo>
                    <a:lnTo>
                      <a:pt x="604" y="38"/>
                    </a:lnTo>
                    <a:lnTo>
                      <a:pt x="490" y="76"/>
                    </a:lnTo>
                    <a:lnTo>
                      <a:pt x="340" y="151"/>
                    </a:lnTo>
                    <a:lnTo>
                      <a:pt x="227" y="227"/>
                    </a:lnTo>
                    <a:lnTo>
                      <a:pt x="151" y="340"/>
                    </a:lnTo>
                    <a:lnTo>
                      <a:pt x="76" y="491"/>
                    </a:lnTo>
                    <a:lnTo>
                      <a:pt x="38" y="642"/>
                    </a:lnTo>
                    <a:lnTo>
                      <a:pt x="0" y="792"/>
                    </a:lnTo>
                    <a:lnTo>
                      <a:pt x="38" y="943"/>
                    </a:lnTo>
                    <a:lnTo>
                      <a:pt x="76" y="1056"/>
                    </a:lnTo>
                    <a:lnTo>
                      <a:pt x="151" y="1207"/>
                    </a:lnTo>
                    <a:lnTo>
                      <a:pt x="227" y="1320"/>
                    </a:lnTo>
                    <a:lnTo>
                      <a:pt x="340" y="1395"/>
                    </a:lnTo>
                    <a:lnTo>
                      <a:pt x="490" y="1471"/>
                    </a:lnTo>
                    <a:lnTo>
                      <a:pt x="604" y="1509"/>
                    </a:lnTo>
                    <a:lnTo>
                      <a:pt x="792" y="1546"/>
                    </a:lnTo>
                    <a:lnTo>
                      <a:pt x="943" y="1509"/>
                    </a:lnTo>
                    <a:lnTo>
                      <a:pt x="1056" y="1471"/>
                    </a:lnTo>
                    <a:lnTo>
                      <a:pt x="1207" y="1395"/>
                    </a:lnTo>
                    <a:lnTo>
                      <a:pt x="1320" y="1320"/>
                    </a:lnTo>
                    <a:lnTo>
                      <a:pt x="1395" y="1207"/>
                    </a:lnTo>
                    <a:lnTo>
                      <a:pt x="1471" y="1056"/>
                    </a:lnTo>
                    <a:lnTo>
                      <a:pt x="1508" y="943"/>
                    </a:lnTo>
                    <a:lnTo>
                      <a:pt x="1546" y="792"/>
                    </a:lnTo>
                    <a:lnTo>
                      <a:pt x="1508" y="642"/>
                    </a:lnTo>
                    <a:lnTo>
                      <a:pt x="1471" y="491"/>
                    </a:lnTo>
                    <a:lnTo>
                      <a:pt x="1395" y="340"/>
                    </a:lnTo>
                    <a:lnTo>
                      <a:pt x="1320" y="227"/>
                    </a:lnTo>
                    <a:lnTo>
                      <a:pt x="1207" y="151"/>
                    </a:lnTo>
                    <a:lnTo>
                      <a:pt x="1056" y="76"/>
                    </a:lnTo>
                    <a:lnTo>
                      <a:pt x="943" y="38"/>
                    </a:lnTo>
                    <a:lnTo>
                      <a:pt x="792"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2" name="Google Shape;772;p148"/>
              <p:cNvSpPr/>
              <p:nvPr/>
            </p:nvSpPr>
            <p:spPr>
              <a:xfrm>
                <a:off x="815825" y="971175"/>
                <a:ext cx="38675" cy="38675"/>
              </a:xfrm>
              <a:custGeom>
                <a:avLst/>
                <a:gdLst/>
                <a:ahLst/>
                <a:cxnLst/>
                <a:rect l="l" t="t" r="r" b="b"/>
                <a:pathLst>
                  <a:path w="1547" h="1547" extrusionOk="0">
                    <a:moveTo>
                      <a:pt x="792" y="1"/>
                    </a:moveTo>
                    <a:lnTo>
                      <a:pt x="642" y="38"/>
                    </a:lnTo>
                    <a:lnTo>
                      <a:pt x="491" y="76"/>
                    </a:lnTo>
                    <a:lnTo>
                      <a:pt x="340" y="151"/>
                    </a:lnTo>
                    <a:lnTo>
                      <a:pt x="227" y="227"/>
                    </a:lnTo>
                    <a:lnTo>
                      <a:pt x="152" y="340"/>
                    </a:lnTo>
                    <a:lnTo>
                      <a:pt x="76" y="491"/>
                    </a:lnTo>
                    <a:lnTo>
                      <a:pt x="39" y="642"/>
                    </a:lnTo>
                    <a:lnTo>
                      <a:pt x="1" y="792"/>
                    </a:lnTo>
                    <a:lnTo>
                      <a:pt x="39" y="943"/>
                    </a:lnTo>
                    <a:lnTo>
                      <a:pt x="76" y="1056"/>
                    </a:lnTo>
                    <a:lnTo>
                      <a:pt x="152" y="1207"/>
                    </a:lnTo>
                    <a:lnTo>
                      <a:pt x="227" y="1320"/>
                    </a:lnTo>
                    <a:lnTo>
                      <a:pt x="340" y="1395"/>
                    </a:lnTo>
                    <a:lnTo>
                      <a:pt x="491" y="1471"/>
                    </a:lnTo>
                    <a:lnTo>
                      <a:pt x="642" y="1509"/>
                    </a:lnTo>
                    <a:lnTo>
                      <a:pt x="792" y="1546"/>
                    </a:lnTo>
                    <a:lnTo>
                      <a:pt x="943" y="1509"/>
                    </a:lnTo>
                    <a:lnTo>
                      <a:pt x="1056" y="1471"/>
                    </a:lnTo>
                    <a:lnTo>
                      <a:pt x="1207" y="1395"/>
                    </a:lnTo>
                    <a:lnTo>
                      <a:pt x="1320" y="1320"/>
                    </a:lnTo>
                    <a:lnTo>
                      <a:pt x="1396" y="1207"/>
                    </a:lnTo>
                    <a:lnTo>
                      <a:pt x="1471" y="1056"/>
                    </a:lnTo>
                    <a:lnTo>
                      <a:pt x="1509" y="943"/>
                    </a:lnTo>
                    <a:lnTo>
                      <a:pt x="1546" y="792"/>
                    </a:lnTo>
                    <a:lnTo>
                      <a:pt x="1509" y="642"/>
                    </a:lnTo>
                    <a:lnTo>
                      <a:pt x="1471" y="491"/>
                    </a:lnTo>
                    <a:lnTo>
                      <a:pt x="1396" y="340"/>
                    </a:lnTo>
                    <a:lnTo>
                      <a:pt x="1320" y="227"/>
                    </a:lnTo>
                    <a:lnTo>
                      <a:pt x="1207" y="151"/>
                    </a:lnTo>
                    <a:lnTo>
                      <a:pt x="1056" y="76"/>
                    </a:lnTo>
                    <a:lnTo>
                      <a:pt x="943" y="38"/>
                    </a:lnTo>
                    <a:lnTo>
                      <a:pt x="792"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3" name="Google Shape;773;p148"/>
              <p:cNvSpPr/>
              <p:nvPr/>
            </p:nvSpPr>
            <p:spPr>
              <a:xfrm>
                <a:off x="418125" y="971175"/>
                <a:ext cx="37725" cy="37725"/>
              </a:xfrm>
              <a:custGeom>
                <a:avLst/>
                <a:gdLst/>
                <a:ahLst/>
                <a:cxnLst/>
                <a:rect l="l" t="t" r="r" b="b"/>
                <a:pathLst>
                  <a:path w="1509" h="1509" extrusionOk="0">
                    <a:moveTo>
                      <a:pt x="754" y="1"/>
                    </a:moveTo>
                    <a:lnTo>
                      <a:pt x="603" y="38"/>
                    </a:lnTo>
                    <a:lnTo>
                      <a:pt x="453" y="76"/>
                    </a:lnTo>
                    <a:lnTo>
                      <a:pt x="340" y="151"/>
                    </a:lnTo>
                    <a:lnTo>
                      <a:pt x="226" y="227"/>
                    </a:lnTo>
                    <a:lnTo>
                      <a:pt x="113" y="340"/>
                    </a:lnTo>
                    <a:lnTo>
                      <a:pt x="38" y="491"/>
                    </a:lnTo>
                    <a:lnTo>
                      <a:pt x="0" y="604"/>
                    </a:lnTo>
                    <a:lnTo>
                      <a:pt x="0" y="755"/>
                    </a:lnTo>
                    <a:lnTo>
                      <a:pt x="0" y="905"/>
                    </a:lnTo>
                    <a:lnTo>
                      <a:pt x="38" y="1056"/>
                    </a:lnTo>
                    <a:lnTo>
                      <a:pt x="113" y="1207"/>
                    </a:lnTo>
                    <a:lnTo>
                      <a:pt x="226" y="1320"/>
                    </a:lnTo>
                    <a:lnTo>
                      <a:pt x="340" y="1395"/>
                    </a:lnTo>
                    <a:lnTo>
                      <a:pt x="453" y="1471"/>
                    </a:lnTo>
                    <a:lnTo>
                      <a:pt x="603" y="1509"/>
                    </a:lnTo>
                    <a:lnTo>
                      <a:pt x="905" y="1509"/>
                    </a:lnTo>
                    <a:lnTo>
                      <a:pt x="1018" y="1471"/>
                    </a:lnTo>
                    <a:lnTo>
                      <a:pt x="1169" y="1395"/>
                    </a:lnTo>
                    <a:lnTo>
                      <a:pt x="1282" y="1320"/>
                    </a:lnTo>
                    <a:lnTo>
                      <a:pt x="1357" y="1207"/>
                    </a:lnTo>
                    <a:lnTo>
                      <a:pt x="1433" y="1056"/>
                    </a:lnTo>
                    <a:lnTo>
                      <a:pt x="1471" y="905"/>
                    </a:lnTo>
                    <a:lnTo>
                      <a:pt x="1508" y="755"/>
                    </a:lnTo>
                    <a:lnTo>
                      <a:pt x="1471" y="604"/>
                    </a:lnTo>
                    <a:lnTo>
                      <a:pt x="1433" y="491"/>
                    </a:lnTo>
                    <a:lnTo>
                      <a:pt x="1357" y="340"/>
                    </a:lnTo>
                    <a:lnTo>
                      <a:pt x="1282" y="227"/>
                    </a:lnTo>
                    <a:lnTo>
                      <a:pt x="1169" y="151"/>
                    </a:lnTo>
                    <a:lnTo>
                      <a:pt x="1018" y="76"/>
                    </a:lnTo>
                    <a:lnTo>
                      <a:pt x="905" y="38"/>
                    </a:lnTo>
                    <a:lnTo>
                      <a:pt x="754"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4" name="Google Shape;774;p148"/>
              <p:cNvSpPr/>
              <p:nvPr/>
            </p:nvSpPr>
            <p:spPr>
              <a:xfrm>
                <a:off x="246600" y="1260500"/>
                <a:ext cx="35825" cy="36800"/>
              </a:xfrm>
              <a:custGeom>
                <a:avLst/>
                <a:gdLst/>
                <a:ahLst/>
                <a:cxnLst/>
                <a:rect l="l" t="t" r="r" b="b"/>
                <a:pathLst>
                  <a:path w="1433" h="1472" extrusionOk="0">
                    <a:moveTo>
                      <a:pt x="717" y="1"/>
                    </a:moveTo>
                    <a:lnTo>
                      <a:pt x="566" y="39"/>
                    </a:lnTo>
                    <a:lnTo>
                      <a:pt x="453" y="76"/>
                    </a:lnTo>
                    <a:lnTo>
                      <a:pt x="302" y="152"/>
                    </a:lnTo>
                    <a:lnTo>
                      <a:pt x="226" y="227"/>
                    </a:lnTo>
                    <a:lnTo>
                      <a:pt x="113" y="340"/>
                    </a:lnTo>
                    <a:lnTo>
                      <a:pt x="38" y="453"/>
                    </a:lnTo>
                    <a:lnTo>
                      <a:pt x="0" y="604"/>
                    </a:lnTo>
                    <a:lnTo>
                      <a:pt x="0" y="717"/>
                    </a:lnTo>
                    <a:lnTo>
                      <a:pt x="0" y="868"/>
                    </a:lnTo>
                    <a:lnTo>
                      <a:pt x="38" y="1019"/>
                    </a:lnTo>
                    <a:lnTo>
                      <a:pt x="113" y="1132"/>
                    </a:lnTo>
                    <a:lnTo>
                      <a:pt x="226" y="1245"/>
                    </a:lnTo>
                    <a:lnTo>
                      <a:pt x="302" y="1320"/>
                    </a:lnTo>
                    <a:lnTo>
                      <a:pt x="453" y="1396"/>
                    </a:lnTo>
                    <a:lnTo>
                      <a:pt x="566" y="1433"/>
                    </a:lnTo>
                    <a:lnTo>
                      <a:pt x="717" y="1471"/>
                    </a:lnTo>
                    <a:lnTo>
                      <a:pt x="867" y="1433"/>
                    </a:lnTo>
                    <a:lnTo>
                      <a:pt x="1018" y="1396"/>
                    </a:lnTo>
                    <a:lnTo>
                      <a:pt x="1131" y="1320"/>
                    </a:lnTo>
                    <a:lnTo>
                      <a:pt x="1244" y="1245"/>
                    </a:lnTo>
                    <a:lnTo>
                      <a:pt x="1320" y="1132"/>
                    </a:lnTo>
                    <a:lnTo>
                      <a:pt x="1395" y="1019"/>
                    </a:lnTo>
                    <a:lnTo>
                      <a:pt x="1433" y="868"/>
                    </a:lnTo>
                    <a:lnTo>
                      <a:pt x="1433" y="717"/>
                    </a:lnTo>
                    <a:lnTo>
                      <a:pt x="1433" y="604"/>
                    </a:lnTo>
                    <a:lnTo>
                      <a:pt x="1395" y="453"/>
                    </a:lnTo>
                    <a:lnTo>
                      <a:pt x="1320" y="340"/>
                    </a:lnTo>
                    <a:lnTo>
                      <a:pt x="1244" y="227"/>
                    </a:lnTo>
                    <a:lnTo>
                      <a:pt x="1131" y="152"/>
                    </a:lnTo>
                    <a:lnTo>
                      <a:pt x="1018" y="76"/>
                    </a:lnTo>
                    <a:lnTo>
                      <a:pt x="867" y="39"/>
                    </a:lnTo>
                    <a:lnTo>
                      <a:pt x="717"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5" name="Google Shape;775;p148"/>
              <p:cNvSpPr/>
              <p:nvPr/>
            </p:nvSpPr>
            <p:spPr>
              <a:xfrm>
                <a:off x="1862900" y="960800"/>
                <a:ext cx="33950" cy="33975"/>
              </a:xfrm>
              <a:custGeom>
                <a:avLst/>
                <a:gdLst/>
                <a:ahLst/>
                <a:cxnLst/>
                <a:rect l="l" t="t" r="r" b="b"/>
                <a:pathLst>
                  <a:path w="1358" h="1359" extrusionOk="0">
                    <a:moveTo>
                      <a:pt x="528" y="1"/>
                    </a:moveTo>
                    <a:lnTo>
                      <a:pt x="415" y="39"/>
                    </a:lnTo>
                    <a:lnTo>
                      <a:pt x="302" y="114"/>
                    </a:lnTo>
                    <a:lnTo>
                      <a:pt x="189" y="189"/>
                    </a:lnTo>
                    <a:lnTo>
                      <a:pt x="113" y="303"/>
                    </a:lnTo>
                    <a:lnTo>
                      <a:pt x="38" y="416"/>
                    </a:lnTo>
                    <a:lnTo>
                      <a:pt x="0" y="529"/>
                    </a:lnTo>
                    <a:lnTo>
                      <a:pt x="0" y="680"/>
                    </a:lnTo>
                    <a:lnTo>
                      <a:pt x="0" y="793"/>
                    </a:lnTo>
                    <a:lnTo>
                      <a:pt x="38" y="943"/>
                    </a:lnTo>
                    <a:lnTo>
                      <a:pt x="113" y="1057"/>
                    </a:lnTo>
                    <a:lnTo>
                      <a:pt x="189" y="1132"/>
                    </a:lnTo>
                    <a:lnTo>
                      <a:pt x="302" y="1245"/>
                    </a:lnTo>
                    <a:lnTo>
                      <a:pt x="415" y="1283"/>
                    </a:lnTo>
                    <a:lnTo>
                      <a:pt x="528" y="1320"/>
                    </a:lnTo>
                    <a:lnTo>
                      <a:pt x="679" y="1358"/>
                    </a:lnTo>
                    <a:lnTo>
                      <a:pt x="792" y="1320"/>
                    </a:lnTo>
                    <a:lnTo>
                      <a:pt x="943" y="1283"/>
                    </a:lnTo>
                    <a:lnTo>
                      <a:pt x="1056" y="1245"/>
                    </a:lnTo>
                    <a:lnTo>
                      <a:pt x="1131" y="1132"/>
                    </a:lnTo>
                    <a:lnTo>
                      <a:pt x="1244" y="1057"/>
                    </a:lnTo>
                    <a:lnTo>
                      <a:pt x="1282" y="943"/>
                    </a:lnTo>
                    <a:lnTo>
                      <a:pt x="1320" y="793"/>
                    </a:lnTo>
                    <a:lnTo>
                      <a:pt x="1357" y="680"/>
                    </a:lnTo>
                    <a:lnTo>
                      <a:pt x="1320" y="529"/>
                    </a:lnTo>
                    <a:lnTo>
                      <a:pt x="1282" y="416"/>
                    </a:lnTo>
                    <a:lnTo>
                      <a:pt x="1244" y="303"/>
                    </a:lnTo>
                    <a:lnTo>
                      <a:pt x="1131" y="189"/>
                    </a:lnTo>
                    <a:lnTo>
                      <a:pt x="1056" y="114"/>
                    </a:lnTo>
                    <a:lnTo>
                      <a:pt x="943" y="39"/>
                    </a:lnTo>
                    <a:lnTo>
                      <a:pt x="792"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6" name="Google Shape;776;p148"/>
              <p:cNvSpPr/>
              <p:nvPr/>
            </p:nvSpPr>
            <p:spPr>
              <a:xfrm>
                <a:off x="1464225" y="960800"/>
                <a:ext cx="33025" cy="33975"/>
              </a:xfrm>
              <a:custGeom>
                <a:avLst/>
                <a:gdLst/>
                <a:ahLst/>
                <a:cxnLst/>
                <a:rect l="l" t="t" r="r" b="b"/>
                <a:pathLst>
                  <a:path w="1321" h="1359" extrusionOk="0">
                    <a:moveTo>
                      <a:pt x="529" y="1"/>
                    </a:moveTo>
                    <a:lnTo>
                      <a:pt x="378" y="39"/>
                    </a:lnTo>
                    <a:lnTo>
                      <a:pt x="265" y="114"/>
                    </a:lnTo>
                    <a:lnTo>
                      <a:pt x="189" y="189"/>
                    </a:lnTo>
                    <a:lnTo>
                      <a:pt x="114" y="303"/>
                    </a:lnTo>
                    <a:lnTo>
                      <a:pt x="39" y="416"/>
                    </a:lnTo>
                    <a:lnTo>
                      <a:pt x="1" y="529"/>
                    </a:lnTo>
                    <a:lnTo>
                      <a:pt x="1" y="680"/>
                    </a:lnTo>
                    <a:lnTo>
                      <a:pt x="1" y="793"/>
                    </a:lnTo>
                    <a:lnTo>
                      <a:pt x="39" y="943"/>
                    </a:lnTo>
                    <a:lnTo>
                      <a:pt x="114" y="1057"/>
                    </a:lnTo>
                    <a:lnTo>
                      <a:pt x="189" y="1132"/>
                    </a:lnTo>
                    <a:lnTo>
                      <a:pt x="265" y="1245"/>
                    </a:lnTo>
                    <a:lnTo>
                      <a:pt x="378" y="1283"/>
                    </a:lnTo>
                    <a:lnTo>
                      <a:pt x="529" y="1320"/>
                    </a:lnTo>
                    <a:lnTo>
                      <a:pt x="642" y="1358"/>
                    </a:lnTo>
                    <a:lnTo>
                      <a:pt x="793" y="1320"/>
                    </a:lnTo>
                    <a:lnTo>
                      <a:pt x="906" y="1283"/>
                    </a:lnTo>
                    <a:lnTo>
                      <a:pt x="1019" y="1245"/>
                    </a:lnTo>
                    <a:lnTo>
                      <a:pt x="1132" y="1132"/>
                    </a:lnTo>
                    <a:lnTo>
                      <a:pt x="1207" y="1057"/>
                    </a:lnTo>
                    <a:lnTo>
                      <a:pt x="1283" y="943"/>
                    </a:lnTo>
                    <a:lnTo>
                      <a:pt x="1320" y="793"/>
                    </a:lnTo>
                    <a:lnTo>
                      <a:pt x="1320" y="680"/>
                    </a:lnTo>
                    <a:lnTo>
                      <a:pt x="1320" y="529"/>
                    </a:lnTo>
                    <a:lnTo>
                      <a:pt x="1283" y="416"/>
                    </a:lnTo>
                    <a:lnTo>
                      <a:pt x="1207" y="303"/>
                    </a:lnTo>
                    <a:lnTo>
                      <a:pt x="1132" y="189"/>
                    </a:lnTo>
                    <a:lnTo>
                      <a:pt x="1019" y="114"/>
                    </a:lnTo>
                    <a:lnTo>
                      <a:pt x="906" y="39"/>
                    </a:lnTo>
                    <a:lnTo>
                      <a:pt x="793"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7" name="Google Shape;777;p148"/>
              <p:cNvSpPr/>
              <p:nvPr/>
            </p:nvSpPr>
            <p:spPr>
              <a:xfrm>
                <a:off x="3058850" y="960800"/>
                <a:ext cx="33950" cy="33975"/>
              </a:xfrm>
              <a:custGeom>
                <a:avLst/>
                <a:gdLst/>
                <a:ahLst/>
                <a:cxnLst/>
                <a:rect l="l" t="t" r="r" b="b"/>
                <a:pathLst>
                  <a:path w="1358" h="1359" extrusionOk="0">
                    <a:moveTo>
                      <a:pt x="566" y="1"/>
                    </a:moveTo>
                    <a:lnTo>
                      <a:pt x="415" y="39"/>
                    </a:lnTo>
                    <a:lnTo>
                      <a:pt x="302" y="114"/>
                    </a:lnTo>
                    <a:lnTo>
                      <a:pt x="227" y="189"/>
                    </a:lnTo>
                    <a:lnTo>
                      <a:pt x="152" y="303"/>
                    </a:lnTo>
                    <a:lnTo>
                      <a:pt x="76" y="416"/>
                    </a:lnTo>
                    <a:lnTo>
                      <a:pt x="38" y="529"/>
                    </a:lnTo>
                    <a:lnTo>
                      <a:pt x="1" y="680"/>
                    </a:lnTo>
                    <a:lnTo>
                      <a:pt x="38" y="793"/>
                    </a:lnTo>
                    <a:lnTo>
                      <a:pt x="76" y="943"/>
                    </a:lnTo>
                    <a:lnTo>
                      <a:pt x="152" y="1057"/>
                    </a:lnTo>
                    <a:lnTo>
                      <a:pt x="227" y="1132"/>
                    </a:lnTo>
                    <a:lnTo>
                      <a:pt x="302" y="1245"/>
                    </a:lnTo>
                    <a:lnTo>
                      <a:pt x="415" y="1283"/>
                    </a:lnTo>
                    <a:lnTo>
                      <a:pt x="566" y="1320"/>
                    </a:lnTo>
                    <a:lnTo>
                      <a:pt x="679" y="1358"/>
                    </a:lnTo>
                    <a:lnTo>
                      <a:pt x="830" y="1320"/>
                    </a:lnTo>
                    <a:lnTo>
                      <a:pt x="943" y="1283"/>
                    </a:lnTo>
                    <a:lnTo>
                      <a:pt x="1056" y="1245"/>
                    </a:lnTo>
                    <a:lnTo>
                      <a:pt x="1169" y="1132"/>
                    </a:lnTo>
                    <a:lnTo>
                      <a:pt x="1245" y="1057"/>
                    </a:lnTo>
                    <a:lnTo>
                      <a:pt x="1320" y="943"/>
                    </a:lnTo>
                    <a:lnTo>
                      <a:pt x="1358" y="793"/>
                    </a:lnTo>
                    <a:lnTo>
                      <a:pt x="1358" y="680"/>
                    </a:lnTo>
                    <a:lnTo>
                      <a:pt x="1358" y="529"/>
                    </a:lnTo>
                    <a:lnTo>
                      <a:pt x="1320" y="416"/>
                    </a:lnTo>
                    <a:lnTo>
                      <a:pt x="1245" y="303"/>
                    </a:lnTo>
                    <a:lnTo>
                      <a:pt x="1169" y="189"/>
                    </a:lnTo>
                    <a:lnTo>
                      <a:pt x="1056" y="114"/>
                    </a:lnTo>
                    <a:lnTo>
                      <a:pt x="943" y="39"/>
                    </a:lnTo>
                    <a:lnTo>
                      <a:pt x="830"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8" name="Google Shape;778;p148"/>
              <p:cNvSpPr/>
              <p:nvPr/>
            </p:nvSpPr>
            <p:spPr>
              <a:xfrm>
                <a:off x="2261550" y="960800"/>
                <a:ext cx="33950" cy="33975"/>
              </a:xfrm>
              <a:custGeom>
                <a:avLst/>
                <a:gdLst/>
                <a:ahLst/>
                <a:cxnLst/>
                <a:rect l="l" t="t" r="r" b="b"/>
                <a:pathLst>
                  <a:path w="1358" h="1359" extrusionOk="0">
                    <a:moveTo>
                      <a:pt x="528" y="1"/>
                    </a:moveTo>
                    <a:lnTo>
                      <a:pt x="415" y="39"/>
                    </a:lnTo>
                    <a:lnTo>
                      <a:pt x="302" y="114"/>
                    </a:lnTo>
                    <a:lnTo>
                      <a:pt x="189" y="189"/>
                    </a:lnTo>
                    <a:lnTo>
                      <a:pt x="113" y="303"/>
                    </a:lnTo>
                    <a:lnTo>
                      <a:pt x="38" y="416"/>
                    </a:lnTo>
                    <a:lnTo>
                      <a:pt x="0" y="529"/>
                    </a:lnTo>
                    <a:lnTo>
                      <a:pt x="0" y="680"/>
                    </a:lnTo>
                    <a:lnTo>
                      <a:pt x="0" y="793"/>
                    </a:lnTo>
                    <a:lnTo>
                      <a:pt x="38" y="943"/>
                    </a:lnTo>
                    <a:lnTo>
                      <a:pt x="113" y="1057"/>
                    </a:lnTo>
                    <a:lnTo>
                      <a:pt x="189" y="1132"/>
                    </a:lnTo>
                    <a:lnTo>
                      <a:pt x="302" y="1245"/>
                    </a:lnTo>
                    <a:lnTo>
                      <a:pt x="415" y="1283"/>
                    </a:lnTo>
                    <a:lnTo>
                      <a:pt x="528" y="1320"/>
                    </a:lnTo>
                    <a:lnTo>
                      <a:pt x="679" y="1358"/>
                    </a:lnTo>
                    <a:lnTo>
                      <a:pt x="830" y="1320"/>
                    </a:lnTo>
                    <a:lnTo>
                      <a:pt x="943" y="1283"/>
                    </a:lnTo>
                    <a:lnTo>
                      <a:pt x="1056" y="1245"/>
                    </a:lnTo>
                    <a:lnTo>
                      <a:pt x="1169" y="1132"/>
                    </a:lnTo>
                    <a:lnTo>
                      <a:pt x="1244" y="1057"/>
                    </a:lnTo>
                    <a:lnTo>
                      <a:pt x="1282" y="943"/>
                    </a:lnTo>
                    <a:lnTo>
                      <a:pt x="1320" y="793"/>
                    </a:lnTo>
                    <a:lnTo>
                      <a:pt x="1357" y="680"/>
                    </a:lnTo>
                    <a:lnTo>
                      <a:pt x="1320" y="529"/>
                    </a:lnTo>
                    <a:lnTo>
                      <a:pt x="1282" y="416"/>
                    </a:lnTo>
                    <a:lnTo>
                      <a:pt x="1244" y="303"/>
                    </a:lnTo>
                    <a:lnTo>
                      <a:pt x="1169" y="189"/>
                    </a:lnTo>
                    <a:lnTo>
                      <a:pt x="1056" y="114"/>
                    </a:lnTo>
                    <a:lnTo>
                      <a:pt x="943" y="39"/>
                    </a:lnTo>
                    <a:lnTo>
                      <a:pt x="830"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79" name="Google Shape;779;p148"/>
              <p:cNvSpPr/>
              <p:nvPr/>
            </p:nvSpPr>
            <p:spPr>
              <a:xfrm>
                <a:off x="1064650" y="960800"/>
                <a:ext cx="33950" cy="33975"/>
              </a:xfrm>
              <a:custGeom>
                <a:avLst/>
                <a:gdLst/>
                <a:ahLst/>
                <a:cxnLst/>
                <a:rect l="l" t="t" r="r" b="b"/>
                <a:pathLst>
                  <a:path w="1358" h="1359" extrusionOk="0">
                    <a:moveTo>
                      <a:pt x="566" y="1"/>
                    </a:moveTo>
                    <a:lnTo>
                      <a:pt x="415" y="39"/>
                    </a:lnTo>
                    <a:lnTo>
                      <a:pt x="302" y="114"/>
                    </a:lnTo>
                    <a:lnTo>
                      <a:pt x="226" y="189"/>
                    </a:lnTo>
                    <a:lnTo>
                      <a:pt x="113" y="303"/>
                    </a:lnTo>
                    <a:lnTo>
                      <a:pt x="75" y="416"/>
                    </a:lnTo>
                    <a:lnTo>
                      <a:pt x="38" y="529"/>
                    </a:lnTo>
                    <a:lnTo>
                      <a:pt x="0" y="680"/>
                    </a:lnTo>
                    <a:lnTo>
                      <a:pt x="38" y="793"/>
                    </a:lnTo>
                    <a:lnTo>
                      <a:pt x="75" y="943"/>
                    </a:lnTo>
                    <a:lnTo>
                      <a:pt x="113" y="1057"/>
                    </a:lnTo>
                    <a:lnTo>
                      <a:pt x="226" y="1132"/>
                    </a:lnTo>
                    <a:lnTo>
                      <a:pt x="302" y="1245"/>
                    </a:lnTo>
                    <a:lnTo>
                      <a:pt x="415" y="1283"/>
                    </a:lnTo>
                    <a:lnTo>
                      <a:pt x="566" y="1320"/>
                    </a:lnTo>
                    <a:lnTo>
                      <a:pt x="679" y="1358"/>
                    </a:lnTo>
                    <a:lnTo>
                      <a:pt x="829" y="1320"/>
                    </a:lnTo>
                    <a:lnTo>
                      <a:pt x="942" y="1283"/>
                    </a:lnTo>
                    <a:lnTo>
                      <a:pt x="1056" y="1245"/>
                    </a:lnTo>
                    <a:lnTo>
                      <a:pt x="1169" y="1132"/>
                    </a:lnTo>
                    <a:lnTo>
                      <a:pt x="1244" y="1057"/>
                    </a:lnTo>
                    <a:lnTo>
                      <a:pt x="1319" y="943"/>
                    </a:lnTo>
                    <a:lnTo>
                      <a:pt x="1357" y="793"/>
                    </a:lnTo>
                    <a:lnTo>
                      <a:pt x="1357" y="680"/>
                    </a:lnTo>
                    <a:lnTo>
                      <a:pt x="1357" y="529"/>
                    </a:lnTo>
                    <a:lnTo>
                      <a:pt x="1319" y="416"/>
                    </a:lnTo>
                    <a:lnTo>
                      <a:pt x="1244" y="303"/>
                    </a:lnTo>
                    <a:lnTo>
                      <a:pt x="1169" y="189"/>
                    </a:lnTo>
                    <a:lnTo>
                      <a:pt x="1056" y="114"/>
                    </a:lnTo>
                    <a:lnTo>
                      <a:pt x="942" y="39"/>
                    </a:lnTo>
                    <a:lnTo>
                      <a:pt x="829"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0" name="Google Shape;780;p148"/>
              <p:cNvSpPr/>
              <p:nvPr/>
            </p:nvSpPr>
            <p:spPr>
              <a:xfrm>
                <a:off x="665975" y="960800"/>
                <a:ext cx="33950" cy="33975"/>
              </a:xfrm>
              <a:custGeom>
                <a:avLst/>
                <a:gdLst/>
                <a:ahLst/>
                <a:cxnLst/>
                <a:rect l="l" t="t" r="r" b="b"/>
                <a:pathLst>
                  <a:path w="1358" h="1359" extrusionOk="0">
                    <a:moveTo>
                      <a:pt x="529" y="1"/>
                    </a:moveTo>
                    <a:lnTo>
                      <a:pt x="416" y="39"/>
                    </a:lnTo>
                    <a:lnTo>
                      <a:pt x="302" y="114"/>
                    </a:lnTo>
                    <a:lnTo>
                      <a:pt x="189" y="189"/>
                    </a:lnTo>
                    <a:lnTo>
                      <a:pt x="114" y="303"/>
                    </a:lnTo>
                    <a:lnTo>
                      <a:pt x="39" y="416"/>
                    </a:lnTo>
                    <a:lnTo>
                      <a:pt x="1" y="529"/>
                    </a:lnTo>
                    <a:lnTo>
                      <a:pt x="1" y="680"/>
                    </a:lnTo>
                    <a:lnTo>
                      <a:pt x="1" y="793"/>
                    </a:lnTo>
                    <a:lnTo>
                      <a:pt x="39" y="943"/>
                    </a:lnTo>
                    <a:lnTo>
                      <a:pt x="114" y="1057"/>
                    </a:lnTo>
                    <a:lnTo>
                      <a:pt x="189" y="1132"/>
                    </a:lnTo>
                    <a:lnTo>
                      <a:pt x="302" y="1245"/>
                    </a:lnTo>
                    <a:lnTo>
                      <a:pt x="416" y="1283"/>
                    </a:lnTo>
                    <a:lnTo>
                      <a:pt x="529" y="1320"/>
                    </a:lnTo>
                    <a:lnTo>
                      <a:pt x="679" y="1358"/>
                    </a:lnTo>
                    <a:lnTo>
                      <a:pt x="830" y="1320"/>
                    </a:lnTo>
                    <a:lnTo>
                      <a:pt x="943" y="1283"/>
                    </a:lnTo>
                    <a:lnTo>
                      <a:pt x="1056" y="1245"/>
                    </a:lnTo>
                    <a:lnTo>
                      <a:pt x="1169" y="1132"/>
                    </a:lnTo>
                    <a:lnTo>
                      <a:pt x="1245" y="1057"/>
                    </a:lnTo>
                    <a:lnTo>
                      <a:pt x="1283" y="943"/>
                    </a:lnTo>
                    <a:lnTo>
                      <a:pt x="1358" y="793"/>
                    </a:lnTo>
                    <a:lnTo>
                      <a:pt x="1358" y="680"/>
                    </a:lnTo>
                    <a:lnTo>
                      <a:pt x="1358" y="529"/>
                    </a:lnTo>
                    <a:lnTo>
                      <a:pt x="1283" y="416"/>
                    </a:lnTo>
                    <a:lnTo>
                      <a:pt x="1245" y="303"/>
                    </a:lnTo>
                    <a:lnTo>
                      <a:pt x="1169" y="189"/>
                    </a:lnTo>
                    <a:lnTo>
                      <a:pt x="1056" y="114"/>
                    </a:lnTo>
                    <a:lnTo>
                      <a:pt x="943" y="39"/>
                    </a:lnTo>
                    <a:lnTo>
                      <a:pt x="830"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1" name="Google Shape;781;p148"/>
              <p:cNvSpPr/>
              <p:nvPr/>
            </p:nvSpPr>
            <p:spPr>
              <a:xfrm>
                <a:off x="3458450" y="960800"/>
                <a:ext cx="33950" cy="33975"/>
              </a:xfrm>
              <a:custGeom>
                <a:avLst/>
                <a:gdLst/>
                <a:ahLst/>
                <a:cxnLst/>
                <a:rect l="l" t="t" r="r" b="b"/>
                <a:pathLst>
                  <a:path w="1358" h="1359" extrusionOk="0">
                    <a:moveTo>
                      <a:pt x="528" y="1"/>
                    </a:moveTo>
                    <a:lnTo>
                      <a:pt x="415" y="39"/>
                    </a:lnTo>
                    <a:lnTo>
                      <a:pt x="302" y="114"/>
                    </a:lnTo>
                    <a:lnTo>
                      <a:pt x="189" y="189"/>
                    </a:lnTo>
                    <a:lnTo>
                      <a:pt x="114" y="303"/>
                    </a:lnTo>
                    <a:lnTo>
                      <a:pt x="38" y="416"/>
                    </a:lnTo>
                    <a:lnTo>
                      <a:pt x="1" y="529"/>
                    </a:lnTo>
                    <a:lnTo>
                      <a:pt x="1" y="680"/>
                    </a:lnTo>
                    <a:lnTo>
                      <a:pt x="1" y="793"/>
                    </a:lnTo>
                    <a:lnTo>
                      <a:pt x="38" y="943"/>
                    </a:lnTo>
                    <a:lnTo>
                      <a:pt x="114" y="1057"/>
                    </a:lnTo>
                    <a:lnTo>
                      <a:pt x="189" y="1132"/>
                    </a:lnTo>
                    <a:lnTo>
                      <a:pt x="302" y="1245"/>
                    </a:lnTo>
                    <a:lnTo>
                      <a:pt x="415" y="1283"/>
                    </a:lnTo>
                    <a:lnTo>
                      <a:pt x="528" y="1320"/>
                    </a:lnTo>
                    <a:lnTo>
                      <a:pt x="679" y="1358"/>
                    </a:lnTo>
                    <a:lnTo>
                      <a:pt x="792" y="1320"/>
                    </a:lnTo>
                    <a:lnTo>
                      <a:pt x="943" y="1283"/>
                    </a:lnTo>
                    <a:lnTo>
                      <a:pt x="1056" y="1245"/>
                    </a:lnTo>
                    <a:lnTo>
                      <a:pt x="1132" y="1132"/>
                    </a:lnTo>
                    <a:lnTo>
                      <a:pt x="1207" y="1057"/>
                    </a:lnTo>
                    <a:lnTo>
                      <a:pt x="1282" y="943"/>
                    </a:lnTo>
                    <a:lnTo>
                      <a:pt x="1320" y="793"/>
                    </a:lnTo>
                    <a:lnTo>
                      <a:pt x="1358" y="680"/>
                    </a:lnTo>
                    <a:lnTo>
                      <a:pt x="1320" y="529"/>
                    </a:lnTo>
                    <a:lnTo>
                      <a:pt x="1282" y="416"/>
                    </a:lnTo>
                    <a:lnTo>
                      <a:pt x="1207" y="303"/>
                    </a:lnTo>
                    <a:lnTo>
                      <a:pt x="1132" y="189"/>
                    </a:lnTo>
                    <a:lnTo>
                      <a:pt x="1056" y="114"/>
                    </a:lnTo>
                    <a:lnTo>
                      <a:pt x="943" y="39"/>
                    </a:lnTo>
                    <a:lnTo>
                      <a:pt x="792"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2" name="Google Shape;782;p148"/>
              <p:cNvSpPr/>
              <p:nvPr/>
            </p:nvSpPr>
            <p:spPr>
              <a:xfrm>
                <a:off x="2660200" y="960800"/>
                <a:ext cx="33950" cy="33975"/>
              </a:xfrm>
              <a:custGeom>
                <a:avLst/>
                <a:gdLst/>
                <a:ahLst/>
                <a:cxnLst/>
                <a:rect l="l" t="t" r="r" b="b"/>
                <a:pathLst>
                  <a:path w="1358" h="1359" extrusionOk="0">
                    <a:moveTo>
                      <a:pt x="566" y="1"/>
                    </a:moveTo>
                    <a:lnTo>
                      <a:pt x="415" y="39"/>
                    </a:lnTo>
                    <a:lnTo>
                      <a:pt x="302" y="114"/>
                    </a:lnTo>
                    <a:lnTo>
                      <a:pt x="227" y="189"/>
                    </a:lnTo>
                    <a:lnTo>
                      <a:pt x="114" y="303"/>
                    </a:lnTo>
                    <a:lnTo>
                      <a:pt x="76" y="416"/>
                    </a:lnTo>
                    <a:lnTo>
                      <a:pt x="38" y="529"/>
                    </a:lnTo>
                    <a:lnTo>
                      <a:pt x="1" y="680"/>
                    </a:lnTo>
                    <a:lnTo>
                      <a:pt x="38" y="793"/>
                    </a:lnTo>
                    <a:lnTo>
                      <a:pt x="76" y="943"/>
                    </a:lnTo>
                    <a:lnTo>
                      <a:pt x="114" y="1057"/>
                    </a:lnTo>
                    <a:lnTo>
                      <a:pt x="227" y="1132"/>
                    </a:lnTo>
                    <a:lnTo>
                      <a:pt x="302" y="1245"/>
                    </a:lnTo>
                    <a:lnTo>
                      <a:pt x="415" y="1283"/>
                    </a:lnTo>
                    <a:lnTo>
                      <a:pt x="566" y="1320"/>
                    </a:lnTo>
                    <a:lnTo>
                      <a:pt x="679" y="1358"/>
                    </a:lnTo>
                    <a:lnTo>
                      <a:pt x="830" y="1320"/>
                    </a:lnTo>
                    <a:lnTo>
                      <a:pt x="943" y="1283"/>
                    </a:lnTo>
                    <a:lnTo>
                      <a:pt x="1056" y="1245"/>
                    </a:lnTo>
                    <a:lnTo>
                      <a:pt x="1169" y="1132"/>
                    </a:lnTo>
                    <a:lnTo>
                      <a:pt x="1245" y="1057"/>
                    </a:lnTo>
                    <a:lnTo>
                      <a:pt x="1320" y="943"/>
                    </a:lnTo>
                    <a:lnTo>
                      <a:pt x="1358" y="793"/>
                    </a:lnTo>
                    <a:lnTo>
                      <a:pt x="1358" y="680"/>
                    </a:lnTo>
                    <a:lnTo>
                      <a:pt x="1358" y="529"/>
                    </a:lnTo>
                    <a:lnTo>
                      <a:pt x="1320" y="416"/>
                    </a:lnTo>
                    <a:lnTo>
                      <a:pt x="1245" y="303"/>
                    </a:lnTo>
                    <a:lnTo>
                      <a:pt x="1169" y="189"/>
                    </a:lnTo>
                    <a:lnTo>
                      <a:pt x="1056" y="114"/>
                    </a:lnTo>
                    <a:lnTo>
                      <a:pt x="943" y="39"/>
                    </a:lnTo>
                    <a:lnTo>
                      <a:pt x="830"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3" name="Google Shape;783;p148"/>
              <p:cNvSpPr/>
              <p:nvPr/>
            </p:nvSpPr>
            <p:spPr>
              <a:xfrm>
                <a:off x="247525" y="1660100"/>
                <a:ext cx="32075" cy="32075"/>
              </a:xfrm>
              <a:custGeom>
                <a:avLst/>
                <a:gdLst/>
                <a:ahLst/>
                <a:cxnLst/>
                <a:rect l="l" t="t" r="r" b="b"/>
                <a:pathLst>
                  <a:path w="1283" h="1283" extrusionOk="0">
                    <a:moveTo>
                      <a:pt x="642" y="1"/>
                    </a:moveTo>
                    <a:lnTo>
                      <a:pt x="529" y="38"/>
                    </a:lnTo>
                    <a:lnTo>
                      <a:pt x="416" y="76"/>
                    </a:lnTo>
                    <a:lnTo>
                      <a:pt x="303" y="114"/>
                    </a:lnTo>
                    <a:lnTo>
                      <a:pt x="189" y="189"/>
                    </a:lnTo>
                    <a:lnTo>
                      <a:pt x="114" y="302"/>
                    </a:lnTo>
                    <a:lnTo>
                      <a:pt x="39" y="415"/>
                    </a:lnTo>
                    <a:lnTo>
                      <a:pt x="1" y="528"/>
                    </a:lnTo>
                    <a:lnTo>
                      <a:pt x="1" y="641"/>
                    </a:lnTo>
                    <a:lnTo>
                      <a:pt x="1" y="792"/>
                    </a:lnTo>
                    <a:lnTo>
                      <a:pt x="39" y="905"/>
                    </a:lnTo>
                    <a:lnTo>
                      <a:pt x="114" y="1018"/>
                    </a:lnTo>
                    <a:lnTo>
                      <a:pt x="189" y="1094"/>
                    </a:lnTo>
                    <a:lnTo>
                      <a:pt x="303" y="1169"/>
                    </a:lnTo>
                    <a:lnTo>
                      <a:pt x="416" y="1245"/>
                    </a:lnTo>
                    <a:lnTo>
                      <a:pt x="529" y="1282"/>
                    </a:lnTo>
                    <a:lnTo>
                      <a:pt x="793" y="1282"/>
                    </a:lnTo>
                    <a:lnTo>
                      <a:pt x="906" y="1245"/>
                    </a:lnTo>
                    <a:lnTo>
                      <a:pt x="1019" y="1169"/>
                    </a:lnTo>
                    <a:lnTo>
                      <a:pt x="1094" y="1094"/>
                    </a:lnTo>
                    <a:lnTo>
                      <a:pt x="1170" y="1018"/>
                    </a:lnTo>
                    <a:lnTo>
                      <a:pt x="1245" y="905"/>
                    </a:lnTo>
                    <a:lnTo>
                      <a:pt x="1283" y="792"/>
                    </a:lnTo>
                    <a:lnTo>
                      <a:pt x="1283" y="641"/>
                    </a:lnTo>
                    <a:lnTo>
                      <a:pt x="1283" y="528"/>
                    </a:lnTo>
                    <a:lnTo>
                      <a:pt x="1245" y="415"/>
                    </a:lnTo>
                    <a:lnTo>
                      <a:pt x="1170" y="302"/>
                    </a:lnTo>
                    <a:lnTo>
                      <a:pt x="1094" y="189"/>
                    </a:lnTo>
                    <a:lnTo>
                      <a:pt x="1019" y="114"/>
                    </a:lnTo>
                    <a:lnTo>
                      <a:pt x="906" y="76"/>
                    </a:lnTo>
                    <a:lnTo>
                      <a:pt x="793" y="38"/>
                    </a:lnTo>
                    <a:lnTo>
                      <a:pt x="642"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4" name="Google Shape;784;p148"/>
              <p:cNvSpPr/>
              <p:nvPr/>
            </p:nvSpPr>
            <p:spPr>
              <a:xfrm>
                <a:off x="3858050" y="962700"/>
                <a:ext cx="31125" cy="31125"/>
              </a:xfrm>
              <a:custGeom>
                <a:avLst/>
                <a:gdLst/>
                <a:ahLst/>
                <a:cxnLst/>
                <a:rect l="l" t="t" r="r" b="b"/>
                <a:pathLst>
                  <a:path w="1245" h="1245" extrusionOk="0">
                    <a:moveTo>
                      <a:pt x="491" y="0"/>
                    </a:moveTo>
                    <a:lnTo>
                      <a:pt x="378" y="38"/>
                    </a:lnTo>
                    <a:lnTo>
                      <a:pt x="264" y="113"/>
                    </a:lnTo>
                    <a:lnTo>
                      <a:pt x="189" y="189"/>
                    </a:lnTo>
                    <a:lnTo>
                      <a:pt x="114" y="264"/>
                    </a:lnTo>
                    <a:lnTo>
                      <a:pt x="38" y="377"/>
                    </a:lnTo>
                    <a:lnTo>
                      <a:pt x="1" y="490"/>
                    </a:lnTo>
                    <a:lnTo>
                      <a:pt x="1" y="604"/>
                    </a:lnTo>
                    <a:lnTo>
                      <a:pt x="1" y="754"/>
                    </a:lnTo>
                    <a:lnTo>
                      <a:pt x="38" y="867"/>
                    </a:lnTo>
                    <a:lnTo>
                      <a:pt x="114" y="981"/>
                    </a:lnTo>
                    <a:lnTo>
                      <a:pt x="189" y="1056"/>
                    </a:lnTo>
                    <a:lnTo>
                      <a:pt x="264" y="1131"/>
                    </a:lnTo>
                    <a:lnTo>
                      <a:pt x="378" y="1169"/>
                    </a:lnTo>
                    <a:lnTo>
                      <a:pt x="491" y="1207"/>
                    </a:lnTo>
                    <a:lnTo>
                      <a:pt x="604" y="1244"/>
                    </a:lnTo>
                    <a:lnTo>
                      <a:pt x="755" y="1207"/>
                    </a:lnTo>
                    <a:lnTo>
                      <a:pt x="868" y="1169"/>
                    </a:lnTo>
                    <a:lnTo>
                      <a:pt x="981" y="1131"/>
                    </a:lnTo>
                    <a:lnTo>
                      <a:pt x="1056" y="1056"/>
                    </a:lnTo>
                    <a:lnTo>
                      <a:pt x="1132" y="981"/>
                    </a:lnTo>
                    <a:lnTo>
                      <a:pt x="1169" y="867"/>
                    </a:lnTo>
                    <a:lnTo>
                      <a:pt x="1207" y="754"/>
                    </a:lnTo>
                    <a:lnTo>
                      <a:pt x="1245" y="604"/>
                    </a:lnTo>
                    <a:lnTo>
                      <a:pt x="1207" y="490"/>
                    </a:lnTo>
                    <a:lnTo>
                      <a:pt x="1169" y="377"/>
                    </a:lnTo>
                    <a:lnTo>
                      <a:pt x="1132" y="264"/>
                    </a:lnTo>
                    <a:lnTo>
                      <a:pt x="1056" y="189"/>
                    </a:lnTo>
                    <a:lnTo>
                      <a:pt x="981" y="113"/>
                    </a:lnTo>
                    <a:lnTo>
                      <a:pt x="868" y="38"/>
                    </a:lnTo>
                    <a:lnTo>
                      <a:pt x="755"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5" name="Google Shape;785;p148"/>
              <p:cNvSpPr/>
              <p:nvPr/>
            </p:nvSpPr>
            <p:spPr>
              <a:xfrm>
                <a:off x="238125" y="1416000"/>
                <a:ext cx="30175" cy="30200"/>
              </a:xfrm>
              <a:custGeom>
                <a:avLst/>
                <a:gdLst/>
                <a:ahLst/>
                <a:cxnLst/>
                <a:rect l="l" t="t" r="r" b="b"/>
                <a:pathLst>
                  <a:path w="1207" h="1208" extrusionOk="0">
                    <a:moveTo>
                      <a:pt x="603" y="1"/>
                    </a:moveTo>
                    <a:lnTo>
                      <a:pt x="490" y="39"/>
                    </a:lnTo>
                    <a:lnTo>
                      <a:pt x="377" y="39"/>
                    </a:lnTo>
                    <a:lnTo>
                      <a:pt x="188" y="189"/>
                    </a:lnTo>
                    <a:lnTo>
                      <a:pt x="38" y="378"/>
                    </a:lnTo>
                    <a:lnTo>
                      <a:pt x="38" y="491"/>
                    </a:lnTo>
                    <a:lnTo>
                      <a:pt x="0" y="604"/>
                    </a:lnTo>
                    <a:lnTo>
                      <a:pt x="38" y="717"/>
                    </a:lnTo>
                    <a:lnTo>
                      <a:pt x="38" y="830"/>
                    </a:lnTo>
                    <a:lnTo>
                      <a:pt x="188" y="1019"/>
                    </a:lnTo>
                    <a:lnTo>
                      <a:pt x="377" y="1170"/>
                    </a:lnTo>
                    <a:lnTo>
                      <a:pt x="490" y="1207"/>
                    </a:lnTo>
                    <a:lnTo>
                      <a:pt x="716" y="1207"/>
                    </a:lnTo>
                    <a:lnTo>
                      <a:pt x="829" y="1170"/>
                    </a:lnTo>
                    <a:lnTo>
                      <a:pt x="1018" y="1019"/>
                    </a:lnTo>
                    <a:lnTo>
                      <a:pt x="1169" y="830"/>
                    </a:lnTo>
                    <a:lnTo>
                      <a:pt x="1206" y="717"/>
                    </a:lnTo>
                    <a:lnTo>
                      <a:pt x="1206" y="604"/>
                    </a:lnTo>
                    <a:lnTo>
                      <a:pt x="1206" y="491"/>
                    </a:lnTo>
                    <a:lnTo>
                      <a:pt x="1169" y="378"/>
                    </a:lnTo>
                    <a:lnTo>
                      <a:pt x="1018" y="189"/>
                    </a:lnTo>
                    <a:lnTo>
                      <a:pt x="829" y="39"/>
                    </a:lnTo>
                    <a:lnTo>
                      <a:pt x="716" y="39"/>
                    </a:lnTo>
                    <a:lnTo>
                      <a:pt x="603"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6" name="Google Shape;786;p148"/>
              <p:cNvSpPr/>
              <p:nvPr/>
            </p:nvSpPr>
            <p:spPr>
              <a:xfrm>
                <a:off x="3308600" y="951400"/>
                <a:ext cx="27350" cy="28275"/>
              </a:xfrm>
              <a:custGeom>
                <a:avLst/>
                <a:gdLst/>
                <a:ahLst/>
                <a:cxnLst/>
                <a:rect l="l" t="t" r="r" b="b"/>
                <a:pathLst>
                  <a:path w="1094" h="1131" extrusionOk="0">
                    <a:moveTo>
                      <a:pt x="566" y="0"/>
                    </a:moveTo>
                    <a:lnTo>
                      <a:pt x="453" y="38"/>
                    </a:lnTo>
                    <a:lnTo>
                      <a:pt x="340" y="75"/>
                    </a:lnTo>
                    <a:lnTo>
                      <a:pt x="152" y="188"/>
                    </a:lnTo>
                    <a:lnTo>
                      <a:pt x="38" y="339"/>
                    </a:lnTo>
                    <a:lnTo>
                      <a:pt x="1" y="452"/>
                    </a:lnTo>
                    <a:lnTo>
                      <a:pt x="1" y="565"/>
                    </a:lnTo>
                    <a:lnTo>
                      <a:pt x="1" y="679"/>
                    </a:lnTo>
                    <a:lnTo>
                      <a:pt x="38" y="792"/>
                    </a:lnTo>
                    <a:lnTo>
                      <a:pt x="152" y="980"/>
                    </a:lnTo>
                    <a:lnTo>
                      <a:pt x="340" y="1093"/>
                    </a:lnTo>
                    <a:lnTo>
                      <a:pt x="453" y="1131"/>
                    </a:lnTo>
                    <a:lnTo>
                      <a:pt x="679" y="1131"/>
                    </a:lnTo>
                    <a:lnTo>
                      <a:pt x="755" y="1093"/>
                    </a:lnTo>
                    <a:lnTo>
                      <a:pt x="943" y="980"/>
                    </a:lnTo>
                    <a:lnTo>
                      <a:pt x="1056" y="792"/>
                    </a:lnTo>
                    <a:lnTo>
                      <a:pt x="1094" y="679"/>
                    </a:lnTo>
                    <a:lnTo>
                      <a:pt x="1094" y="565"/>
                    </a:lnTo>
                    <a:lnTo>
                      <a:pt x="1094" y="452"/>
                    </a:lnTo>
                    <a:lnTo>
                      <a:pt x="1056" y="339"/>
                    </a:lnTo>
                    <a:lnTo>
                      <a:pt x="943" y="188"/>
                    </a:lnTo>
                    <a:lnTo>
                      <a:pt x="755"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7" name="Google Shape;787;p148"/>
              <p:cNvSpPr/>
              <p:nvPr/>
            </p:nvSpPr>
            <p:spPr>
              <a:xfrm>
                <a:off x="2909950" y="951400"/>
                <a:ext cx="27350" cy="28275"/>
              </a:xfrm>
              <a:custGeom>
                <a:avLst/>
                <a:gdLst/>
                <a:ahLst/>
                <a:cxnLst/>
                <a:rect l="l" t="t" r="r" b="b"/>
                <a:pathLst>
                  <a:path w="1094" h="1131" extrusionOk="0">
                    <a:moveTo>
                      <a:pt x="528" y="0"/>
                    </a:moveTo>
                    <a:lnTo>
                      <a:pt x="415" y="38"/>
                    </a:lnTo>
                    <a:lnTo>
                      <a:pt x="340" y="75"/>
                    </a:lnTo>
                    <a:lnTo>
                      <a:pt x="151" y="188"/>
                    </a:lnTo>
                    <a:lnTo>
                      <a:pt x="38" y="339"/>
                    </a:lnTo>
                    <a:lnTo>
                      <a:pt x="1" y="452"/>
                    </a:lnTo>
                    <a:lnTo>
                      <a:pt x="1" y="565"/>
                    </a:lnTo>
                    <a:lnTo>
                      <a:pt x="1" y="679"/>
                    </a:lnTo>
                    <a:lnTo>
                      <a:pt x="38" y="792"/>
                    </a:lnTo>
                    <a:lnTo>
                      <a:pt x="151" y="980"/>
                    </a:lnTo>
                    <a:lnTo>
                      <a:pt x="340" y="1093"/>
                    </a:lnTo>
                    <a:lnTo>
                      <a:pt x="415" y="1131"/>
                    </a:lnTo>
                    <a:lnTo>
                      <a:pt x="641" y="1131"/>
                    </a:lnTo>
                    <a:lnTo>
                      <a:pt x="754" y="1093"/>
                    </a:lnTo>
                    <a:lnTo>
                      <a:pt x="943" y="980"/>
                    </a:lnTo>
                    <a:lnTo>
                      <a:pt x="1056" y="792"/>
                    </a:lnTo>
                    <a:lnTo>
                      <a:pt x="1094" y="679"/>
                    </a:lnTo>
                    <a:lnTo>
                      <a:pt x="1094" y="565"/>
                    </a:lnTo>
                    <a:lnTo>
                      <a:pt x="1094" y="452"/>
                    </a:lnTo>
                    <a:lnTo>
                      <a:pt x="1056" y="339"/>
                    </a:lnTo>
                    <a:lnTo>
                      <a:pt x="943" y="188"/>
                    </a:lnTo>
                    <a:lnTo>
                      <a:pt x="754" y="75"/>
                    </a:lnTo>
                    <a:lnTo>
                      <a:pt x="641" y="38"/>
                    </a:lnTo>
                    <a:lnTo>
                      <a:pt x="528"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8" name="Google Shape;788;p148"/>
              <p:cNvSpPr/>
              <p:nvPr/>
            </p:nvSpPr>
            <p:spPr>
              <a:xfrm>
                <a:off x="3707250" y="951400"/>
                <a:ext cx="28300" cy="28275"/>
              </a:xfrm>
              <a:custGeom>
                <a:avLst/>
                <a:gdLst/>
                <a:ahLst/>
                <a:cxnLst/>
                <a:rect l="l" t="t" r="r" b="b"/>
                <a:pathLst>
                  <a:path w="1132" h="1131" extrusionOk="0">
                    <a:moveTo>
                      <a:pt x="566" y="0"/>
                    </a:moveTo>
                    <a:lnTo>
                      <a:pt x="453" y="38"/>
                    </a:lnTo>
                    <a:lnTo>
                      <a:pt x="340" y="75"/>
                    </a:lnTo>
                    <a:lnTo>
                      <a:pt x="152" y="188"/>
                    </a:lnTo>
                    <a:lnTo>
                      <a:pt x="39" y="339"/>
                    </a:lnTo>
                    <a:lnTo>
                      <a:pt x="1" y="452"/>
                    </a:lnTo>
                    <a:lnTo>
                      <a:pt x="1" y="565"/>
                    </a:lnTo>
                    <a:lnTo>
                      <a:pt x="1" y="679"/>
                    </a:lnTo>
                    <a:lnTo>
                      <a:pt x="39" y="792"/>
                    </a:lnTo>
                    <a:lnTo>
                      <a:pt x="152" y="980"/>
                    </a:lnTo>
                    <a:lnTo>
                      <a:pt x="340" y="1093"/>
                    </a:lnTo>
                    <a:lnTo>
                      <a:pt x="453" y="1131"/>
                    </a:lnTo>
                    <a:lnTo>
                      <a:pt x="679" y="1131"/>
                    </a:lnTo>
                    <a:lnTo>
                      <a:pt x="793" y="1093"/>
                    </a:lnTo>
                    <a:lnTo>
                      <a:pt x="943" y="980"/>
                    </a:lnTo>
                    <a:lnTo>
                      <a:pt x="1094" y="792"/>
                    </a:lnTo>
                    <a:lnTo>
                      <a:pt x="1094" y="679"/>
                    </a:lnTo>
                    <a:lnTo>
                      <a:pt x="1132" y="565"/>
                    </a:lnTo>
                    <a:lnTo>
                      <a:pt x="1094" y="452"/>
                    </a:lnTo>
                    <a:lnTo>
                      <a:pt x="1094" y="339"/>
                    </a:lnTo>
                    <a:lnTo>
                      <a:pt x="943" y="188"/>
                    </a:lnTo>
                    <a:lnTo>
                      <a:pt x="793"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89" name="Google Shape;789;p148"/>
              <p:cNvSpPr/>
              <p:nvPr/>
            </p:nvSpPr>
            <p:spPr>
              <a:xfrm>
                <a:off x="2510350" y="951400"/>
                <a:ext cx="28300" cy="28275"/>
              </a:xfrm>
              <a:custGeom>
                <a:avLst/>
                <a:gdLst/>
                <a:ahLst/>
                <a:cxnLst/>
                <a:rect l="l" t="t" r="r" b="b"/>
                <a:pathLst>
                  <a:path w="1132" h="1131" extrusionOk="0">
                    <a:moveTo>
                      <a:pt x="566" y="0"/>
                    </a:moveTo>
                    <a:lnTo>
                      <a:pt x="453" y="38"/>
                    </a:lnTo>
                    <a:lnTo>
                      <a:pt x="340" y="75"/>
                    </a:lnTo>
                    <a:lnTo>
                      <a:pt x="189" y="188"/>
                    </a:lnTo>
                    <a:lnTo>
                      <a:pt x="38" y="339"/>
                    </a:lnTo>
                    <a:lnTo>
                      <a:pt x="38" y="452"/>
                    </a:lnTo>
                    <a:lnTo>
                      <a:pt x="1" y="565"/>
                    </a:lnTo>
                    <a:lnTo>
                      <a:pt x="38" y="679"/>
                    </a:lnTo>
                    <a:lnTo>
                      <a:pt x="38" y="792"/>
                    </a:lnTo>
                    <a:lnTo>
                      <a:pt x="189" y="980"/>
                    </a:lnTo>
                    <a:lnTo>
                      <a:pt x="340" y="1093"/>
                    </a:lnTo>
                    <a:lnTo>
                      <a:pt x="453" y="1131"/>
                    </a:lnTo>
                    <a:lnTo>
                      <a:pt x="679" y="1131"/>
                    </a:lnTo>
                    <a:lnTo>
                      <a:pt x="792" y="1093"/>
                    </a:lnTo>
                    <a:lnTo>
                      <a:pt x="981" y="980"/>
                    </a:lnTo>
                    <a:lnTo>
                      <a:pt x="1094" y="792"/>
                    </a:lnTo>
                    <a:lnTo>
                      <a:pt x="1132" y="679"/>
                    </a:lnTo>
                    <a:lnTo>
                      <a:pt x="1132" y="565"/>
                    </a:lnTo>
                    <a:lnTo>
                      <a:pt x="1132" y="452"/>
                    </a:lnTo>
                    <a:lnTo>
                      <a:pt x="1094" y="339"/>
                    </a:lnTo>
                    <a:lnTo>
                      <a:pt x="981" y="188"/>
                    </a:lnTo>
                    <a:lnTo>
                      <a:pt x="792"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0" name="Google Shape;790;p148"/>
              <p:cNvSpPr/>
              <p:nvPr/>
            </p:nvSpPr>
            <p:spPr>
              <a:xfrm>
                <a:off x="2111700" y="951400"/>
                <a:ext cx="28300" cy="28275"/>
              </a:xfrm>
              <a:custGeom>
                <a:avLst/>
                <a:gdLst/>
                <a:ahLst/>
                <a:cxnLst/>
                <a:rect l="l" t="t" r="r" b="b"/>
                <a:pathLst>
                  <a:path w="1132" h="1131" extrusionOk="0">
                    <a:moveTo>
                      <a:pt x="566" y="0"/>
                    </a:moveTo>
                    <a:lnTo>
                      <a:pt x="453" y="38"/>
                    </a:lnTo>
                    <a:lnTo>
                      <a:pt x="340" y="75"/>
                    </a:lnTo>
                    <a:lnTo>
                      <a:pt x="151" y="188"/>
                    </a:lnTo>
                    <a:lnTo>
                      <a:pt x="38" y="339"/>
                    </a:lnTo>
                    <a:lnTo>
                      <a:pt x="0" y="452"/>
                    </a:lnTo>
                    <a:lnTo>
                      <a:pt x="0" y="565"/>
                    </a:lnTo>
                    <a:lnTo>
                      <a:pt x="0" y="679"/>
                    </a:lnTo>
                    <a:lnTo>
                      <a:pt x="38" y="792"/>
                    </a:lnTo>
                    <a:lnTo>
                      <a:pt x="151" y="980"/>
                    </a:lnTo>
                    <a:lnTo>
                      <a:pt x="340" y="1093"/>
                    </a:lnTo>
                    <a:lnTo>
                      <a:pt x="453" y="1131"/>
                    </a:lnTo>
                    <a:lnTo>
                      <a:pt x="679" y="1131"/>
                    </a:lnTo>
                    <a:lnTo>
                      <a:pt x="792" y="1093"/>
                    </a:lnTo>
                    <a:lnTo>
                      <a:pt x="943" y="980"/>
                    </a:lnTo>
                    <a:lnTo>
                      <a:pt x="1094" y="792"/>
                    </a:lnTo>
                    <a:lnTo>
                      <a:pt x="1094" y="679"/>
                    </a:lnTo>
                    <a:lnTo>
                      <a:pt x="1131" y="565"/>
                    </a:lnTo>
                    <a:lnTo>
                      <a:pt x="1094" y="452"/>
                    </a:lnTo>
                    <a:lnTo>
                      <a:pt x="1094" y="339"/>
                    </a:lnTo>
                    <a:lnTo>
                      <a:pt x="943" y="188"/>
                    </a:lnTo>
                    <a:lnTo>
                      <a:pt x="792"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1" name="Google Shape;791;p148"/>
              <p:cNvSpPr/>
              <p:nvPr/>
            </p:nvSpPr>
            <p:spPr>
              <a:xfrm>
                <a:off x="1713050" y="951400"/>
                <a:ext cx="28300" cy="28275"/>
              </a:xfrm>
              <a:custGeom>
                <a:avLst/>
                <a:gdLst/>
                <a:ahLst/>
                <a:cxnLst/>
                <a:rect l="l" t="t" r="r" b="b"/>
                <a:pathLst>
                  <a:path w="1132" h="1131" extrusionOk="0">
                    <a:moveTo>
                      <a:pt x="566" y="0"/>
                    </a:moveTo>
                    <a:lnTo>
                      <a:pt x="453" y="38"/>
                    </a:lnTo>
                    <a:lnTo>
                      <a:pt x="339" y="75"/>
                    </a:lnTo>
                    <a:lnTo>
                      <a:pt x="151" y="188"/>
                    </a:lnTo>
                    <a:lnTo>
                      <a:pt x="38" y="339"/>
                    </a:lnTo>
                    <a:lnTo>
                      <a:pt x="0" y="452"/>
                    </a:lnTo>
                    <a:lnTo>
                      <a:pt x="0" y="565"/>
                    </a:lnTo>
                    <a:lnTo>
                      <a:pt x="0" y="679"/>
                    </a:lnTo>
                    <a:lnTo>
                      <a:pt x="38" y="792"/>
                    </a:lnTo>
                    <a:lnTo>
                      <a:pt x="151" y="980"/>
                    </a:lnTo>
                    <a:lnTo>
                      <a:pt x="339" y="1093"/>
                    </a:lnTo>
                    <a:lnTo>
                      <a:pt x="453" y="1131"/>
                    </a:lnTo>
                    <a:lnTo>
                      <a:pt x="679" y="1131"/>
                    </a:lnTo>
                    <a:lnTo>
                      <a:pt x="754" y="1093"/>
                    </a:lnTo>
                    <a:lnTo>
                      <a:pt x="943" y="980"/>
                    </a:lnTo>
                    <a:lnTo>
                      <a:pt x="1056" y="792"/>
                    </a:lnTo>
                    <a:lnTo>
                      <a:pt x="1093" y="679"/>
                    </a:lnTo>
                    <a:lnTo>
                      <a:pt x="1131" y="565"/>
                    </a:lnTo>
                    <a:lnTo>
                      <a:pt x="1093" y="452"/>
                    </a:lnTo>
                    <a:lnTo>
                      <a:pt x="1056" y="339"/>
                    </a:lnTo>
                    <a:lnTo>
                      <a:pt x="943" y="188"/>
                    </a:lnTo>
                    <a:lnTo>
                      <a:pt x="754"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2" name="Google Shape;792;p148"/>
              <p:cNvSpPr/>
              <p:nvPr/>
            </p:nvSpPr>
            <p:spPr>
              <a:xfrm>
                <a:off x="1314375" y="951400"/>
                <a:ext cx="27375" cy="28275"/>
              </a:xfrm>
              <a:custGeom>
                <a:avLst/>
                <a:gdLst/>
                <a:ahLst/>
                <a:cxnLst/>
                <a:rect l="l" t="t" r="r" b="b"/>
                <a:pathLst>
                  <a:path w="1095" h="1131" extrusionOk="0">
                    <a:moveTo>
                      <a:pt x="529" y="0"/>
                    </a:moveTo>
                    <a:lnTo>
                      <a:pt x="416" y="38"/>
                    </a:lnTo>
                    <a:lnTo>
                      <a:pt x="340" y="75"/>
                    </a:lnTo>
                    <a:lnTo>
                      <a:pt x="152" y="188"/>
                    </a:lnTo>
                    <a:lnTo>
                      <a:pt x="39" y="339"/>
                    </a:lnTo>
                    <a:lnTo>
                      <a:pt x="1" y="452"/>
                    </a:lnTo>
                    <a:lnTo>
                      <a:pt x="1" y="565"/>
                    </a:lnTo>
                    <a:lnTo>
                      <a:pt x="1" y="679"/>
                    </a:lnTo>
                    <a:lnTo>
                      <a:pt x="39" y="792"/>
                    </a:lnTo>
                    <a:lnTo>
                      <a:pt x="152" y="980"/>
                    </a:lnTo>
                    <a:lnTo>
                      <a:pt x="340" y="1093"/>
                    </a:lnTo>
                    <a:lnTo>
                      <a:pt x="416" y="1131"/>
                    </a:lnTo>
                    <a:lnTo>
                      <a:pt x="642" y="1131"/>
                    </a:lnTo>
                    <a:lnTo>
                      <a:pt x="755" y="1093"/>
                    </a:lnTo>
                    <a:lnTo>
                      <a:pt x="943" y="980"/>
                    </a:lnTo>
                    <a:lnTo>
                      <a:pt x="1057" y="792"/>
                    </a:lnTo>
                    <a:lnTo>
                      <a:pt x="1094" y="679"/>
                    </a:lnTo>
                    <a:lnTo>
                      <a:pt x="1094" y="565"/>
                    </a:lnTo>
                    <a:lnTo>
                      <a:pt x="1094" y="452"/>
                    </a:lnTo>
                    <a:lnTo>
                      <a:pt x="1057" y="339"/>
                    </a:lnTo>
                    <a:lnTo>
                      <a:pt x="943" y="188"/>
                    </a:lnTo>
                    <a:lnTo>
                      <a:pt x="755" y="75"/>
                    </a:lnTo>
                    <a:lnTo>
                      <a:pt x="642" y="38"/>
                    </a:lnTo>
                    <a:lnTo>
                      <a:pt x="529"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3" name="Google Shape;793;p148"/>
              <p:cNvSpPr/>
              <p:nvPr/>
            </p:nvSpPr>
            <p:spPr>
              <a:xfrm>
                <a:off x="914800" y="951400"/>
                <a:ext cx="28300" cy="28275"/>
              </a:xfrm>
              <a:custGeom>
                <a:avLst/>
                <a:gdLst/>
                <a:ahLst/>
                <a:cxnLst/>
                <a:rect l="l" t="t" r="r" b="b"/>
                <a:pathLst>
                  <a:path w="1132" h="1131" extrusionOk="0">
                    <a:moveTo>
                      <a:pt x="566" y="0"/>
                    </a:moveTo>
                    <a:lnTo>
                      <a:pt x="452" y="38"/>
                    </a:lnTo>
                    <a:lnTo>
                      <a:pt x="339" y="75"/>
                    </a:lnTo>
                    <a:lnTo>
                      <a:pt x="189" y="188"/>
                    </a:lnTo>
                    <a:lnTo>
                      <a:pt x="75" y="339"/>
                    </a:lnTo>
                    <a:lnTo>
                      <a:pt x="38" y="452"/>
                    </a:lnTo>
                    <a:lnTo>
                      <a:pt x="0" y="565"/>
                    </a:lnTo>
                    <a:lnTo>
                      <a:pt x="38" y="679"/>
                    </a:lnTo>
                    <a:lnTo>
                      <a:pt x="75" y="792"/>
                    </a:lnTo>
                    <a:lnTo>
                      <a:pt x="189" y="980"/>
                    </a:lnTo>
                    <a:lnTo>
                      <a:pt x="339" y="1093"/>
                    </a:lnTo>
                    <a:lnTo>
                      <a:pt x="452" y="1131"/>
                    </a:lnTo>
                    <a:lnTo>
                      <a:pt x="679" y="1131"/>
                    </a:lnTo>
                    <a:lnTo>
                      <a:pt x="792" y="1093"/>
                    </a:lnTo>
                    <a:lnTo>
                      <a:pt x="980" y="980"/>
                    </a:lnTo>
                    <a:lnTo>
                      <a:pt x="1093" y="792"/>
                    </a:lnTo>
                    <a:lnTo>
                      <a:pt x="1131" y="679"/>
                    </a:lnTo>
                    <a:lnTo>
                      <a:pt x="1131" y="565"/>
                    </a:lnTo>
                    <a:lnTo>
                      <a:pt x="1131" y="452"/>
                    </a:lnTo>
                    <a:lnTo>
                      <a:pt x="1093" y="339"/>
                    </a:lnTo>
                    <a:lnTo>
                      <a:pt x="980" y="188"/>
                    </a:lnTo>
                    <a:lnTo>
                      <a:pt x="792"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4" name="Google Shape;794;p148"/>
              <p:cNvSpPr/>
              <p:nvPr/>
            </p:nvSpPr>
            <p:spPr>
              <a:xfrm>
                <a:off x="516125" y="951400"/>
                <a:ext cx="28300" cy="28275"/>
              </a:xfrm>
              <a:custGeom>
                <a:avLst/>
                <a:gdLst/>
                <a:ahLst/>
                <a:cxnLst/>
                <a:rect l="l" t="t" r="r" b="b"/>
                <a:pathLst>
                  <a:path w="1132" h="1131" extrusionOk="0">
                    <a:moveTo>
                      <a:pt x="566" y="0"/>
                    </a:moveTo>
                    <a:lnTo>
                      <a:pt x="453" y="38"/>
                    </a:lnTo>
                    <a:lnTo>
                      <a:pt x="340" y="75"/>
                    </a:lnTo>
                    <a:lnTo>
                      <a:pt x="152" y="188"/>
                    </a:lnTo>
                    <a:lnTo>
                      <a:pt x="39" y="339"/>
                    </a:lnTo>
                    <a:lnTo>
                      <a:pt x="1" y="452"/>
                    </a:lnTo>
                    <a:lnTo>
                      <a:pt x="1" y="565"/>
                    </a:lnTo>
                    <a:lnTo>
                      <a:pt x="1" y="679"/>
                    </a:lnTo>
                    <a:lnTo>
                      <a:pt x="39" y="792"/>
                    </a:lnTo>
                    <a:lnTo>
                      <a:pt x="152" y="980"/>
                    </a:lnTo>
                    <a:lnTo>
                      <a:pt x="340" y="1093"/>
                    </a:lnTo>
                    <a:lnTo>
                      <a:pt x="453" y="1131"/>
                    </a:lnTo>
                    <a:lnTo>
                      <a:pt x="679" y="1131"/>
                    </a:lnTo>
                    <a:lnTo>
                      <a:pt x="793" y="1093"/>
                    </a:lnTo>
                    <a:lnTo>
                      <a:pt x="943" y="980"/>
                    </a:lnTo>
                    <a:lnTo>
                      <a:pt x="1094" y="792"/>
                    </a:lnTo>
                    <a:lnTo>
                      <a:pt x="1132" y="679"/>
                    </a:lnTo>
                    <a:lnTo>
                      <a:pt x="1132" y="565"/>
                    </a:lnTo>
                    <a:lnTo>
                      <a:pt x="1132" y="452"/>
                    </a:lnTo>
                    <a:lnTo>
                      <a:pt x="1094" y="339"/>
                    </a:lnTo>
                    <a:lnTo>
                      <a:pt x="943" y="188"/>
                    </a:lnTo>
                    <a:lnTo>
                      <a:pt x="793" y="75"/>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5" name="Google Shape;795;p148"/>
              <p:cNvSpPr/>
              <p:nvPr/>
            </p:nvSpPr>
            <p:spPr>
              <a:xfrm>
                <a:off x="266375" y="990025"/>
                <a:ext cx="7075925" cy="3773550"/>
              </a:xfrm>
              <a:custGeom>
                <a:avLst/>
                <a:gdLst/>
                <a:ahLst/>
                <a:cxnLst/>
                <a:rect l="l" t="t" r="r" b="b"/>
                <a:pathLst>
                  <a:path w="283037" h="150942" extrusionOk="0">
                    <a:moveTo>
                      <a:pt x="9765" y="2149"/>
                    </a:moveTo>
                    <a:lnTo>
                      <a:pt x="9915" y="2225"/>
                    </a:lnTo>
                    <a:lnTo>
                      <a:pt x="10066" y="2300"/>
                    </a:lnTo>
                    <a:lnTo>
                      <a:pt x="10179" y="2376"/>
                    </a:lnTo>
                    <a:lnTo>
                      <a:pt x="10292" y="2489"/>
                    </a:lnTo>
                    <a:lnTo>
                      <a:pt x="10368" y="2639"/>
                    </a:lnTo>
                    <a:lnTo>
                      <a:pt x="10406" y="2790"/>
                    </a:lnTo>
                    <a:lnTo>
                      <a:pt x="10406" y="2941"/>
                    </a:lnTo>
                    <a:lnTo>
                      <a:pt x="10406" y="3130"/>
                    </a:lnTo>
                    <a:lnTo>
                      <a:pt x="10368" y="3280"/>
                    </a:lnTo>
                    <a:lnTo>
                      <a:pt x="10292" y="3393"/>
                    </a:lnTo>
                    <a:lnTo>
                      <a:pt x="10179" y="3506"/>
                    </a:lnTo>
                    <a:lnTo>
                      <a:pt x="10066" y="3620"/>
                    </a:lnTo>
                    <a:lnTo>
                      <a:pt x="9915" y="3695"/>
                    </a:lnTo>
                    <a:lnTo>
                      <a:pt x="9765" y="3733"/>
                    </a:lnTo>
                    <a:lnTo>
                      <a:pt x="9614" y="3770"/>
                    </a:lnTo>
                    <a:lnTo>
                      <a:pt x="9463" y="3733"/>
                    </a:lnTo>
                    <a:lnTo>
                      <a:pt x="9312" y="3695"/>
                    </a:lnTo>
                    <a:lnTo>
                      <a:pt x="9162" y="3620"/>
                    </a:lnTo>
                    <a:lnTo>
                      <a:pt x="9048" y="3506"/>
                    </a:lnTo>
                    <a:lnTo>
                      <a:pt x="8935" y="3393"/>
                    </a:lnTo>
                    <a:lnTo>
                      <a:pt x="8860" y="3280"/>
                    </a:lnTo>
                    <a:lnTo>
                      <a:pt x="8822" y="3130"/>
                    </a:lnTo>
                    <a:lnTo>
                      <a:pt x="8822" y="2941"/>
                    </a:lnTo>
                    <a:lnTo>
                      <a:pt x="8822" y="2790"/>
                    </a:lnTo>
                    <a:lnTo>
                      <a:pt x="8860" y="2639"/>
                    </a:lnTo>
                    <a:lnTo>
                      <a:pt x="8935" y="2489"/>
                    </a:lnTo>
                    <a:lnTo>
                      <a:pt x="9048" y="2376"/>
                    </a:lnTo>
                    <a:lnTo>
                      <a:pt x="9162" y="2300"/>
                    </a:lnTo>
                    <a:lnTo>
                      <a:pt x="9312" y="2225"/>
                    </a:lnTo>
                    <a:lnTo>
                      <a:pt x="9463" y="2149"/>
                    </a:lnTo>
                    <a:close/>
                    <a:moveTo>
                      <a:pt x="25749" y="2149"/>
                    </a:moveTo>
                    <a:lnTo>
                      <a:pt x="25899" y="2225"/>
                    </a:lnTo>
                    <a:lnTo>
                      <a:pt x="26012" y="2300"/>
                    </a:lnTo>
                    <a:lnTo>
                      <a:pt x="26126" y="2376"/>
                    </a:lnTo>
                    <a:lnTo>
                      <a:pt x="26239" y="2489"/>
                    </a:lnTo>
                    <a:lnTo>
                      <a:pt x="26314" y="2639"/>
                    </a:lnTo>
                    <a:lnTo>
                      <a:pt x="26352" y="2790"/>
                    </a:lnTo>
                    <a:lnTo>
                      <a:pt x="26389" y="2941"/>
                    </a:lnTo>
                    <a:lnTo>
                      <a:pt x="26352" y="3130"/>
                    </a:lnTo>
                    <a:lnTo>
                      <a:pt x="26314" y="3280"/>
                    </a:lnTo>
                    <a:lnTo>
                      <a:pt x="26239" y="3393"/>
                    </a:lnTo>
                    <a:lnTo>
                      <a:pt x="26126" y="3506"/>
                    </a:lnTo>
                    <a:lnTo>
                      <a:pt x="26012" y="3620"/>
                    </a:lnTo>
                    <a:lnTo>
                      <a:pt x="25899" y="3695"/>
                    </a:lnTo>
                    <a:lnTo>
                      <a:pt x="25749" y="3733"/>
                    </a:lnTo>
                    <a:lnTo>
                      <a:pt x="25560" y="3770"/>
                    </a:lnTo>
                    <a:lnTo>
                      <a:pt x="25409" y="3733"/>
                    </a:lnTo>
                    <a:lnTo>
                      <a:pt x="25259" y="3695"/>
                    </a:lnTo>
                    <a:lnTo>
                      <a:pt x="25108" y="3620"/>
                    </a:lnTo>
                    <a:lnTo>
                      <a:pt x="24995" y="3506"/>
                    </a:lnTo>
                    <a:lnTo>
                      <a:pt x="24919" y="3393"/>
                    </a:lnTo>
                    <a:lnTo>
                      <a:pt x="24844" y="3280"/>
                    </a:lnTo>
                    <a:lnTo>
                      <a:pt x="24768" y="3130"/>
                    </a:lnTo>
                    <a:lnTo>
                      <a:pt x="24768" y="2941"/>
                    </a:lnTo>
                    <a:lnTo>
                      <a:pt x="24768" y="2790"/>
                    </a:lnTo>
                    <a:lnTo>
                      <a:pt x="24844" y="2639"/>
                    </a:lnTo>
                    <a:lnTo>
                      <a:pt x="24919" y="2489"/>
                    </a:lnTo>
                    <a:lnTo>
                      <a:pt x="24995" y="2376"/>
                    </a:lnTo>
                    <a:lnTo>
                      <a:pt x="25108" y="2300"/>
                    </a:lnTo>
                    <a:lnTo>
                      <a:pt x="25259" y="2225"/>
                    </a:lnTo>
                    <a:lnTo>
                      <a:pt x="25409" y="2149"/>
                    </a:lnTo>
                    <a:close/>
                    <a:moveTo>
                      <a:pt x="41695" y="2149"/>
                    </a:moveTo>
                    <a:lnTo>
                      <a:pt x="41846" y="2225"/>
                    </a:lnTo>
                    <a:lnTo>
                      <a:pt x="41996" y="2300"/>
                    </a:lnTo>
                    <a:lnTo>
                      <a:pt x="42109" y="2376"/>
                    </a:lnTo>
                    <a:lnTo>
                      <a:pt x="42185" y="2489"/>
                    </a:lnTo>
                    <a:lnTo>
                      <a:pt x="42260" y="2639"/>
                    </a:lnTo>
                    <a:lnTo>
                      <a:pt x="42336" y="2790"/>
                    </a:lnTo>
                    <a:lnTo>
                      <a:pt x="42336" y="2941"/>
                    </a:lnTo>
                    <a:lnTo>
                      <a:pt x="42336" y="3130"/>
                    </a:lnTo>
                    <a:lnTo>
                      <a:pt x="42260" y="3280"/>
                    </a:lnTo>
                    <a:lnTo>
                      <a:pt x="42185" y="3393"/>
                    </a:lnTo>
                    <a:lnTo>
                      <a:pt x="42109" y="3506"/>
                    </a:lnTo>
                    <a:lnTo>
                      <a:pt x="41996" y="3620"/>
                    </a:lnTo>
                    <a:lnTo>
                      <a:pt x="41846" y="3695"/>
                    </a:lnTo>
                    <a:lnTo>
                      <a:pt x="41695" y="3733"/>
                    </a:lnTo>
                    <a:lnTo>
                      <a:pt x="41544" y="3770"/>
                    </a:lnTo>
                    <a:lnTo>
                      <a:pt x="41356" y="3733"/>
                    </a:lnTo>
                    <a:lnTo>
                      <a:pt x="41205" y="3695"/>
                    </a:lnTo>
                    <a:lnTo>
                      <a:pt x="41092" y="3620"/>
                    </a:lnTo>
                    <a:lnTo>
                      <a:pt x="40941" y="3506"/>
                    </a:lnTo>
                    <a:lnTo>
                      <a:pt x="40865" y="3393"/>
                    </a:lnTo>
                    <a:lnTo>
                      <a:pt x="40790" y="3280"/>
                    </a:lnTo>
                    <a:lnTo>
                      <a:pt x="40752" y="3130"/>
                    </a:lnTo>
                    <a:lnTo>
                      <a:pt x="40715" y="2941"/>
                    </a:lnTo>
                    <a:lnTo>
                      <a:pt x="40752" y="2790"/>
                    </a:lnTo>
                    <a:lnTo>
                      <a:pt x="40790" y="2639"/>
                    </a:lnTo>
                    <a:lnTo>
                      <a:pt x="40865" y="2489"/>
                    </a:lnTo>
                    <a:lnTo>
                      <a:pt x="40941" y="2376"/>
                    </a:lnTo>
                    <a:lnTo>
                      <a:pt x="41092" y="2300"/>
                    </a:lnTo>
                    <a:lnTo>
                      <a:pt x="41205" y="2225"/>
                    </a:lnTo>
                    <a:lnTo>
                      <a:pt x="41356" y="2149"/>
                    </a:lnTo>
                    <a:close/>
                    <a:moveTo>
                      <a:pt x="57641" y="2149"/>
                    </a:moveTo>
                    <a:lnTo>
                      <a:pt x="57792" y="2225"/>
                    </a:lnTo>
                    <a:lnTo>
                      <a:pt x="57943" y="2300"/>
                    </a:lnTo>
                    <a:lnTo>
                      <a:pt x="58056" y="2376"/>
                    </a:lnTo>
                    <a:lnTo>
                      <a:pt x="58169" y="2489"/>
                    </a:lnTo>
                    <a:lnTo>
                      <a:pt x="58206" y="2639"/>
                    </a:lnTo>
                    <a:lnTo>
                      <a:pt x="58282" y="2790"/>
                    </a:lnTo>
                    <a:lnTo>
                      <a:pt x="58282" y="2941"/>
                    </a:lnTo>
                    <a:lnTo>
                      <a:pt x="58282" y="3130"/>
                    </a:lnTo>
                    <a:lnTo>
                      <a:pt x="58206" y="3280"/>
                    </a:lnTo>
                    <a:lnTo>
                      <a:pt x="58169" y="3393"/>
                    </a:lnTo>
                    <a:lnTo>
                      <a:pt x="58056" y="3506"/>
                    </a:lnTo>
                    <a:lnTo>
                      <a:pt x="57943" y="3620"/>
                    </a:lnTo>
                    <a:lnTo>
                      <a:pt x="57792" y="3695"/>
                    </a:lnTo>
                    <a:lnTo>
                      <a:pt x="57641" y="3733"/>
                    </a:lnTo>
                    <a:lnTo>
                      <a:pt x="57490" y="3770"/>
                    </a:lnTo>
                    <a:lnTo>
                      <a:pt x="57302" y="3733"/>
                    </a:lnTo>
                    <a:lnTo>
                      <a:pt x="57151" y="3695"/>
                    </a:lnTo>
                    <a:lnTo>
                      <a:pt x="57038" y="3620"/>
                    </a:lnTo>
                    <a:lnTo>
                      <a:pt x="56925" y="3506"/>
                    </a:lnTo>
                    <a:lnTo>
                      <a:pt x="56812" y="3393"/>
                    </a:lnTo>
                    <a:lnTo>
                      <a:pt x="56736" y="3280"/>
                    </a:lnTo>
                    <a:lnTo>
                      <a:pt x="56699" y="3130"/>
                    </a:lnTo>
                    <a:lnTo>
                      <a:pt x="56661" y="2941"/>
                    </a:lnTo>
                    <a:lnTo>
                      <a:pt x="56699" y="2790"/>
                    </a:lnTo>
                    <a:lnTo>
                      <a:pt x="56736" y="2639"/>
                    </a:lnTo>
                    <a:lnTo>
                      <a:pt x="56812" y="2489"/>
                    </a:lnTo>
                    <a:lnTo>
                      <a:pt x="56925" y="2376"/>
                    </a:lnTo>
                    <a:lnTo>
                      <a:pt x="57038" y="2300"/>
                    </a:lnTo>
                    <a:lnTo>
                      <a:pt x="57151" y="2225"/>
                    </a:lnTo>
                    <a:lnTo>
                      <a:pt x="57302" y="2149"/>
                    </a:lnTo>
                    <a:close/>
                    <a:moveTo>
                      <a:pt x="73587" y="2149"/>
                    </a:moveTo>
                    <a:lnTo>
                      <a:pt x="73738" y="2225"/>
                    </a:lnTo>
                    <a:lnTo>
                      <a:pt x="73889" y="2300"/>
                    </a:lnTo>
                    <a:lnTo>
                      <a:pt x="74002" y="2376"/>
                    </a:lnTo>
                    <a:lnTo>
                      <a:pt x="74115" y="2489"/>
                    </a:lnTo>
                    <a:lnTo>
                      <a:pt x="74190" y="2639"/>
                    </a:lnTo>
                    <a:lnTo>
                      <a:pt x="74228" y="2790"/>
                    </a:lnTo>
                    <a:lnTo>
                      <a:pt x="74228" y="2941"/>
                    </a:lnTo>
                    <a:lnTo>
                      <a:pt x="74228" y="3130"/>
                    </a:lnTo>
                    <a:lnTo>
                      <a:pt x="74190" y="3280"/>
                    </a:lnTo>
                    <a:lnTo>
                      <a:pt x="74115" y="3393"/>
                    </a:lnTo>
                    <a:lnTo>
                      <a:pt x="74002" y="3506"/>
                    </a:lnTo>
                    <a:lnTo>
                      <a:pt x="73889" y="3620"/>
                    </a:lnTo>
                    <a:lnTo>
                      <a:pt x="73738" y="3695"/>
                    </a:lnTo>
                    <a:lnTo>
                      <a:pt x="73587" y="3733"/>
                    </a:lnTo>
                    <a:lnTo>
                      <a:pt x="73436" y="3770"/>
                    </a:lnTo>
                    <a:lnTo>
                      <a:pt x="73286" y="3733"/>
                    </a:lnTo>
                    <a:lnTo>
                      <a:pt x="73135" y="3695"/>
                    </a:lnTo>
                    <a:lnTo>
                      <a:pt x="72984" y="3620"/>
                    </a:lnTo>
                    <a:lnTo>
                      <a:pt x="72871" y="3506"/>
                    </a:lnTo>
                    <a:lnTo>
                      <a:pt x="72758" y="3393"/>
                    </a:lnTo>
                    <a:lnTo>
                      <a:pt x="72682" y="3280"/>
                    </a:lnTo>
                    <a:lnTo>
                      <a:pt x="72645" y="3130"/>
                    </a:lnTo>
                    <a:lnTo>
                      <a:pt x="72645" y="2941"/>
                    </a:lnTo>
                    <a:lnTo>
                      <a:pt x="72645" y="2790"/>
                    </a:lnTo>
                    <a:lnTo>
                      <a:pt x="72682" y="2639"/>
                    </a:lnTo>
                    <a:lnTo>
                      <a:pt x="72758" y="2489"/>
                    </a:lnTo>
                    <a:lnTo>
                      <a:pt x="72871" y="2376"/>
                    </a:lnTo>
                    <a:lnTo>
                      <a:pt x="72984" y="2300"/>
                    </a:lnTo>
                    <a:lnTo>
                      <a:pt x="73135" y="2225"/>
                    </a:lnTo>
                    <a:lnTo>
                      <a:pt x="73286" y="2149"/>
                    </a:lnTo>
                    <a:close/>
                    <a:moveTo>
                      <a:pt x="89571" y="2149"/>
                    </a:moveTo>
                    <a:lnTo>
                      <a:pt x="89722" y="2225"/>
                    </a:lnTo>
                    <a:lnTo>
                      <a:pt x="89835" y="2300"/>
                    </a:lnTo>
                    <a:lnTo>
                      <a:pt x="89948" y="2376"/>
                    </a:lnTo>
                    <a:lnTo>
                      <a:pt x="90061" y="2489"/>
                    </a:lnTo>
                    <a:lnTo>
                      <a:pt x="90137" y="2639"/>
                    </a:lnTo>
                    <a:lnTo>
                      <a:pt x="90174" y="2790"/>
                    </a:lnTo>
                    <a:lnTo>
                      <a:pt x="90212" y="2941"/>
                    </a:lnTo>
                    <a:lnTo>
                      <a:pt x="90174" y="3130"/>
                    </a:lnTo>
                    <a:lnTo>
                      <a:pt x="90137" y="3280"/>
                    </a:lnTo>
                    <a:lnTo>
                      <a:pt x="90061" y="3393"/>
                    </a:lnTo>
                    <a:lnTo>
                      <a:pt x="89948" y="3506"/>
                    </a:lnTo>
                    <a:lnTo>
                      <a:pt x="89835" y="3620"/>
                    </a:lnTo>
                    <a:lnTo>
                      <a:pt x="89722" y="3695"/>
                    </a:lnTo>
                    <a:lnTo>
                      <a:pt x="89571" y="3733"/>
                    </a:lnTo>
                    <a:lnTo>
                      <a:pt x="89383" y="3770"/>
                    </a:lnTo>
                    <a:lnTo>
                      <a:pt x="89232" y="3733"/>
                    </a:lnTo>
                    <a:lnTo>
                      <a:pt x="89081" y="3695"/>
                    </a:lnTo>
                    <a:lnTo>
                      <a:pt x="88930" y="3620"/>
                    </a:lnTo>
                    <a:lnTo>
                      <a:pt x="88817" y="3506"/>
                    </a:lnTo>
                    <a:lnTo>
                      <a:pt x="88742" y="3393"/>
                    </a:lnTo>
                    <a:lnTo>
                      <a:pt x="88666" y="3280"/>
                    </a:lnTo>
                    <a:lnTo>
                      <a:pt x="88591" y="3130"/>
                    </a:lnTo>
                    <a:lnTo>
                      <a:pt x="88591" y="2941"/>
                    </a:lnTo>
                    <a:lnTo>
                      <a:pt x="88591" y="2790"/>
                    </a:lnTo>
                    <a:lnTo>
                      <a:pt x="88666" y="2639"/>
                    </a:lnTo>
                    <a:lnTo>
                      <a:pt x="88742" y="2489"/>
                    </a:lnTo>
                    <a:lnTo>
                      <a:pt x="88817" y="2376"/>
                    </a:lnTo>
                    <a:lnTo>
                      <a:pt x="88930" y="2300"/>
                    </a:lnTo>
                    <a:lnTo>
                      <a:pt x="89081" y="2225"/>
                    </a:lnTo>
                    <a:lnTo>
                      <a:pt x="89232" y="2149"/>
                    </a:lnTo>
                    <a:close/>
                    <a:moveTo>
                      <a:pt x="105517" y="2149"/>
                    </a:moveTo>
                    <a:lnTo>
                      <a:pt x="105668" y="2225"/>
                    </a:lnTo>
                    <a:lnTo>
                      <a:pt x="105781" y="2300"/>
                    </a:lnTo>
                    <a:lnTo>
                      <a:pt x="105932" y="2376"/>
                    </a:lnTo>
                    <a:lnTo>
                      <a:pt x="106007" y="2489"/>
                    </a:lnTo>
                    <a:lnTo>
                      <a:pt x="106083" y="2639"/>
                    </a:lnTo>
                    <a:lnTo>
                      <a:pt x="106120" y="2790"/>
                    </a:lnTo>
                    <a:lnTo>
                      <a:pt x="106158" y="2941"/>
                    </a:lnTo>
                    <a:lnTo>
                      <a:pt x="106120" y="3130"/>
                    </a:lnTo>
                    <a:lnTo>
                      <a:pt x="106083" y="3280"/>
                    </a:lnTo>
                    <a:lnTo>
                      <a:pt x="106007" y="3393"/>
                    </a:lnTo>
                    <a:lnTo>
                      <a:pt x="105932" y="3506"/>
                    </a:lnTo>
                    <a:lnTo>
                      <a:pt x="105781" y="3620"/>
                    </a:lnTo>
                    <a:lnTo>
                      <a:pt x="105668" y="3695"/>
                    </a:lnTo>
                    <a:lnTo>
                      <a:pt x="105517" y="3733"/>
                    </a:lnTo>
                    <a:lnTo>
                      <a:pt x="105329" y="3770"/>
                    </a:lnTo>
                    <a:lnTo>
                      <a:pt x="105178" y="3733"/>
                    </a:lnTo>
                    <a:lnTo>
                      <a:pt x="105027" y="3695"/>
                    </a:lnTo>
                    <a:lnTo>
                      <a:pt x="104914" y="3620"/>
                    </a:lnTo>
                    <a:lnTo>
                      <a:pt x="104763" y="3506"/>
                    </a:lnTo>
                    <a:lnTo>
                      <a:pt x="104688" y="3393"/>
                    </a:lnTo>
                    <a:lnTo>
                      <a:pt x="104613" y="3280"/>
                    </a:lnTo>
                    <a:lnTo>
                      <a:pt x="104575" y="3130"/>
                    </a:lnTo>
                    <a:lnTo>
                      <a:pt x="104537" y="2941"/>
                    </a:lnTo>
                    <a:lnTo>
                      <a:pt x="104575" y="2790"/>
                    </a:lnTo>
                    <a:lnTo>
                      <a:pt x="104613" y="2639"/>
                    </a:lnTo>
                    <a:lnTo>
                      <a:pt x="104688" y="2489"/>
                    </a:lnTo>
                    <a:lnTo>
                      <a:pt x="104763" y="2376"/>
                    </a:lnTo>
                    <a:lnTo>
                      <a:pt x="104914" y="2300"/>
                    </a:lnTo>
                    <a:lnTo>
                      <a:pt x="105027" y="2225"/>
                    </a:lnTo>
                    <a:lnTo>
                      <a:pt x="105178" y="2149"/>
                    </a:lnTo>
                    <a:close/>
                    <a:moveTo>
                      <a:pt x="121464" y="2149"/>
                    </a:moveTo>
                    <a:lnTo>
                      <a:pt x="121614" y="2225"/>
                    </a:lnTo>
                    <a:lnTo>
                      <a:pt x="121765" y="2300"/>
                    </a:lnTo>
                    <a:lnTo>
                      <a:pt x="121878" y="2376"/>
                    </a:lnTo>
                    <a:lnTo>
                      <a:pt x="121954" y="2489"/>
                    </a:lnTo>
                    <a:lnTo>
                      <a:pt x="122029" y="2639"/>
                    </a:lnTo>
                    <a:lnTo>
                      <a:pt x="122104" y="2790"/>
                    </a:lnTo>
                    <a:lnTo>
                      <a:pt x="122104" y="2941"/>
                    </a:lnTo>
                    <a:lnTo>
                      <a:pt x="122104" y="3130"/>
                    </a:lnTo>
                    <a:lnTo>
                      <a:pt x="122029" y="3280"/>
                    </a:lnTo>
                    <a:lnTo>
                      <a:pt x="121954" y="3393"/>
                    </a:lnTo>
                    <a:lnTo>
                      <a:pt x="121878" y="3506"/>
                    </a:lnTo>
                    <a:lnTo>
                      <a:pt x="121765" y="3620"/>
                    </a:lnTo>
                    <a:lnTo>
                      <a:pt x="121614" y="3695"/>
                    </a:lnTo>
                    <a:lnTo>
                      <a:pt x="121464" y="3733"/>
                    </a:lnTo>
                    <a:lnTo>
                      <a:pt x="121313" y="3770"/>
                    </a:lnTo>
                    <a:lnTo>
                      <a:pt x="121124" y="3733"/>
                    </a:lnTo>
                    <a:lnTo>
                      <a:pt x="120973" y="3695"/>
                    </a:lnTo>
                    <a:lnTo>
                      <a:pt x="120860" y="3620"/>
                    </a:lnTo>
                    <a:lnTo>
                      <a:pt x="120747" y="3506"/>
                    </a:lnTo>
                    <a:lnTo>
                      <a:pt x="120634" y="3393"/>
                    </a:lnTo>
                    <a:lnTo>
                      <a:pt x="120559" y="3280"/>
                    </a:lnTo>
                    <a:lnTo>
                      <a:pt x="120521" y="3130"/>
                    </a:lnTo>
                    <a:lnTo>
                      <a:pt x="120483" y="2941"/>
                    </a:lnTo>
                    <a:lnTo>
                      <a:pt x="120521" y="2790"/>
                    </a:lnTo>
                    <a:lnTo>
                      <a:pt x="120559" y="2639"/>
                    </a:lnTo>
                    <a:lnTo>
                      <a:pt x="120634" y="2489"/>
                    </a:lnTo>
                    <a:lnTo>
                      <a:pt x="120747" y="2376"/>
                    </a:lnTo>
                    <a:lnTo>
                      <a:pt x="120860" y="2300"/>
                    </a:lnTo>
                    <a:lnTo>
                      <a:pt x="120973" y="2225"/>
                    </a:lnTo>
                    <a:lnTo>
                      <a:pt x="121124" y="2149"/>
                    </a:lnTo>
                    <a:close/>
                    <a:moveTo>
                      <a:pt x="137410" y="2149"/>
                    </a:moveTo>
                    <a:lnTo>
                      <a:pt x="137561" y="2225"/>
                    </a:lnTo>
                    <a:lnTo>
                      <a:pt x="137711" y="2300"/>
                    </a:lnTo>
                    <a:lnTo>
                      <a:pt x="137824" y="2376"/>
                    </a:lnTo>
                    <a:lnTo>
                      <a:pt x="137938" y="2489"/>
                    </a:lnTo>
                    <a:lnTo>
                      <a:pt x="138013" y="2639"/>
                    </a:lnTo>
                    <a:lnTo>
                      <a:pt x="138051" y="2790"/>
                    </a:lnTo>
                    <a:lnTo>
                      <a:pt x="138051" y="2941"/>
                    </a:lnTo>
                    <a:lnTo>
                      <a:pt x="138051" y="3130"/>
                    </a:lnTo>
                    <a:lnTo>
                      <a:pt x="138013" y="3280"/>
                    </a:lnTo>
                    <a:lnTo>
                      <a:pt x="137938" y="3393"/>
                    </a:lnTo>
                    <a:lnTo>
                      <a:pt x="137824" y="3506"/>
                    </a:lnTo>
                    <a:lnTo>
                      <a:pt x="137711" y="3620"/>
                    </a:lnTo>
                    <a:lnTo>
                      <a:pt x="137561" y="3695"/>
                    </a:lnTo>
                    <a:lnTo>
                      <a:pt x="137410" y="3733"/>
                    </a:lnTo>
                    <a:lnTo>
                      <a:pt x="137259" y="3770"/>
                    </a:lnTo>
                    <a:lnTo>
                      <a:pt x="137108" y="3733"/>
                    </a:lnTo>
                    <a:lnTo>
                      <a:pt x="136957" y="3695"/>
                    </a:lnTo>
                    <a:lnTo>
                      <a:pt x="136807" y="3620"/>
                    </a:lnTo>
                    <a:lnTo>
                      <a:pt x="136693" y="3506"/>
                    </a:lnTo>
                    <a:lnTo>
                      <a:pt x="136580" y="3393"/>
                    </a:lnTo>
                    <a:lnTo>
                      <a:pt x="136505" y="3280"/>
                    </a:lnTo>
                    <a:lnTo>
                      <a:pt x="136467" y="3130"/>
                    </a:lnTo>
                    <a:lnTo>
                      <a:pt x="136467" y="2941"/>
                    </a:lnTo>
                    <a:lnTo>
                      <a:pt x="136467" y="2790"/>
                    </a:lnTo>
                    <a:lnTo>
                      <a:pt x="136505" y="2639"/>
                    </a:lnTo>
                    <a:lnTo>
                      <a:pt x="136580" y="2489"/>
                    </a:lnTo>
                    <a:lnTo>
                      <a:pt x="136693" y="2376"/>
                    </a:lnTo>
                    <a:lnTo>
                      <a:pt x="136807" y="2300"/>
                    </a:lnTo>
                    <a:lnTo>
                      <a:pt x="136957" y="2225"/>
                    </a:lnTo>
                    <a:lnTo>
                      <a:pt x="137108" y="2149"/>
                    </a:lnTo>
                    <a:close/>
                    <a:moveTo>
                      <a:pt x="15872" y="2753"/>
                    </a:moveTo>
                    <a:lnTo>
                      <a:pt x="15985" y="2790"/>
                    </a:lnTo>
                    <a:lnTo>
                      <a:pt x="16098" y="2866"/>
                    </a:lnTo>
                    <a:lnTo>
                      <a:pt x="16211" y="2941"/>
                    </a:lnTo>
                    <a:lnTo>
                      <a:pt x="16286" y="3054"/>
                    </a:lnTo>
                    <a:lnTo>
                      <a:pt x="16362" y="3167"/>
                    </a:lnTo>
                    <a:lnTo>
                      <a:pt x="16400" y="3280"/>
                    </a:lnTo>
                    <a:lnTo>
                      <a:pt x="16400" y="3431"/>
                    </a:lnTo>
                    <a:lnTo>
                      <a:pt x="16400" y="3544"/>
                    </a:lnTo>
                    <a:lnTo>
                      <a:pt x="16362" y="3695"/>
                    </a:lnTo>
                    <a:lnTo>
                      <a:pt x="16286" y="3808"/>
                    </a:lnTo>
                    <a:lnTo>
                      <a:pt x="16211" y="3921"/>
                    </a:lnTo>
                    <a:lnTo>
                      <a:pt x="16098" y="3997"/>
                    </a:lnTo>
                    <a:lnTo>
                      <a:pt x="15985" y="4072"/>
                    </a:lnTo>
                    <a:lnTo>
                      <a:pt x="15872" y="4110"/>
                    </a:lnTo>
                    <a:lnTo>
                      <a:pt x="15570" y="4110"/>
                    </a:lnTo>
                    <a:lnTo>
                      <a:pt x="15457" y="4072"/>
                    </a:lnTo>
                    <a:lnTo>
                      <a:pt x="15344" y="3997"/>
                    </a:lnTo>
                    <a:lnTo>
                      <a:pt x="15231" y="3921"/>
                    </a:lnTo>
                    <a:lnTo>
                      <a:pt x="15155" y="3808"/>
                    </a:lnTo>
                    <a:lnTo>
                      <a:pt x="15080" y="3695"/>
                    </a:lnTo>
                    <a:lnTo>
                      <a:pt x="15042" y="3544"/>
                    </a:lnTo>
                    <a:lnTo>
                      <a:pt x="15042" y="3431"/>
                    </a:lnTo>
                    <a:lnTo>
                      <a:pt x="15042" y="3280"/>
                    </a:lnTo>
                    <a:lnTo>
                      <a:pt x="15080" y="3167"/>
                    </a:lnTo>
                    <a:lnTo>
                      <a:pt x="15155" y="3054"/>
                    </a:lnTo>
                    <a:lnTo>
                      <a:pt x="15231" y="2941"/>
                    </a:lnTo>
                    <a:lnTo>
                      <a:pt x="15344" y="2866"/>
                    </a:lnTo>
                    <a:lnTo>
                      <a:pt x="15457" y="2790"/>
                    </a:lnTo>
                    <a:lnTo>
                      <a:pt x="15570" y="2753"/>
                    </a:lnTo>
                    <a:close/>
                    <a:moveTo>
                      <a:pt x="31818" y="2753"/>
                    </a:moveTo>
                    <a:lnTo>
                      <a:pt x="31931" y="2790"/>
                    </a:lnTo>
                    <a:lnTo>
                      <a:pt x="32044" y="2866"/>
                    </a:lnTo>
                    <a:lnTo>
                      <a:pt x="32157" y="2941"/>
                    </a:lnTo>
                    <a:lnTo>
                      <a:pt x="32233" y="3054"/>
                    </a:lnTo>
                    <a:lnTo>
                      <a:pt x="32308" y="3167"/>
                    </a:lnTo>
                    <a:lnTo>
                      <a:pt x="32346" y="3280"/>
                    </a:lnTo>
                    <a:lnTo>
                      <a:pt x="32346" y="3431"/>
                    </a:lnTo>
                    <a:lnTo>
                      <a:pt x="32346" y="3544"/>
                    </a:lnTo>
                    <a:lnTo>
                      <a:pt x="32308" y="3695"/>
                    </a:lnTo>
                    <a:lnTo>
                      <a:pt x="32233" y="3808"/>
                    </a:lnTo>
                    <a:lnTo>
                      <a:pt x="32157" y="3921"/>
                    </a:lnTo>
                    <a:lnTo>
                      <a:pt x="32044" y="3997"/>
                    </a:lnTo>
                    <a:lnTo>
                      <a:pt x="31931" y="4072"/>
                    </a:lnTo>
                    <a:lnTo>
                      <a:pt x="31818" y="4110"/>
                    </a:lnTo>
                    <a:lnTo>
                      <a:pt x="31516" y="4110"/>
                    </a:lnTo>
                    <a:lnTo>
                      <a:pt x="31403" y="4072"/>
                    </a:lnTo>
                    <a:lnTo>
                      <a:pt x="31290" y="3997"/>
                    </a:lnTo>
                    <a:lnTo>
                      <a:pt x="31177" y="3921"/>
                    </a:lnTo>
                    <a:lnTo>
                      <a:pt x="31102" y="3808"/>
                    </a:lnTo>
                    <a:lnTo>
                      <a:pt x="31026" y="3695"/>
                    </a:lnTo>
                    <a:lnTo>
                      <a:pt x="30989" y="3544"/>
                    </a:lnTo>
                    <a:lnTo>
                      <a:pt x="30989" y="3431"/>
                    </a:lnTo>
                    <a:lnTo>
                      <a:pt x="30989" y="3280"/>
                    </a:lnTo>
                    <a:lnTo>
                      <a:pt x="31026" y="3167"/>
                    </a:lnTo>
                    <a:lnTo>
                      <a:pt x="31102" y="3054"/>
                    </a:lnTo>
                    <a:lnTo>
                      <a:pt x="31177" y="2941"/>
                    </a:lnTo>
                    <a:lnTo>
                      <a:pt x="31290" y="2866"/>
                    </a:lnTo>
                    <a:lnTo>
                      <a:pt x="31403" y="2790"/>
                    </a:lnTo>
                    <a:lnTo>
                      <a:pt x="31516" y="2753"/>
                    </a:lnTo>
                    <a:close/>
                    <a:moveTo>
                      <a:pt x="47764" y="2753"/>
                    </a:moveTo>
                    <a:lnTo>
                      <a:pt x="47877" y="2790"/>
                    </a:lnTo>
                    <a:lnTo>
                      <a:pt x="48028" y="2866"/>
                    </a:lnTo>
                    <a:lnTo>
                      <a:pt x="48103" y="2941"/>
                    </a:lnTo>
                    <a:lnTo>
                      <a:pt x="48179" y="3054"/>
                    </a:lnTo>
                    <a:lnTo>
                      <a:pt x="48254" y="3167"/>
                    </a:lnTo>
                    <a:lnTo>
                      <a:pt x="48292" y="3280"/>
                    </a:lnTo>
                    <a:lnTo>
                      <a:pt x="48330" y="3431"/>
                    </a:lnTo>
                    <a:lnTo>
                      <a:pt x="48292" y="3544"/>
                    </a:lnTo>
                    <a:lnTo>
                      <a:pt x="48254" y="3695"/>
                    </a:lnTo>
                    <a:lnTo>
                      <a:pt x="48179" y="3808"/>
                    </a:lnTo>
                    <a:lnTo>
                      <a:pt x="48103" y="3921"/>
                    </a:lnTo>
                    <a:lnTo>
                      <a:pt x="48028" y="3997"/>
                    </a:lnTo>
                    <a:lnTo>
                      <a:pt x="47877" y="4072"/>
                    </a:lnTo>
                    <a:lnTo>
                      <a:pt x="47764" y="4110"/>
                    </a:lnTo>
                    <a:lnTo>
                      <a:pt x="47500" y="4110"/>
                    </a:lnTo>
                    <a:lnTo>
                      <a:pt x="47349" y="4072"/>
                    </a:lnTo>
                    <a:lnTo>
                      <a:pt x="47236" y="3997"/>
                    </a:lnTo>
                    <a:lnTo>
                      <a:pt x="47161" y="3921"/>
                    </a:lnTo>
                    <a:lnTo>
                      <a:pt x="47048" y="3808"/>
                    </a:lnTo>
                    <a:lnTo>
                      <a:pt x="47010" y="3695"/>
                    </a:lnTo>
                    <a:lnTo>
                      <a:pt x="46973" y="3544"/>
                    </a:lnTo>
                    <a:lnTo>
                      <a:pt x="46935" y="3431"/>
                    </a:lnTo>
                    <a:lnTo>
                      <a:pt x="46973" y="3280"/>
                    </a:lnTo>
                    <a:lnTo>
                      <a:pt x="47010" y="3167"/>
                    </a:lnTo>
                    <a:lnTo>
                      <a:pt x="47048" y="3054"/>
                    </a:lnTo>
                    <a:lnTo>
                      <a:pt x="47161" y="2941"/>
                    </a:lnTo>
                    <a:lnTo>
                      <a:pt x="47236" y="2866"/>
                    </a:lnTo>
                    <a:lnTo>
                      <a:pt x="47349" y="2790"/>
                    </a:lnTo>
                    <a:lnTo>
                      <a:pt x="47500" y="2753"/>
                    </a:lnTo>
                    <a:close/>
                    <a:moveTo>
                      <a:pt x="63710" y="2753"/>
                    </a:moveTo>
                    <a:lnTo>
                      <a:pt x="63861" y="2790"/>
                    </a:lnTo>
                    <a:lnTo>
                      <a:pt x="63974" y="2866"/>
                    </a:lnTo>
                    <a:lnTo>
                      <a:pt x="64050" y="2941"/>
                    </a:lnTo>
                    <a:lnTo>
                      <a:pt x="64163" y="3054"/>
                    </a:lnTo>
                    <a:lnTo>
                      <a:pt x="64200" y="3167"/>
                    </a:lnTo>
                    <a:lnTo>
                      <a:pt x="64238" y="3280"/>
                    </a:lnTo>
                    <a:lnTo>
                      <a:pt x="64276" y="3431"/>
                    </a:lnTo>
                    <a:lnTo>
                      <a:pt x="64238" y="3544"/>
                    </a:lnTo>
                    <a:lnTo>
                      <a:pt x="64200" y="3695"/>
                    </a:lnTo>
                    <a:lnTo>
                      <a:pt x="64163" y="3808"/>
                    </a:lnTo>
                    <a:lnTo>
                      <a:pt x="64050" y="3921"/>
                    </a:lnTo>
                    <a:lnTo>
                      <a:pt x="63974" y="3997"/>
                    </a:lnTo>
                    <a:lnTo>
                      <a:pt x="63861" y="4072"/>
                    </a:lnTo>
                    <a:lnTo>
                      <a:pt x="63710" y="4110"/>
                    </a:lnTo>
                    <a:lnTo>
                      <a:pt x="63446" y="4110"/>
                    </a:lnTo>
                    <a:lnTo>
                      <a:pt x="63333" y="4072"/>
                    </a:lnTo>
                    <a:lnTo>
                      <a:pt x="63183" y="3997"/>
                    </a:lnTo>
                    <a:lnTo>
                      <a:pt x="63107" y="3921"/>
                    </a:lnTo>
                    <a:lnTo>
                      <a:pt x="63032" y="3808"/>
                    </a:lnTo>
                    <a:lnTo>
                      <a:pt x="62956" y="3695"/>
                    </a:lnTo>
                    <a:lnTo>
                      <a:pt x="62919" y="3544"/>
                    </a:lnTo>
                    <a:lnTo>
                      <a:pt x="62881" y="3431"/>
                    </a:lnTo>
                    <a:lnTo>
                      <a:pt x="62919" y="3280"/>
                    </a:lnTo>
                    <a:lnTo>
                      <a:pt x="62956" y="3167"/>
                    </a:lnTo>
                    <a:lnTo>
                      <a:pt x="63032" y="3054"/>
                    </a:lnTo>
                    <a:lnTo>
                      <a:pt x="63107" y="2941"/>
                    </a:lnTo>
                    <a:lnTo>
                      <a:pt x="63183" y="2866"/>
                    </a:lnTo>
                    <a:lnTo>
                      <a:pt x="63333" y="2790"/>
                    </a:lnTo>
                    <a:lnTo>
                      <a:pt x="63446" y="2753"/>
                    </a:lnTo>
                    <a:close/>
                    <a:moveTo>
                      <a:pt x="79694" y="2753"/>
                    </a:moveTo>
                    <a:lnTo>
                      <a:pt x="79807" y="2790"/>
                    </a:lnTo>
                    <a:lnTo>
                      <a:pt x="79920" y="2866"/>
                    </a:lnTo>
                    <a:lnTo>
                      <a:pt x="80034" y="2941"/>
                    </a:lnTo>
                    <a:lnTo>
                      <a:pt x="80109" y="3054"/>
                    </a:lnTo>
                    <a:lnTo>
                      <a:pt x="80184" y="3167"/>
                    </a:lnTo>
                    <a:lnTo>
                      <a:pt x="80222" y="3280"/>
                    </a:lnTo>
                    <a:lnTo>
                      <a:pt x="80222" y="3431"/>
                    </a:lnTo>
                    <a:lnTo>
                      <a:pt x="80222" y="3544"/>
                    </a:lnTo>
                    <a:lnTo>
                      <a:pt x="80184" y="3695"/>
                    </a:lnTo>
                    <a:lnTo>
                      <a:pt x="80109" y="3808"/>
                    </a:lnTo>
                    <a:lnTo>
                      <a:pt x="80034" y="3921"/>
                    </a:lnTo>
                    <a:lnTo>
                      <a:pt x="79920" y="3997"/>
                    </a:lnTo>
                    <a:lnTo>
                      <a:pt x="79807" y="4072"/>
                    </a:lnTo>
                    <a:lnTo>
                      <a:pt x="79694" y="4110"/>
                    </a:lnTo>
                    <a:lnTo>
                      <a:pt x="79393" y="4110"/>
                    </a:lnTo>
                    <a:lnTo>
                      <a:pt x="79280" y="4072"/>
                    </a:lnTo>
                    <a:lnTo>
                      <a:pt x="79167" y="3997"/>
                    </a:lnTo>
                    <a:lnTo>
                      <a:pt x="79053" y="3921"/>
                    </a:lnTo>
                    <a:lnTo>
                      <a:pt x="78978" y="3808"/>
                    </a:lnTo>
                    <a:lnTo>
                      <a:pt x="78903" y="3695"/>
                    </a:lnTo>
                    <a:lnTo>
                      <a:pt x="78865" y="3544"/>
                    </a:lnTo>
                    <a:lnTo>
                      <a:pt x="78865" y="3431"/>
                    </a:lnTo>
                    <a:lnTo>
                      <a:pt x="78865" y="3280"/>
                    </a:lnTo>
                    <a:lnTo>
                      <a:pt x="78903" y="3167"/>
                    </a:lnTo>
                    <a:lnTo>
                      <a:pt x="78978" y="3054"/>
                    </a:lnTo>
                    <a:lnTo>
                      <a:pt x="79053" y="2941"/>
                    </a:lnTo>
                    <a:lnTo>
                      <a:pt x="79167" y="2866"/>
                    </a:lnTo>
                    <a:lnTo>
                      <a:pt x="79280" y="2790"/>
                    </a:lnTo>
                    <a:lnTo>
                      <a:pt x="79393" y="2753"/>
                    </a:lnTo>
                    <a:close/>
                    <a:moveTo>
                      <a:pt x="95640" y="2753"/>
                    </a:moveTo>
                    <a:lnTo>
                      <a:pt x="95754" y="2790"/>
                    </a:lnTo>
                    <a:lnTo>
                      <a:pt x="95867" y="2866"/>
                    </a:lnTo>
                    <a:lnTo>
                      <a:pt x="95980" y="2941"/>
                    </a:lnTo>
                    <a:lnTo>
                      <a:pt x="96055" y="3054"/>
                    </a:lnTo>
                    <a:lnTo>
                      <a:pt x="96131" y="3167"/>
                    </a:lnTo>
                    <a:lnTo>
                      <a:pt x="96168" y="3280"/>
                    </a:lnTo>
                    <a:lnTo>
                      <a:pt x="96168" y="3431"/>
                    </a:lnTo>
                    <a:lnTo>
                      <a:pt x="96168" y="3544"/>
                    </a:lnTo>
                    <a:lnTo>
                      <a:pt x="96131" y="3695"/>
                    </a:lnTo>
                    <a:lnTo>
                      <a:pt x="96055" y="3808"/>
                    </a:lnTo>
                    <a:lnTo>
                      <a:pt x="95980" y="3921"/>
                    </a:lnTo>
                    <a:lnTo>
                      <a:pt x="95867" y="3997"/>
                    </a:lnTo>
                    <a:lnTo>
                      <a:pt x="95754" y="4072"/>
                    </a:lnTo>
                    <a:lnTo>
                      <a:pt x="95640" y="4110"/>
                    </a:lnTo>
                    <a:lnTo>
                      <a:pt x="95339" y="4110"/>
                    </a:lnTo>
                    <a:lnTo>
                      <a:pt x="95226" y="4072"/>
                    </a:lnTo>
                    <a:lnTo>
                      <a:pt x="95113" y="3997"/>
                    </a:lnTo>
                    <a:lnTo>
                      <a:pt x="95000" y="3921"/>
                    </a:lnTo>
                    <a:lnTo>
                      <a:pt x="94924" y="3808"/>
                    </a:lnTo>
                    <a:lnTo>
                      <a:pt x="94849" y="3695"/>
                    </a:lnTo>
                    <a:lnTo>
                      <a:pt x="94811" y="3544"/>
                    </a:lnTo>
                    <a:lnTo>
                      <a:pt x="94811" y="3431"/>
                    </a:lnTo>
                    <a:lnTo>
                      <a:pt x="94811" y="3280"/>
                    </a:lnTo>
                    <a:lnTo>
                      <a:pt x="94849" y="3167"/>
                    </a:lnTo>
                    <a:lnTo>
                      <a:pt x="94924" y="3054"/>
                    </a:lnTo>
                    <a:lnTo>
                      <a:pt x="95000" y="2941"/>
                    </a:lnTo>
                    <a:lnTo>
                      <a:pt x="95113" y="2866"/>
                    </a:lnTo>
                    <a:lnTo>
                      <a:pt x="95226" y="2790"/>
                    </a:lnTo>
                    <a:lnTo>
                      <a:pt x="95339" y="2753"/>
                    </a:lnTo>
                    <a:close/>
                    <a:moveTo>
                      <a:pt x="111587" y="2753"/>
                    </a:moveTo>
                    <a:lnTo>
                      <a:pt x="111700" y="2790"/>
                    </a:lnTo>
                    <a:lnTo>
                      <a:pt x="111813" y="2866"/>
                    </a:lnTo>
                    <a:lnTo>
                      <a:pt x="111926" y="2941"/>
                    </a:lnTo>
                    <a:lnTo>
                      <a:pt x="112001" y="3054"/>
                    </a:lnTo>
                    <a:lnTo>
                      <a:pt x="112077" y="3167"/>
                    </a:lnTo>
                    <a:lnTo>
                      <a:pt x="112114" y="3280"/>
                    </a:lnTo>
                    <a:lnTo>
                      <a:pt x="112152" y="3431"/>
                    </a:lnTo>
                    <a:lnTo>
                      <a:pt x="112114" y="3544"/>
                    </a:lnTo>
                    <a:lnTo>
                      <a:pt x="112077" y="3695"/>
                    </a:lnTo>
                    <a:lnTo>
                      <a:pt x="112001" y="3808"/>
                    </a:lnTo>
                    <a:lnTo>
                      <a:pt x="111926" y="3921"/>
                    </a:lnTo>
                    <a:lnTo>
                      <a:pt x="111813" y="3997"/>
                    </a:lnTo>
                    <a:lnTo>
                      <a:pt x="111700" y="4072"/>
                    </a:lnTo>
                    <a:lnTo>
                      <a:pt x="111587" y="4110"/>
                    </a:lnTo>
                    <a:lnTo>
                      <a:pt x="111323" y="4110"/>
                    </a:lnTo>
                    <a:lnTo>
                      <a:pt x="111172" y="4072"/>
                    </a:lnTo>
                    <a:lnTo>
                      <a:pt x="111059" y="3997"/>
                    </a:lnTo>
                    <a:lnTo>
                      <a:pt x="110946" y="3921"/>
                    </a:lnTo>
                    <a:lnTo>
                      <a:pt x="110870" y="3808"/>
                    </a:lnTo>
                    <a:lnTo>
                      <a:pt x="110833" y="3695"/>
                    </a:lnTo>
                    <a:lnTo>
                      <a:pt x="110757" y="3544"/>
                    </a:lnTo>
                    <a:lnTo>
                      <a:pt x="110757" y="3431"/>
                    </a:lnTo>
                    <a:lnTo>
                      <a:pt x="110757" y="3280"/>
                    </a:lnTo>
                    <a:lnTo>
                      <a:pt x="110833" y="3167"/>
                    </a:lnTo>
                    <a:lnTo>
                      <a:pt x="110870" y="3054"/>
                    </a:lnTo>
                    <a:lnTo>
                      <a:pt x="110946" y="2941"/>
                    </a:lnTo>
                    <a:lnTo>
                      <a:pt x="111059" y="2866"/>
                    </a:lnTo>
                    <a:lnTo>
                      <a:pt x="111172" y="2790"/>
                    </a:lnTo>
                    <a:lnTo>
                      <a:pt x="111323" y="2753"/>
                    </a:lnTo>
                    <a:close/>
                    <a:moveTo>
                      <a:pt x="127533" y="2753"/>
                    </a:moveTo>
                    <a:lnTo>
                      <a:pt x="127684" y="2790"/>
                    </a:lnTo>
                    <a:lnTo>
                      <a:pt x="127797" y="2866"/>
                    </a:lnTo>
                    <a:lnTo>
                      <a:pt x="127872" y="2941"/>
                    </a:lnTo>
                    <a:lnTo>
                      <a:pt x="127985" y="3054"/>
                    </a:lnTo>
                    <a:lnTo>
                      <a:pt x="128023" y="3167"/>
                    </a:lnTo>
                    <a:lnTo>
                      <a:pt x="128061" y="3280"/>
                    </a:lnTo>
                    <a:lnTo>
                      <a:pt x="128098" y="3431"/>
                    </a:lnTo>
                    <a:lnTo>
                      <a:pt x="128061" y="3544"/>
                    </a:lnTo>
                    <a:lnTo>
                      <a:pt x="128023" y="3695"/>
                    </a:lnTo>
                    <a:lnTo>
                      <a:pt x="127985" y="3808"/>
                    </a:lnTo>
                    <a:lnTo>
                      <a:pt x="127872" y="3921"/>
                    </a:lnTo>
                    <a:lnTo>
                      <a:pt x="127797" y="3997"/>
                    </a:lnTo>
                    <a:lnTo>
                      <a:pt x="127684" y="4072"/>
                    </a:lnTo>
                    <a:lnTo>
                      <a:pt x="127533" y="4110"/>
                    </a:lnTo>
                    <a:lnTo>
                      <a:pt x="127269" y="4110"/>
                    </a:lnTo>
                    <a:lnTo>
                      <a:pt x="127118" y="4072"/>
                    </a:lnTo>
                    <a:lnTo>
                      <a:pt x="127005" y="3997"/>
                    </a:lnTo>
                    <a:lnTo>
                      <a:pt x="126930" y="3921"/>
                    </a:lnTo>
                    <a:lnTo>
                      <a:pt x="126817" y="3808"/>
                    </a:lnTo>
                    <a:lnTo>
                      <a:pt x="126779" y="3695"/>
                    </a:lnTo>
                    <a:lnTo>
                      <a:pt x="126741" y="3544"/>
                    </a:lnTo>
                    <a:lnTo>
                      <a:pt x="126704" y="3431"/>
                    </a:lnTo>
                    <a:lnTo>
                      <a:pt x="126741" y="3280"/>
                    </a:lnTo>
                    <a:lnTo>
                      <a:pt x="126779" y="3167"/>
                    </a:lnTo>
                    <a:lnTo>
                      <a:pt x="126817" y="3054"/>
                    </a:lnTo>
                    <a:lnTo>
                      <a:pt x="126930" y="2941"/>
                    </a:lnTo>
                    <a:lnTo>
                      <a:pt x="127005" y="2866"/>
                    </a:lnTo>
                    <a:lnTo>
                      <a:pt x="127118" y="2790"/>
                    </a:lnTo>
                    <a:lnTo>
                      <a:pt x="127269" y="2753"/>
                    </a:lnTo>
                    <a:close/>
                    <a:moveTo>
                      <a:pt x="143555" y="2677"/>
                    </a:moveTo>
                    <a:lnTo>
                      <a:pt x="143705" y="2715"/>
                    </a:lnTo>
                    <a:lnTo>
                      <a:pt x="143856" y="2790"/>
                    </a:lnTo>
                    <a:lnTo>
                      <a:pt x="143969" y="2903"/>
                    </a:lnTo>
                    <a:lnTo>
                      <a:pt x="144045" y="3016"/>
                    </a:lnTo>
                    <a:lnTo>
                      <a:pt x="144120" y="3130"/>
                    </a:lnTo>
                    <a:lnTo>
                      <a:pt x="144158" y="3280"/>
                    </a:lnTo>
                    <a:lnTo>
                      <a:pt x="144195" y="3431"/>
                    </a:lnTo>
                    <a:lnTo>
                      <a:pt x="144158" y="3582"/>
                    </a:lnTo>
                    <a:lnTo>
                      <a:pt x="144120" y="3733"/>
                    </a:lnTo>
                    <a:lnTo>
                      <a:pt x="144045" y="3846"/>
                    </a:lnTo>
                    <a:lnTo>
                      <a:pt x="143931" y="3997"/>
                    </a:lnTo>
                    <a:lnTo>
                      <a:pt x="143818" y="4072"/>
                    </a:lnTo>
                    <a:lnTo>
                      <a:pt x="143705" y="4147"/>
                    </a:lnTo>
                    <a:lnTo>
                      <a:pt x="143555" y="4185"/>
                    </a:lnTo>
                    <a:lnTo>
                      <a:pt x="143253" y="4185"/>
                    </a:lnTo>
                    <a:lnTo>
                      <a:pt x="143102" y="4147"/>
                    </a:lnTo>
                    <a:lnTo>
                      <a:pt x="142989" y="4072"/>
                    </a:lnTo>
                    <a:lnTo>
                      <a:pt x="142876" y="3997"/>
                    </a:lnTo>
                    <a:lnTo>
                      <a:pt x="142763" y="3883"/>
                    </a:lnTo>
                    <a:lnTo>
                      <a:pt x="142687" y="3733"/>
                    </a:lnTo>
                    <a:lnTo>
                      <a:pt x="142650" y="3582"/>
                    </a:lnTo>
                    <a:lnTo>
                      <a:pt x="142650" y="3431"/>
                    </a:lnTo>
                    <a:lnTo>
                      <a:pt x="142650" y="3280"/>
                    </a:lnTo>
                    <a:lnTo>
                      <a:pt x="142687" y="3130"/>
                    </a:lnTo>
                    <a:lnTo>
                      <a:pt x="142763" y="3016"/>
                    </a:lnTo>
                    <a:lnTo>
                      <a:pt x="142876" y="2903"/>
                    </a:lnTo>
                    <a:lnTo>
                      <a:pt x="142989" y="2790"/>
                    </a:lnTo>
                    <a:lnTo>
                      <a:pt x="143102" y="2715"/>
                    </a:lnTo>
                    <a:lnTo>
                      <a:pt x="143253" y="2677"/>
                    </a:lnTo>
                    <a:close/>
                    <a:moveTo>
                      <a:pt x="159501" y="2602"/>
                    </a:moveTo>
                    <a:lnTo>
                      <a:pt x="159652" y="2677"/>
                    </a:lnTo>
                    <a:lnTo>
                      <a:pt x="159802" y="2753"/>
                    </a:lnTo>
                    <a:lnTo>
                      <a:pt x="159915" y="2828"/>
                    </a:lnTo>
                    <a:lnTo>
                      <a:pt x="159991" y="2941"/>
                    </a:lnTo>
                    <a:lnTo>
                      <a:pt x="160066" y="3092"/>
                    </a:lnTo>
                    <a:lnTo>
                      <a:pt x="160142" y="3243"/>
                    </a:lnTo>
                    <a:lnTo>
                      <a:pt x="160142" y="3393"/>
                    </a:lnTo>
                    <a:lnTo>
                      <a:pt x="160142" y="3582"/>
                    </a:lnTo>
                    <a:lnTo>
                      <a:pt x="160066" y="3733"/>
                    </a:lnTo>
                    <a:lnTo>
                      <a:pt x="159991" y="3846"/>
                    </a:lnTo>
                    <a:lnTo>
                      <a:pt x="159915" y="3959"/>
                    </a:lnTo>
                    <a:lnTo>
                      <a:pt x="159802" y="4072"/>
                    </a:lnTo>
                    <a:lnTo>
                      <a:pt x="159652" y="4147"/>
                    </a:lnTo>
                    <a:lnTo>
                      <a:pt x="159501" y="4185"/>
                    </a:lnTo>
                    <a:lnTo>
                      <a:pt x="159350" y="4223"/>
                    </a:lnTo>
                    <a:lnTo>
                      <a:pt x="159161" y="4185"/>
                    </a:lnTo>
                    <a:lnTo>
                      <a:pt x="159011" y="4147"/>
                    </a:lnTo>
                    <a:lnTo>
                      <a:pt x="158898" y="4072"/>
                    </a:lnTo>
                    <a:lnTo>
                      <a:pt x="158784" y="3959"/>
                    </a:lnTo>
                    <a:lnTo>
                      <a:pt x="158671" y="3846"/>
                    </a:lnTo>
                    <a:lnTo>
                      <a:pt x="158596" y="3733"/>
                    </a:lnTo>
                    <a:lnTo>
                      <a:pt x="158558" y="3582"/>
                    </a:lnTo>
                    <a:lnTo>
                      <a:pt x="158521" y="3393"/>
                    </a:lnTo>
                    <a:lnTo>
                      <a:pt x="158558" y="3243"/>
                    </a:lnTo>
                    <a:lnTo>
                      <a:pt x="158596" y="3092"/>
                    </a:lnTo>
                    <a:lnTo>
                      <a:pt x="158671" y="2941"/>
                    </a:lnTo>
                    <a:lnTo>
                      <a:pt x="158784" y="2828"/>
                    </a:lnTo>
                    <a:lnTo>
                      <a:pt x="158898" y="2753"/>
                    </a:lnTo>
                    <a:lnTo>
                      <a:pt x="159011" y="2677"/>
                    </a:lnTo>
                    <a:lnTo>
                      <a:pt x="159161" y="2602"/>
                    </a:lnTo>
                    <a:close/>
                    <a:moveTo>
                      <a:pt x="175447" y="2602"/>
                    </a:moveTo>
                    <a:lnTo>
                      <a:pt x="175598" y="2677"/>
                    </a:lnTo>
                    <a:lnTo>
                      <a:pt x="175749" y="2753"/>
                    </a:lnTo>
                    <a:lnTo>
                      <a:pt x="175862" y="2828"/>
                    </a:lnTo>
                    <a:lnTo>
                      <a:pt x="175975" y="2941"/>
                    </a:lnTo>
                    <a:lnTo>
                      <a:pt x="176050" y="3092"/>
                    </a:lnTo>
                    <a:lnTo>
                      <a:pt x="176088" y="3243"/>
                    </a:lnTo>
                    <a:lnTo>
                      <a:pt x="176088" y="3393"/>
                    </a:lnTo>
                    <a:lnTo>
                      <a:pt x="176088" y="3582"/>
                    </a:lnTo>
                    <a:lnTo>
                      <a:pt x="176050" y="3733"/>
                    </a:lnTo>
                    <a:lnTo>
                      <a:pt x="175975" y="3846"/>
                    </a:lnTo>
                    <a:lnTo>
                      <a:pt x="175862" y="3959"/>
                    </a:lnTo>
                    <a:lnTo>
                      <a:pt x="175749" y="4072"/>
                    </a:lnTo>
                    <a:lnTo>
                      <a:pt x="175598" y="4147"/>
                    </a:lnTo>
                    <a:lnTo>
                      <a:pt x="175447" y="4185"/>
                    </a:lnTo>
                    <a:lnTo>
                      <a:pt x="175296" y="4223"/>
                    </a:lnTo>
                    <a:lnTo>
                      <a:pt x="175145" y="4185"/>
                    </a:lnTo>
                    <a:lnTo>
                      <a:pt x="174995" y="4147"/>
                    </a:lnTo>
                    <a:lnTo>
                      <a:pt x="174844" y="4072"/>
                    </a:lnTo>
                    <a:lnTo>
                      <a:pt x="174731" y="3959"/>
                    </a:lnTo>
                    <a:lnTo>
                      <a:pt x="174618" y="3846"/>
                    </a:lnTo>
                    <a:lnTo>
                      <a:pt x="174542" y="3733"/>
                    </a:lnTo>
                    <a:lnTo>
                      <a:pt x="174504" y="3582"/>
                    </a:lnTo>
                    <a:lnTo>
                      <a:pt x="174504" y="3393"/>
                    </a:lnTo>
                    <a:lnTo>
                      <a:pt x="174504" y="3243"/>
                    </a:lnTo>
                    <a:lnTo>
                      <a:pt x="174542" y="3092"/>
                    </a:lnTo>
                    <a:lnTo>
                      <a:pt x="174618" y="2941"/>
                    </a:lnTo>
                    <a:lnTo>
                      <a:pt x="174731" y="2828"/>
                    </a:lnTo>
                    <a:lnTo>
                      <a:pt x="174844" y="2753"/>
                    </a:lnTo>
                    <a:lnTo>
                      <a:pt x="174995" y="2677"/>
                    </a:lnTo>
                    <a:lnTo>
                      <a:pt x="175145" y="2602"/>
                    </a:lnTo>
                    <a:close/>
                    <a:moveTo>
                      <a:pt x="191393" y="2602"/>
                    </a:moveTo>
                    <a:lnTo>
                      <a:pt x="191582" y="2677"/>
                    </a:lnTo>
                    <a:lnTo>
                      <a:pt x="191695" y="2753"/>
                    </a:lnTo>
                    <a:lnTo>
                      <a:pt x="191808" y="2828"/>
                    </a:lnTo>
                    <a:lnTo>
                      <a:pt x="191921" y="2941"/>
                    </a:lnTo>
                    <a:lnTo>
                      <a:pt x="191996" y="3092"/>
                    </a:lnTo>
                    <a:lnTo>
                      <a:pt x="192034" y="3243"/>
                    </a:lnTo>
                    <a:lnTo>
                      <a:pt x="192072" y="3393"/>
                    </a:lnTo>
                    <a:lnTo>
                      <a:pt x="192034" y="3582"/>
                    </a:lnTo>
                    <a:lnTo>
                      <a:pt x="191996" y="3733"/>
                    </a:lnTo>
                    <a:lnTo>
                      <a:pt x="191921" y="3846"/>
                    </a:lnTo>
                    <a:lnTo>
                      <a:pt x="191808" y="3959"/>
                    </a:lnTo>
                    <a:lnTo>
                      <a:pt x="191695" y="4072"/>
                    </a:lnTo>
                    <a:lnTo>
                      <a:pt x="191582" y="4147"/>
                    </a:lnTo>
                    <a:lnTo>
                      <a:pt x="191393" y="4185"/>
                    </a:lnTo>
                    <a:lnTo>
                      <a:pt x="191242" y="4223"/>
                    </a:lnTo>
                    <a:lnTo>
                      <a:pt x="191092" y="4185"/>
                    </a:lnTo>
                    <a:lnTo>
                      <a:pt x="190941" y="4147"/>
                    </a:lnTo>
                    <a:lnTo>
                      <a:pt x="190790" y="4072"/>
                    </a:lnTo>
                    <a:lnTo>
                      <a:pt x="190677" y="3959"/>
                    </a:lnTo>
                    <a:lnTo>
                      <a:pt x="190564" y="3846"/>
                    </a:lnTo>
                    <a:lnTo>
                      <a:pt x="190488" y="3733"/>
                    </a:lnTo>
                    <a:lnTo>
                      <a:pt x="190451" y="3582"/>
                    </a:lnTo>
                    <a:lnTo>
                      <a:pt x="190451" y="3393"/>
                    </a:lnTo>
                    <a:lnTo>
                      <a:pt x="190451" y="3243"/>
                    </a:lnTo>
                    <a:lnTo>
                      <a:pt x="190488" y="3092"/>
                    </a:lnTo>
                    <a:lnTo>
                      <a:pt x="190564" y="2941"/>
                    </a:lnTo>
                    <a:lnTo>
                      <a:pt x="190677" y="2828"/>
                    </a:lnTo>
                    <a:lnTo>
                      <a:pt x="190790" y="2753"/>
                    </a:lnTo>
                    <a:lnTo>
                      <a:pt x="190941" y="2677"/>
                    </a:lnTo>
                    <a:lnTo>
                      <a:pt x="191092" y="2602"/>
                    </a:lnTo>
                    <a:close/>
                    <a:moveTo>
                      <a:pt x="207377" y="2602"/>
                    </a:moveTo>
                    <a:lnTo>
                      <a:pt x="207528" y="2677"/>
                    </a:lnTo>
                    <a:lnTo>
                      <a:pt x="207641" y="2753"/>
                    </a:lnTo>
                    <a:lnTo>
                      <a:pt x="207792" y="2828"/>
                    </a:lnTo>
                    <a:lnTo>
                      <a:pt x="207867" y="2941"/>
                    </a:lnTo>
                    <a:lnTo>
                      <a:pt x="207943" y="3092"/>
                    </a:lnTo>
                    <a:lnTo>
                      <a:pt x="207980" y="3243"/>
                    </a:lnTo>
                    <a:lnTo>
                      <a:pt x="208018" y="3393"/>
                    </a:lnTo>
                    <a:lnTo>
                      <a:pt x="207980" y="3582"/>
                    </a:lnTo>
                    <a:lnTo>
                      <a:pt x="207943" y="3733"/>
                    </a:lnTo>
                    <a:lnTo>
                      <a:pt x="207867" y="3846"/>
                    </a:lnTo>
                    <a:lnTo>
                      <a:pt x="207792" y="3959"/>
                    </a:lnTo>
                    <a:lnTo>
                      <a:pt x="207641" y="4072"/>
                    </a:lnTo>
                    <a:lnTo>
                      <a:pt x="207528" y="4147"/>
                    </a:lnTo>
                    <a:lnTo>
                      <a:pt x="207377" y="4185"/>
                    </a:lnTo>
                    <a:lnTo>
                      <a:pt x="207189" y="4223"/>
                    </a:lnTo>
                    <a:lnTo>
                      <a:pt x="207038" y="4185"/>
                    </a:lnTo>
                    <a:lnTo>
                      <a:pt x="206887" y="4147"/>
                    </a:lnTo>
                    <a:lnTo>
                      <a:pt x="206736" y="4072"/>
                    </a:lnTo>
                    <a:lnTo>
                      <a:pt x="206623" y="3959"/>
                    </a:lnTo>
                    <a:lnTo>
                      <a:pt x="206548" y="3846"/>
                    </a:lnTo>
                    <a:lnTo>
                      <a:pt x="206472" y="3733"/>
                    </a:lnTo>
                    <a:lnTo>
                      <a:pt x="206397" y="3582"/>
                    </a:lnTo>
                    <a:lnTo>
                      <a:pt x="206397" y="3393"/>
                    </a:lnTo>
                    <a:lnTo>
                      <a:pt x="206397" y="3243"/>
                    </a:lnTo>
                    <a:lnTo>
                      <a:pt x="206472" y="3092"/>
                    </a:lnTo>
                    <a:lnTo>
                      <a:pt x="206548" y="2941"/>
                    </a:lnTo>
                    <a:lnTo>
                      <a:pt x="206623" y="2828"/>
                    </a:lnTo>
                    <a:lnTo>
                      <a:pt x="206736" y="2753"/>
                    </a:lnTo>
                    <a:lnTo>
                      <a:pt x="206887" y="2677"/>
                    </a:lnTo>
                    <a:lnTo>
                      <a:pt x="207038" y="2602"/>
                    </a:lnTo>
                    <a:close/>
                    <a:moveTo>
                      <a:pt x="223323" y="2602"/>
                    </a:moveTo>
                    <a:lnTo>
                      <a:pt x="223474" y="2677"/>
                    </a:lnTo>
                    <a:lnTo>
                      <a:pt x="223625" y="2753"/>
                    </a:lnTo>
                    <a:lnTo>
                      <a:pt x="223738" y="2828"/>
                    </a:lnTo>
                    <a:lnTo>
                      <a:pt x="223813" y="2941"/>
                    </a:lnTo>
                    <a:lnTo>
                      <a:pt x="223889" y="3092"/>
                    </a:lnTo>
                    <a:lnTo>
                      <a:pt x="223964" y="3243"/>
                    </a:lnTo>
                    <a:lnTo>
                      <a:pt x="223964" y="3393"/>
                    </a:lnTo>
                    <a:lnTo>
                      <a:pt x="223964" y="3582"/>
                    </a:lnTo>
                    <a:lnTo>
                      <a:pt x="223889" y="3733"/>
                    </a:lnTo>
                    <a:lnTo>
                      <a:pt x="223813" y="3846"/>
                    </a:lnTo>
                    <a:lnTo>
                      <a:pt x="223738" y="3959"/>
                    </a:lnTo>
                    <a:lnTo>
                      <a:pt x="223625" y="4072"/>
                    </a:lnTo>
                    <a:lnTo>
                      <a:pt x="223474" y="4147"/>
                    </a:lnTo>
                    <a:lnTo>
                      <a:pt x="223323" y="4185"/>
                    </a:lnTo>
                    <a:lnTo>
                      <a:pt x="223172" y="4223"/>
                    </a:lnTo>
                    <a:lnTo>
                      <a:pt x="222984" y="4185"/>
                    </a:lnTo>
                    <a:lnTo>
                      <a:pt x="222833" y="4147"/>
                    </a:lnTo>
                    <a:lnTo>
                      <a:pt x="222720" y="4072"/>
                    </a:lnTo>
                    <a:lnTo>
                      <a:pt x="222607" y="3959"/>
                    </a:lnTo>
                    <a:lnTo>
                      <a:pt x="222494" y="3846"/>
                    </a:lnTo>
                    <a:lnTo>
                      <a:pt x="222418" y="3733"/>
                    </a:lnTo>
                    <a:lnTo>
                      <a:pt x="222381" y="3582"/>
                    </a:lnTo>
                    <a:lnTo>
                      <a:pt x="222343" y="3393"/>
                    </a:lnTo>
                    <a:lnTo>
                      <a:pt x="222381" y="3243"/>
                    </a:lnTo>
                    <a:lnTo>
                      <a:pt x="222418" y="3092"/>
                    </a:lnTo>
                    <a:lnTo>
                      <a:pt x="222494" y="2941"/>
                    </a:lnTo>
                    <a:lnTo>
                      <a:pt x="222607" y="2828"/>
                    </a:lnTo>
                    <a:lnTo>
                      <a:pt x="222720" y="2753"/>
                    </a:lnTo>
                    <a:lnTo>
                      <a:pt x="222833" y="2677"/>
                    </a:lnTo>
                    <a:lnTo>
                      <a:pt x="222984" y="2602"/>
                    </a:lnTo>
                    <a:close/>
                    <a:moveTo>
                      <a:pt x="239269" y="2602"/>
                    </a:moveTo>
                    <a:lnTo>
                      <a:pt x="239420" y="2677"/>
                    </a:lnTo>
                    <a:lnTo>
                      <a:pt x="239571" y="2753"/>
                    </a:lnTo>
                    <a:lnTo>
                      <a:pt x="239684" y="2828"/>
                    </a:lnTo>
                    <a:lnTo>
                      <a:pt x="239797" y="2941"/>
                    </a:lnTo>
                    <a:lnTo>
                      <a:pt x="239873" y="3092"/>
                    </a:lnTo>
                    <a:lnTo>
                      <a:pt x="239910" y="3243"/>
                    </a:lnTo>
                    <a:lnTo>
                      <a:pt x="239910" y="3393"/>
                    </a:lnTo>
                    <a:lnTo>
                      <a:pt x="239910" y="3582"/>
                    </a:lnTo>
                    <a:lnTo>
                      <a:pt x="239873" y="3733"/>
                    </a:lnTo>
                    <a:lnTo>
                      <a:pt x="239797" y="3846"/>
                    </a:lnTo>
                    <a:lnTo>
                      <a:pt x="239684" y="3959"/>
                    </a:lnTo>
                    <a:lnTo>
                      <a:pt x="239571" y="4072"/>
                    </a:lnTo>
                    <a:lnTo>
                      <a:pt x="239420" y="4147"/>
                    </a:lnTo>
                    <a:lnTo>
                      <a:pt x="239269" y="4185"/>
                    </a:lnTo>
                    <a:lnTo>
                      <a:pt x="239119" y="4223"/>
                    </a:lnTo>
                    <a:lnTo>
                      <a:pt x="238968" y="4185"/>
                    </a:lnTo>
                    <a:lnTo>
                      <a:pt x="238817" y="4147"/>
                    </a:lnTo>
                    <a:lnTo>
                      <a:pt x="238666" y="4072"/>
                    </a:lnTo>
                    <a:lnTo>
                      <a:pt x="238553" y="3959"/>
                    </a:lnTo>
                    <a:lnTo>
                      <a:pt x="238440" y="3846"/>
                    </a:lnTo>
                    <a:lnTo>
                      <a:pt x="238365" y="3733"/>
                    </a:lnTo>
                    <a:lnTo>
                      <a:pt x="238327" y="3582"/>
                    </a:lnTo>
                    <a:lnTo>
                      <a:pt x="238289" y="3393"/>
                    </a:lnTo>
                    <a:lnTo>
                      <a:pt x="238327" y="3243"/>
                    </a:lnTo>
                    <a:lnTo>
                      <a:pt x="238365" y="3092"/>
                    </a:lnTo>
                    <a:lnTo>
                      <a:pt x="238440" y="2941"/>
                    </a:lnTo>
                    <a:lnTo>
                      <a:pt x="238553" y="2828"/>
                    </a:lnTo>
                    <a:lnTo>
                      <a:pt x="238666" y="2753"/>
                    </a:lnTo>
                    <a:lnTo>
                      <a:pt x="238817" y="2677"/>
                    </a:lnTo>
                    <a:lnTo>
                      <a:pt x="238968" y="2602"/>
                    </a:lnTo>
                    <a:close/>
                    <a:moveTo>
                      <a:pt x="255216" y="2602"/>
                    </a:moveTo>
                    <a:lnTo>
                      <a:pt x="255366" y="2677"/>
                    </a:lnTo>
                    <a:lnTo>
                      <a:pt x="255517" y="2753"/>
                    </a:lnTo>
                    <a:lnTo>
                      <a:pt x="255630" y="2828"/>
                    </a:lnTo>
                    <a:lnTo>
                      <a:pt x="255743" y="2941"/>
                    </a:lnTo>
                    <a:lnTo>
                      <a:pt x="255819" y="3092"/>
                    </a:lnTo>
                    <a:lnTo>
                      <a:pt x="255857" y="3243"/>
                    </a:lnTo>
                    <a:lnTo>
                      <a:pt x="255894" y="3393"/>
                    </a:lnTo>
                    <a:lnTo>
                      <a:pt x="255857" y="3582"/>
                    </a:lnTo>
                    <a:lnTo>
                      <a:pt x="255819" y="3733"/>
                    </a:lnTo>
                    <a:lnTo>
                      <a:pt x="255743" y="3846"/>
                    </a:lnTo>
                    <a:lnTo>
                      <a:pt x="255630" y="3959"/>
                    </a:lnTo>
                    <a:lnTo>
                      <a:pt x="255517" y="4072"/>
                    </a:lnTo>
                    <a:lnTo>
                      <a:pt x="255366" y="4147"/>
                    </a:lnTo>
                    <a:lnTo>
                      <a:pt x="255216" y="4185"/>
                    </a:lnTo>
                    <a:lnTo>
                      <a:pt x="255065" y="4223"/>
                    </a:lnTo>
                    <a:lnTo>
                      <a:pt x="254914" y="4185"/>
                    </a:lnTo>
                    <a:lnTo>
                      <a:pt x="254763" y="4147"/>
                    </a:lnTo>
                    <a:lnTo>
                      <a:pt x="254612" y="4072"/>
                    </a:lnTo>
                    <a:lnTo>
                      <a:pt x="254499" y="3959"/>
                    </a:lnTo>
                    <a:lnTo>
                      <a:pt x="254386" y="3846"/>
                    </a:lnTo>
                    <a:lnTo>
                      <a:pt x="254311" y="3733"/>
                    </a:lnTo>
                    <a:lnTo>
                      <a:pt x="254273" y="3582"/>
                    </a:lnTo>
                    <a:lnTo>
                      <a:pt x="254273" y="3393"/>
                    </a:lnTo>
                    <a:lnTo>
                      <a:pt x="254273" y="3243"/>
                    </a:lnTo>
                    <a:lnTo>
                      <a:pt x="254311" y="3092"/>
                    </a:lnTo>
                    <a:lnTo>
                      <a:pt x="254386" y="2941"/>
                    </a:lnTo>
                    <a:lnTo>
                      <a:pt x="254499" y="2828"/>
                    </a:lnTo>
                    <a:lnTo>
                      <a:pt x="254612" y="2753"/>
                    </a:lnTo>
                    <a:lnTo>
                      <a:pt x="254763" y="2677"/>
                    </a:lnTo>
                    <a:lnTo>
                      <a:pt x="254914" y="2602"/>
                    </a:lnTo>
                    <a:close/>
                    <a:moveTo>
                      <a:pt x="271200" y="2602"/>
                    </a:moveTo>
                    <a:lnTo>
                      <a:pt x="271350" y="2677"/>
                    </a:lnTo>
                    <a:lnTo>
                      <a:pt x="271463" y="2753"/>
                    </a:lnTo>
                    <a:lnTo>
                      <a:pt x="271577" y="2828"/>
                    </a:lnTo>
                    <a:lnTo>
                      <a:pt x="271690" y="2941"/>
                    </a:lnTo>
                    <a:lnTo>
                      <a:pt x="271765" y="3092"/>
                    </a:lnTo>
                    <a:lnTo>
                      <a:pt x="271803" y="3243"/>
                    </a:lnTo>
                    <a:lnTo>
                      <a:pt x="271840" y="3393"/>
                    </a:lnTo>
                    <a:lnTo>
                      <a:pt x="271803" y="3582"/>
                    </a:lnTo>
                    <a:lnTo>
                      <a:pt x="271765" y="3733"/>
                    </a:lnTo>
                    <a:lnTo>
                      <a:pt x="271690" y="3846"/>
                    </a:lnTo>
                    <a:lnTo>
                      <a:pt x="271577" y="3959"/>
                    </a:lnTo>
                    <a:lnTo>
                      <a:pt x="271463" y="4072"/>
                    </a:lnTo>
                    <a:lnTo>
                      <a:pt x="271350" y="4147"/>
                    </a:lnTo>
                    <a:lnTo>
                      <a:pt x="271200" y="4185"/>
                    </a:lnTo>
                    <a:lnTo>
                      <a:pt x="271011" y="4223"/>
                    </a:lnTo>
                    <a:lnTo>
                      <a:pt x="270860" y="4185"/>
                    </a:lnTo>
                    <a:lnTo>
                      <a:pt x="270709" y="4147"/>
                    </a:lnTo>
                    <a:lnTo>
                      <a:pt x="270559" y="4072"/>
                    </a:lnTo>
                    <a:lnTo>
                      <a:pt x="270446" y="3959"/>
                    </a:lnTo>
                    <a:lnTo>
                      <a:pt x="270370" y="3846"/>
                    </a:lnTo>
                    <a:lnTo>
                      <a:pt x="270295" y="3733"/>
                    </a:lnTo>
                    <a:lnTo>
                      <a:pt x="270219" y="3582"/>
                    </a:lnTo>
                    <a:lnTo>
                      <a:pt x="270219" y="3393"/>
                    </a:lnTo>
                    <a:lnTo>
                      <a:pt x="270219" y="3243"/>
                    </a:lnTo>
                    <a:lnTo>
                      <a:pt x="270295" y="3092"/>
                    </a:lnTo>
                    <a:lnTo>
                      <a:pt x="270370" y="2941"/>
                    </a:lnTo>
                    <a:lnTo>
                      <a:pt x="270446" y="2828"/>
                    </a:lnTo>
                    <a:lnTo>
                      <a:pt x="270559" y="2753"/>
                    </a:lnTo>
                    <a:lnTo>
                      <a:pt x="270709" y="2677"/>
                    </a:lnTo>
                    <a:lnTo>
                      <a:pt x="270860" y="2602"/>
                    </a:lnTo>
                    <a:close/>
                    <a:moveTo>
                      <a:pt x="5920" y="3205"/>
                    </a:moveTo>
                    <a:lnTo>
                      <a:pt x="6108" y="3243"/>
                    </a:lnTo>
                    <a:lnTo>
                      <a:pt x="6296" y="3318"/>
                    </a:lnTo>
                    <a:lnTo>
                      <a:pt x="6410" y="3431"/>
                    </a:lnTo>
                    <a:lnTo>
                      <a:pt x="6485" y="3620"/>
                    </a:lnTo>
                    <a:lnTo>
                      <a:pt x="6523" y="3808"/>
                    </a:lnTo>
                    <a:lnTo>
                      <a:pt x="6523" y="3959"/>
                    </a:lnTo>
                    <a:lnTo>
                      <a:pt x="6447" y="4110"/>
                    </a:lnTo>
                    <a:lnTo>
                      <a:pt x="6372" y="4260"/>
                    </a:lnTo>
                    <a:lnTo>
                      <a:pt x="6259" y="4374"/>
                    </a:lnTo>
                    <a:lnTo>
                      <a:pt x="6108" y="4449"/>
                    </a:lnTo>
                    <a:lnTo>
                      <a:pt x="5957" y="4524"/>
                    </a:lnTo>
                    <a:lnTo>
                      <a:pt x="5806" y="4562"/>
                    </a:lnTo>
                    <a:lnTo>
                      <a:pt x="5505" y="4562"/>
                    </a:lnTo>
                    <a:lnTo>
                      <a:pt x="5392" y="4487"/>
                    </a:lnTo>
                    <a:lnTo>
                      <a:pt x="5279" y="4411"/>
                    </a:lnTo>
                    <a:lnTo>
                      <a:pt x="5203" y="4260"/>
                    </a:lnTo>
                    <a:lnTo>
                      <a:pt x="5166" y="4110"/>
                    </a:lnTo>
                    <a:lnTo>
                      <a:pt x="5166" y="3883"/>
                    </a:lnTo>
                    <a:lnTo>
                      <a:pt x="5241" y="3657"/>
                    </a:lnTo>
                    <a:lnTo>
                      <a:pt x="5354" y="3469"/>
                    </a:lnTo>
                    <a:lnTo>
                      <a:pt x="5543" y="3318"/>
                    </a:lnTo>
                    <a:lnTo>
                      <a:pt x="5731" y="3243"/>
                    </a:lnTo>
                    <a:lnTo>
                      <a:pt x="5920" y="3205"/>
                    </a:lnTo>
                    <a:close/>
                    <a:moveTo>
                      <a:pt x="21941" y="3356"/>
                    </a:moveTo>
                    <a:lnTo>
                      <a:pt x="22054" y="3393"/>
                    </a:lnTo>
                    <a:lnTo>
                      <a:pt x="22243" y="3544"/>
                    </a:lnTo>
                    <a:lnTo>
                      <a:pt x="22356" y="3733"/>
                    </a:lnTo>
                    <a:lnTo>
                      <a:pt x="22393" y="3846"/>
                    </a:lnTo>
                    <a:lnTo>
                      <a:pt x="22431" y="3959"/>
                    </a:lnTo>
                    <a:lnTo>
                      <a:pt x="22393" y="4072"/>
                    </a:lnTo>
                    <a:lnTo>
                      <a:pt x="22356" y="4185"/>
                    </a:lnTo>
                    <a:lnTo>
                      <a:pt x="22243" y="4374"/>
                    </a:lnTo>
                    <a:lnTo>
                      <a:pt x="22054" y="4524"/>
                    </a:lnTo>
                    <a:lnTo>
                      <a:pt x="21941" y="4562"/>
                    </a:lnTo>
                    <a:lnTo>
                      <a:pt x="21677" y="4562"/>
                    </a:lnTo>
                    <a:lnTo>
                      <a:pt x="21564" y="4524"/>
                    </a:lnTo>
                    <a:lnTo>
                      <a:pt x="21376" y="4374"/>
                    </a:lnTo>
                    <a:lnTo>
                      <a:pt x="21263" y="4185"/>
                    </a:lnTo>
                    <a:lnTo>
                      <a:pt x="21225" y="4072"/>
                    </a:lnTo>
                    <a:lnTo>
                      <a:pt x="21225" y="3959"/>
                    </a:lnTo>
                    <a:lnTo>
                      <a:pt x="21225" y="3846"/>
                    </a:lnTo>
                    <a:lnTo>
                      <a:pt x="21263" y="3733"/>
                    </a:lnTo>
                    <a:lnTo>
                      <a:pt x="21376" y="3544"/>
                    </a:lnTo>
                    <a:lnTo>
                      <a:pt x="21564" y="3393"/>
                    </a:lnTo>
                    <a:lnTo>
                      <a:pt x="21677" y="3356"/>
                    </a:lnTo>
                    <a:close/>
                    <a:moveTo>
                      <a:pt x="37887" y="3356"/>
                    </a:moveTo>
                    <a:lnTo>
                      <a:pt x="38000" y="3393"/>
                    </a:lnTo>
                    <a:lnTo>
                      <a:pt x="38189" y="3544"/>
                    </a:lnTo>
                    <a:lnTo>
                      <a:pt x="38340" y="3733"/>
                    </a:lnTo>
                    <a:lnTo>
                      <a:pt x="38377" y="3846"/>
                    </a:lnTo>
                    <a:lnTo>
                      <a:pt x="38377" y="3959"/>
                    </a:lnTo>
                    <a:lnTo>
                      <a:pt x="38377" y="4072"/>
                    </a:lnTo>
                    <a:lnTo>
                      <a:pt x="38340" y="4185"/>
                    </a:lnTo>
                    <a:lnTo>
                      <a:pt x="38189" y="4374"/>
                    </a:lnTo>
                    <a:lnTo>
                      <a:pt x="38000" y="4524"/>
                    </a:lnTo>
                    <a:lnTo>
                      <a:pt x="37887" y="4562"/>
                    </a:lnTo>
                    <a:lnTo>
                      <a:pt x="37661" y="4562"/>
                    </a:lnTo>
                    <a:lnTo>
                      <a:pt x="37548" y="4524"/>
                    </a:lnTo>
                    <a:lnTo>
                      <a:pt x="37360" y="4374"/>
                    </a:lnTo>
                    <a:lnTo>
                      <a:pt x="37209" y="4185"/>
                    </a:lnTo>
                    <a:lnTo>
                      <a:pt x="37171" y="4072"/>
                    </a:lnTo>
                    <a:lnTo>
                      <a:pt x="37171" y="3959"/>
                    </a:lnTo>
                    <a:lnTo>
                      <a:pt x="37171" y="3846"/>
                    </a:lnTo>
                    <a:lnTo>
                      <a:pt x="37209" y="3733"/>
                    </a:lnTo>
                    <a:lnTo>
                      <a:pt x="37360" y="3544"/>
                    </a:lnTo>
                    <a:lnTo>
                      <a:pt x="37548" y="3393"/>
                    </a:lnTo>
                    <a:lnTo>
                      <a:pt x="37661" y="3356"/>
                    </a:lnTo>
                    <a:close/>
                    <a:moveTo>
                      <a:pt x="53834" y="3356"/>
                    </a:moveTo>
                    <a:lnTo>
                      <a:pt x="53947" y="3393"/>
                    </a:lnTo>
                    <a:lnTo>
                      <a:pt x="54135" y="3544"/>
                    </a:lnTo>
                    <a:lnTo>
                      <a:pt x="54286" y="3733"/>
                    </a:lnTo>
                    <a:lnTo>
                      <a:pt x="54324" y="3846"/>
                    </a:lnTo>
                    <a:lnTo>
                      <a:pt x="54324" y="3959"/>
                    </a:lnTo>
                    <a:lnTo>
                      <a:pt x="54324" y="4072"/>
                    </a:lnTo>
                    <a:lnTo>
                      <a:pt x="54286" y="4185"/>
                    </a:lnTo>
                    <a:lnTo>
                      <a:pt x="54135" y="4374"/>
                    </a:lnTo>
                    <a:lnTo>
                      <a:pt x="53947" y="4524"/>
                    </a:lnTo>
                    <a:lnTo>
                      <a:pt x="53834" y="4562"/>
                    </a:lnTo>
                    <a:lnTo>
                      <a:pt x="53607" y="4562"/>
                    </a:lnTo>
                    <a:lnTo>
                      <a:pt x="53494" y="4524"/>
                    </a:lnTo>
                    <a:lnTo>
                      <a:pt x="53306" y="4374"/>
                    </a:lnTo>
                    <a:lnTo>
                      <a:pt x="53155" y="4185"/>
                    </a:lnTo>
                    <a:lnTo>
                      <a:pt x="53155" y="4072"/>
                    </a:lnTo>
                    <a:lnTo>
                      <a:pt x="53117" y="3959"/>
                    </a:lnTo>
                    <a:lnTo>
                      <a:pt x="53155" y="3846"/>
                    </a:lnTo>
                    <a:lnTo>
                      <a:pt x="53155" y="3733"/>
                    </a:lnTo>
                    <a:lnTo>
                      <a:pt x="53306" y="3544"/>
                    </a:lnTo>
                    <a:lnTo>
                      <a:pt x="53494" y="3393"/>
                    </a:lnTo>
                    <a:lnTo>
                      <a:pt x="53607" y="3356"/>
                    </a:lnTo>
                    <a:close/>
                    <a:moveTo>
                      <a:pt x="69817" y="3356"/>
                    </a:moveTo>
                    <a:lnTo>
                      <a:pt x="69931" y="3393"/>
                    </a:lnTo>
                    <a:lnTo>
                      <a:pt x="70119" y="3544"/>
                    </a:lnTo>
                    <a:lnTo>
                      <a:pt x="70232" y="3733"/>
                    </a:lnTo>
                    <a:lnTo>
                      <a:pt x="70270" y="3846"/>
                    </a:lnTo>
                    <a:lnTo>
                      <a:pt x="70270" y="3959"/>
                    </a:lnTo>
                    <a:lnTo>
                      <a:pt x="70270" y="4072"/>
                    </a:lnTo>
                    <a:lnTo>
                      <a:pt x="70232" y="4185"/>
                    </a:lnTo>
                    <a:lnTo>
                      <a:pt x="70119" y="4374"/>
                    </a:lnTo>
                    <a:lnTo>
                      <a:pt x="69931" y="4524"/>
                    </a:lnTo>
                    <a:lnTo>
                      <a:pt x="69817" y="4562"/>
                    </a:lnTo>
                    <a:lnTo>
                      <a:pt x="69554" y="4562"/>
                    </a:lnTo>
                    <a:lnTo>
                      <a:pt x="69440" y="4524"/>
                    </a:lnTo>
                    <a:lnTo>
                      <a:pt x="69252" y="4374"/>
                    </a:lnTo>
                    <a:lnTo>
                      <a:pt x="69139" y="4185"/>
                    </a:lnTo>
                    <a:lnTo>
                      <a:pt x="69101" y="4072"/>
                    </a:lnTo>
                    <a:lnTo>
                      <a:pt x="69063" y="3959"/>
                    </a:lnTo>
                    <a:lnTo>
                      <a:pt x="69101" y="3846"/>
                    </a:lnTo>
                    <a:lnTo>
                      <a:pt x="69139" y="3733"/>
                    </a:lnTo>
                    <a:lnTo>
                      <a:pt x="69252" y="3544"/>
                    </a:lnTo>
                    <a:lnTo>
                      <a:pt x="69440" y="3393"/>
                    </a:lnTo>
                    <a:lnTo>
                      <a:pt x="69554" y="3356"/>
                    </a:lnTo>
                    <a:close/>
                    <a:moveTo>
                      <a:pt x="85764" y="3356"/>
                    </a:moveTo>
                    <a:lnTo>
                      <a:pt x="85877" y="3393"/>
                    </a:lnTo>
                    <a:lnTo>
                      <a:pt x="86065" y="3544"/>
                    </a:lnTo>
                    <a:lnTo>
                      <a:pt x="86178" y="3733"/>
                    </a:lnTo>
                    <a:lnTo>
                      <a:pt x="86216" y="3846"/>
                    </a:lnTo>
                    <a:lnTo>
                      <a:pt x="86254" y="3959"/>
                    </a:lnTo>
                    <a:lnTo>
                      <a:pt x="86216" y="4072"/>
                    </a:lnTo>
                    <a:lnTo>
                      <a:pt x="86178" y="4185"/>
                    </a:lnTo>
                    <a:lnTo>
                      <a:pt x="86065" y="4374"/>
                    </a:lnTo>
                    <a:lnTo>
                      <a:pt x="85877" y="4524"/>
                    </a:lnTo>
                    <a:lnTo>
                      <a:pt x="85764" y="4562"/>
                    </a:lnTo>
                    <a:lnTo>
                      <a:pt x="85500" y="4562"/>
                    </a:lnTo>
                    <a:lnTo>
                      <a:pt x="85387" y="4524"/>
                    </a:lnTo>
                    <a:lnTo>
                      <a:pt x="85198" y="4374"/>
                    </a:lnTo>
                    <a:lnTo>
                      <a:pt x="85085" y="4185"/>
                    </a:lnTo>
                    <a:lnTo>
                      <a:pt x="85047" y="4072"/>
                    </a:lnTo>
                    <a:lnTo>
                      <a:pt x="85047" y="3959"/>
                    </a:lnTo>
                    <a:lnTo>
                      <a:pt x="85047" y="3846"/>
                    </a:lnTo>
                    <a:lnTo>
                      <a:pt x="85085" y="3733"/>
                    </a:lnTo>
                    <a:lnTo>
                      <a:pt x="85198" y="3544"/>
                    </a:lnTo>
                    <a:lnTo>
                      <a:pt x="85387" y="3393"/>
                    </a:lnTo>
                    <a:lnTo>
                      <a:pt x="85500" y="3356"/>
                    </a:lnTo>
                    <a:close/>
                    <a:moveTo>
                      <a:pt x="101710" y="3356"/>
                    </a:moveTo>
                    <a:lnTo>
                      <a:pt x="101823" y="3393"/>
                    </a:lnTo>
                    <a:lnTo>
                      <a:pt x="102011" y="3544"/>
                    </a:lnTo>
                    <a:lnTo>
                      <a:pt x="102162" y="3733"/>
                    </a:lnTo>
                    <a:lnTo>
                      <a:pt x="102200" y="3846"/>
                    </a:lnTo>
                    <a:lnTo>
                      <a:pt x="102200" y="3959"/>
                    </a:lnTo>
                    <a:lnTo>
                      <a:pt x="102200" y="4072"/>
                    </a:lnTo>
                    <a:lnTo>
                      <a:pt x="102162" y="4185"/>
                    </a:lnTo>
                    <a:lnTo>
                      <a:pt x="102011" y="4374"/>
                    </a:lnTo>
                    <a:lnTo>
                      <a:pt x="101823" y="4524"/>
                    </a:lnTo>
                    <a:lnTo>
                      <a:pt x="101710" y="4562"/>
                    </a:lnTo>
                    <a:lnTo>
                      <a:pt x="101484" y="4562"/>
                    </a:lnTo>
                    <a:lnTo>
                      <a:pt x="101371" y="4524"/>
                    </a:lnTo>
                    <a:lnTo>
                      <a:pt x="101182" y="4374"/>
                    </a:lnTo>
                    <a:lnTo>
                      <a:pt x="101031" y="4185"/>
                    </a:lnTo>
                    <a:lnTo>
                      <a:pt x="100994" y="4072"/>
                    </a:lnTo>
                    <a:lnTo>
                      <a:pt x="100994" y="3959"/>
                    </a:lnTo>
                    <a:lnTo>
                      <a:pt x="100994" y="3846"/>
                    </a:lnTo>
                    <a:lnTo>
                      <a:pt x="101031" y="3733"/>
                    </a:lnTo>
                    <a:lnTo>
                      <a:pt x="101182" y="3544"/>
                    </a:lnTo>
                    <a:lnTo>
                      <a:pt x="101371" y="3393"/>
                    </a:lnTo>
                    <a:lnTo>
                      <a:pt x="101484" y="3356"/>
                    </a:lnTo>
                    <a:close/>
                    <a:moveTo>
                      <a:pt x="117656" y="3356"/>
                    </a:moveTo>
                    <a:lnTo>
                      <a:pt x="117769" y="3393"/>
                    </a:lnTo>
                    <a:lnTo>
                      <a:pt x="117958" y="3544"/>
                    </a:lnTo>
                    <a:lnTo>
                      <a:pt x="118108" y="3733"/>
                    </a:lnTo>
                    <a:lnTo>
                      <a:pt x="118146" y="3846"/>
                    </a:lnTo>
                    <a:lnTo>
                      <a:pt x="118146" y="3959"/>
                    </a:lnTo>
                    <a:lnTo>
                      <a:pt x="118146" y="4072"/>
                    </a:lnTo>
                    <a:lnTo>
                      <a:pt x="118108" y="4185"/>
                    </a:lnTo>
                    <a:lnTo>
                      <a:pt x="117958" y="4374"/>
                    </a:lnTo>
                    <a:lnTo>
                      <a:pt x="117769" y="4524"/>
                    </a:lnTo>
                    <a:lnTo>
                      <a:pt x="117656" y="4562"/>
                    </a:lnTo>
                    <a:lnTo>
                      <a:pt x="117430" y="4562"/>
                    </a:lnTo>
                    <a:lnTo>
                      <a:pt x="117317" y="4524"/>
                    </a:lnTo>
                    <a:lnTo>
                      <a:pt x="117128" y="4374"/>
                    </a:lnTo>
                    <a:lnTo>
                      <a:pt x="116977" y="4185"/>
                    </a:lnTo>
                    <a:lnTo>
                      <a:pt x="116940" y="4072"/>
                    </a:lnTo>
                    <a:lnTo>
                      <a:pt x="116940" y="3959"/>
                    </a:lnTo>
                    <a:lnTo>
                      <a:pt x="116940" y="3846"/>
                    </a:lnTo>
                    <a:lnTo>
                      <a:pt x="116977" y="3733"/>
                    </a:lnTo>
                    <a:lnTo>
                      <a:pt x="117128" y="3544"/>
                    </a:lnTo>
                    <a:lnTo>
                      <a:pt x="117317" y="3393"/>
                    </a:lnTo>
                    <a:lnTo>
                      <a:pt x="117430" y="3356"/>
                    </a:lnTo>
                    <a:close/>
                    <a:moveTo>
                      <a:pt x="133640" y="3356"/>
                    </a:moveTo>
                    <a:lnTo>
                      <a:pt x="133753" y="3393"/>
                    </a:lnTo>
                    <a:lnTo>
                      <a:pt x="133942" y="3544"/>
                    </a:lnTo>
                    <a:lnTo>
                      <a:pt x="134055" y="3733"/>
                    </a:lnTo>
                    <a:lnTo>
                      <a:pt x="134092" y="3846"/>
                    </a:lnTo>
                    <a:lnTo>
                      <a:pt x="134092" y="3959"/>
                    </a:lnTo>
                    <a:lnTo>
                      <a:pt x="134092" y="4072"/>
                    </a:lnTo>
                    <a:lnTo>
                      <a:pt x="134055" y="4185"/>
                    </a:lnTo>
                    <a:lnTo>
                      <a:pt x="133942" y="4374"/>
                    </a:lnTo>
                    <a:lnTo>
                      <a:pt x="133753" y="4524"/>
                    </a:lnTo>
                    <a:lnTo>
                      <a:pt x="133640" y="4562"/>
                    </a:lnTo>
                    <a:lnTo>
                      <a:pt x="133376" y="4562"/>
                    </a:lnTo>
                    <a:lnTo>
                      <a:pt x="133263" y="4524"/>
                    </a:lnTo>
                    <a:lnTo>
                      <a:pt x="133074" y="4374"/>
                    </a:lnTo>
                    <a:lnTo>
                      <a:pt x="132961" y="4185"/>
                    </a:lnTo>
                    <a:lnTo>
                      <a:pt x="132924" y="4072"/>
                    </a:lnTo>
                    <a:lnTo>
                      <a:pt x="132886" y="3959"/>
                    </a:lnTo>
                    <a:lnTo>
                      <a:pt x="132924" y="3846"/>
                    </a:lnTo>
                    <a:lnTo>
                      <a:pt x="132961" y="3733"/>
                    </a:lnTo>
                    <a:lnTo>
                      <a:pt x="133074" y="3544"/>
                    </a:lnTo>
                    <a:lnTo>
                      <a:pt x="133263" y="3393"/>
                    </a:lnTo>
                    <a:lnTo>
                      <a:pt x="133376" y="3356"/>
                    </a:lnTo>
                    <a:close/>
                    <a:moveTo>
                      <a:pt x="149624" y="3205"/>
                    </a:moveTo>
                    <a:lnTo>
                      <a:pt x="149737" y="3243"/>
                    </a:lnTo>
                    <a:lnTo>
                      <a:pt x="149850" y="3318"/>
                    </a:lnTo>
                    <a:lnTo>
                      <a:pt x="149963" y="3393"/>
                    </a:lnTo>
                    <a:lnTo>
                      <a:pt x="150039" y="3506"/>
                    </a:lnTo>
                    <a:lnTo>
                      <a:pt x="150114" y="3620"/>
                    </a:lnTo>
                    <a:lnTo>
                      <a:pt x="150152" y="3733"/>
                    </a:lnTo>
                    <a:lnTo>
                      <a:pt x="150152" y="3883"/>
                    </a:lnTo>
                    <a:lnTo>
                      <a:pt x="150152" y="3997"/>
                    </a:lnTo>
                    <a:lnTo>
                      <a:pt x="150114" y="4147"/>
                    </a:lnTo>
                    <a:lnTo>
                      <a:pt x="150039" y="4260"/>
                    </a:lnTo>
                    <a:lnTo>
                      <a:pt x="149963" y="4374"/>
                    </a:lnTo>
                    <a:lnTo>
                      <a:pt x="149850" y="4449"/>
                    </a:lnTo>
                    <a:lnTo>
                      <a:pt x="149737" y="4524"/>
                    </a:lnTo>
                    <a:lnTo>
                      <a:pt x="149624" y="4562"/>
                    </a:lnTo>
                    <a:lnTo>
                      <a:pt x="149360" y="4562"/>
                    </a:lnTo>
                    <a:lnTo>
                      <a:pt x="149209" y="4524"/>
                    </a:lnTo>
                    <a:lnTo>
                      <a:pt x="149096" y="4449"/>
                    </a:lnTo>
                    <a:lnTo>
                      <a:pt x="148983" y="4374"/>
                    </a:lnTo>
                    <a:lnTo>
                      <a:pt x="148908" y="4260"/>
                    </a:lnTo>
                    <a:lnTo>
                      <a:pt x="148870" y="4147"/>
                    </a:lnTo>
                    <a:lnTo>
                      <a:pt x="148795" y="3997"/>
                    </a:lnTo>
                    <a:lnTo>
                      <a:pt x="148795" y="3883"/>
                    </a:lnTo>
                    <a:lnTo>
                      <a:pt x="148795" y="3733"/>
                    </a:lnTo>
                    <a:lnTo>
                      <a:pt x="148870" y="3620"/>
                    </a:lnTo>
                    <a:lnTo>
                      <a:pt x="148908" y="3506"/>
                    </a:lnTo>
                    <a:lnTo>
                      <a:pt x="148983" y="3393"/>
                    </a:lnTo>
                    <a:lnTo>
                      <a:pt x="149096" y="3318"/>
                    </a:lnTo>
                    <a:lnTo>
                      <a:pt x="149209" y="3243"/>
                    </a:lnTo>
                    <a:lnTo>
                      <a:pt x="149360" y="3205"/>
                    </a:lnTo>
                    <a:close/>
                    <a:moveTo>
                      <a:pt x="165570" y="3205"/>
                    </a:moveTo>
                    <a:lnTo>
                      <a:pt x="165721" y="3243"/>
                    </a:lnTo>
                    <a:lnTo>
                      <a:pt x="165834" y="3318"/>
                    </a:lnTo>
                    <a:lnTo>
                      <a:pt x="165909" y="3393"/>
                    </a:lnTo>
                    <a:lnTo>
                      <a:pt x="166022" y="3506"/>
                    </a:lnTo>
                    <a:lnTo>
                      <a:pt x="166060" y="3620"/>
                    </a:lnTo>
                    <a:lnTo>
                      <a:pt x="166098" y="3733"/>
                    </a:lnTo>
                    <a:lnTo>
                      <a:pt x="166136" y="3883"/>
                    </a:lnTo>
                    <a:lnTo>
                      <a:pt x="166098" y="3997"/>
                    </a:lnTo>
                    <a:lnTo>
                      <a:pt x="166060" y="4147"/>
                    </a:lnTo>
                    <a:lnTo>
                      <a:pt x="166022" y="4260"/>
                    </a:lnTo>
                    <a:lnTo>
                      <a:pt x="165909" y="4374"/>
                    </a:lnTo>
                    <a:lnTo>
                      <a:pt x="165834" y="4449"/>
                    </a:lnTo>
                    <a:lnTo>
                      <a:pt x="165721" y="4524"/>
                    </a:lnTo>
                    <a:lnTo>
                      <a:pt x="165570" y="4562"/>
                    </a:lnTo>
                    <a:lnTo>
                      <a:pt x="165306" y="4562"/>
                    </a:lnTo>
                    <a:lnTo>
                      <a:pt x="165155" y="4524"/>
                    </a:lnTo>
                    <a:lnTo>
                      <a:pt x="165042" y="4449"/>
                    </a:lnTo>
                    <a:lnTo>
                      <a:pt x="164967" y="4374"/>
                    </a:lnTo>
                    <a:lnTo>
                      <a:pt x="164854" y="4260"/>
                    </a:lnTo>
                    <a:lnTo>
                      <a:pt x="164816" y="4147"/>
                    </a:lnTo>
                    <a:lnTo>
                      <a:pt x="164778" y="3997"/>
                    </a:lnTo>
                    <a:lnTo>
                      <a:pt x="164741" y="3883"/>
                    </a:lnTo>
                    <a:lnTo>
                      <a:pt x="164778" y="3733"/>
                    </a:lnTo>
                    <a:lnTo>
                      <a:pt x="164816" y="3620"/>
                    </a:lnTo>
                    <a:lnTo>
                      <a:pt x="164854" y="3506"/>
                    </a:lnTo>
                    <a:lnTo>
                      <a:pt x="164967" y="3393"/>
                    </a:lnTo>
                    <a:lnTo>
                      <a:pt x="165042" y="3318"/>
                    </a:lnTo>
                    <a:lnTo>
                      <a:pt x="165155" y="3243"/>
                    </a:lnTo>
                    <a:lnTo>
                      <a:pt x="165306" y="3205"/>
                    </a:lnTo>
                    <a:close/>
                    <a:moveTo>
                      <a:pt x="181516" y="3205"/>
                    </a:moveTo>
                    <a:lnTo>
                      <a:pt x="181667" y="3243"/>
                    </a:lnTo>
                    <a:lnTo>
                      <a:pt x="181780" y="3318"/>
                    </a:lnTo>
                    <a:lnTo>
                      <a:pt x="181893" y="3393"/>
                    </a:lnTo>
                    <a:lnTo>
                      <a:pt x="181969" y="3506"/>
                    </a:lnTo>
                    <a:lnTo>
                      <a:pt x="182044" y="3620"/>
                    </a:lnTo>
                    <a:lnTo>
                      <a:pt x="182082" y="3733"/>
                    </a:lnTo>
                    <a:lnTo>
                      <a:pt x="182082" y="3883"/>
                    </a:lnTo>
                    <a:lnTo>
                      <a:pt x="182082" y="3997"/>
                    </a:lnTo>
                    <a:lnTo>
                      <a:pt x="182044" y="4147"/>
                    </a:lnTo>
                    <a:lnTo>
                      <a:pt x="181969" y="4260"/>
                    </a:lnTo>
                    <a:lnTo>
                      <a:pt x="181893" y="4374"/>
                    </a:lnTo>
                    <a:lnTo>
                      <a:pt x="181780" y="4449"/>
                    </a:lnTo>
                    <a:lnTo>
                      <a:pt x="181667" y="4524"/>
                    </a:lnTo>
                    <a:lnTo>
                      <a:pt x="181516" y="4562"/>
                    </a:lnTo>
                    <a:lnTo>
                      <a:pt x="181252" y="4562"/>
                    </a:lnTo>
                    <a:lnTo>
                      <a:pt x="181139" y="4524"/>
                    </a:lnTo>
                    <a:lnTo>
                      <a:pt x="181026" y="4449"/>
                    </a:lnTo>
                    <a:lnTo>
                      <a:pt x="180913" y="4374"/>
                    </a:lnTo>
                    <a:lnTo>
                      <a:pt x="180838" y="4260"/>
                    </a:lnTo>
                    <a:lnTo>
                      <a:pt x="180762" y="4147"/>
                    </a:lnTo>
                    <a:lnTo>
                      <a:pt x="180725" y="3997"/>
                    </a:lnTo>
                    <a:lnTo>
                      <a:pt x="180725" y="3883"/>
                    </a:lnTo>
                    <a:lnTo>
                      <a:pt x="180725" y="3733"/>
                    </a:lnTo>
                    <a:lnTo>
                      <a:pt x="180762" y="3620"/>
                    </a:lnTo>
                    <a:lnTo>
                      <a:pt x="180838" y="3506"/>
                    </a:lnTo>
                    <a:lnTo>
                      <a:pt x="180913" y="3393"/>
                    </a:lnTo>
                    <a:lnTo>
                      <a:pt x="181026" y="3318"/>
                    </a:lnTo>
                    <a:lnTo>
                      <a:pt x="181139" y="3243"/>
                    </a:lnTo>
                    <a:lnTo>
                      <a:pt x="181252" y="3205"/>
                    </a:lnTo>
                    <a:close/>
                    <a:moveTo>
                      <a:pt x="197500" y="3205"/>
                    </a:moveTo>
                    <a:lnTo>
                      <a:pt x="197613" y="3243"/>
                    </a:lnTo>
                    <a:lnTo>
                      <a:pt x="197726" y="3318"/>
                    </a:lnTo>
                    <a:lnTo>
                      <a:pt x="197839" y="3393"/>
                    </a:lnTo>
                    <a:lnTo>
                      <a:pt x="197915" y="3506"/>
                    </a:lnTo>
                    <a:lnTo>
                      <a:pt x="197990" y="3620"/>
                    </a:lnTo>
                    <a:lnTo>
                      <a:pt x="198028" y="3733"/>
                    </a:lnTo>
                    <a:lnTo>
                      <a:pt x="198028" y="3883"/>
                    </a:lnTo>
                    <a:lnTo>
                      <a:pt x="198028" y="3997"/>
                    </a:lnTo>
                    <a:lnTo>
                      <a:pt x="197990" y="4147"/>
                    </a:lnTo>
                    <a:lnTo>
                      <a:pt x="197915" y="4260"/>
                    </a:lnTo>
                    <a:lnTo>
                      <a:pt x="197839" y="4374"/>
                    </a:lnTo>
                    <a:lnTo>
                      <a:pt x="197726" y="4449"/>
                    </a:lnTo>
                    <a:lnTo>
                      <a:pt x="197613" y="4524"/>
                    </a:lnTo>
                    <a:lnTo>
                      <a:pt x="197500" y="4562"/>
                    </a:lnTo>
                    <a:lnTo>
                      <a:pt x="197199" y="4562"/>
                    </a:lnTo>
                    <a:lnTo>
                      <a:pt x="197086" y="4524"/>
                    </a:lnTo>
                    <a:lnTo>
                      <a:pt x="196972" y="4449"/>
                    </a:lnTo>
                    <a:lnTo>
                      <a:pt x="196859" y="4374"/>
                    </a:lnTo>
                    <a:lnTo>
                      <a:pt x="196784" y="4260"/>
                    </a:lnTo>
                    <a:lnTo>
                      <a:pt x="196709" y="4147"/>
                    </a:lnTo>
                    <a:lnTo>
                      <a:pt x="196671" y="3997"/>
                    </a:lnTo>
                    <a:lnTo>
                      <a:pt x="196671" y="3883"/>
                    </a:lnTo>
                    <a:lnTo>
                      <a:pt x="196671" y="3733"/>
                    </a:lnTo>
                    <a:lnTo>
                      <a:pt x="196709" y="3620"/>
                    </a:lnTo>
                    <a:lnTo>
                      <a:pt x="196784" y="3506"/>
                    </a:lnTo>
                    <a:lnTo>
                      <a:pt x="196859" y="3393"/>
                    </a:lnTo>
                    <a:lnTo>
                      <a:pt x="196972" y="3318"/>
                    </a:lnTo>
                    <a:lnTo>
                      <a:pt x="197086" y="3243"/>
                    </a:lnTo>
                    <a:lnTo>
                      <a:pt x="197199" y="3205"/>
                    </a:lnTo>
                    <a:close/>
                    <a:moveTo>
                      <a:pt x="213446" y="3205"/>
                    </a:moveTo>
                    <a:lnTo>
                      <a:pt x="213559" y="3243"/>
                    </a:lnTo>
                    <a:lnTo>
                      <a:pt x="213673" y="3318"/>
                    </a:lnTo>
                    <a:lnTo>
                      <a:pt x="213786" y="3393"/>
                    </a:lnTo>
                    <a:lnTo>
                      <a:pt x="213861" y="3506"/>
                    </a:lnTo>
                    <a:lnTo>
                      <a:pt x="213936" y="3620"/>
                    </a:lnTo>
                    <a:lnTo>
                      <a:pt x="213974" y="3733"/>
                    </a:lnTo>
                    <a:lnTo>
                      <a:pt x="213974" y="3883"/>
                    </a:lnTo>
                    <a:lnTo>
                      <a:pt x="213974" y="3997"/>
                    </a:lnTo>
                    <a:lnTo>
                      <a:pt x="213936" y="4147"/>
                    </a:lnTo>
                    <a:lnTo>
                      <a:pt x="213861" y="4260"/>
                    </a:lnTo>
                    <a:lnTo>
                      <a:pt x="213786" y="4374"/>
                    </a:lnTo>
                    <a:lnTo>
                      <a:pt x="213673" y="4449"/>
                    </a:lnTo>
                    <a:lnTo>
                      <a:pt x="213559" y="4524"/>
                    </a:lnTo>
                    <a:lnTo>
                      <a:pt x="213446" y="4562"/>
                    </a:lnTo>
                    <a:lnTo>
                      <a:pt x="213183" y="4562"/>
                    </a:lnTo>
                    <a:lnTo>
                      <a:pt x="213032" y="4524"/>
                    </a:lnTo>
                    <a:lnTo>
                      <a:pt x="212919" y="4449"/>
                    </a:lnTo>
                    <a:lnTo>
                      <a:pt x="212806" y="4374"/>
                    </a:lnTo>
                    <a:lnTo>
                      <a:pt x="212730" y="4260"/>
                    </a:lnTo>
                    <a:lnTo>
                      <a:pt x="212655" y="4147"/>
                    </a:lnTo>
                    <a:lnTo>
                      <a:pt x="212617" y="3997"/>
                    </a:lnTo>
                    <a:lnTo>
                      <a:pt x="212617" y="3883"/>
                    </a:lnTo>
                    <a:lnTo>
                      <a:pt x="212617" y="3733"/>
                    </a:lnTo>
                    <a:lnTo>
                      <a:pt x="212655" y="3620"/>
                    </a:lnTo>
                    <a:lnTo>
                      <a:pt x="212730" y="3506"/>
                    </a:lnTo>
                    <a:lnTo>
                      <a:pt x="212806" y="3393"/>
                    </a:lnTo>
                    <a:lnTo>
                      <a:pt x="212919" y="3318"/>
                    </a:lnTo>
                    <a:lnTo>
                      <a:pt x="213032" y="3243"/>
                    </a:lnTo>
                    <a:lnTo>
                      <a:pt x="213183" y="3205"/>
                    </a:lnTo>
                    <a:close/>
                    <a:moveTo>
                      <a:pt x="229393" y="3205"/>
                    </a:moveTo>
                    <a:lnTo>
                      <a:pt x="229543" y="3243"/>
                    </a:lnTo>
                    <a:lnTo>
                      <a:pt x="229656" y="3318"/>
                    </a:lnTo>
                    <a:lnTo>
                      <a:pt x="229732" y="3393"/>
                    </a:lnTo>
                    <a:lnTo>
                      <a:pt x="229845" y="3506"/>
                    </a:lnTo>
                    <a:lnTo>
                      <a:pt x="229883" y="3620"/>
                    </a:lnTo>
                    <a:lnTo>
                      <a:pt x="229920" y="3733"/>
                    </a:lnTo>
                    <a:lnTo>
                      <a:pt x="229958" y="3883"/>
                    </a:lnTo>
                    <a:lnTo>
                      <a:pt x="229920" y="3997"/>
                    </a:lnTo>
                    <a:lnTo>
                      <a:pt x="229883" y="4147"/>
                    </a:lnTo>
                    <a:lnTo>
                      <a:pt x="229845" y="4260"/>
                    </a:lnTo>
                    <a:lnTo>
                      <a:pt x="229732" y="4374"/>
                    </a:lnTo>
                    <a:lnTo>
                      <a:pt x="229656" y="4449"/>
                    </a:lnTo>
                    <a:lnTo>
                      <a:pt x="229543" y="4524"/>
                    </a:lnTo>
                    <a:lnTo>
                      <a:pt x="229393" y="4562"/>
                    </a:lnTo>
                    <a:lnTo>
                      <a:pt x="229129" y="4562"/>
                    </a:lnTo>
                    <a:lnTo>
                      <a:pt x="228978" y="4524"/>
                    </a:lnTo>
                    <a:lnTo>
                      <a:pt x="228865" y="4449"/>
                    </a:lnTo>
                    <a:lnTo>
                      <a:pt x="228789" y="4374"/>
                    </a:lnTo>
                    <a:lnTo>
                      <a:pt x="228676" y="4260"/>
                    </a:lnTo>
                    <a:lnTo>
                      <a:pt x="228639" y="4147"/>
                    </a:lnTo>
                    <a:lnTo>
                      <a:pt x="228601" y="3997"/>
                    </a:lnTo>
                    <a:lnTo>
                      <a:pt x="228563" y="3883"/>
                    </a:lnTo>
                    <a:lnTo>
                      <a:pt x="228601" y="3733"/>
                    </a:lnTo>
                    <a:lnTo>
                      <a:pt x="228639" y="3620"/>
                    </a:lnTo>
                    <a:lnTo>
                      <a:pt x="228676" y="3506"/>
                    </a:lnTo>
                    <a:lnTo>
                      <a:pt x="228789" y="3393"/>
                    </a:lnTo>
                    <a:lnTo>
                      <a:pt x="228865" y="3318"/>
                    </a:lnTo>
                    <a:lnTo>
                      <a:pt x="228978" y="3243"/>
                    </a:lnTo>
                    <a:lnTo>
                      <a:pt x="229129" y="3205"/>
                    </a:lnTo>
                    <a:close/>
                    <a:moveTo>
                      <a:pt x="245339" y="3205"/>
                    </a:moveTo>
                    <a:lnTo>
                      <a:pt x="245490" y="3243"/>
                    </a:lnTo>
                    <a:lnTo>
                      <a:pt x="245603" y="3318"/>
                    </a:lnTo>
                    <a:lnTo>
                      <a:pt x="245716" y="3393"/>
                    </a:lnTo>
                    <a:lnTo>
                      <a:pt x="245791" y="3506"/>
                    </a:lnTo>
                    <a:lnTo>
                      <a:pt x="245829" y="3620"/>
                    </a:lnTo>
                    <a:lnTo>
                      <a:pt x="245904" y="3733"/>
                    </a:lnTo>
                    <a:lnTo>
                      <a:pt x="245904" y="3883"/>
                    </a:lnTo>
                    <a:lnTo>
                      <a:pt x="245904" y="3997"/>
                    </a:lnTo>
                    <a:lnTo>
                      <a:pt x="245829" y="4147"/>
                    </a:lnTo>
                    <a:lnTo>
                      <a:pt x="245791" y="4260"/>
                    </a:lnTo>
                    <a:lnTo>
                      <a:pt x="245716" y="4374"/>
                    </a:lnTo>
                    <a:lnTo>
                      <a:pt x="245603" y="4449"/>
                    </a:lnTo>
                    <a:lnTo>
                      <a:pt x="245490" y="4524"/>
                    </a:lnTo>
                    <a:lnTo>
                      <a:pt x="245339" y="4562"/>
                    </a:lnTo>
                    <a:lnTo>
                      <a:pt x="245075" y="4562"/>
                    </a:lnTo>
                    <a:lnTo>
                      <a:pt x="244962" y="4524"/>
                    </a:lnTo>
                    <a:lnTo>
                      <a:pt x="244849" y="4449"/>
                    </a:lnTo>
                    <a:lnTo>
                      <a:pt x="244736" y="4374"/>
                    </a:lnTo>
                    <a:lnTo>
                      <a:pt x="244660" y="4260"/>
                    </a:lnTo>
                    <a:lnTo>
                      <a:pt x="244585" y="4147"/>
                    </a:lnTo>
                    <a:lnTo>
                      <a:pt x="244547" y="3997"/>
                    </a:lnTo>
                    <a:lnTo>
                      <a:pt x="244547" y="3883"/>
                    </a:lnTo>
                    <a:lnTo>
                      <a:pt x="244547" y="3733"/>
                    </a:lnTo>
                    <a:lnTo>
                      <a:pt x="244585" y="3620"/>
                    </a:lnTo>
                    <a:lnTo>
                      <a:pt x="244660" y="3506"/>
                    </a:lnTo>
                    <a:lnTo>
                      <a:pt x="244736" y="3393"/>
                    </a:lnTo>
                    <a:lnTo>
                      <a:pt x="244849" y="3318"/>
                    </a:lnTo>
                    <a:lnTo>
                      <a:pt x="244962" y="3243"/>
                    </a:lnTo>
                    <a:lnTo>
                      <a:pt x="245075" y="3205"/>
                    </a:lnTo>
                    <a:close/>
                    <a:moveTo>
                      <a:pt x="261323" y="3205"/>
                    </a:moveTo>
                    <a:lnTo>
                      <a:pt x="261436" y="3243"/>
                    </a:lnTo>
                    <a:lnTo>
                      <a:pt x="261549" y="3318"/>
                    </a:lnTo>
                    <a:lnTo>
                      <a:pt x="261662" y="3393"/>
                    </a:lnTo>
                    <a:lnTo>
                      <a:pt x="261737" y="3506"/>
                    </a:lnTo>
                    <a:lnTo>
                      <a:pt x="261813" y="3620"/>
                    </a:lnTo>
                    <a:lnTo>
                      <a:pt x="261850" y="3733"/>
                    </a:lnTo>
                    <a:lnTo>
                      <a:pt x="261850" y="3883"/>
                    </a:lnTo>
                    <a:lnTo>
                      <a:pt x="261850" y="3997"/>
                    </a:lnTo>
                    <a:lnTo>
                      <a:pt x="261813" y="4147"/>
                    </a:lnTo>
                    <a:lnTo>
                      <a:pt x="261737" y="4260"/>
                    </a:lnTo>
                    <a:lnTo>
                      <a:pt x="261662" y="4374"/>
                    </a:lnTo>
                    <a:lnTo>
                      <a:pt x="261549" y="4449"/>
                    </a:lnTo>
                    <a:lnTo>
                      <a:pt x="261436" y="4524"/>
                    </a:lnTo>
                    <a:lnTo>
                      <a:pt x="261323" y="4562"/>
                    </a:lnTo>
                    <a:lnTo>
                      <a:pt x="261021" y="4562"/>
                    </a:lnTo>
                    <a:lnTo>
                      <a:pt x="260908" y="4524"/>
                    </a:lnTo>
                    <a:lnTo>
                      <a:pt x="260795" y="4449"/>
                    </a:lnTo>
                    <a:lnTo>
                      <a:pt x="260682" y="4374"/>
                    </a:lnTo>
                    <a:lnTo>
                      <a:pt x="260606" y="4260"/>
                    </a:lnTo>
                    <a:lnTo>
                      <a:pt x="260531" y="4147"/>
                    </a:lnTo>
                    <a:lnTo>
                      <a:pt x="260493" y="3997"/>
                    </a:lnTo>
                    <a:lnTo>
                      <a:pt x="260493" y="3883"/>
                    </a:lnTo>
                    <a:lnTo>
                      <a:pt x="260493" y="3733"/>
                    </a:lnTo>
                    <a:lnTo>
                      <a:pt x="260531" y="3620"/>
                    </a:lnTo>
                    <a:lnTo>
                      <a:pt x="260606" y="3506"/>
                    </a:lnTo>
                    <a:lnTo>
                      <a:pt x="260682" y="3393"/>
                    </a:lnTo>
                    <a:lnTo>
                      <a:pt x="260795" y="3318"/>
                    </a:lnTo>
                    <a:lnTo>
                      <a:pt x="260908" y="3243"/>
                    </a:lnTo>
                    <a:lnTo>
                      <a:pt x="261021" y="3205"/>
                    </a:lnTo>
                    <a:close/>
                    <a:moveTo>
                      <a:pt x="277344" y="3130"/>
                    </a:moveTo>
                    <a:lnTo>
                      <a:pt x="277495" y="3167"/>
                    </a:lnTo>
                    <a:lnTo>
                      <a:pt x="277608" y="3243"/>
                    </a:lnTo>
                    <a:lnTo>
                      <a:pt x="277721" y="3356"/>
                    </a:lnTo>
                    <a:lnTo>
                      <a:pt x="277797" y="3469"/>
                    </a:lnTo>
                    <a:lnTo>
                      <a:pt x="277872" y="3582"/>
                    </a:lnTo>
                    <a:lnTo>
                      <a:pt x="277947" y="3733"/>
                    </a:lnTo>
                    <a:lnTo>
                      <a:pt x="277947" y="3883"/>
                    </a:lnTo>
                    <a:lnTo>
                      <a:pt x="277947" y="4034"/>
                    </a:lnTo>
                    <a:lnTo>
                      <a:pt x="277872" y="4185"/>
                    </a:lnTo>
                    <a:lnTo>
                      <a:pt x="277797" y="4336"/>
                    </a:lnTo>
                    <a:lnTo>
                      <a:pt x="277721" y="4449"/>
                    </a:lnTo>
                    <a:lnTo>
                      <a:pt x="277608" y="4524"/>
                    </a:lnTo>
                    <a:lnTo>
                      <a:pt x="277495" y="4600"/>
                    </a:lnTo>
                    <a:lnTo>
                      <a:pt x="277344" y="4637"/>
                    </a:lnTo>
                    <a:lnTo>
                      <a:pt x="277043" y="4637"/>
                    </a:lnTo>
                    <a:lnTo>
                      <a:pt x="276892" y="4600"/>
                    </a:lnTo>
                    <a:lnTo>
                      <a:pt x="276741" y="4524"/>
                    </a:lnTo>
                    <a:lnTo>
                      <a:pt x="276628" y="4449"/>
                    </a:lnTo>
                    <a:lnTo>
                      <a:pt x="276553" y="4336"/>
                    </a:lnTo>
                    <a:lnTo>
                      <a:pt x="276477" y="4185"/>
                    </a:lnTo>
                    <a:lnTo>
                      <a:pt x="276440" y="4034"/>
                    </a:lnTo>
                    <a:lnTo>
                      <a:pt x="276402" y="3883"/>
                    </a:lnTo>
                    <a:lnTo>
                      <a:pt x="276440" y="3733"/>
                    </a:lnTo>
                    <a:lnTo>
                      <a:pt x="276477" y="3582"/>
                    </a:lnTo>
                    <a:lnTo>
                      <a:pt x="276553" y="3469"/>
                    </a:lnTo>
                    <a:lnTo>
                      <a:pt x="276628" y="3356"/>
                    </a:lnTo>
                    <a:lnTo>
                      <a:pt x="276741" y="3243"/>
                    </a:lnTo>
                    <a:lnTo>
                      <a:pt x="276892" y="3167"/>
                    </a:lnTo>
                    <a:lnTo>
                      <a:pt x="277043" y="3130"/>
                    </a:lnTo>
                    <a:close/>
                    <a:moveTo>
                      <a:pt x="155693" y="3808"/>
                    </a:moveTo>
                    <a:lnTo>
                      <a:pt x="155806" y="3846"/>
                    </a:lnTo>
                    <a:lnTo>
                      <a:pt x="155995" y="3997"/>
                    </a:lnTo>
                    <a:lnTo>
                      <a:pt x="156146" y="4185"/>
                    </a:lnTo>
                    <a:lnTo>
                      <a:pt x="156183" y="4298"/>
                    </a:lnTo>
                    <a:lnTo>
                      <a:pt x="156183" y="4411"/>
                    </a:lnTo>
                    <a:lnTo>
                      <a:pt x="156183" y="4524"/>
                    </a:lnTo>
                    <a:lnTo>
                      <a:pt x="156146" y="4637"/>
                    </a:lnTo>
                    <a:lnTo>
                      <a:pt x="155995" y="4826"/>
                    </a:lnTo>
                    <a:lnTo>
                      <a:pt x="155806" y="4977"/>
                    </a:lnTo>
                    <a:lnTo>
                      <a:pt x="155693" y="5014"/>
                    </a:lnTo>
                    <a:lnTo>
                      <a:pt x="155467" y="5014"/>
                    </a:lnTo>
                    <a:lnTo>
                      <a:pt x="155354" y="4977"/>
                    </a:lnTo>
                    <a:lnTo>
                      <a:pt x="155165" y="4826"/>
                    </a:lnTo>
                    <a:lnTo>
                      <a:pt x="155015" y="4637"/>
                    </a:lnTo>
                    <a:lnTo>
                      <a:pt x="154977" y="4524"/>
                    </a:lnTo>
                    <a:lnTo>
                      <a:pt x="154977" y="4411"/>
                    </a:lnTo>
                    <a:lnTo>
                      <a:pt x="154977" y="4298"/>
                    </a:lnTo>
                    <a:lnTo>
                      <a:pt x="155015" y="4185"/>
                    </a:lnTo>
                    <a:lnTo>
                      <a:pt x="155165" y="3997"/>
                    </a:lnTo>
                    <a:lnTo>
                      <a:pt x="155354" y="3846"/>
                    </a:lnTo>
                    <a:lnTo>
                      <a:pt x="155467" y="3808"/>
                    </a:lnTo>
                    <a:close/>
                    <a:moveTo>
                      <a:pt x="171677" y="3808"/>
                    </a:moveTo>
                    <a:lnTo>
                      <a:pt x="171790" y="3846"/>
                    </a:lnTo>
                    <a:lnTo>
                      <a:pt x="171979" y="3997"/>
                    </a:lnTo>
                    <a:lnTo>
                      <a:pt x="172092" y="4185"/>
                    </a:lnTo>
                    <a:lnTo>
                      <a:pt x="172130" y="4298"/>
                    </a:lnTo>
                    <a:lnTo>
                      <a:pt x="172130" y="4411"/>
                    </a:lnTo>
                    <a:lnTo>
                      <a:pt x="172130" y="4524"/>
                    </a:lnTo>
                    <a:lnTo>
                      <a:pt x="172092" y="4637"/>
                    </a:lnTo>
                    <a:lnTo>
                      <a:pt x="171979" y="4826"/>
                    </a:lnTo>
                    <a:lnTo>
                      <a:pt x="171790" y="4977"/>
                    </a:lnTo>
                    <a:lnTo>
                      <a:pt x="171677" y="5014"/>
                    </a:lnTo>
                    <a:lnTo>
                      <a:pt x="171413" y="5014"/>
                    </a:lnTo>
                    <a:lnTo>
                      <a:pt x="171300" y="4977"/>
                    </a:lnTo>
                    <a:lnTo>
                      <a:pt x="171112" y="4826"/>
                    </a:lnTo>
                    <a:lnTo>
                      <a:pt x="170999" y="4637"/>
                    </a:lnTo>
                    <a:lnTo>
                      <a:pt x="170961" y="4524"/>
                    </a:lnTo>
                    <a:lnTo>
                      <a:pt x="170923" y="4411"/>
                    </a:lnTo>
                    <a:lnTo>
                      <a:pt x="170961" y="4298"/>
                    </a:lnTo>
                    <a:lnTo>
                      <a:pt x="170999" y="4185"/>
                    </a:lnTo>
                    <a:lnTo>
                      <a:pt x="171112" y="3997"/>
                    </a:lnTo>
                    <a:lnTo>
                      <a:pt x="171300" y="3846"/>
                    </a:lnTo>
                    <a:lnTo>
                      <a:pt x="171413" y="3808"/>
                    </a:lnTo>
                    <a:close/>
                    <a:moveTo>
                      <a:pt x="187623" y="3808"/>
                    </a:moveTo>
                    <a:lnTo>
                      <a:pt x="187736" y="3846"/>
                    </a:lnTo>
                    <a:lnTo>
                      <a:pt x="187925" y="3997"/>
                    </a:lnTo>
                    <a:lnTo>
                      <a:pt x="188038" y="4185"/>
                    </a:lnTo>
                    <a:lnTo>
                      <a:pt x="188076" y="4298"/>
                    </a:lnTo>
                    <a:lnTo>
                      <a:pt x="188113" y="4411"/>
                    </a:lnTo>
                    <a:lnTo>
                      <a:pt x="188076" y="4524"/>
                    </a:lnTo>
                    <a:lnTo>
                      <a:pt x="188038" y="4637"/>
                    </a:lnTo>
                    <a:lnTo>
                      <a:pt x="187925" y="4826"/>
                    </a:lnTo>
                    <a:lnTo>
                      <a:pt x="187736" y="4977"/>
                    </a:lnTo>
                    <a:lnTo>
                      <a:pt x="187623" y="5014"/>
                    </a:lnTo>
                    <a:lnTo>
                      <a:pt x="187359" y="5014"/>
                    </a:lnTo>
                    <a:lnTo>
                      <a:pt x="187246" y="4977"/>
                    </a:lnTo>
                    <a:lnTo>
                      <a:pt x="187058" y="4826"/>
                    </a:lnTo>
                    <a:lnTo>
                      <a:pt x="186945" y="4637"/>
                    </a:lnTo>
                    <a:lnTo>
                      <a:pt x="186907" y="4524"/>
                    </a:lnTo>
                    <a:lnTo>
                      <a:pt x="186907" y="4411"/>
                    </a:lnTo>
                    <a:lnTo>
                      <a:pt x="186907" y="4298"/>
                    </a:lnTo>
                    <a:lnTo>
                      <a:pt x="186945" y="4185"/>
                    </a:lnTo>
                    <a:lnTo>
                      <a:pt x="187058" y="3997"/>
                    </a:lnTo>
                    <a:lnTo>
                      <a:pt x="187246" y="3846"/>
                    </a:lnTo>
                    <a:lnTo>
                      <a:pt x="187359" y="3808"/>
                    </a:lnTo>
                    <a:close/>
                    <a:moveTo>
                      <a:pt x="203570" y="3808"/>
                    </a:moveTo>
                    <a:lnTo>
                      <a:pt x="203683" y="3846"/>
                    </a:lnTo>
                    <a:lnTo>
                      <a:pt x="203871" y="3997"/>
                    </a:lnTo>
                    <a:lnTo>
                      <a:pt x="203984" y="4185"/>
                    </a:lnTo>
                    <a:lnTo>
                      <a:pt x="204022" y="4298"/>
                    </a:lnTo>
                    <a:lnTo>
                      <a:pt x="204060" y="4411"/>
                    </a:lnTo>
                    <a:lnTo>
                      <a:pt x="204022" y="4524"/>
                    </a:lnTo>
                    <a:lnTo>
                      <a:pt x="203984" y="4637"/>
                    </a:lnTo>
                    <a:lnTo>
                      <a:pt x="203871" y="4826"/>
                    </a:lnTo>
                    <a:lnTo>
                      <a:pt x="203683" y="4977"/>
                    </a:lnTo>
                    <a:lnTo>
                      <a:pt x="203570" y="5014"/>
                    </a:lnTo>
                    <a:lnTo>
                      <a:pt x="203343" y="5014"/>
                    </a:lnTo>
                    <a:lnTo>
                      <a:pt x="203230" y="4977"/>
                    </a:lnTo>
                    <a:lnTo>
                      <a:pt x="203042" y="4826"/>
                    </a:lnTo>
                    <a:lnTo>
                      <a:pt x="202891" y="4637"/>
                    </a:lnTo>
                    <a:lnTo>
                      <a:pt x="202853" y="4524"/>
                    </a:lnTo>
                    <a:lnTo>
                      <a:pt x="202853" y="4411"/>
                    </a:lnTo>
                    <a:lnTo>
                      <a:pt x="202853" y="4298"/>
                    </a:lnTo>
                    <a:lnTo>
                      <a:pt x="202891" y="4185"/>
                    </a:lnTo>
                    <a:lnTo>
                      <a:pt x="203042" y="3997"/>
                    </a:lnTo>
                    <a:lnTo>
                      <a:pt x="203230" y="3846"/>
                    </a:lnTo>
                    <a:lnTo>
                      <a:pt x="203343" y="3808"/>
                    </a:lnTo>
                    <a:close/>
                    <a:moveTo>
                      <a:pt x="219516" y="3808"/>
                    </a:moveTo>
                    <a:lnTo>
                      <a:pt x="219629" y="3846"/>
                    </a:lnTo>
                    <a:lnTo>
                      <a:pt x="219817" y="3997"/>
                    </a:lnTo>
                    <a:lnTo>
                      <a:pt x="219968" y="4185"/>
                    </a:lnTo>
                    <a:lnTo>
                      <a:pt x="220006" y="4298"/>
                    </a:lnTo>
                    <a:lnTo>
                      <a:pt x="220006" y="4411"/>
                    </a:lnTo>
                    <a:lnTo>
                      <a:pt x="220006" y="4524"/>
                    </a:lnTo>
                    <a:lnTo>
                      <a:pt x="219968" y="4637"/>
                    </a:lnTo>
                    <a:lnTo>
                      <a:pt x="219817" y="4826"/>
                    </a:lnTo>
                    <a:lnTo>
                      <a:pt x="219629" y="4977"/>
                    </a:lnTo>
                    <a:lnTo>
                      <a:pt x="219516" y="5014"/>
                    </a:lnTo>
                    <a:lnTo>
                      <a:pt x="219290" y="5014"/>
                    </a:lnTo>
                    <a:lnTo>
                      <a:pt x="219176" y="4977"/>
                    </a:lnTo>
                    <a:lnTo>
                      <a:pt x="218988" y="4826"/>
                    </a:lnTo>
                    <a:lnTo>
                      <a:pt x="218837" y="4637"/>
                    </a:lnTo>
                    <a:lnTo>
                      <a:pt x="218799" y="4524"/>
                    </a:lnTo>
                    <a:lnTo>
                      <a:pt x="218799" y="4411"/>
                    </a:lnTo>
                    <a:lnTo>
                      <a:pt x="218799" y="4298"/>
                    </a:lnTo>
                    <a:lnTo>
                      <a:pt x="218837" y="4185"/>
                    </a:lnTo>
                    <a:lnTo>
                      <a:pt x="218988" y="3997"/>
                    </a:lnTo>
                    <a:lnTo>
                      <a:pt x="219176" y="3846"/>
                    </a:lnTo>
                    <a:lnTo>
                      <a:pt x="219290" y="3808"/>
                    </a:lnTo>
                    <a:close/>
                    <a:moveTo>
                      <a:pt x="235462" y="3808"/>
                    </a:moveTo>
                    <a:lnTo>
                      <a:pt x="235575" y="3846"/>
                    </a:lnTo>
                    <a:lnTo>
                      <a:pt x="235801" y="3997"/>
                    </a:lnTo>
                    <a:lnTo>
                      <a:pt x="235914" y="4185"/>
                    </a:lnTo>
                    <a:lnTo>
                      <a:pt x="235952" y="4298"/>
                    </a:lnTo>
                    <a:lnTo>
                      <a:pt x="235952" y="4411"/>
                    </a:lnTo>
                    <a:lnTo>
                      <a:pt x="235952" y="4524"/>
                    </a:lnTo>
                    <a:lnTo>
                      <a:pt x="235914" y="4637"/>
                    </a:lnTo>
                    <a:lnTo>
                      <a:pt x="235801" y="4826"/>
                    </a:lnTo>
                    <a:lnTo>
                      <a:pt x="235575" y="4977"/>
                    </a:lnTo>
                    <a:lnTo>
                      <a:pt x="235462" y="5014"/>
                    </a:lnTo>
                    <a:lnTo>
                      <a:pt x="235236" y="5014"/>
                    </a:lnTo>
                    <a:lnTo>
                      <a:pt x="235123" y="4977"/>
                    </a:lnTo>
                    <a:lnTo>
                      <a:pt x="234934" y="4826"/>
                    </a:lnTo>
                    <a:lnTo>
                      <a:pt x="234821" y="4637"/>
                    </a:lnTo>
                    <a:lnTo>
                      <a:pt x="234783" y="4524"/>
                    </a:lnTo>
                    <a:lnTo>
                      <a:pt x="234746" y="4411"/>
                    </a:lnTo>
                    <a:lnTo>
                      <a:pt x="234783" y="4298"/>
                    </a:lnTo>
                    <a:lnTo>
                      <a:pt x="234821" y="4185"/>
                    </a:lnTo>
                    <a:lnTo>
                      <a:pt x="234934" y="3997"/>
                    </a:lnTo>
                    <a:lnTo>
                      <a:pt x="235123" y="3846"/>
                    </a:lnTo>
                    <a:lnTo>
                      <a:pt x="235236" y="3808"/>
                    </a:lnTo>
                    <a:close/>
                    <a:moveTo>
                      <a:pt x="251446" y="3808"/>
                    </a:moveTo>
                    <a:lnTo>
                      <a:pt x="251559" y="3846"/>
                    </a:lnTo>
                    <a:lnTo>
                      <a:pt x="251747" y="3997"/>
                    </a:lnTo>
                    <a:lnTo>
                      <a:pt x="251861" y="4185"/>
                    </a:lnTo>
                    <a:lnTo>
                      <a:pt x="251898" y="4298"/>
                    </a:lnTo>
                    <a:lnTo>
                      <a:pt x="251898" y="4411"/>
                    </a:lnTo>
                    <a:lnTo>
                      <a:pt x="251898" y="4524"/>
                    </a:lnTo>
                    <a:lnTo>
                      <a:pt x="251861" y="4637"/>
                    </a:lnTo>
                    <a:lnTo>
                      <a:pt x="251747" y="4826"/>
                    </a:lnTo>
                    <a:lnTo>
                      <a:pt x="251559" y="4977"/>
                    </a:lnTo>
                    <a:lnTo>
                      <a:pt x="251446" y="5014"/>
                    </a:lnTo>
                    <a:lnTo>
                      <a:pt x="251182" y="5014"/>
                    </a:lnTo>
                    <a:lnTo>
                      <a:pt x="251069" y="4977"/>
                    </a:lnTo>
                    <a:lnTo>
                      <a:pt x="250880" y="4826"/>
                    </a:lnTo>
                    <a:lnTo>
                      <a:pt x="250767" y="4637"/>
                    </a:lnTo>
                    <a:lnTo>
                      <a:pt x="250730" y="4524"/>
                    </a:lnTo>
                    <a:lnTo>
                      <a:pt x="250730" y="4411"/>
                    </a:lnTo>
                    <a:lnTo>
                      <a:pt x="250730" y="4298"/>
                    </a:lnTo>
                    <a:lnTo>
                      <a:pt x="250767" y="4185"/>
                    </a:lnTo>
                    <a:lnTo>
                      <a:pt x="250880" y="3997"/>
                    </a:lnTo>
                    <a:lnTo>
                      <a:pt x="251069" y="3846"/>
                    </a:lnTo>
                    <a:lnTo>
                      <a:pt x="251182" y="3808"/>
                    </a:lnTo>
                    <a:close/>
                    <a:moveTo>
                      <a:pt x="267392" y="3808"/>
                    </a:moveTo>
                    <a:lnTo>
                      <a:pt x="267505" y="3846"/>
                    </a:lnTo>
                    <a:lnTo>
                      <a:pt x="267694" y="3997"/>
                    </a:lnTo>
                    <a:lnTo>
                      <a:pt x="267807" y="4185"/>
                    </a:lnTo>
                    <a:lnTo>
                      <a:pt x="267844" y="4298"/>
                    </a:lnTo>
                    <a:lnTo>
                      <a:pt x="267882" y="4411"/>
                    </a:lnTo>
                    <a:lnTo>
                      <a:pt x="267844" y="4524"/>
                    </a:lnTo>
                    <a:lnTo>
                      <a:pt x="267807" y="4637"/>
                    </a:lnTo>
                    <a:lnTo>
                      <a:pt x="267694" y="4826"/>
                    </a:lnTo>
                    <a:lnTo>
                      <a:pt x="267505" y="4977"/>
                    </a:lnTo>
                    <a:lnTo>
                      <a:pt x="267392" y="5014"/>
                    </a:lnTo>
                    <a:lnTo>
                      <a:pt x="267166" y="5014"/>
                    </a:lnTo>
                    <a:lnTo>
                      <a:pt x="267053" y="4977"/>
                    </a:lnTo>
                    <a:lnTo>
                      <a:pt x="266827" y="4826"/>
                    </a:lnTo>
                    <a:lnTo>
                      <a:pt x="266714" y="4637"/>
                    </a:lnTo>
                    <a:lnTo>
                      <a:pt x="266676" y="4524"/>
                    </a:lnTo>
                    <a:lnTo>
                      <a:pt x="266676" y="4411"/>
                    </a:lnTo>
                    <a:lnTo>
                      <a:pt x="266676" y="4298"/>
                    </a:lnTo>
                    <a:lnTo>
                      <a:pt x="266714" y="4185"/>
                    </a:lnTo>
                    <a:lnTo>
                      <a:pt x="266827" y="3997"/>
                    </a:lnTo>
                    <a:lnTo>
                      <a:pt x="267053" y="3846"/>
                    </a:lnTo>
                    <a:lnTo>
                      <a:pt x="267166" y="3808"/>
                    </a:lnTo>
                    <a:close/>
                    <a:moveTo>
                      <a:pt x="279795" y="4562"/>
                    </a:moveTo>
                    <a:lnTo>
                      <a:pt x="279945" y="4637"/>
                    </a:lnTo>
                    <a:lnTo>
                      <a:pt x="280059" y="4713"/>
                    </a:lnTo>
                    <a:lnTo>
                      <a:pt x="280209" y="4788"/>
                    </a:lnTo>
                    <a:lnTo>
                      <a:pt x="280285" y="4939"/>
                    </a:lnTo>
                    <a:lnTo>
                      <a:pt x="280360" y="5052"/>
                    </a:lnTo>
                    <a:lnTo>
                      <a:pt x="280436" y="5203"/>
                    </a:lnTo>
                    <a:lnTo>
                      <a:pt x="280436" y="5391"/>
                    </a:lnTo>
                    <a:lnTo>
                      <a:pt x="280436" y="5542"/>
                    </a:lnTo>
                    <a:lnTo>
                      <a:pt x="280360" y="5693"/>
                    </a:lnTo>
                    <a:lnTo>
                      <a:pt x="280285" y="5844"/>
                    </a:lnTo>
                    <a:lnTo>
                      <a:pt x="280209" y="5957"/>
                    </a:lnTo>
                    <a:lnTo>
                      <a:pt x="280059" y="6070"/>
                    </a:lnTo>
                    <a:lnTo>
                      <a:pt x="279945" y="6145"/>
                    </a:lnTo>
                    <a:lnTo>
                      <a:pt x="279795" y="6183"/>
                    </a:lnTo>
                    <a:lnTo>
                      <a:pt x="279606" y="6221"/>
                    </a:lnTo>
                    <a:lnTo>
                      <a:pt x="279455" y="6183"/>
                    </a:lnTo>
                    <a:lnTo>
                      <a:pt x="279305" y="6145"/>
                    </a:lnTo>
                    <a:lnTo>
                      <a:pt x="279154" y="6070"/>
                    </a:lnTo>
                    <a:lnTo>
                      <a:pt x="279041" y="5957"/>
                    </a:lnTo>
                    <a:lnTo>
                      <a:pt x="278928" y="5844"/>
                    </a:lnTo>
                    <a:lnTo>
                      <a:pt x="278852" y="5693"/>
                    </a:lnTo>
                    <a:lnTo>
                      <a:pt x="278815" y="5542"/>
                    </a:lnTo>
                    <a:lnTo>
                      <a:pt x="278777" y="5391"/>
                    </a:lnTo>
                    <a:lnTo>
                      <a:pt x="278815" y="5203"/>
                    </a:lnTo>
                    <a:lnTo>
                      <a:pt x="278852" y="5052"/>
                    </a:lnTo>
                    <a:lnTo>
                      <a:pt x="278928" y="4939"/>
                    </a:lnTo>
                    <a:lnTo>
                      <a:pt x="279041" y="4788"/>
                    </a:lnTo>
                    <a:lnTo>
                      <a:pt x="279154" y="4713"/>
                    </a:lnTo>
                    <a:lnTo>
                      <a:pt x="279305" y="4637"/>
                    </a:lnTo>
                    <a:lnTo>
                      <a:pt x="279455" y="4562"/>
                    </a:lnTo>
                    <a:close/>
                    <a:moveTo>
                      <a:pt x="4487" y="5806"/>
                    </a:moveTo>
                    <a:lnTo>
                      <a:pt x="4600" y="5844"/>
                    </a:lnTo>
                    <a:lnTo>
                      <a:pt x="4789" y="5957"/>
                    </a:lnTo>
                    <a:lnTo>
                      <a:pt x="4902" y="6183"/>
                    </a:lnTo>
                    <a:lnTo>
                      <a:pt x="4939" y="6296"/>
                    </a:lnTo>
                    <a:lnTo>
                      <a:pt x="4977" y="6409"/>
                    </a:lnTo>
                    <a:lnTo>
                      <a:pt x="4939" y="6522"/>
                    </a:lnTo>
                    <a:lnTo>
                      <a:pt x="4902" y="6635"/>
                    </a:lnTo>
                    <a:lnTo>
                      <a:pt x="4789" y="6824"/>
                    </a:lnTo>
                    <a:lnTo>
                      <a:pt x="4600" y="6937"/>
                    </a:lnTo>
                    <a:lnTo>
                      <a:pt x="4487" y="6975"/>
                    </a:lnTo>
                    <a:lnTo>
                      <a:pt x="4374" y="7012"/>
                    </a:lnTo>
                    <a:lnTo>
                      <a:pt x="4223" y="6975"/>
                    </a:lnTo>
                    <a:lnTo>
                      <a:pt x="4110" y="6937"/>
                    </a:lnTo>
                    <a:lnTo>
                      <a:pt x="3922" y="6824"/>
                    </a:lnTo>
                    <a:lnTo>
                      <a:pt x="3808" y="6635"/>
                    </a:lnTo>
                    <a:lnTo>
                      <a:pt x="3771" y="6522"/>
                    </a:lnTo>
                    <a:lnTo>
                      <a:pt x="3771" y="6409"/>
                    </a:lnTo>
                    <a:lnTo>
                      <a:pt x="3771" y="6296"/>
                    </a:lnTo>
                    <a:lnTo>
                      <a:pt x="3808" y="6183"/>
                    </a:lnTo>
                    <a:lnTo>
                      <a:pt x="3922" y="5957"/>
                    </a:lnTo>
                    <a:lnTo>
                      <a:pt x="4110" y="5844"/>
                    </a:lnTo>
                    <a:lnTo>
                      <a:pt x="4223" y="5806"/>
                    </a:lnTo>
                    <a:close/>
                    <a:moveTo>
                      <a:pt x="3017" y="7917"/>
                    </a:moveTo>
                    <a:lnTo>
                      <a:pt x="3168" y="7955"/>
                    </a:lnTo>
                    <a:lnTo>
                      <a:pt x="3318" y="8030"/>
                    </a:lnTo>
                    <a:lnTo>
                      <a:pt x="3431" y="8143"/>
                    </a:lnTo>
                    <a:lnTo>
                      <a:pt x="3545" y="8256"/>
                    </a:lnTo>
                    <a:lnTo>
                      <a:pt x="3620" y="8407"/>
                    </a:lnTo>
                    <a:lnTo>
                      <a:pt x="3658" y="8558"/>
                    </a:lnTo>
                    <a:lnTo>
                      <a:pt x="3695" y="8746"/>
                    </a:lnTo>
                    <a:lnTo>
                      <a:pt x="3658" y="8897"/>
                    </a:lnTo>
                    <a:lnTo>
                      <a:pt x="3620" y="9048"/>
                    </a:lnTo>
                    <a:lnTo>
                      <a:pt x="3545" y="9199"/>
                    </a:lnTo>
                    <a:lnTo>
                      <a:pt x="3431" y="9312"/>
                    </a:lnTo>
                    <a:lnTo>
                      <a:pt x="3318" y="9425"/>
                    </a:lnTo>
                    <a:lnTo>
                      <a:pt x="3168" y="9500"/>
                    </a:lnTo>
                    <a:lnTo>
                      <a:pt x="3017" y="9576"/>
                    </a:lnTo>
                    <a:lnTo>
                      <a:pt x="2677" y="9576"/>
                    </a:lnTo>
                    <a:lnTo>
                      <a:pt x="2527" y="9500"/>
                    </a:lnTo>
                    <a:lnTo>
                      <a:pt x="2376" y="9425"/>
                    </a:lnTo>
                    <a:lnTo>
                      <a:pt x="2263" y="9312"/>
                    </a:lnTo>
                    <a:lnTo>
                      <a:pt x="2150" y="9199"/>
                    </a:lnTo>
                    <a:lnTo>
                      <a:pt x="2074" y="9048"/>
                    </a:lnTo>
                    <a:lnTo>
                      <a:pt x="2037" y="8897"/>
                    </a:lnTo>
                    <a:lnTo>
                      <a:pt x="1999" y="8746"/>
                    </a:lnTo>
                    <a:lnTo>
                      <a:pt x="2037" y="8558"/>
                    </a:lnTo>
                    <a:lnTo>
                      <a:pt x="2074" y="8407"/>
                    </a:lnTo>
                    <a:lnTo>
                      <a:pt x="2150" y="8256"/>
                    </a:lnTo>
                    <a:lnTo>
                      <a:pt x="2263" y="8143"/>
                    </a:lnTo>
                    <a:lnTo>
                      <a:pt x="2376" y="8030"/>
                    </a:lnTo>
                    <a:lnTo>
                      <a:pt x="2527" y="7955"/>
                    </a:lnTo>
                    <a:lnTo>
                      <a:pt x="2677" y="7917"/>
                    </a:lnTo>
                    <a:close/>
                    <a:moveTo>
                      <a:pt x="279229" y="10933"/>
                    </a:moveTo>
                    <a:lnTo>
                      <a:pt x="279342" y="10971"/>
                    </a:lnTo>
                    <a:lnTo>
                      <a:pt x="279455" y="11046"/>
                    </a:lnTo>
                    <a:lnTo>
                      <a:pt x="279568" y="11084"/>
                    </a:lnTo>
                    <a:lnTo>
                      <a:pt x="279644" y="11197"/>
                    </a:lnTo>
                    <a:lnTo>
                      <a:pt x="279682" y="11310"/>
                    </a:lnTo>
                    <a:lnTo>
                      <a:pt x="279719" y="11423"/>
                    </a:lnTo>
                    <a:lnTo>
                      <a:pt x="279719" y="11536"/>
                    </a:lnTo>
                    <a:lnTo>
                      <a:pt x="279719" y="11649"/>
                    </a:lnTo>
                    <a:lnTo>
                      <a:pt x="279682" y="11762"/>
                    </a:lnTo>
                    <a:lnTo>
                      <a:pt x="279644" y="11875"/>
                    </a:lnTo>
                    <a:lnTo>
                      <a:pt x="279568" y="11951"/>
                    </a:lnTo>
                    <a:lnTo>
                      <a:pt x="279455" y="12026"/>
                    </a:lnTo>
                    <a:lnTo>
                      <a:pt x="279342" y="12102"/>
                    </a:lnTo>
                    <a:lnTo>
                      <a:pt x="279229" y="12139"/>
                    </a:lnTo>
                    <a:lnTo>
                      <a:pt x="279003" y="12139"/>
                    </a:lnTo>
                    <a:lnTo>
                      <a:pt x="278890" y="12102"/>
                    </a:lnTo>
                    <a:lnTo>
                      <a:pt x="278777" y="12026"/>
                    </a:lnTo>
                    <a:lnTo>
                      <a:pt x="278701" y="11951"/>
                    </a:lnTo>
                    <a:lnTo>
                      <a:pt x="278626" y="11875"/>
                    </a:lnTo>
                    <a:lnTo>
                      <a:pt x="278551" y="11762"/>
                    </a:lnTo>
                    <a:lnTo>
                      <a:pt x="278513" y="11649"/>
                    </a:lnTo>
                    <a:lnTo>
                      <a:pt x="278513" y="11536"/>
                    </a:lnTo>
                    <a:lnTo>
                      <a:pt x="278513" y="11423"/>
                    </a:lnTo>
                    <a:lnTo>
                      <a:pt x="278551" y="11310"/>
                    </a:lnTo>
                    <a:lnTo>
                      <a:pt x="278626" y="11197"/>
                    </a:lnTo>
                    <a:lnTo>
                      <a:pt x="278701" y="11084"/>
                    </a:lnTo>
                    <a:lnTo>
                      <a:pt x="278777" y="11046"/>
                    </a:lnTo>
                    <a:lnTo>
                      <a:pt x="278890" y="10971"/>
                    </a:lnTo>
                    <a:lnTo>
                      <a:pt x="279003" y="10933"/>
                    </a:lnTo>
                    <a:close/>
                    <a:moveTo>
                      <a:pt x="3884" y="11838"/>
                    </a:moveTo>
                    <a:lnTo>
                      <a:pt x="4035" y="11875"/>
                    </a:lnTo>
                    <a:lnTo>
                      <a:pt x="4148" y="11913"/>
                    </a:lnTo>
                    <a:lnTo>
                      <a:pt x="4261" y="11951"/>
                    </a:lnTo>
                    <a:lnTo>
                      <a:pt x="4336" y="12026"/>
                    </a:lnTo>
                    <a:lnTo>
                      <a:pt x="4412" y="12139"/>
                    </a:lnTo>
                    <a:lnTo>
                      <a:pt x="4487" y="12252"/>
                    </a:lnTo>
                    <a:lnTo>
                      <a:pt x="4525" y="12365"/>
                    </a:lnTo>
                    <a:lnTo>
                      <a:pt x="4525" y="12479"/>
                    </a:lnTo>
                    <a:lnTo>
                      <a:pt x="4525" y="12629"/>
                    </a:lnTo>
                    <a:lnTo>
                      <a:pt x="4487" y="12742"/>
                    </a:lnTo>
                    <a:lnTo>
                      <a:pt x="4412" y="12856"/>
                    </a:lnTo>
                    <a:lnTo>
                      <a:pt x="4336" y="12931"/>
                    </a:lnTo>
                    <a:lnTo>
                      <a:pt x="4261" y="13006"/>
                    </a:lnTo>
                    <a:lnTo>
                      <a:pt x="4148" y="13082"/>
                    </a:lnTo>
                    <a:lnTo>
                      <a:pt x="4035" y="13119"/>
                    </a:lnTo>
                    <a:lnTo>
                      <a:pt x="3771" y="13119"/>
                    </a:lnTo>
                    <a:lnTo>
                      <a:pt x="3658" y="13082"/>
                    </a:lnTo>
                    <a:lnTo>
                      <a:pt x="3545" y="13006"/>
                    </a:lnTo>
                    <a:lnTo>
                      <a:pt x="3431" y="12931"/>
                    </a:lnTo>
                    <a:lnTo>
                      <a:pt x="3356" y="12856"/>
                    </a:lnTo>
                    <a:lnTo>
                      <a:pt x="3281" y="12742"/>
                    </a:lnTo>
                    <a:lnTo>
                      <a:pt x="3243" y="12629"/>
                    </a:lnTo>
                    <a:lnTo>
                      <a:pt x="3243" y="12479"/>
                    </a:lnTo>
                    <a:lnTo>
                      <a:pt x="3243" y="12365"/>
                    </a:lnTo>
                    <a:lnTo>
                      <a:pt x="3281" y="12252"/>
                    </a:lnTo>
                    <a:lnTo>
                      <a:pt x="3356" y="12139"/>
                    </a:lnTo>
                    <a:lnTo>
                      <a:pt x="3431" y="12026"/>
                    </a:lnTo>
                    <a:lnTo>
                      <a:pt x="3545" y="11951"/>
                    </a:lnTo>
                    <a:lnTo>
                      <a:pt x="3658" y="11913"/>
                    </a:lnTo>
                    <a:lnTo>
                      <a:pt x="3771" y="11875"/>
                    </a:lnTo>
                    <a:lnTo>
                      <a:pt x="3884" y="11838"/>
                    </a:lnTo>
                    <a:close/>
                    <a:moveTo>
                      <a:pt x="280096" y="14477"/>
                    </a:moveTo>
                    <a:lnTo>
                      <a:pt x="280285" y="14514"/>
                    </a:lnTo>
                    <a:lnTo>
                      <a:pt x="280436" y="14552"/>
                    </a:lnTo>
                    <a:lnTo>
                      <a:pt x="280586" y="14627"/>
                    </a:lnTo>
                    <a:lnTo>
                      <a:pt x="280699" y="14703"/>
                    </a:lnTo>
                    <a:lnTo>
                      <a:pt x="280775" y="14853"/>
                    </a:lnTo>
                    <a:lnTo>
                      <a:pt x="280850" y="14967"/>
                    </a:lnTo>
                    <a:lnTo>
                      <a:pt x="280926" y="15117"/>
                    </a:lnTo>
                    <a:lnTo>
                      <a:pt x="280926" y="15306"/>
                    </a:lnTo>
                    <a:lnTo>
                      <a:pt x="280926" y="15457"/>
                    </a:lnTo>
                    <a:lnTo>
                      <a:pt x="280850" y="15607"/>
                    </a:lnTo>
                    <a:lnTo>
                      <a:pt x="280775" y="15758"/>
                    </a:lnTo>
                    <a:lnTo>
                      <a:pt x="280699" y="15871"/>
                    </a:lnTo>
                    <a:lnTo>
                      <a:pt x="280586" y="15984"/>
                    </a:lnTo>
                    <a:lnTo>
                      <a:pt x="280436" y="16060"/>
                    </a:lnTo>
                    <a:lnTo>
                      <a:pt x="280285" y="16098"/>
                    </a:lnTo>
                    <a:lnTo>
                      <a:pt x="279945" y="16098"/>
                    </a:lnTo>
                    <a:lnTo>
                      <a:pt x="279795" y="16060"/>
                    </a:lnTo>
                    <a:lnTo>
                      <a:pt x="279644" y="15984"/>
                    </a:lnTo>
                    <a:lnTo>
                      <a:pt x="279531" y="15871"/>
                    </a:lnTo>
                    <a:lnTo>
                      <a:pt x="279455" y="15758"/>
                    </a:lnTo>
                    <a:lnTo>
                      <a:pt x="279380" y="15607"/>
                    </a:lnTo>
                    <a:lnTo>
                      <a:pt x="279305" y="15457"/>
                    </a:lnTo>
                    <a:lnTo>
                      <a:pt x="279305" y="15306"/>
                    </a:lnTo>
                    <a:lnTo>
                      <a:pt x="279305" y="15117"/>
                    </a:lnTo>
                    <a:lnTo>
                      <a:pt x="279380" y="14967"/>
                    </a:lnTo>
                    <a:lnTo>
                      <a:pt x="279455" y="14853"/>
                    </a:lnTo>
                    <a:lnTo>
                      <a:pt x="279531" y="14703"/>
                    </a:lnTo>
                    <a:lnTo>
                      <a:pt x="279644" y="14627"/>
                    </a:lnTo>
                    <a:lnTo>
                      <a:pt x="279795" y="14552"/>
                    </a:lnTo>
                    <a:lnTo>
                      <a:pt x="279945" y="14514"/>
                    </a:lnTo>
                    <a:lnTo>
                      <a:pt x="280096" y="14477"/>
                    </a:lnTo>
                    <a:close/>
                    <a:moveTo>
                      <a:pt x="3394" y="17832"/>
                    </a:moveTo>
                    <a:lnTo>
                      <a:pt x="3545" y="17869"/>
                    </a:lnTo>
                    <a:lnTo>
                      <a:pt x="3695" y="17907"/>
                    </a:lnTo>
                    <a:lnTo>
                      <a:pt x="3808" y="17982"/>
                    </a:lnTo>
                    <a:lnTo>
                      <a:pt x="3922" y="18058"/>
                    </a:lnTo>
                    <a:lnTo>
                      <a:pt x="3997" y="18171"/>
                    </a:lnTo>
                    <a:lnTo>
                      <a:pt x="4072" y="18284"/>
                    </a:lnTo>
                    <a:lnTo>
                      <a:pt x="4110" y="18435"/>
                    </a:lnTo>
                    <a:lnTo>
                      <a:pt x="4110" y="18586"/>
                    </a:lnTo>
                    <a:lnTo>
                      <a:pt x="4110" y="18736"/>
                    </a:lnTo>
                    <a:lnTo>
                      <a:pt x="4072" y="18887"/>
                    </a:lnTo>
                    <a:lnTo>
                      <a:pt x="3997" y="19000"/>
                    </a:lnTo>
                    <a:lnTo>
                      <a:pt x="3922" y="19113"/>
                    </a:lnTo>
                    <a:lnTo>
                      <a:pt x="3808" y="19189"/>
                    </a:lnTo>
                    <a:lnTo>
                      <a:pt x="3695" y="19264"/>
                    </a:lnTo>
                    <a:lnTo>
                      <a:pt x="3545" y="19302"/>
                    </a:lnTo>
                    <a:lnTo>
                      <a:pt x="3394" y="19340"/>
                    </a:lnTo>
                    <a:lnTo>
                      <a:pt x="3243" y="19302"/>
                    </a:lnTo>
                    <a:lnTo>
                      <a:pt x="3092" y="19264"/>
                    </a:lnTo>
                    <a:lnTo>
                      <a:pt x="2979" y="19189"/>
                    </a:lnTo>
                    <a:lnTo>
                      <a:pt x="2866" y="19113"/>
                    </a:lnTo>
                    <a:lnTo>
                      <a:pt x="2791" y="19000"/>
                    </a:lnTo>
                    <a:lnTo>
                      <a:pt x="2715" y="18887"/>
                    </a:lnTo>
                    <a:lnTo>
                      <a:pt x="2677" y="18736"/>
                    </a:lnTo>
                    <a:lnTo>
                      <a:pt x="2640" y="18586"/>
                    </a:lnTo>
                    <a:lnTo>
                      <a:pt x="2677" y="18435"/>
                    </a:lnTo>
                    <a:lnTo>
                      <a:pt x="2715" y="18284"/>
                    </a:lnTo>
                    <a:lnTo>
                      <a:pt x="2791" y="18171"/>
                    </a:lnTo>
                    <a:lnTo>
                      <a:pt x="2866" y="18058"/>
                    </a:lnTo>
                    <a:lnTo>
                      <a:pt x="2979" y="17982"/>
                    </a:lnTo>
                    <a:lnTo>
                      <a:pt x="3092" y="17907"/>
                    </a:lnTo>
                    <a:lnTo>
                      <a:pt x="3243" y="17869"/>
                    </a:lnTo>
                    <a:lnTo>
                      <a:pt x="3394" y="17832"/>
                    </a:lnTo>
                    <a:close/>
                    <a:moveTo>
                      <a:pt x="279342" y="20659"/>
                    </a:moveTo>
                    <a:lnTo>
                      <a:pt x="279568" y="20697"/>
                    </a:lnTo>
                    <a:lnTo>
                      <a:pt x="279832" y="20734"/>
                    </a:lnTo>
                    <a:lnTo>
                      <a:pt x="280096" y="20885"/>
                    </a:lnTo>
                    <a:lnTo>
                      <a:pt x="280285" y="21036"/>
                    </a:lnTo>
                    <a:lnTo>
                      <a:pt x="280360" y="21149"/>
                    </a:lnTo>
                    <a:lnTo>
                      <a:pt x="280398" y="21262"/>
                    </a:lnTo>
                    <a:lnTo>
                      <a:pt x="280398" y="21375"/>
                    </a:lnTo>
                    <a:lnTo>
                      <a:pt x="280398" y="21488"/>
                    </a:lnTo>
                    <a:lnTo>
                      <a:pt x="280322" y="21639"/>
                    </a:lnTo>
                    <a:lnTo>
                      <a:pt x="280247" y="21790"/>
                    </a:lnTo>
                    <a:lnTo>
                      <a:pt x="280096" y="21941"/>
                    </a:lnTo>
                    <a:lnTo>
                      <a:pt x="279945" y="22016"/>
                    </a:lnTo>
                    <a:lnTo>
                      <a:pt x="279795" y="22054"/>
                    </a:lnTo>
                    <a:lnTo>
                      <a:pt x="279644" y="22091"/>
                    </a:lnTo>
                    <a:lnTo>
                      <a:pt x="279493" y="22054"/>
                    </a:lnTo>
                    <a:lnTo>
                      <a:pt x="279342" y="21978"/>
                    </a:lnTo>
                    <a:lnTo>
                      <a:pt x="279229" y="21903"/>
                    </a:lnTo>
                    <a:lnTo>
                      <a:pt x="279116" y="21790"/>
                    </a:lnTo>
                    <a:lnTo>
                      <a:pt x="279041" y="21639"/>
                    </a:lnTo>
                    <a:lnTo>
                      <a:pt x="278965" y="21526"/>
                    </a:lnTo>
                    <a:lnTo>
                      <a:pt x="278928" y="21375"/>
                    </a:lnTo>
                    <a:lnTo>
                      <a:pt x="278890" y="21224"/>
                    </a:lnTo>
                    <a:lnTo>
                      <a:pt x="278890" y="21074"/>
                    </a:lnTo>
                    <a:lnTo>
                      <a:pt x="278928" y="20960"/>
                    </a:lnTo>
                    <a:lnTo>
                      <a:pt x="279003" y="20847"/>
                    </a:lnTo>
                    <a:lnTo>
                      <a:pt x="279116" y="20734"/>
                    </a:lnTo>
                    <a:lnTo>
                      <a:pt x="279229" y="20697"/>
                    </a:lnTo>
                    <a:lnTo>
                      <a:pt x="279342" y="20659"/>
                    </a:lnTo>
                    <a:close/>
                    <a:moveTo>
                      <a:pt x="4185" y="21865"/>
                    </a:moveTo>
                    <a:lnTo>
                      <a:pt x="4902" y="21978"/>
                    </a:lnTo>
                    <a:lnTo>
                      <a:pt x="4902" y="22695"/>
                    </a:lnTo>
                    <a:lnTo>
                      <a:pt x="4600" y="22808"/>
                    </a:lnTo>
                    <a:lnTo>
                      <a:pt x="4298" y="22845"/>
                    </a:lnTo>
                    <a:lnTo>
                      <a:pt x="4072" y="22808"/>
                    </a:lnTo>
                    <a:lnTo>
                      <a:pt x="3884" y="22695"/>
                    </a:lnTo>
                    <a:lnTo>
                      <a:pt x="3808" y="22657"/>
                    </a:lnTo>
                    <a:lnTo>
                      <a:pt x="3771" y="22581"/>
                    </a:lnTo>
                    <a:lnTo>
                      <a:pt x="3771" y="22468"/>
                    </a:lnTo>
                    <a:lnTo>
                      <a:pt x="3808" y="22393"/>
                    </a:lnTo>
                    <a:lnTo>
                      <a:pt x="3846" y="22280"/>
                    </a:lnTo>
                    <a:lnTo>
                      <a:pt x="3922" y="22129"/>
                    </a:lnTo>
                    <a:lnTo>
                      <a:pt x="4185" y="21865"/>
                    </a:lnTo>
                    <a:close/>
                    <a:moveTo>
                      <a:pt x="3054" y="23826"/>
                    </a:moveTo>
                    <a:lnTo>
                      <a:pt x="3243" y="23901"/>
                    </a:lnTo>
                    <a:lnTo>
                      <a:pt x="3394" y="23976"/>
                    </a:lnTo>
                    <a:lnTo>
                      <a:pt x="3507" y="24089"/>
                    </a:lnTo>
                    <a:lnTo>
                      <a:pt x="3620" y="24202"/>
                    </a:lnTo>
                    <a:lnTo>
                      <a:pt x="3695" y="24353"/>
                    </a:lnTo>
                    <a:lnTo>
                      <a:pt x="3771" y="24504"/>
                    </a:lnTo>
                    <a:lnTo>
                      <a:pt x="3771" y="24693"/>
                    </a:lnTo>
                    <a:lnTo>
                      <a:pt x="3771" y="24881"/>
                    </a:lnTo>
                    <a:lnTo>
                      <a:pt x="3695" y="25032"/>
                    </a:lnTo>
                    <a:lnTo>
                      <a:pt x="3620" y="25183"/>
                    </a:lnTo>
                    <a:lnTo>
                      <a:pt x="3507" y="25333"/>
                    </a:lnTo>
                    <a:lnTo>
                      <a:pt x="3394" y="25447"/>
                    </a:lnTo>
                    <a:lnTo>
                      <a:pt x="3243" y="25522"/>
                    </a:lnTo>
                    <a:lnTo>
                      <a:pt x="3054" y="25560"/>
                    </a:lnTo>
                    <a:lnTo>
                      <a:pt x="2904" y="25597"/>
                    </a:lnTo>
                    <a:lnTo>
                      <a:pt x="2715" y="25560"/>
                    </a:lnTo>
                    <a:lnTo>
                      <a:pt x="2564" y="25522"/>
                    </a:lnTo>
                    <a:lnTo>
                      <a:pt x="2414" y="25447"/>
                    </a:lnTo>
                    <a:lnTo>
                      <a:pt x="2263" y="25333"/>
                    </a:lnTo>
                    <a:lnTo>
                      <a:pt x="2150" y="25183"/>
                    </a:lnTo>
                    <a:lnTo>
                      <a:pt x="2074" y="25032"/>
                    </a:lnTo>
                    <a:lnTo>
                      <a:pt x="2037" y="24881"/>
                    </a:lnTo>
                    <a:lnTo>
                      <a:pt x="1999" y="24693"/>
                    </a:lnTo>
                    <a:lnTo>
                      <a:pt x="2037" y="24504"/>
                    </a:lnTo>
                    <a:lnTo>
                      <a:pt x="2074" y="24353"/>
                    </a:lnTo>
                    <a:lnTo>
                      <a:pt x="2150" y="24202"/>
                    </a:lnTo>
                    <a:lnTo>
                      <a:pt x="2263" y="24089"/>
                    </a:lnTo>
                    <a:lnTo>
                      <a:pt x="2414" y="23976"/>
                    </a:lnTo>
                    <a:lnTo>
                      <a:pt x="2564" y="23901"/>
                    </a:lnTo>
                    <a:lnTo>
                      <a:pt x="2715" y="23826"/>
                    </a:lnTo>
                    <a:close/>
                    <a:moveTo>
                      <a:pt x="5580" y="25597"/>
                    </a:moveTo>
                    <a:lnTo>
                      <a:pt x="5731" y="25635"/>
                    </a:lnTo>
                    <a:lnTo>
                      <a:pt x="5844" y="25710"/>
                    </a:lnTo>
                    <a:lnTo>
                      <a:pt x="5920" y="25861"/>
                    </a:lnTo>
                    <a:lnTo>
                      <a:pt x="5957" y="25974"/>
                    </a:lnTo>
                    <a:lnTo>
                      <a:pt x="5957" y="26125"/>
                    </a:lnTo>
                    <a:lnTo>
                      <a:pt x="5920" y="26238"/>
                    </a:lnTo>
                    <a:lnTo>
                      <a:pt x="5844" y="26351"/>
                    </a:lnTo>
                    <a:lnTo>
                      <a:pt x="5769" y="26427"/>
                    </a:lnTo>
                    <a:lnTo>
                      <a:pt x="5543" y="26577"/>
                    </a:lnTo>
                    <a:lnTo>
                      <a:pt x="5316" y="26653"/>
                    </a:lnTo>
                    <a:lnTo>
                      <a:pt x="5203" y="26691"/>
                    </a:lnTo>
                    <a:lnTo>
                      <a:pt x="5052" y="26691"/>
                    </a:lnTo>
                    <a:lnTo>
                      <a:pt x="4977" y="26653"/>
                    </a:lnTo>
                    <a:lnTo>
                      <a:pt x="4864" y="26577"/>
                    </a:lnTo>
                    <a:lnTo>
                      <a:pt x="4789" y="26502"/>
                    </a:lnTo>
                    <a:lnTo>
                      <a:pt x="4751" y="26351"/>
                    </a:lnTo>
                    <a:lnTo>
                      <a:pt x="4713" y="26238"/>
                    </a:lnTo>
                    <a:lnTo>
                      <a:pt x="4713" y="26125"/>
                    </a:lnTo>
                    <a:lnTo>
                      <a:pt x="4751" y="26012"/>
                    </a:lnTo>
                    <a:lnTo>
                      <a:pt x="4789" y="25937"/>
                    </a:lnTo>
                    <a:lnTo>
                      <a:pt x="4939" y="25786"/>
                    </a:lnTo>
                    <a:lnTo>
                      <a:pt x="5166" y="25673"/>
                    </a:lnTo>
                    <a:lnTo>
                      <a:pt x="5354" y="25635"/>
                    </a:lnTo>
                    <a:lnTo>
                      <a:pt x="5580" y="25597"/>
                    </a:lnTo>
                    <a:close/>
                    <a:moveTo>
                      <a:pt x="279116" y="26728"/>
                    </a:moveTo>
                    <a:lnTo>
                      <a:pt x="279267" y="26766"/>
                    </a:lnTo>
                    <a:lnTo>
                      <a:pt x="279418" y="26804"/>
                    </a:lnTo>
                    <a:lnTo>
                      <a:pt x="279568" y="26879"/>
                    </a:lnTo>
                    <a:lnTo>
                      <a:pt x="279682" y="26992"/>
                    </a:lnTo>
                    <a:lnTo>
                      <a:pt x="279795" y="27105"/>
                    </a:lnTo>
                    <a:lnTo>
                      <a:pt x="279870" y="27256"/>
                    </a:lnTo>
                    <a:lnTo>
                      <a:pt x="279908" y="27407"/>
                    </a:lnTo>
                    <a:lnTo>
                      <a:pt x="279945" y="27558"/>
                    </a:lnTo>
                    <a:lnTo>
                      <a:pt x="279908" y="27746"/>
                    </a:lnTo>
                    <a:lnTo>
                      <a:pt x="279870" y="27897"/>
                    </a:lnTo>
                    <a:lnTo>
                      <a:pt x="279795" y="28048"/>
                    </a:lnTo>
                    <a:lnTo>
                      <a:pt x="279682" y="28161"/>
                    </a:lnTo>
                    <a:lnTo>
                      <a:pt x="279568" y="28236"/>
                    </a:lnTo>
                    <a:lnTo>
                      <a:pt x="279418" y="28349"/>
                    </a:lnTo>
                    <a:lnTo>
                      <a:pt x="279267" y="28387"/>
                    </a:lnTo>
                    <a:lnTo>
                      <a:pt x="278928" y="28387"/>
                    </a:lnTo>
                    <a:lnTo>
                      <a:pt x="278777" y="28349"/>
                    </a:lnTo>
                    <a:lnTo>
                      <a:pt x="278664" y="28236"/>
                    </a:lnTo>
                    <a:lnTo>
                      <a:pt x="278513" y="28161"/>
                    </a:lnTo>
                    <a:lnTo>
                      <a:pt x="278438" y="28048"/>
                    </a:lnTo>
                    <a:lnTo>
                      <a:pt x="278362" y="27897"/>
                    </a:lnTo>
                    <a:lnTo>
                      <a:pt x="278287" y="27746"/>
                    </a:lnTo>
                    <a:lnTo>
                      <a:pt x="278287" y="27558"/>
                    </a:lnTo>
                    <a:lnTo>
                      <a:pt x="278287" y="27407"/>
                    </a:lnTo>
                    <a:lnTo>
                      <a:pt x="278362" y="27256"/>
                    </a:lnTo>
                    <a:lnTo>
                      <a:pt x="278438" y="27105"/>
                    </a:lnTo>
                    <a:lnTo>
                      <a:pt x="278513" y="26992"/>
                    </a:lnTo>
                    <a:lnTo>
                      <a:pt x="278664" y="26879"/>
                    </a:lnTo>
                    <a:lnTo>
                      <a:pt x="278777" y="26804"/>
                    </a:lnTo>
                    <a:lnTo>
                      <a:pt x="278928" y="26766"/>
                    </a:lnTo>
                    <a:lnTo>
                      <a:pt x="279116" y="26728"/>
                    </a:lnTo>
                    <a:close/>
                    <a:moveTo>
                      <a:pt x="19001" y="1"/>
                    </a:moveTo>
                    <a:lnTo>
                      <a:pt x="18812" y="38"/>
                    </a:lnTo>
                    <a:lnTo>
                      <a:pt x="18624" y="76"/>
                    </a:lnTo>
                    <a:lnTo>
                      <a:pt x="18473" y="151"/>
                    </a:lnTo>
                    <a:lnTo>
                      <a:pt x="18322" y="302"/>
                    </a:lnTo>
                    <a:lnTo>
                      <a:pt x="18209" y="453"/>
                    </a:lnTo>
                    <a:lnTo>
                      <a:pt x="18134" y="641"/>
                    </a:lnTo>
                    <a:lnTo>
                      <a:pt x="18096" y="868"/>
                    </a:lnTo>
                    <a:lnTo>
                      <a:pt x="18096" y="1094"/>
                    </a:lnTo>
                    <a:lnTo>
                      <a:pt x="18096" y="1320"/>
                    </a:lnTo>
                    <a:lnTo>
                      <a:pt x="18134" y="1509"/>
                    </a:lnTo>
                    <a:lnTo>
                      <a:pt x="18134" y="1697"/>
                    </a:lnTo>
                    <a:lnTo>
                      <a:pt x="18096" y="1848"/>
                    </a:lnTo>
                    <a:lnTo>
                      <a:pt x="17945" y="1999"/>
                    </a:lnTo>
                    <a:lnTo>
                      <a:pt x="17681" y="2112"/>
                    </a:lnTo>
                    <a:lnTo>
                      <a:pt x="17304" y="2187"/>
                    </a:lnTo>
                    <a:lnTo>
                      <a:pt x="17040" y="2225"/>
                    </a:lnTo>
                    <a:lnTo>
                      <a:pt x="16814" y="2187"/>
                    </a:lnTo>
                    <a:lnTo>
                      <a:pt x="16663" y="2112"/>
                    </a:lnTo>
                    <a:lnTo>
                      <a:pt x="16513" y="1999"/>
                    </a:lnTo>
                    <a:lnTo>
                      <a:pt x="16400" y="1848"/>
                    </a:lnTo>
                    <a:lnTo>
                      <a:pt x="16286" y="1697"/>
                    </a:lnTo>
                    <a:lnTo>
                      <a:pt x="16098" y="1358"/>
                    </a:lnTo>
                    <a:lnTo>
                      <a:pt x="15909" y="1056"/>
                    </a:lnTo>
                    <a:lnTo>
                      <a:pt x="15796" y="943"/>
                    </a:lnTo>
                    <a:lnTo>
                      <a:pt x="15646" y="830"/>
                    </a:lnTo>
                    <a:lnTo>
                      <a:pt x="15495" y="792"/>
                    </a:lnTo>
                    <a:lnTo>
                      <a:pt x="15306" y="755"/>
                    </a:lnTo>
                    <a:lnTo>
                      <a:pt x="15042" y="792"/>
                    </a:lnTo>
                    <a:lnTo>
                      <a:pt x="14741" y="905"/>
                    </a:lnTo>
                    <a:lnTo>
                      <a:pt x="14439" y="1056"/>
                    </a:lnTo>
                    <a:lnTo>
                      <a:pt x="14288" y="1207"/>
                    </a:lnTo>
                    <a:lnTo>
                      <a:pt x="14251" y="1395"/>
                    </a:lnTo>
                    <a:lnTo>
                      <a:pt x="14251" y="1584"/>
                    </a:lnTo>
                    <a:lnTo>
                      <a:pt x="14288" y="1999"/>
                    </a:lnTo>
                    <a:lnTo>
                      <a:pt x="14288" y="2225"/>
                    </a:lnTo>
                    <a:lnTo>
                      <a:pt x="14213" y="2451"/>
                    </a:lnTo>
                    <a:lnTo>
                      <a:pt x="14100" y="2639"/>
                    </a:lnTo>
                    <a:lnTo>
                      <a:pt x="13987" y="2790"/>
                    </a:lnTo>
                    <a:lnTo>
                      <a:pt x="13836" y="2903"/>
                    </a:lnTo>
                    <a:lnTo>
                      <a:pt x="13685" y="2979"/>
                    </a:lnTo>
                    <a:lnTo>
                      <a:pt x="13534" y="3016"/>
                    </a:lnTo>
                    <a:lnTo>
                      <a:pt x="13384" y="2979"/>
                    </a:lnTo>
                    <a:lnTo>
                      <a:pt x="13195" y="2941"/>
                    </a:lnTo>
                    <a:lnTo>
                      <a:pt x="13044" y="2866"/>
                    </a:lnTo>
                    <a:lnTo>
                      <a:pt x="12894" y="2790"/>
                    </a:lnTo>
                    <a:lnTo>
                      <a:pt x="12743" y="2639"/>
                    </a:lnTo>
                    <a:lnTo>
                      <a:pt x="12630" y="2526"/>
                    </a:lnTo>
                    <a:lnTo>
                      <a:pt x="12517" y="2338"/>
                    </a:lnTo>
                    <a:lnTo>
                      <a:pt x="12404" y="2187"/>
                    </a:lnTo>
                    <a:lnTo>
                      <a:pt x="12328" y="1999"/>
                    </a:lnTo>
                    <a:lnTo>
                      <a:pt x="12290" y="1810"/>
                    </a:lnTo>
                    <a:lnTo>
                      <a:pt x="12253" y="1584"/>
                    </a:lnTo>
                    <a:lnTo>
                      <a:pt x="10292" y="1735"/>
                    </a:lnTo>
                    <a:lnTo>
                      <a:pt x="10217" y="1622"/>
                    </a:lnTo>
                    <a:lnTo>
                      <a:pt x="10179" y="1433"/>
                    </a:lnTo>
                    <a:lnTo>
                      <a:pt x="10104" y="1207"/>
                    </a:lnTo>
                    <a:lnTo>
                      <a:pt x="10029" y="943"/>
                    </a:lnTo>
                    <a:lnTo>
                      <a:pt x="9878" y="717"/>
                    </a:lnTo>
                    <a:lnTo>
                      <a:pt x="9765" y="604"/>
                    </a:lnTo>
                    <a:lnTo>
                      <a:pt x="9652" y="491"/>
                    </a:lnTo>
                    <a:lnTo>
                      <a:pt x="9539" y="453"/>
                    </a:lnTo>
                    <a:lnTo>
                      <a:pt x="9388" y="378"/>
                    </a:lnTo>
                    <a:lnTo>
                      <a:pt x="8973" y="378"/>
                    </a:lnTo>
                    <a:lnTo>
                      <a:pt x="8747" y="453"/>
                    </a:lnTo>
                    <a:lnTo>
                      <a:pt x="8558" y="528"/>
                    </a:lnTo>
                    <a:lnTo>
                      <a:pt x="8408" y="641"/>
                    </a:lnTo>
                    <a:lnTo>
                      <a:pt x="8332" y="792"/>
                    </a:lnTo>
                    <a:lnTo>
                      <a:pt x="8257" y="943"/>
                    </a:lnTo>
                    <a:lnTo>
                      <a:pt x="8257" y="1132"/>
                    </a:lnTo>
                    <a:lnTo>
                      <a:pt x="8219" y="1509"/>
                    </a:lnTo>
                    <a:lnTo>
                      <a:pt x="8181" y="1848"/>
                    </a:lnTo>
                    <a:lnTo>
                      <a:pt x="8144" y="2036"/>
                    </a:lnTo>
                    <a:lnTo>
                      <a:pt x="8106" y="2187"/>
                    </a:lnTo>
                    <a:lnTo>
                      <a:pt x="7993" y="2338"/>
                    </a:lnTo>
                    <a:lnTo>
                      <a:pt x="7842" y="2451"/>
                    </a:lnTo>
                    <a:lnTo>
                      <a:pt x="7654" y="2564"/>
                    </a:lnTo>
                    <a:lnTo>
                      <a:pt x="7427" y="2602"/>
                    </a:lnTo>
                    <a:lnTo>
                      <a:pt x="7201" y="2639"/>
                    </a:lnTo>
                    <a:lnTo>
                      <a:pt x="7013" y="2602"/>
                    </a:lnTo>
                    <a:lnTo>
                      <a:pt x="6862" y="2564"/>
                    </a:lnTo>
                    <a:lnTo>
                      <a:pt x="6711" y="2451"/>
                    </a:lnTo>
                    <a:lnTo>
                      <a:pt x="6636" y="2338"/>
                    </a:lnTo>
                    <a:lnTo>
                      <a:pt x="6523" y="2225"/>
                    </a:lnTo>
                    <a:lnTo>
                      <a:pt x="6410" y="1923"/>
                    </a:lnTo>
                    <a:lnTo>
                      <a:pt x="6259" y="1622"/>
                    </a:lnTo>
                    <a:lnTo>
                      <a:pt x="6183" y="1471"/>
                    </a:lnTo>
                    <a:lnTo>
                      <a:pt x="6070" y="1358"/>
                    </a:lnTo>
                    <a:lnTo>
                      <a:pt x="5957" y="1282"/>
                    </a:lnTo>
                    <a:lnTo>
                      <a:pt x="5806" y="1207"/>
                    </a:lnTo>
                    <a:lnTo>
                      <a:pt x="5618" y="1169"/>
                    </a:lnTo>
                    <a:lnTo>
                      <a:pt x="5166" y="1169"/>
                    </a:lnTo>
                    <a:lnTo>
                      <a:pt x="4977" y="1245"/>
                    </a:lnTo>
                    <a:lnTo>
                      <a:pt x="4789" y="1320"/>
                    </a:lnTo>
                    <a:lnTo>
                      <a:pt x="4675" y="1395"/>
                    </a:lnTo>
                    <a:lnTo>
                      <a:pt x="4600" y="1509"/>
                    </a:lnTo>
                    <a:lnTo>
                      <a:pt x="4525" y="1584"/>
                    </a:lnTo>
                    <a:lnTo>
                      <a:pt x="4449" y="1848"/>
                    </a:lnTo>
                    <a:lnTo>
                      <a:pt x="4449" y="2112"/>
                    </a:lnTo>
                    <a:lnTo>
                      <a:pt x="4487" y="2376"/>
                    </a:lnTo>
                    <a:lnTo>
                      <a:pt x="4487" y="2602"/>
                    </a:lnTo>
                    <a:lnTo>
                      <a:pt x="4487" y="2828"/>
                    </a:lnTo>
                    <a:lnTo>
                      <a:pt x="4374" y="3130"/>
                    </a:lnTo>
                    <a:lnTo>
                      <a:pt x="4185" y="3318"/>
                    </a:lnTo>
                    <a:lnTo>
                      <a:pt x="3997" y="3469"/>
                    </a:lnTo>
                    <a:lnTo>
                      <a:pt x="3771" y="3544"/>
                    </a:lnTo>
                    <a:lnTo>
                      <a:pt x="3507" y="3582"/>
                    </a:lnTo>
                    <a:lnTo>
                      <a:pt x="3243" y="3620"/>
                    </a:lnTo>
                    <a:lnTo>
                      <a:pt x="2677" y="3582"/>
                    </a:lnTo>
                    <a:lnTo>
                      <a:pt x="2677" y="3167"/>
                    </a:lnTo>
                    <a:lnTo>
                      <a:pt x="2602" y="2828"/>
                    </a:lnTo>
                    <a:lnTo>
                      <a:pt x="2489" y="2602"/>
                    </a:lnTo>
                    <a:lnTo>
                      <a:pt x="2301" y="2413"/>
                    </a:lnTo>
                    <a:lnTo>
                      <a:pt x="2112" y="2338"/>
                    </a:lnTo>
                    <a:lnTo>
                      <a:pt x="1924" y="2300"/>
                    </a:lnTo>
                    <a:lnTo>
                      <a:pt x="1697" y="2300"/>
                    </a:lnTo>
                    <a:lnTo>
                      <a:pt x="1471" y="2376"/>
                    </a:lnTo>
                    <a:lnTo>
                      <a:pt x="1283" y="2489"/>
                    </a:lnTo>
                    <a:lnTo>
                      <a:pt x="1094" y="2602"/>
                    </a:lnTo>
                    <a:lnTo>
                      <a:pt x="981" y="2790"/>
                    </a:lnTo>
                    <a:lnTo>
                      <a:pt x="868" y="2979"/>
                    </a:lnTo>
                    <a:lnTo>
                      <a:pt x="830" y="3205"/>
                    </a:lnTo>
                    <a:lnTo>
                      <a:pt x="868" y="3431"/>
                    </a:lnTo>
                    <a:lnTo>
                      <a:pt x="981" y="3657"/>
                    </a:lnTo>
                    <a:lnTo>
                      <a:pt x="1170" y="3846"/>
                    </a:lnTo>
                    <a:lnTo>
                      <a:pt x="1283" y="3959"/>
                    </a:lnTo>
                    <a:lnTo>
                      <a:pt x="1433" y="3997"/>
                    </a:lnTo>
                    <a:lnTo>
                      <a:pt x="1735" y="4034"/>
                    </a:lnTo>
                    <a:lnTo>
                      <a:pt x="2564" y="4034"/>
                    </a:lnTo>
                    <a:lnTo>
                      <a:pt x="2715" y="4072"/>
                    </a:lnTo>
                    <a:lnTo>
                      <a:pt x="2791" y="4147"/>
                    </a:lnTo>
                    <a:lnTo>
                      <a:pt x="2904" y="4260"/>
                    </a:lnTo>
                    <a:lnTo>
                      <a:pt x="2979" y="4411"/>
                    </a:lnTo>
                    <a:lnTo>
                      <a:pt x="3017" y="4600"/>
                    </a:lnTo>
                    <a:lnTo>
                      <a:pt x="3054" y="4826"/>
                    </a:lnTo>
                    <a:lnTo>
                      <a:pt x="3054" y="5052"/>
                    </a:lnTo>
                    <a:lnTo>
                      <a:pt x="3017" y="5241"/>
                    </a:lnTo>
                    <a:lnTo>
                      <a:pt x="2941" y="5391"/>
                    </a:lnTo>
                    <a:lnTo>
                      <a:pt x="2866" y="5504"/>
                    </a:lnTo>
                    <a:lnTo>
                      <a:pt x="2753" y="5618"/>
                    </a:lnTo>
                    <a:lnTo>
                      <a:pt x="2640" y="5731"/>
                    </a:lnTo>
                    <a:lnTo>
                      <a:pt x="2376" y="5881"/>
                    </a:lnTo>
                    <a:lnTo>
                      <a:pt x="1886" y="6070"/>
                    </a:lnTo>
                    <a:lnTo>
                      <a:pt x="1660" y="6183"/>
                    </a:lnTo>
                    <a:lnTo>
                      <a:pt x="1622" y="6258"/>
                    </a:lnTo>
                    <a:lnTo>
                      <a:pt x="1547" y="6334"/>
                    </a:lnTo>
                    <a:lnTo>
                      <a:pt x="1697" y="8068"/>
                    </a:lnTo>
                    <a:lnTo>
                      <a:pt x="1396" y="8143"/>
                    </a:lnTo>
                    <a:lnTo>
                      <a:pt x="1094" y="8256"/>
                    </a:lnTo>
                    <a:lnTo>
                      <a:pt x="830" y="8369"/>
                    </a:lnTo>
                    <a:lnTo>
                      <a:pt x="642" y="8520"/>
                    </a:lnTo>
                    <a:lnTo>
                      <a:pt x="491" y="8746"/>
                    </a:lnTo>
                    <a:lnTo>
                      <a:pt x="378" y="8973"/>
                    </a:lnTo>
                    <a:lnTo>
                      <a:pt x="378" y="9274"/>
                    </a:lnTo>
                    <a:lnTo>
                      <a:pt x="453" y="9651"/>
                    </a:lnTo>
                    <a:lnTo>
                      <a:pt x="529" y="9802"/>
                    </a:lnTo>
                    <a:lnTo>
                      <a:pt x="604" y="9915"/>
                    </a:lnTo>
                    <a:lnTo>
                      <a:pt x="755" y="10028"/>
                    </a:lnTo>
                    <a:lnTo>
                      <a:pt x="868" y="10066"/>
                    </a:lnTo>
                    <a:lnTo>
                      <a:pt x="1170" y="10104"/>
                    </a:lnTo>
                    <a:lnTo>
                      <a:pt x="1810" y="10104"/>
                    </a:lnTo>
                    <a:lnTo>
                      <a:pt x="1961" y="10141"/>
                    </a:lnTo>
                    <a:lnTo>
                      <a:pt x="2112" y="10217"/>
                    </a:lnTo>
                    <a:lnTo>
                      <a:pt x="2225" y="10292"/>
                    </a:lnTo>
                    <a:lnTo>
                      <a:pt x="2338" y="10405"/>
                    </a:lnTo>
                    <a:lnTo>
                      <a:pt x="2414" y="10594"/>
                    </a:lnTo>
                    <a:lnTo>
                      <a:pt x="2489" y="10820"/>
                    </a:lnTo>
                    <a:lnTo>
                      <a:pt x="2489" y="11084"/>
                    </a:lnTo>
                    <a:lnTo>
                      <a:pt x="2489" y="11310"/>
                    </a:lnTo>
                    <a:lnTo>
                      <a:pt x="2414" y="11498"/>
                    </a:lnTo>
                    <a:lnTo>
                      <a:pt x="2301" y="11649"/>
                    </a:lnTo>
                    <a:lnTo>
                      <a:pt x="2150" y="11800"/>
                    </a:lnTo>
                    <a:lnTo>
                      <a:pt x="1999" y="11913"/>
                    </a:lnTo>
                    <a:lnTo>
                      <a:pt x="1660" y="12139"/>
                    </a:lnTo>
                    <a:lnTo>
                      <a:pt x="1358" y="12328"/>
                    </a:lnTo>
                    <a:lnTo>
                      <a:pt x="1245" y="12479"/>
                    </a:lnTo>
                    <a:lnTo>
                      <a:pt x="1170" y="12629"/>
                    </a:lnTo>
                    <a:lnTo>
                      <a:pt x="1132" y="12818"/>
                    </a:lnTo>
                    <a:lnTo>
                      <a:pt x="1132" y="13044"/>
                    </a:lnTo>
                    <a:lnTo>
                      <a:pt x="1170" y="13346"/>
                    </a:lnTo>
                    <a:lnTo>
                      <a:pt x="1320" y="13647"/>
                    </a:lnTo>
                    <a:lnTo>
                      <a:pt x="1433" y="13873"/>
                    </a:lnTo>
                    <a:lnTo>
                      <a:pt x="1584" y="13986"/>
                    </a:lnTo>
                    <a:lnTo>
                      <a:pt x="1735" y="14024"/>
                    </a:lnTo>
                    <a:lnTo>
                      <a:pt x="1924" y="14024"/>
                    </a:lnTo>
                    <a:lnTo>
                      <a:pt x="2338" y="13949"/>
                    </a:lnTo>
                    <a:lnTo>
                      <a:pt x="2564" y="13949"/>
                    </a:lnTo>
                    <a:lnTo>
                      <a:pt x="2828" y="14024"/>
                    </a:lnTo>
                    <a:lnTo>
                      <a:pt x="2979" y="14137"/>
                    </a:lnTo>
                    <a:lnTo>
                      <a:pt x="3130" y="14250"/>
                    </a:lnTo>
                    <a:lnTo>
                      <a:pt x="3243" y="14401"/>
                    </a:lnTo>
                    <a:lnTo>
                      <a:pt x="3318" y="14552"/>
                    </a:lnTo>
                    <a:lnTo>
                      <a:pt x="3356" y="14703"/>
                    </a:lnTo>
                    <a:lnTo>
                      <a:pt x="3356" y="14853"/>
                    </a:lnTo>
                    <a:lnTo>
                      <a:pt x="3356" y="15004"/>
                    </a:lnTo>
                    <a:lnTo>
                      <a:pt x="3281" y="15117"/>
                    </a:lnTo>
                    <a:lnTo>
                      <a:pt x="3205" y="15268"/>
                    </a:lnTo>
                    <a:lnTo>
                      <a:pt x="3130" y="15419"/>
                    </a:lnTo>
                    <a:lnTo>
                      <a:pt x="3017" y="15532"/>
                    </a:lnTo>
                    <a:lnTo>
                      <a:pt x="2866" y="15607"/>
                    </a:lnTo>
                    <a:lnTo>
                      <a:pt x="2715" y="15683"/>
                    </a:lnTo>
                    <a:lnTo>
                      <a:pt x="2564" y="15758"/>
                    </a:lnTo>
                    <a:lnTo>
                      <a:pt x="2376" y="15796"/>
                    </a:lnTo>
                    <a:lnTo>
                      <a:pt x="2187" y="15796"/>
                    </a:lnTo>
                    <a:lnTo>
                      <a:pt x="2074" y="15758"/>
                    </a:lnTo>
                    <a:lnTo>
                      <a:pt x="1999" y="15721"/>
                    </a:lnTo>
                    <a:lnTo>
                      <a:pt x="1886" y="15645"/>
                    </a:lnTo>
                    <a:lnTo>
                      <a:pt x="1810" y="15570"/>
                    </a:lnTo>
                    <a:lnTo>
                      <a:pt x="1735" y="15381"/>
                    </a:lnTo>
                    <a:lnTo>
                      <a:pt x="1660" y="15155"/>
                    </a:lnTo>
                    <a:lnTo>
                      <a:pt x="1584" y="14740"/>
                    </a:lnTo>
                    <a:lnTo>
                      <a:pt x="1584" y="14552"/>
                    </a:lnTo>
                    <a:lnTo>
                      <a:pt x="1509" y="14477"/>
                    </a:lnTo>
                    <a:lnTo>
                      <a:pt x="1396" y="14401"/>
                    </a:lnTo>
                    <a:lnTo>
                      <a:pt x="1245" y="14363"/>
                    </a:lnTo>
                    <a:lnTo>
                      <a:pt x="943" y="14363"/>
                    </a:lnTo>
                    <a:lnTo>
                      <a:pt x="755" y="14401"/>
                    </a:lnTo>
                    <a:lnTo>
                      <a:pt x="604" y="14477"/>
                    </a:lnTo>
                    <a:lnTo>
                      <a:pt x="453" y="14590"/>
                    </a:lnTo>
                    <a:lnTo>
                      <a:pt x="303" y="14703"/>
                    </a:lnTo>
                    <a:lnTo>
                      <a:pt x="189" y="14816"/>
                    </a:lnTo>
                    <a:lnTo>
                      <a:pt x="76" y="14967"/>
                    </a:lnTo>
                    <a:lnTo>
                      <a:pt x="39" y="15117"/>
                    </a:lnTo>
                    <a:lnTo>
                      <a:pt x="1" y="15306"/>
                    </a:lnTo>
                    <a:lnTo>
                      <a:pt x="1" y="15457"/>
                    </a:lnTo>
                    <a:lnTo>
                      <a:pt x="39" y="15645"/>
                    </a:lnTo>
                    <a:lnTo>
                      <a:pt x="152" y="15796"/>
                    </a:lnTo>
                    <a:lnTo>
                      <a:pt x="303" y="15984"/>
                    </a:lnTo>
                    <a:lnTo>
                      <a:pt x="453" y="16060"/>
                    </a:lnTo>
                    <a:lnTo>
                      <a:pt x="604" y="16098"/>
                    </a:lnTo>
                    <a:lnTo>
                      <a:pt x="943" y="16173"/>
                    </a:lnTo>
                    <a:lnTo>
                      <a:pt x="1320" y="16211"/>
                    </a:lnTo>
                    <a:lnTo>
                      <a:pt x="1660" y="16286"/>
                    </a:lnTo>
                    <a:lnTo>
                      <a:pt x="1810" y="16324"/>
                    </a:lnTo>
                    <a:lnTo>
                      <a:pt x="1924" y="16399"/>
                    </a:lnTo>
                    <a:lnTo>
                      <a:pt x="2037" y="16512"/>
                    </a:lnTo>
                    <a:lnTo>
                      <a:pt x="2112" y="16701"/>
                    </a:lnTo>
                    <a:lnTo>
                      <a:pt x="2150" y="16889"/>
                    </a:lnTo>
                    <a:lnTo>
                      <a:pt x="2150" y="17153"/>
                    </a:lnTo>
                    <a:lnTo>
                      <a:pt x="2112" y="17455"/>
                    </a:lnTo>
                    <a:lnTo>
                      <a:pt x="2037" y="17832"/>
                    </a:lnTo>
                    <a:lnTo>
                      <a:pt x="1961" y="17907"/>
                    </a:lnTo>
                    <a:lnTo>
                      <a:pt x="1886" y="17945"/>
                    </a:lnTo>
                    <a:lnTo>
                      <a:pt x="1697" y="18020"/>
                    </a:lnTo>
                    <a:lnTo>
                      <a:pt x="1471" y="18095"/>
                    </a:lnTo>
                    <a:lnTo>
                      <a:pt x="1245" y="18171"/>
                    </a:lnTo>
                    <a:lnTo>
                      <a:pt x="1056" y="18284"/>
                    </a:lnTo>
                    <a:lnTo>
                      <a:pt x="943" y="18359"/>
                    </a:lnTo>
                    <a:lnTo>
                      <a:pt x="906" y="18472"/>
                    </a:lnTo>
                    <a:lnTo>
                      <a:pt x="830" y="18623"/>
                    </a:lnTo>
                    <a:lnTo>
                      <a:pt x="793" y="18774"/>
                    </a:lnTo>
                    <a:lnTo>
                      <a:pt x="793" y="18963"/>
                    </a:lnTo>
                    <a:lnTo>
                      <a:pt x="793" y="19226"/>
                    </a:lnTo>
                    <a:lnTo>
                      <a:pt x="830" y="19453"/>
                    </a:lnTo>
                    <a:lnTo>
                      <a:pt x="868" y="19641"/>
                    </a:lnTo>
                    <a:lnTo>
                      <a:pt x="943" y="19792"/>
                    </a:lnTo>
                    <a:lnTo>
                      <a:pt x="1019" y="19905"/>
                    </a:lnTo>
                    <a:lnTo>
                      <a:pt x="1132" y="19980"/>
                    </a:lnTo>
                    <a:lnTo>
                      <a:pt x="1207" y="20018"/>
                    </a:lnTo>
                    <a:lnTo>
                      <a:pt x="1471" y="20056"/>
                    </a:lnTo>
                    <a:lnTo>
                      <a:pt x="1697" y="20018"/>
                    </a:lnTo>
                    <a:lnTo>
                      <a:pt x="1961" y="19980"/>
                    </a:lnTo>
                    <a:lnTo>
                      <a:pt x="2338" y="19980"/>
                    </a:lnTo>
                    <a:lnTo>
                      <a:pt x="2414" y="20018"/>
                    </a:lnTo>
                    <a:lnTo>
                      <a:pt x="2602" y="20169"/>
                    </a:lnTo>
                    <a:lnTo>
                      <a:pt x="2715" y="20357"/>
                    </a:lnTo>
                    <a:lnTo>
                      <a:pt x="2828" y="20508"/>
                    </a:lnTo>
                    <a:lnTo>
                      <a:pt x="2904" y="20697"/>
                    </a:lnTo>
                    <a:lnTo>
                      <a:pt x="2941" y="20847"/>
                    </a:lnTo>
                    <a:lnTo>
                      <a:pt x="2941" y="21036"/>
                    </a:lnTo>
                    <a:lnTo>
                      <a:pt x="2904" y="21187"/>
                    </a:lnTo>
                    <a:lnTo>
                      <a:pt x="2866" y="21375"/>
                    </a:lnTo>
                    <a:lnTo>
                      <a:pt x="2753" y="21526"/>
                    </a:lnTo>
                    <a:lnTo>
                      <a:pt x="2677" y="21639"/>
                    </a:lnTo>
                    <a:lnTo>
                      <a:pt x="2527" y="21752"/>
                    </a:lnTo>
                    <a:lnTo>
                      <a:pt x="2376" y="21865"/>
                    </a:lnTo>
                    <a:lnTo>
                      <a:pt x="2187" y="21941"/>
                    </a:lnTo>
                    <a:lnTo>
                      <a:pt x="1999" y="21978"/>
                    </a:lnTo>
                    <a:lnTo>
                      <a:pt x="1547" y="21978"/>
                    </a:lnTo>
                    <a:lnTo>
                      <a:pt x="1697" y="24014"/>
                    </a:lnTo>
                    <a:lnTo>
                      <a:pt x="1320" y="24127"/>
                    </a:lnTo>
                    <a:lnTo>
                      <a:pt x="906" y="24278"/>
                    </a:lnTo>
                    <a:lnTo>
                      <a:pt x="755" y="24353"/>
                    </a:lnTo>
                    <a:lnTo>
                      <a:pt x="604" y="24504"/>
                    </a:lnTo>
                    <a:lnTo>
                      <a:pt x="491" y="24655"/>
                    </a:lnTo>
                    <a:lnTo>
                      <a:pt x="416" y="24881"/>
                    </a:lnTo>
                    <a:lnTo>
                      <a:pt x="378" y="25183"/>
                    </a:lnTo>
                    <a:lnTo>
                      <a:pt x="378" y="25409"/>
                    </a:lnTo>
                    <a:lnTo>
                      <a:pt x="453" y="25597"/>
                    </a:lnTo>
                    <a:lnTo>
                      <a:pt x="491" y="25748"/>
                    </a:lnTo>
                    <a:lnTo>
                      <a:pt x="604" y="25861"/>
                    </a:lnTo>
                    <a:lnTo>
                      <a:pt x="717" y="25937"/>
                    </a:lnTo>
                    <a:lnTo>
                      <a:pt x="868" y="25974"/>
                    </a:lnTo>
                    <a:lnTo>
                      <a:pt x="1019" y="26012"/>
                    </a:lnTo>
                    <a:lnTo>
                      <a:pt x="1320" y="26012"/>
                    </a:lnTo>
                    <a:lnTo>
                      <a:pt x="1660" y="25974"/>
                    </a:lnTo>
                    <a:lnTo>
                      <a:pt x="1924" y="25937"/>
                    </a:lnTo>
                    <a:lnTo>
                      <a:pt x="2037" y="25974"/>
                    </a:lnTo>
                    <a:lnTo>
                      <a:pt x="2112" y="25974"/>
                    </a:lnTo>
                    <a:lnTo>
                      <a:pt x="2263" y="26087"/>
                    </a:lnTo>
                    <a:lnTo>
                      <a:pt x="2376" y="26276"/>
                    </a:lnTo>
                    <a:lnTo>
                      <a:pt x="2489" y="26540"/>
                    </a:lnTo>
                    <a:lnTo>
                      <a:pt x="2602" y="26841"/>
                    </a:lnTo>
                    <a:lnTo>
                      <a:pt x="2677" y="27105"/>
                    </a:lnTo>
                    <a:lnTo>
                      <a:pt x="2715" y="27369"/>
                    </a:lnTo>
                    <a:lnTo>
                      <a:pt x="2715" y="27595"/>
                    </a:lnTo>
                    <a:lnTo>
                      <a:pt x="2640" y="27746"/>
                    </a:lnTo>
                    <a:lnTo>
                      <a:pt x="2301" y="27784"/>
                    </a:lnTo>
                    <a:lnTo>
                      <a:pt x="2037" y="27897"/>
                    </a:lnTo>
                    <a:lnTo>
                      <a:pt x="1810" y="28010"/>
                    </a:lnTo>
                    <a:lnTo>
                      <a:pt x="1622" y="28161"/>
                    </a:lnTo>
                    <a:lnTo>
                      <a:pt x="1471" y="28349"/>
                    </a:lnTo>
                    <a:lnTo>
                      <a:pt x="1396" y="28538"/>
                    </a:lnTo>
                    <a:lnTo>
                      <a:pt x="1358" y="28764"/>
                    </a:lnTo>
                    <a:lnTo>
                      <a:pt x="1358" y="28952"/>
                    </a:lnTo>
                    <a:lnTo>
                      <a:pt x="1433" y="29141"/>
                    </a:lnTo>
                    <a:lnTo>
                      <a:pt x="1509" y="29329"/>
                    </a:lnTo>
                    <a:lnTo>
                      <a:pt x="1622" y="29480"/>
                    </a:lnTo>
                    <a:lnTo>
                      <a:pt x="1773" y="29593"/>
                    </a:lnTo>
                    <a:lnTo>
                      <a:pt x="1961" y="29669"/>
                    </a:lnTo>
                    <a:lnTo>
                      <a:pt x="2150" y="29706"/>
                    </a:lnTo>
                    <a:lnTo>
                      <a:pt x="2414" y="29669"/>
                    </a:lnTo>
                    <a:lnTo>
                      <a:pt x="2677" y="29556"/>
                    </a:lnTo>
                    <a:lnTo>
                      <a:pt x="2791" y="29480"/>
                    </a:lnTo>
                    <a:lnTo>
                      <a:pt x="2904" y="29405"/>
                    </a:lnTo>
                    <a:lnTo>
                      <a:pt x="2941" y="29329"/>
                    </a:lnTo>
                    <a:lnTo>
                      <a:pt x="3017" y="29216"/>
                    </a:lnTo>
                    <a:lnTo>
                      <a:pt x="3054" y="29028"/>
                    </a:lnTo>
                    <a:lnTo>
                      <a:pt x="3017" y="28802"/>
                    </a:lnTo>
                    <a:lnTo>
                      <a:pt x="2941" y="28387"/>
                    </a:lnTo>
                    <a:lnTo>
                      <a:pt x="2904" y="28198"/>
                    </a:lnTo>
                    <a:lnTo>
                      <a:pt x="2904" y="28085"/>
                    </a:lnTo>
                    <a:lnTo>
                      <a:pt x="2904" y="27972"/>
                    </a:lnTo>
                    <a:lnTo>
                      <a:pt x="2979" y="27897"/>
                    </a:lnTo>
                    <a:lnTo>
                      <a:pt x="3130" y="27784"/>
                    </a:lnTo>
                    <a:lnTo>
                      <a:pt x="3356" y="27671"/>
                    </a:lnTo>
                    <a:lnTo>
                      <a:pt x="3620" y="27633"/>
                    </a:lnTo>
                    <a:lnTo>
                      <a:pt x="3922" y="27595"/>
                    </a:lnTo>
                    <a:lnTo>
                      <a:pt x="4185" y="27595"/>
                    </a:lnTo>
                    <a:lnTo>
                      <a:pt x="4412" y="27671"/>
                    </a:lnTo>
                    <a:lnTo>
                      <a:pt x="4600" y="27746"/>
                    </a:lnTo>
                    <a:lnTo>
                      <a:pt x="4902" y="29254"/>
                    </a:lnTo>
                    <a:lnTo>
                      <a:pt x="4600" y="29329"/>
                    </a:lnTo>
                    <a:lnTo>
                      <a:pt x="4336" y="29405"/>
                    </a:lnTo>
                    <a:lnTo>
                      <a:pt x="4148" y="29480"/>
                    </a:lnTo>
                    <a:lnTo>
                      <a:pt x="3959" y="29556"/>
                    </a:lnTo>
                    <a:lnTo>
                      <a:pt x="3808" y="29669"/>
                    </a:lnTo>
                    <a:lnTo>
                      <a:pt x="3695" y="29782"/>
                    </a:lnTo>
                    <a:lnTo>
                      <a:pt x="3620" y="29857"/>
                    </a:lnTo>
                    <a:lnTo>
                      <a:pt x="3582" y="30008"/>
                    </a:lnTo>
                    <a:lnTo>
                      <a:pt x="3582" y="30121"/>
                    </a:lnTo>
                    <a:lnTo>
                      <a:pt x="3582" y="30234"/>
                    </a:lnTo>
                    <a:lnTo>
                      <a:pt x="3658" y="30460"/>
                    </a:lnTo>
                    <a:lnTo>
                      <a:pt x="3808" y="30686"/>
                    </a:lnTo>
                    <a:lnTo>
                      <a:pt x="3997" y="30837"/>
                    </a:lnTo>
                    <a:lnTo>
                      <a:pt x="4261" y="30988"/>
                    </a:lnTo>
                    <a:lnTo>
                      <a:pt x="4487" y="31026"/>
                    </a:lnTo>
                    <a:lnTo>
                      <a:pt x="4751" y="31026"/>
                    </a:lnTo>
                    <a:lnTo>
                      <a:pt x="4864" y="30988"/>
                    </a:lnTo>
                    <a:lnTo>
                      <a:pt x="4977" y="30950"/>
                    </a:lnTo>
                    <a:lnTo>
                      <a:pt x="5090" y="30875"/>
                    </a:lnTo>
                    <a:lnTo>
                      <a:pt x="5166" y="30762"/>
                    </a:lnTo>
                    <a:lnTo>
                      <a:pt x="5241" y="30611"/>
                    </a:lnTo>
                    <a:lnTo>
                      <a:pt x="5316" y="30423"/>
                    </a:lnTo>
                    <a:lnTo>
                      <a:pt x="5354" y="30234"/>
                    </a:lnTo>
                    <a:lnTo>
                      <a:pt x="5354" y="30008"/>
                    </a:lnTo>
                    <a:lnTo>
                      <a:pt x="5354" y="29706"/>
                    </a:lnTo>
                    <a:lnTo>
                      <a:pt x="5316" y="29405"/>
                    </a:lnTo>
                    <a:lnTo>
                      <a:pt x="5354" y="29292"/>
                    </a:lnTo>
                    <a:lnTo>
                      <a:pt x="5429" y="29216"/>
                    </a:lnTo>
                    <a:lnTo>
                      <a:pt x="5580" y="29103"/>
                    </a:lnTo>
                    <a:lnTo>
                      <a:pt x="5806" y="28990"/>
                    </a:lnTo>
                    <a:lnTo>
                      <a:pt x="6070" y="28915"/>
                    </a:lnTo>
                    <a:lnTo>
                      <a:pt x="6636" y="28915"/>
                    </a:lnTo>
                    <a:lnTo>
                      <a:pt x="6862" y="28990"/>
                    </a:lnTo>
                    <a:lnTo>
                      <a:pt x="7050" y="29065"/>
                    </a:lnTo>
                    <a:lnTo>
                      <a:pt x="7050" y="30988"/>
                    </a:lnTo>
                    <a:lnTo>
                      <a:pt x="6937" y="30950"/>
                    </a:lnTo>
                    <a:lnTo>
                      <a:pt x="6711" y="30950"/>
                    </a:lnTo>
                    <a:lnTo>
                      <a:pt x="6560" y="30988"/>
                    </a:lnTo>
                    <a:lnTo>
                      <a:pt x="6447" y="31063"/>
                    </a:lnTo>
                    <a:lnTo>
                      <a:pt x="6372" y="31139"/>
                    </a:lnTo>
                    <a:lnTo>
                      <a:pt x="6259" y="31214"/>
                    </a:lnTo>
                    <a:lnTo>
                      <a:pt x="6221" y="31365"/>
                    </a:lnTo>
                    <a:lnTo>
                      <a:pt x="6183" y="31478"/>
                    </a:lnTo>
                    <a:lnTo>
                      <a:pt x="6146" y="31591"/>
                    </a:lnTo>
                    <a:lnTo>
                      <a:pt x="6183" y="31742"/>
                    </a:lnTo>
                    <a:lnTo>
                      <a:pt x="6221" y="31855"/>
                    </a:lnTo>
                    <a:lnTo>
                      <a:pt x="6259" y="31968"/>
                    </a:lnTo>
                    <a:lnTo>
                      <a:pt x="6372" y="32081"/>
                    </a:lnTo>
                    <a:lnTo>
                      <a:pt x="6447" y="32157"/>
                    </a:lnTo>
                    <a:lnTo>
                      <a:pt x="6560" y="32232"/>
                    </a:lnTo>
                    <a:lnTo>
                      <a:pt x="6711" y="32270"/>
                    </a:lnTo>
                    <a:lnTo>
                      <a:pt x="6937" y="32270"/>
                    </a:lnTo>
                    <a:lnTo>
                      <a:pt x="7050" y="32232"/>
                    </a:lnTo>
                    <a:lnTo>
                      <a:pt x="7050" y="150942"/>
                    </a:lnTo>
                    <a:lnTo>
                      <a:pt x="277194" y="150942"/>
                    </a:lnTo>
                    <a:lnTo>
                      <a:pt x="277194" y="28990"/>
                    </a:lnTo>
                    <a:lnTo>
                      <a:pt x="277457" y="28952"/>
                    </a:lnTo>
                    <a:lnTo>
                      <a:pt x="277834" y="28990"/>
                    </a:lnTo>
                    <a:lnTo>
                      <a:pt x="278174" y="29028"/>
                    </a:lnTo>
                    <a:lnTo>
                      <a:pt x="278324" y="29103"/>
                    </a:lnTo>
                    <a:lnTo>
                      <a:pt x="278438" y="29141"/>
                    </a:lnTo>
                    <a:lnTo>
                      <a:pt x="278475" y="29254"/>
                    </a:lnTo>
                    <a:lnTo>
                      <a:pt x="278551" y="29442"/>
                    </a:lnTo>
                    <a:lnTo>
                      <a:pt x="278626" y="29669"/>
                    </a:lnTo>
                    <a:lnTo>
                      <a:pt x="278739" y="29933"/>
                    </a:lnTo>
                    <a:lnTo>
                      <a:pt x="278890" y="30159"/>
                    </a:lnTo>
                    <a:lnTo>
                      <a:pt x="279003" y="30234"/>
                    </a:lnTo>
                    <a:lnTo>
                      <a:pt x="279116" y="30272"/>
                    </a:lnTo>
                    <a:lnTo>
                      <a:pt x="279267" y="30310"/>
                    </a:lnTo>
                    <a:lnTo>
                      <a:pt x="279418" y="30310"/>
                    </a:lnTo>
                    <a:lnTo>
                      <a:pt x="279606" y="30272"/>
                    </a:lnTo>
                    <a:lnTo>
                      <a:pt x="279832" y="30196"/>
                    </a:lnTo>
                    <a:lnTo>
                      <a:pt x="280021" y="30083"/>
                    </a:lnTo>
                    <a:lnTo>
                      <a:pt x="280134" y="30008"/>
                    </a:lnTo>
                    <a:lnTo>
                      <a:pt x="280247" y="29857"/>
                    </a:lnTo>
                    <a:lnTo>
                      <a:pt x="280322" y="29744"/>
                    </a:lnTo>
                    <a:lnTo>
                      <a:pt x="280360" y="29593"/>
                    </a:lnTo>
                    <a:lnTo>
                      <a:pt x="280398" y="29442"/>
                    </a:lnTo>
                    <a:lnTo>
                      <a:pt x="280360" y="29141"/>
                    </a:lnTo>
                    <a:lnTo>
                      <a:pt x="280285" y="28575"/>
                    </a:lnTo>
                    <a:lnTo>
                      <a:pt x="280247" y="28387"/>
                    </a:lnTo>
                    <a:lnTo>
                      <a:pt x="280247" y="28274"/>
                    </a:lnTo>
                    <a:lnTo>
                      <a:pt x="280285" y="28198"/>
                    </a:lnTo>
                    <a:lnTo>
                      <a:pt x="280549" y="28123"/>
                    </a:lnTo>
                    <a:lnTo>
                      <a:pt x="280850" y="28048"/>
                    </a:lnTo>
                    <a:lnTo>
                      <a:pt x="281076" y="27972"/>
                    </a:lnTo>
                    <a:lnTo>
                      <a:pt x="281340" y="27859"/>
                    </a:lnTo>
                    <a:lnTo>
                      <a:pt x="281529" y="27708"/>
                    </a:lnTo>
                    <a:lnTo>
                      <a:pt x="281717" y="27558"/>
                    </a:lnTo>
                    <a:lnTo>
                      <a:pt x="281830" y="27294"/>
                    </a:lnTo>
                    <a:lnTo>
                      <a:pt x="281868" y="26992"/>
                    </a:lnTo>
                    <a:lnTo>
                      <a:pt x="281868" y="26691"/>
                    </a:lnTo>
                    <a:lnTo>
                      <a:pt x="281793" y="26502"/>
                    </a:lnTo>
                    <a:lnTo>
                      <a:pt x="281717" y="26314"/>
                    </a:lnTo>
                    <a:lnTo>
                      <a:pt x="281642" y="26200"/>
                    </a:lnTo>
                    <a:lnTo>
                      <a:pt x="281491" y="26087"/>
                    </a:lnTo>
                    <a:lnTo>
                      <a:pt x="281378" y="26050"/>
                    </a:lnTo>
                    <a:lnTo>
                      <a:pt x="281039" y="25974"/>
                    </a:lnTo>
                    <a:lnTo>
                      <a:pt x="280360" y="25937"/>
                    </a:lnTo>
                    <a:lnTo>
                      <a:pt x="280209" y="25937"/>
                    </a:lnTo>
                    <a:lnTo>
                      <a:pt x="280059" y="25899"/>
                    </a:lnTo>
                    <a:lnTo>
                      <a:pt x="279945" y="25823"/>
                    </a:lnTo>
                    <a:lnTo>
                      <a:pt x="279832" y="25710"/>
                    </a:lnTo>
                    <a:lnTo>
                      <a:pt x="279719" y="25522"/>
                    </a:lnTo>
                    <a:lnTo>
                      <a:pt x="279682" y="25296"/>
                    </a:lnTo>
                    <a:lnTo>
                      <a:pt x="279682" y="25107"/>
                    </a:lnTo>
                    <a:lnTo>
                      <a:pt x="279719" y="24881"/>
                    </a:lnTo>
                    <a:lnTo>
                      <a:pt x="279795" y="24655"/>
                    </a:lnTo>
                    <a:lnTo>
                      <a:pt x="279945" y="24504"/>
                    </a:lnTo>
                    <a:lnTo>
                      <a:pt x="280096" y="24353"/>
                    </a:lnTo>
                    <a:lnTo>
                      <a:pt x="280322" y="24278"/>
                    </a:lnTo>
                    <a:lnTo>
                      <a:pt x="280737" y="24240"/>
                    </a:lnTo>
                    <a:lnTo>
                      <a:pt x="280888" y="24240"/>
                    </a:lnTo>
                    <a:lnTo>
                      <a:pt x="281001" y="24278"/>
                    </a:lnTo>
                    <a:lnTo>
                      <a:pt x="281076" y="24316"/>
                    </a:lnTo>
                    <a:lnTo>
                      <a:pt x="281152" y="24391"/>
                    </a:lnTo>
                    <a:lnTo>
                      <a:pt x="281265" y="24542"/>
                    </a:lnTo>
                    <a:lnTo>
                      <a:pt x="281303" y="24730"/>
                    </a:lnTo>
                    <a:lnTo>
                      <a:pt x="281340" y="24919"/>
                    </a:lnTo>
                    <a:lnTo>
                      <a:pt x="281416" y="25145"/>
                    </a:lnTo>
                    <a:lnTo>
                      <a:pt x="281529" y="25333"/>
                    </a:lnTo>
                    <a:lnTo>
                      <a:pt x="281642" y="25484"/>
                    </a:lnTo>
                    <a:lnTo>
                      <a:pt x="281793" y="25560"/>
                    </a:lnTo>
                    <a:lnTo>
                      <a:pt x="281981" y="25597"/>
                    </a:lnTo>
                    <a:lnTo>
                      <a:pt x="282283" y="25597"/>
                    </a:lnTo>
                    <a:lnTo>
                      <a:pt x="282434" y="25522"/>
                    </a:lnTo>
                    <a:lnTo>
                      <a:pt x="282584" y="25409"/>
                    </a:lnTo>
                    <a:lnTo>
                      <a:pt x="282735" y="25296"/>
                    </a:lnTo>
                    <a:lnTo>
                      <a:pt x="282848" y="25145"/>
                    </a:lnTo>
                    <a:lnTo>
                      <a:pt x="282924" y="24994"/>
                    </a:lnTo>
                    <a:lnTo>
                      <a:pt x="282999" y="24843"/>
                    </a:lnTo>
                    <a:lnTo>
                      <a:pt x="283037" y="24655"/>
                    </a:lnTo>
                    <a:lnTo>
                      <a:pt x="283037" y="24466"/>
                    </a:lnTo>
                    <a:lnTo>
                      <a:pt x="282999" y="24278"/>
                    </a:lnTo>
                    <a:lnTo>
                      <a:pt x="282924" y="24127"/>
                    </a:lnTo>
                    <a:lnTo>
                      <a:pt x="282811" y="23976"/>
                    </a:lnTo>
                    <a:lnTo>
                      <a:pt x="282697" y="23863"/>
                    </a:lnTo>
                    <a:lnTo>
                      <a:pt x="282547" y="23826"/>
                    </a:lnTo>
                    <a:lnTo>
                      <a:pt x="282434" y="23788"/>
                    </a:lnTo>
                    <a:lnTo>
                      <a:pt x="282283" y="23788"/>
                    </a:lnTo>
                    <a:lnTo>
                      <a:pt x="281680" y="23826"/>
                    </a:lnTo>
                    <a:lnTo>
                      <a:pt x="281378" y="23788"/>
                    </a:lnTo>
                    <a:lnTo>
                      <a:pt x="281227" y="23712"/>
                    </a:lnTo>
                    <a:lnTo>
                      <a:pt x="281114" y="23637"/>
                    </a:lnTo>
                    <a:lnTo>
                      <a:pt x="281001" y="23524"/>
                    </a:lnTo>
                    <a:lnTo>
                      <a:pt x="280926" y="23335"/>
                    </a:lnTo>
                    <a:lnTo>
                      <a:pt x="280850" y="23109"/>
                    </a:lnTo>
                    <a:lnTo>
                      <a:pt x="280813" y="22845"/>
                    </a:lnTo>
                    <a:lnTo>
                      <a:pt x="280813" y="22619"/>
                    </a:lnTo>
                    <a:lnTo>
                      <a:pt x="280888" y="22393"/>
                    </a:lnTo>
                    <a:lnTo>
                      <a:pt x="280963" y="22242"/>
                    </a:lnTo>
                    <a:lnTo>
                      <a:pt x="281076" y="22129"/>
                    </a:lnTo>
                    <a:lnTo>
                      <a:pt x="281227" y="22016"/>
                    </a:lnTo>
                    <a:lnTo>
                      <a:pt x="281378" y="21941"/>
                    </a:lnTo>
                    <a:lnTo>
                      <a:pt x="281717" y="21752"/>
                    </a:lnTo>
                    <a:lnTo>
                      <a:pt x="282019" y="21564"/>
                    </a:lnTo>
                    <a:lnTo>
                      <a:pt x="282132" y="21451"/>
                    </a:lnTo>
                    <a:lnTo>
                      <a:pt x="282207" y="21337"/>
                    </a:lnTo>
                    <a:lnTo>
                      <a:pt x="282283" y="21149"/>
                    </a:lnTo>
                    <a:lnTo>
                      <a:pt x="282283" y="20960"/>
                    </a:lnTo>
                    <a:lnTo>
                      <a:pt x="282245" y="20697"/>
                    </a:lnTo>
                    <a:lnTo>
                      <a:pt x="282132" y="20395"/>
                    </a:lnTo>
                    <a:lnTo>
                      <a:pt x="281981" y="20131"/>
                    </a:lnTo>
                    <a:lnTo>
                      <a:pt x="281830" y="19980"/>
                    </a:lnTo>
                    <a:lnTo>
                      <a:pt x="281642" y="19905"/>
                    </a:lnTo>
                    <a:lnTo>
                      <a:pt x="281491" y="19905"/>
                    </a:lnTo>
                    <a:lnTo>
                      <a:pt x="281076" y="19943"/>
                    </a:lnTo>
                    <a:lnTo>
                      <a:pt x="280850" y="19943"/>
                    </a:lnTo>
                    <a:lnTo>
                      <a:pt x="280586" y="19867"/>
                    </a:lnTo>
                    <a:lnTo>
                      <a:pt x="280398" y="19754"/>
                    </a:lnTo>
                    <a:lnTo>
                      <a:pt x="280209" y="19641"/>
                    </a:lnTo>
                    <a:lnTo>
                      <a:pt x="280134" y="19490"/>
                    </a:lnTo>
                    <a:lnTo>
                      <a:pt x="280059" y="19340"/>
                    </a:lnTo>
                    <a:lnTo>
                      <a:pt x="280021" y="19189"/>
                    </a:lnTo>
                    <a:lnTo>
                      <a:pt x="280059" y="19000"/>
                    </a:lnTo>
                    <a:lnTo>
                      <a:pt x="280096" y="18849"/>
                    </a:lnTo>
                    <a:lnTo>
                      <a:pt x="280172" y="18661"/>
                    </a:lnTo>
                    <a:lnTo>
                      <a:pt x="280285" y="18510"/>
                    </a:lnTo>
                    <a:lnTo>
                      <a:pt x="280398" y="18359"/>
                    </a:lnTo>
                    <a:lnTo>
                      <a:pt x="280549" y="18246"/>
                    </a:lnTo>
                    <a:lnTo>
                      <a:pt x="280737" y="18133"/>
                    </a:lnTo>
                    <a:lnTo>
                      <a:pt x="280926" y="18020"/>
                    </a:lnTo>
                    <a:lnTo>
                      <a:pt x="281114" y="17945"/>
                    </a:lnTo>
                    <a:lnTo>
                      <a:pt x="281340" y="17907"/>
                    </a:lnTo>
                    <a:lnTo>
                      <a:pt x="281529" y="17907"/>
                    </a:lnTo>
                    <a:lnTo>
                      <a:pt x="281566" y="17832"/>
                    </a:lnTo>
                    <a:lnTo>
                      <a:pt x="281566" y="17756"/>
                    </a:lnTo>
                    <a:lnTo>
                      <a:pt x="281529" y="17568"/>
                    </a:lnTo>
                    <a:lnTo>
                      <a:pt x="281340" y="17040"/>
                    </a:lnTo>
                    <a:lnTo>
                      <a:pt x="281265" y="16738"/>
                    </a:lnTo>
                    <a:lnTo>
                      <a:pt x="281227" y="16437"/>
                    </a:lnTo>
                    <a:lnTo>
                      <a:pt x="281227" y="16173"/>
                    </a:lnTo>
                    <a:lnTo>
                      <a:pt x="281265" y="16060"/>
                    </a:lnTo>
                    <a:lnTo>
                      <a:pt x="281340" y="15984"/>
                    </a:lnTo>
                    <a:lnTo>
                      <a:pt x="281453" y="15871"/>
                    </a:lnTo>
                    <a:lnTo>
                      <a:pt x="281680" y="15834"/>
                    </a:lnTo>
                    <a:lnTo>
                      <a:pt x="281943" y="15758"/>
                    </a:lnTo>
                    <a:lnTo>
                      <a:pt x="282207" y="15645"/>
                    </a:lnTo>
                    <a:lnTo>
                      <a:pt x="282434" y="15457"/>
                    </a:lnTo>
                    <a:lnTo>
                      <a:pt x="282547" y="15381"/>
                    </a:lnTo>
                    <a:lnTo>
                      <a:pt x="282622" y="15230"/>
                    </a:lnTo>
                    <a:lnTo>
                      <a:pt x="282660" y="15080"/>
                    </a:lnTo>
                    <a:lnTo>
                      <a:pt x="282697" y="14929"/>
                    </a:lnTo>
                    <a:lnTo>
                      <a:pt x="282697" y="14703"/>
                    </a:lnTo>
                    <a:lnTo>
                      <a:pt x="282622" y="14477"/>
                    </a:lnTo>
                    <a:lnTo>
                      <a:pt x="282547" y="14288"/>
                    </a:lnTo>
                    <a:lnTo>
                      <a:pt x="282434" y="14137"/>
                    </a:lnTo>
                    <a:lnTo>
                      <a:pt x="282320" y="14024"/>
                    </a:lnTo>
                    <a:lnTo>
                      <a:pt x="282170" y="13949"/>
                    </a:lnTo>
                    <a:lnTo>
                      <a:pt x="282019" y="13911"/>
                    </a:lnTo>
                    <a:lnTo>
                      <a:pt x="281830" y="13911"/>
                    </a:lnTo>
                    <a:lnTo>
                      <a:pt x="281491" y="13873"/>
                    </a:lnTo>
                    <a:lnTo>
                      <a:pt x="281152" y="13873"/>
                    </a:lnTo>
                    <a:lnTo>
                      <a:pt x="280963" y="13836"/>
                    </a:lnTo>
                    <a:lnTo>
                      <a:pt x="280813" y="13760"/>
                    </a:lnTo>
                    <a:lnTo>
                      <a:pt x="280699" y="13685"/>
                    </a:lnTo>
                    <a:lnTo>
                      <a:pt x="280586" y="13534"/>
                    </a:lnTo>
                    <a:lnTo>
                      <a:pt x="280511" y="13346"/>
                    </a:lnTo>
                    <a:lnTo>
                      <a:pt x="280436" y="13082"/>
                    </a:lnTo>
                    <a:lnTo>
                      <a:pt x="280436" y="12893"/>
                    </a:lnTo>
                    <a:lnTo>
                      <a:pt x="280436" y="12705"/>
                    </a:lnTo>
                    <a:lnTo>
                      <a:pt x="280473" y="12554"/>
                    </a:lnTo>
                    <a:lnTo>
                      <a:pt x="280549" y="12441"/>
                    </a:lnTo>
                    <a:lnTo>
                      <a:pt x="280662" y="12328"/>
                    </a:lnTo>
                    <a:lnTo>
                      <a:pt x="280775" y="12252"/>
                    </a:lnTo>
                    <a:lnTo>
                      <a:pt x="281001" y="12102"/>
                    </a:lnTo>
                    <a:lnTo>
                      <a:pt x="281529" y="11875"/>
                    </a:lnTo>
                    <a:lnTo>
                      <a:pt x="281717" y="11762"/>
                    </a:lnTo>
                    <a:lnTo>
                      <a:pt x="281793" y="11649"/>
                    </a:lnTo>
                    <a:lnTo>
                      <a:pt x="281830" y="11536"/>
                    </a:lnTo>
                    <a:lnTo>
                      <a:pt x="281868" y="11310"/>
                    </a:lnTo>
                    <a:lnTo>
                      <a:pt x="281868" y="11084"/>
                    </a:lnTo>
                    <a:lnTo>
                      <a:pt x="281830" y="10895"/>
                    </a:lnTo>
                    <a:lnTo>
                      <a:pt x="281793" y="10669"/>
                    </a:lnTo>
                    <a:lnTo>
                      <a:pt x="281642" y="10292"/>
                    </a:lnTo>
                    <a:lnTo>
                      <a:pt x="281529" y="9840"/>
                    </a:lnTo>
                    <a:lnTo>
                      <a:pt x="281114" y="9990"/>
                    </a:lnTo>
                    <a:lnTo>
                      <a:pt x="280775" y="10066"/>
                    </a:lnTo>
                    <a:lnTo>
                      <a:pt x="280436" y="10066"/>
                    </a:lnTo>
                    <a:lnTo>
                      <a:pt x="280209" y="9990"/>
                    </a:lnTo>
                    <a:lnTo>
                      <a:pt x="279983" y="9840"/>
                    </a:lnTo>
                    <a:lnTo>
                      <a:pt x="279832" y="9689"/>
                    </a:lnTo>
                    <a:lnTo>
                      <a:pt x="279719" y="9463"/>
                    </a:lnTo>
                    <a:lnTo>
                      <a:pt x="279682" y="9274"/>
                    </a:lnTo>
                    <a:lnTo>
                      <a:pt x="279682" y="9048"/>
                    </a:lnTo>
                    <a:lnTo>
                      <a:pt x="279757" y="8822"/>
                    </a:lnTo>
                    <a:lnTo>
                      <a:pt x="279870" y="8633"/>
                    </a:lnTo>
                    <a:lnTo>
                      <a:pt x="280021" y="8520"/>
                    </a:lnTo>
                    <a:lnTo>
                      <a:pt x="280247" y="8407"/>
                    </a:lnTo>
                    <a:lnTo>
                      <a:pt x="280511" y="8369"/>
                    </a:lnTo>
                    <a:lnTo>
                      <a:pt x="280850" y="8407"/>
                    </a:lnTo>
                    <a:lnTo>
                      <a:pt x="281265" y="8520"/>
                    </a:lnTo>
                    <a:lnTo>
                      <a:pt x="281566" y="9651"/>
                    </a:lnTo>
                    <a:lnTo>
                      <a:pt x="282848" y="9350"/>
                    </a:lnTo>
                    <a:lnTo>
                      <a:pt x="282924" y="9199"/>
                    </a:lnTo>
                    <a:lnTo>
                      <a:pt x="282999" y="9048"/>
                    </a:lnTo>
                    <a:lnTo>
                      <a:pt x="282999" y="8860"/>
                    </a:lnTo>
                    <a:lnTo>
                      <a:pt x="283037" y="8671"/>
                    </a:lnTo>
                    <a:lnTo>
                      <a:pt x="282999" y="8483"/>
                    </a:lnTo>
                    <a:lnTo>
                      <a:pt x="282961" y="8294"/>
                    </a:lnTo>
                    <a:lnTo>
                      <a:pt x="282886" y="8143"/>
                    </a:lnTo>
                    <a:lnTo>
                      <a:pt x="282811" y="8030"/>
                    </a:lnTo>
                    <a:lnTo>
                      <a:pt x="282697" y="7917"/>
                    </a:lnTo>
                    <a:lnTo>
                      <a:pt x="282547" y="7879"/>
                    </a:lnTo>
                    <a:lnTo>
                      <a:pt x="282434" y="7842"/>
                    </a:lnTo>
                    <a:lnTo>
                      <a:pt x="282283" y="7842"/>
                    </a:lnTo>
                    <a:lnTo>
                      <a:pt x="281642" y="7879"/>
                    </a:lnTo>
                    <a:lnTo>
                      <a:pt x="281378" y="7842"/>
                    </a:lnTo>
                    <a:lnTo>
                      <a:pt x="281227" y="7804"/>
                    </a:lnTo>
                    <a:lnTo>
                      <a:pt x="281114" y="7691"/>
                    </a:lnTo>
                    <a:lnTo>
                      <a:pt x="281001" y="7578"/>
                    </a:lnTo>
                    <a:lnTo>
                      <a:pt x="280926" y="7389"/>
                    </a:lnTo>
                    <a:lnTo>
                      <a:pt x="280850" y="7163"/>
                    </a:lnTo>
                    <a:lnTo>
                      <a:pt x="280813" y="6899"/>
                    </a:lnTo>
                    <a:lnTo>
                      <a:pt x="280813" y="6711"/>
                    </a:lnTo>
                    <a:lnTo>
                      <a:pt x="280813" y="6522"/>
                    </a:lnTo>
                    <a:lnTo>
                      <a:pt x="280850" y="6409"/>
                    </a:lnTo>
                    <a:lnTo>
                      <a:pt x="280926" y="6296"/>
                    </a:lnTo>
                    <a:lnTo>
                      <a:pt x="281001" y="6183"/>
                    </a:lnTo>
                    <a:lnTo>
                      <a:pt x="281076" y="6108"/>
                    </a:lnTo>
                    <a:lnTo>
                      <a:pt x="281265" y="5995"/>
                    </a:lnTo>
                    <a:lnTo>
                      <a:pt x="281680" y="5881"/>
                    </a:lnTo>
                    <a:lnTo>
                      <a:pt x="281868" y="5844"/>
                    </a:lnTo>
                    <a:lnTo>
                      <a:pt x="282019" y="5731"/>
                    </a:lnTo>
                    <a:lnTo>
                      <a:pt x="282132" y="5542"/>
                    </a:lnTo>
                    <a:lnTo>
                      <a:pt x="282207" y="5391"/>
                    </a:lnTo>
                    <a:lnTo>
                      <a:pt x="282245" y="5203"/>
                    </a:lnTo>
                    <a:lnTo>
                      <a:pt x="282245" y="5014"/>
                    </a:lnTo>
                    <a:lnTo>
                      <a:pt x="282245" y="4864"/>
                    </a:lnTo>
                    <a:lnTo>
                      <a:pt x="282170" y="4675"/>
                    </a:lnTo>
                    <a:lnTo>
                      <a:pt x="282094" y="4524"/>
                    </a:lnTo>
                    <a:lnTo>
                      <a:pt x="281981" y="4374"/>
                    </a:lnTo>
                    <a:lnTo>
                      <a:pt x="281830" y="4260"/>
                    </a:lnTo>
                    <a:lnTo>
                      <a:pt x="281680" y="4147"/>
                    </a:lnTo>
                    <a:lnTo>
                      <a:pt x="281529" y="4072"/>
                    </a:lnTo>
                    <a:lnTo>
                      <a:pt x="281340" y="4034"/>
                    </a:lnTo>
                    <a:lnTo>
                      <a:pt x="281152" y="3997"/>
                    </a:lnTo>
                    <a:lnTo>
                      <a:pt x="280926" y="4034"/>
                    </a:lnTo>
                    <a:lnTo>
                      <a:pt x="280737" y="4072"/>
                    </a:lnTo>
                    <a:lnTo>
                      <a:pt x="280511" y="4185"/>
                    </a:lnTo>
                    <a:lnTo>
                      <a:pt x="279531" y="2564"/>
                    </a:lnTo>
                    <a:lnTo>
                      <a:pt x="277985" y="2639"/>
                    </a:lnTo>
                    <a:lnTo>
                      <a:pt x="277872" y="2564"/>
                    </a:lnTo>
                    <a:lnTo>
                      <a:pt x="277797" y="2489"/>
                    </a:lnTo>
                    <a:lnTo>
                      <a:pt x="277721" y="2300"/>
                    </a:lnTo>
                    <a:lnTo>
                      <a:pt x="277571" y="1848"/>
                    </a:lnTo>
                    <a:lnTo>
                      <a:pt x="277457" y="1622"/>
                    </a:lnTo>
                    <a:lnTo>
                      <a:pt x="277307" y="1433"/>
                    </a:lnTo>
                    <a:lnTo>
                      <a:pt x="277194" y="1358"/>
                    </a:lnTo>
                    <a:lnTo>
                      <a:pt x="277080" y="1282"/>
                    </a:lnTo>
                    <a:lnTo>
                      <a:pt x="276930" y="1245"/>
                    </a:lnTo>
                    <a:lnTo>
                      <a:pt x="276440" y="1245"/>
                    </a:lnTo>
                    <a:lnTo>
                      <a:pt x="276176" y="1282"/>
                    </a:lnTo>
                    <a:lnTo>
                      <a:pt x="276025" y="1395"/>
                    </a:lnTo>
                    <a:lnTo>
                      <a:pt x="275874" y="1509"/>
                    </a:lnTo>
                    <a:lnTo>
                      <a:pt x="275799" y="1659"/>
                    </a:lnTo>
                    <a:lnTo>
                      <a:pt x="275723" y="1848"/>
                    </a:lnTo>
                    <a:lnTo>
                      <a:pt x="275648" y="2262"/>
                    </a:lnTo>
                    <a:lnTo>
                      <a:pt x="275610" y="2677"/>
                    </a:lnTo>
                    <a:lnTo>
                      <a:pt x="275573" y="2866"/>
                    </a:lnTo>
                    <a:lnTo>
                      <a:pt x="275497" y="3054"/>
                    </a:lnTo>
                    <a:lnTo>
                      <a:pt x="275422" y="3205"/>
                    </a:lnTo>
                    <a:lnTo>
                      <a:pt x="275271" y="3356"/>
                    </a:lnTo>
                    <a:lnTo>
                      <a:pt x="275082" y="3431"/>
                    </a:lnTo>
                    <a:lnTo>
                      <a:pt x="274856" y="3469"/>
                    </a:lnTo>
                    <a:lnTo>
                      <a:pt x="274592" y="3469"/>
                    </a:lnTo>
                    <a:lnTo>
                      <a:pt x="274366" y="3356"/>
                    </a:lnTo>
                    <a:lnTo>
                      <a:pt x="274178" y="3205"/>
                    </a:lnTo>
                    <a:lnTo>
                      <a:pt x="274027" y="3016"/>
                    </a:lnTo>
                    <a:lnTo>
                      <a:pt x="273914" y="2753"/>
                    </a:lnTo>
                    <a:lnTo>
                      <a:pt x="273838" y="2526"/>
                    </a:lnTo>
                    <a:lnTo>
                      <a:pt x="273650" y="2036"/>
                    </a:lnTo>
                    <a:lnTo>
                      <a:pt x="271727" y="2187"/>
                    </a:lnTo>
                    <a:lnTo>
                      <a:pt x="271614" y="1848"/>
                    </a:lnTo>
                    <a:lnTo>
                      <a:pt x="271501" y="1584"/>
                    </a:lnTo>
                    <a:lnTo>
                      <a:pt x="271388" y="1320"/>
                    </a:lnTo>
                    <a:lnTo>
                      <a:pt x="271200" y="1094"/>
                    </a:lnTo>
                    <a:lnTo>
                      <a:pt x="270973" y="905"/>
                    </a:lnTo>
                    <a:lnTo>
                      <a:pt x="270860" y="868"/>
                    </a:lnTo>
                    <a:lnTo>
                      <a:pt x="270747" y="830"/>
                    </a:lnTo>
                    <a:lnTo>
                      <a:pt x="270446" y="830"/>
                    </a:lnTo>
                    <a:lnTo>
                      <a:pt x="270257" y="868"/>
                    </a:lnTo>
                    <a:lnTo>
                      <a:pt x="270106" y="943"/>
                    </a:lnTo>
                    <a:lnTo>
                      <a:pt x="269918" y="1056"/>
                    </a:lnTo>
                    <a:lnTo>
                      <a:pt x="269805" y="1169"/>
                    </a:lnTo>
                    <a:lnTo>
                      <a:pt x="269692" y="1320"/>
                    </a:lnTo>
                    <a:lnTo>
                      <a:pt x="269654" y="1433"/>
                    </a:lnTo>
                    <a:lnTo>
                      <a:pt x="269616" y="1772"/>
                    </a:lnTo>
                    <a:lnTo>
                      <a:pt x="269616" y="2112"/>
                    </a:lnTo>
                    <a:lnTo>
                      <a:pt x="269579" y="2413"/>
                    </a:lnTo>
                    <a:lnTo>
                      <a:pt x="269541" y="2564"/>
                    </a:lnTo>
                    <a:lnTo>
                      <a:pt x="269503" y="2715"/>
                    </a:lnTo>
                    <a:lnTo>
                      <a:pt x="269390" y="2828"/>
                    </a:lnTo>
                    <a:lnTo>
                      <a:pt x="269239" y="2941"/>
                    </a:lnTo>
                    <a:lnTo>
                      <a:pt x="269051" y="3016"/>
                    </a:lnTo>
                    <a:lnTo>
                      <a:pt x="268825" y="3054"/>
                    </a:lnTo>
                    <a:lnTo>
                      <a:pt x="268636" y="3092"/>
                    </a:lnTo>
                    <a:lnTo>
                      <a:pt x="268448" y="3054"/>
                    </a:lnTo>
                    <a:lnTo>
                      <a:pt x="268297" y="3016"/>
                    </a:lnTo>
                    <a:lnTo>
                      <a:pt x="268184" y="2941"/>
                    </a:lnTo>
                    <a:lnTo>
                      <a:pt x="268071" y="2866"/>
                    </a:lnTo>
                    <a:lnTo>
                      <a:pt x="267995" y="2753"/>
                    </a:lnTo>
                    <a:lnTo>
                      <a:pt x="267844" y="2489"/>
                    </a:lnTo>
                    <a:lnTo>
                      <a:pt x="267618" y="1999"/>
                    </a:lnTo>
                    <a:lnTo>
                      <a:pt x="267467" y="1810"/>
                    </a:lnTo>
                    <a:lnTo>
                      <a:pt x="267392" y="1735"/>
                    </a:lnTo>
                    <a:lnTo>
                      <a:pt x="267279" y="1659"/>
                    </a:lnTo>
                    <a:lnTo>
                      <a:pt x="267053" y="1622"/>
                    </a:lnTo>
                    <a:lnTo>
                      <a:pt x="266827" y="1622"/>
                    </a:lnTo>
                    <a:lnTo>
                      <a:pt x="266600" y="1659"/>
                    </a:lnTo>
                    <a:lnTo>
                      <a:pt x="266412" y="1735"/>
                    </a:lnTo>
                    <a:lnTo>
                      <a:pt x="265997" y="1848"/>
                    </a:lnTo>
                    <a:lnTo>
                      <a:pt x="265583" y="1961"/>
                    </a:lnTo>
                    <a:lnTo>
                      <a:pt x="265733" y="3356"/>
                    </a:lnTo>
                    <a:lnTo>
                      <a:pt x="265583" y="3544"/>
                    </a:lnTo>
                    <a:lnTo>
                      <a:pt x="265394" y="3657"/>
                    </a:lnTo>
                    <a:lnTo>
                      <a:pt x="265206" y="3770"/>
                    </a:lnTo>
                    <a:lnTo>
                      <a:pt x="265017" y="3808"/>
                    </a:lnTo>
                    <a:lnTo>
                      <a:pt x="264866" y="3846"/>
                    </a:lnTo>
                    <a:lnTo>
                      <a:pt x="264678" y="3808"/>
                    </a:lnTo>
                    <a:lnTo>
                      <a:pt x="264527" y="3733"/>
                    </a:lnTo>
                    <a:lnTo>
                      <a:pt x="264414" y="3657"/>
                    </a:lnTo>
                    <a:lnTo>
                      <a:pt x="264301" y="3544"/>
                    </a:lnTo>
                    <a:lnTo>
                      <a:pt x="264188" y="3393"/>
                    </a:lnTo>
                    <a:lnTo>
                      <a:pt x="264112" y="3243"/>
                    </a:lnTo>
                    <a:lnTo>
                      <a:pt x="264075" y="3054"/>
                    </a:lnTo>
                    <a:lnTo>
                      <a:pt x="264075" y="2866"/>
                    </a:lnTo>
                    <a:lnTo>
                      <a:pt x="264112" y="2677"/>
                    </a:lnTo>
                    <a:lnTo>
                      <a:pt x="264150" y="2451"/>
                    </a:lnTo>
                    <a:lnTo>
                      <a:pt x="264263" y="2262"/>
                    </a:lnTo>
                    <a:lnTo>
                      <a:pt x="265356" y="1961"/>
                    </a:lnTo>
                    <a:lnTo>
                      <a:pt x="265432" y="1659"/>
                    </a:lnTo>
                    <a:lnTo>
                      <a:pt x="265432" y="1395"/>
                    </a:lnTo>
                    <a:lnTo>
                      <a:pt x="265394" y="1169"/>
                    </a:lnTo>
                    <a:lnTo>
                      <a:pt x="265319" y="981"/>
                    </a:lnTo>
                    <a:lnTo>
                      <a:pt x="265206" y="830"/>
                    </a:lnTo>
                    <a:lnTo>
                      <a:pt x="265055" y="679"/>
                    </a:lnTo>
                    <a:lnTo>
                      <a:pt x="264866" y="566"/>
                    </a:lnTo>
                    <a:lnTo>
                      <a:pt x="264678" y="491"/>
                    </a:lnTo>
                    <a:lnTo>
                      <a:pt x="264301" y="491"/>
                    </a:lnTo>
                    <a:lnTo>
                      <a:pt x="264112" y="528"/>
                    </a:lnTo>
                    <a:lnTo>
                      <a:pt x="263924" y="604"/>
                    </a:lnTo>
                    <a:lnTo>
                      <a:pt x="263773" y="717"/>
                    </a:lnTo>
                    <a:lnTo>
                      <a:pt x="263660" y="868"/>
                    </a:lnTo>
                    <a:lnTo>
                      <a:pt x="263585" y="1094"/>
                    </a:lnTo>
                    <a:lnTo>
                      <a:pt x="263547" y="1320"/>
                    </a:lnTo>
                    <a:lnTo>
                      <a:pt x="263547" y="1546"/>
                    </a:lnTo>
                    <a:lnTo>
                      <a:pt x="263547" y="1772"/>
                    </a:lnTo>
                    <a:lnTo>
                      <a:pt x="263585" y="1961"/>
                    </a:lnTo>
                    <a:lnTo>
                      <a:pt x="263585" y="2149"/>
                    </a:lnTo>
                    <a:lnTo>
                      <a:pt x="263547" y="2300"/>
                    </a:lnTo>
                    <a:lnTo>
                      <a:pt x="263396" y="2451"/>
                    </a:lnTo>
                    <a:lnTo>
                      <a:pt x="263132" y="2564"/>
                    </a:lnTo>
                    <a:lnTo>
                      <a:pt x="262755" y="2639"/>
                    </a:lnTo>
                    <a:lnTo>
                      <a:pt x="262491" y="2677"/>
                    </a:lnTo>
                    <a:lnTo>
                      <a:pt x="262303" y="2639"/>
                    </a:lnTo>
                    <a:lnTo>
                      <a:pt x="262114" y="2564"/>
                    </a:lnTo>
                    <a:lnTo>
                      <a:pt x="261964" y="2451"/>
                    </a:lnTo>
                    <a:lnTo>
                      <a:pt x="261850" y="2300"/>
                    </a:lnTo>
                    <a:lnTo>
                      <a:pt x="261737" y="2149"/>
                    </a:lnTo>
                    <a:lnTo>
                      <a:pt x="261549" y="1810"/>
                    </a:lnTo>
                    <a:lnTo>
                      <a:pt x="261360" y="1509"/>
                    </a:lnTo>
                    <a:lnTo>
                      <a:pt x="261247" y="1395"/>
                    </a:lnTo>
                    <a:lnTo>
                      <a:pt x="261134" y="1282"/>
                    </a:lnTo>
                    <a:lnTo>
                      <a:pt x="260946" y="1245"/>
                    </a:lnTo>
                    <a:lnTo>
                      <a:pt x="260757" y="1207"/>
                    </a:lnTo>
                    <a:lnTo>
                      <a:pt x="260493" y="1245"/>
                    </a:lnTo>
                    <a:lnTo>
                      <a:pt x="260192" y="1358"/>
                    </a:lnTo>
                    <a:lnTo>
                      <a:pt x="259890" y="1509"/>
                    </a:lnTo>
                    <a:lnTo>
                      <a:pt x="259739" y="1659"/>
                    </a:lnTo>
                    <a:lnTo>
                      <a:pt x="259702" y="1848"/>
                    </a:lnTo>
                    <a:lnTo>
                      <a:pt x="259702" y="2036"/>
                    </a:lnTo>
                    <a:lnTo>
                      <a:pt x="259739" y="2451"/>
                    </a:lnTo>
                    <a:lnTo>
                      <a:pt x="259739" y="2677"/>
                    </a:lnTo>
                    <a:lnTo>
                      <a:pt x="259664" y="2903"/>
                    </a:lnTo>
                    <a:lnTo>
                      <a:pt x="259551" y="3092"/>
                    </a:lnTo>
                    <a:lnTo>
                      <a:pt x="259438" y="3243"/>
                    </a:lnTo>
                    <a:lnTo>
                      <a:pt x="259287" y="3356"/>
                    </a:lnTo>
                    <a:lnTo>
                      <a:pt x="259136" y="3431"/>
                    </a:lnTo>
                    <a:lnTo>
                      <a:pt x="258985" y="3469"/>
                    </a:lnTo>
                    <a:lnTo>
                      <a:pt x="258835" y="3431"/>
                    </a:lnTo>
                    <a:lnTo>
                      <a:pt x="258646" y="3393"/>
                    </a:lnTo>
                    <a:lnTo>
                      <a:pt x="258495" y="3318"/>
                    </a:lnTo>
                    <a:lnTo>
                      <a:pt x="258345" y="3243"/>
                    </a:lnTo>
                    <a:lnTo>
                      <a:pt x="258194" y="3092"/>
                    </a:lnTo>
                    <a:lnTo>
                      <a:pt x="258081" y="2979"/>
                    </a:lnTo>
                    <a:lnTo>
                      <a:pt x="257968" y="2790"/>
                    </a:lnTo>
                    <a:lnTo>
                      <a:pt x="257855" y="2639"/>
                    </a:lnTo>
                    <a:lnTo>
                      <a:pt x="257779" y="2451"/>
                    </a:lnTo>
                    <a:lnTo>
                      <a:pt x="257741" y="2262"/>
                    </a:lnTo>
                    <a:lnTo>
                      <a:pt x="257704" y="2036"/>
                    </a:lnTo>
                    <a:lnTo>
                      <a:pt x="255743" y="2187"/>
                    </a:lnTo>
                    <a:lnTo>
                      <a:pt x="255668" y="2074"/>
                    </a:lnTo>
                    <a:lnTo>
                      <a:pt x="255630" y="1885"/>
                    </a:lnTo>
                    <a:lnTo>
                      <a:pt x="255555" y="1659"/>
                    </a:lnTo>
                    <a:lnTo>
                      <a:pt x="255480" y="1395"/>
                    </a:lnTo>
                    <a:lnTo>
                      <a:pt x="255329" y="1169"/>
                    </a:lnTo>
                    <a:lnTo>
                      <a:pt x="255216" y="1056"/>
                    </a:lnTo>
                    <a:lnTo>
                      <a:pt x="255103" y="943"/>
                    </a:lnTo>
                    <a:lnTo>
                      <a:pt x="254989" y="905"/>
                    </a:lnTo>
                    <a:lnTo>
                      <a:pt x="254839" y="830"/>
                    </a:lnTo>
                    <a:lnTo>
                      <a:pt x="254424" y="830"/>
                    </a:lnTo>
                    <a:lnTo>
                      <a:pt x="254198" y="905"/>
                    </a:lnTo>
                    <a:lnTo>
                      <a:pt x="254009" y="981"/>
                    </a:lnTo>
                    <a:lnTo>
                      <a:pt x="253859" y="1094"/>
                    </a:lnTo>
                    <a:lnTo>
                      <a:pt x="253783" y="1245"/>
                    </a:lnTo>
                    <a:lnTo>
                      <a:pt x="253708" y="1395"/>
                    </a:lnTo>
                    <a:lnTo>
                      <a:pt x="253708" y="1584"/>
                    </a:lnTo>
                    <a:lnTo>
                      <a:pt x="253670" y="1961"/>
                    </a:lnTo>
                    <a:lnTo>
                      <a:pt x="253632" y="2300"/>
                    </a:lnTo>
                    <a:lnTo>
                      <a:pt x="253595" y="2489"/>
                    </a:lnTo>
                    <a:lnTo>
                      <a:pt x="253557" y="2639"/>
                    </a:lnTo>
                    <a:lnTo>
                      <a:pt x="253444" y="2790"/>
                    </a:lnTo>
                    <a:lnTo>
                      <a:pt x="253293" y="2903"/>
                    </a:lnTo>
                    <a:lnTo>
                      <a:pt x="253105" y="3016"/>
                    </a:lnTo>
                    <a:lnTo>
                      <a:pt x="252878" y="3054"/>
                    </a:lnTo>
                    <a:lnTo>
                      <a:pt x="252652" y="3092"/>
                    </a:lnTo>
                    <a:lnTo>
                      <a:pt x="252501" y="3054"/>
                    </a:lnTo>
                    <a:lnTo>
                      <a:pt x="252351" y="3016"/>
                    </a:lnTo>
                    <a:lnTo>
                      <a:pt x="252238" y="2941"/>
                    </a:lnTo>
                    <a:lnTo>
                      <a:pt x="252124" y="2866"/>
                    </a:lnTo>
                    <a:lnTo>
                      <a:pt x="252011" y="2753"/>
                    </a:lnTo>
                    <a:lnTo>
                      <a:pt x="251898" y="2489"/>
                    </a:lnTo>
                    <a:lnTo>
                      <a:pt x="251672" y="1999"/>
                    </a:lnTo>
                    <a:lnTo>
                      <a:pt x="251521" y="1810"/>
                    </a:lnTo>
                    <a:lnTo>
                      <a:pt x="251446" y="1735"/>
                    </a:lnTo>
                    <a:lnTo>
                      <a:pt x="251333" y="1659"/>
                    </a:lnTo>
                    <a:lnTo>
                      <a:pt x="251069" y="1622"/>
                    </a:lnTo>
                    <a:lnTo>
                      <a:pt x="250880" y="1622"/>
                    </a:lnTo>
                    <a:lnTo>
                      <a:pt x="250654" y="1659"/>
                    </a:lnTo>
                    <a:lnTo>
                      <a:pt x="250466" y="1735"/>
                    </a:lnTo>
                    <a:lnTo>
                      <a:pt x="250051" y="1848"/>
                    </a:lnTo>
                    <a:lnTo>
                      <a:pt x="249636" y="1961"/>
                    </a:lnTo>
                    <a:lnTo>
                      <a:pt x="249787" y="3356"/>
                    </a:lnTo>
                    <a:lnTo>
                      <a:pt x="249599" y="3544"/>
                    </a:lnTo>
                    <a:lnTo>
                      <a:pt x="249448" y="3657"/>
                    </a:lnTo>
                    <a:lnTo>
                      <a:pt x="249259" y="3770"/>
                    </a:lnTo>
                    <a:lnTo>
                      <a:pt x="249071" y="3808"/>
                    </a:lnTo>
                    <a:lnTo>
                      <a:pt x="248882" y="3846"/>
                    </a:lnTo>
                    <a:lnTo>
                      <a:pt x="248732" y="3808"/>
                    </a:lnTo>
                    <a:lnTo>
                      <a:pt x="248581" y="3733"/>
                    </a:lnTo>
                    <a:lnTo>
                      <a:pt x="248430" y="3657"/>
                    </a:lnTo>
                    <a:lnTo>
                      <a:pt x="248317" y="3544"/>
                    </a:lnTo>
                    <a:lnTo>
                      <a:pt x="248242" y="3393"/>
                    </a:lnTo>
                    <a:lnTo>
                      <a:pt x="248166" y="3243"/>
                    </a:lnTo>
                    <a:lnTo>
                      <a:pt x="248128" y="3054"/>
                    </a:lnTo>
                    <a:lnTo>
                      <a:pt x="248128" y="2866"/>
                    </a:lnTo>
                    <a:lnTo>
                      <a:pt x="248128" y="2677"/>
                    </a:lnTo>
                    <a:lnTo>
                      <a:pt x="248204" y="2451"/>
                    </a:lnTo>
                    <a:lnTo>
                      <a:pt x="248317" y="2262"/>
                    </a:lnTo>
                    <a:lnTo>
                      <a:pt x="249410" y="1961"/>
                    </a:lnTo>
                    <a:lnTo>
                      <a:pt x="249486" y="1659"/>
                    </a:lnTo>
                    <a:lnTo>
                      <a:pt x="249486" y="1395"/>
                    </a:lnTo>
                    <a:lnTo>
                      <a:pt x="249448" y="1169"/>
                    </a:lnTo>
                    <a:lnTo>
                      <a:pt x="249372" y="981"/>
                    </a:lnTo>
                    <a:lnTo>
                      <a:pt x="249222" y="830"/>
                    </a:lnTo>
                    <a:lnTo>
                      <a:pt x="249071" y="679"/>
                    </a:lnTo>
                    <a:lnTo>
                      <a:pt x="248920" y="566"/>
                    </a:lnTo>
                    <a:lnTo>
                      <a:pt x="248732" y="491"/>
                    </a:lnTo>
                    <a:lnTo>
                      <a:pt x="248317" y="491"/>
                    </a:lnTo>
                    <a:lnTo>
                      <a:pt x="248128" y="528"/>
                    </a:lnTo>
                    <a:lnTo>
                      <a:pt x="247978" y="604"/>
                    </a:lnTo>
                    <a:lnTo>
                      <a:pt x="247827" y="717"/>
                    </a:lnTo>
                    <a:lnTo>
                      <a:pt x="247714" y="868"/>
                    </a:lnTo>
                    <a:lnTo>
                      <a:pt x="247601" y="1094"/>
                    </a:lnTo>
                    <a:lnTo>
                      <a:pt x="247563" y="1320"/>
                    </a:lnTo>
                    <a:lnTo>
                      <a:pt x="247563" y="1546"/>
                    </a:lnTo>
                    <a:lnTo>
                      <a:pt x="247601" y="1772"/>
                    </a:lnTo>
                    <a:lnTo>
                      <a:pt x="247638" y="1961"/>
                    </a:lnTo>
                    <a:lnTo>
                      <a:pt x="247638" y="2149"/>
                    </a:lnTo>
                    <a:lnTo>
                      <a:pt x="247563" y="2300"/>
                    </a:lnTo>
                    <a:lnTo>
                      <a:pt x="247450" y="2451"/>
                    </a:lnTo>
                    <a:lnTo>
                      <a:pt x="247186" y="2564"/>
                    </a:lnTo>
                    <a:lnTo>
                      <a:pt x="246809" y="2639"/>
                    </a:lnTo>
                    <a:lnTo>
                      <a:pt x="246545" y="2677"/>
                    </a:lnTo>
                    <a:lnTo>
                      <a:pt x="246319" y="2639"/>
                    </a:lnTo>
                    <a:lnTo>
                      <a:pt x="246168" y="2564"/>
                    </a:lnTo>
                    <a:lnTo>
                      <a:pt x="246017" y="2451"/>
                    </a:lnTo>
                    <a:lnTo>
                      <a:pt x="245867" y="2300"/>
                    </a:lnTo>
                    <a:lnTo>
                      <a:pt x="245791" y="2149"/>
                    </a:lnTo>
                    <a:lnTo>
                      <a:pt x="245603" y="1810"/>
                    </a:lnTo>
                    <a:lnTo>
                      <a:pt x="245414" y="1509"/>
                    </a:lnTo>
                    <a:lnTo>
                      <a:pt x="245301" y="1395"/>
                    </a:lnTo>
                    <a:lnTo>
                      <a:pt x="245150" y="1282"/>
                    </a:lnTo>
                    <a:lnTo>
                      <a:pt x="245000" y="1245"/>
                    </a:lnTo>
                    <a:lnTo>
                      <a:pt x="244773" y="1207"/>
                    </a:lnTo>
                    <a:lnTo>
                      <a:pt x="244547" y="1245"/>
                    </a:lnTo>
                    <a:lnTo>
                      <a:pt x="244246" y="1358"/>
                    </a:lnTo>
                    <a:lnTo>
                      <a:pt x="243944" y="1509"/>
                    </a:lnTo>
                    <a:lnTo>
                      <a:pt x="243793" y="1659"/>
                    </a:lnTo>
                    <a:lnTo>
                      <a:pt x="243718" y="1848"/>
                    </a:lnTo>
                    <a:lnTo>
                      <a:pt x="243718" y="2036"/>
                    </a:lnTo>
                    <a:lnTo>
                      <a:pt x="243793" y="2451"/>
                    </a:lnTo>
                    <a:lnTo>
                      <a:pt x="243793" y="2677"/>
                    </a:lnTo>
                    <a:lnTo>
                      <a:pt x="243718" y="2903"/>
                    </a:lnTo>
                    <a:lnTo>
                      <a:pt x="243605" y="3130"/>
                    </a:lnTo>
                    <a:lnTo>
                      <a:pt x="243454" y="3280"/>
                    </a:lnTo>
                    <a:lnTo>
                      <a:pt x="243341" y="3393"/>
                    </a:lnTo>
                    <a:lnTo>
                      <a:pt x="243190" y="3469"/>
                    </a:lnTo>
                    <a:lnTo>
                      <a:pt x="243039" y="3506"/>
                    </a:lnTo>
                    <a:lnTo>
                      <a:pt x="242851" y="3469"/>
                    </a:lnTo>
                    <a:lnTo>
                      <a:pt x="242700" y="3431"/>
                    </a:lnTo>
                    <a:lnTo>
                      <a:pt x="242549" y="3356"/>
                    </a:lnTo>
                    <a:lnTo>
                      <a:pt x="242398" y="3243"/>
                    </a:lnTo>
                    <a:lnTo>
                      <a:pt x="242248" y="3130"/>
                    </a:lnTo>
                    <a:lnTo>
                      <a:pt x="242097" y="2979"/>
                    </a:lnTo>
                    <a:lnTo>
                      <a:pt x="241984" y="2828"/>
                    </a:lnTo>
                    <a:lnTo>
                      <a:pt x="241908" y="2639"/>
                    </a:lnTo>
                    <a:lnTo>
                      <a:pt x="241833" y="2451"/>
                    </a:lnTo>
                    <a:lnTo>
                      <a:pt x="241758" y="2262"/>
                    </a:lnTo>
                    <a:lnTo>
                      <a:pt x="241758" y="2036"/>
                    </a:lnTo>
                    <a:lnTo>
                      <a:pt x="239797" y="2187"/>
                    </a:lnTo>
                    <a:lnTo>
                      <a:pt x="239722" y="1848"/>
                    </a:lnTo>
                    <a:lnTo>
                      <a:pt x="239609" y="1584"/>
                    </a:lnTo>
                    <a:lnTo>
                      <a:pt x="239458" y="1320"/>
                    </a:lnTo>
                    <a:lnTo>
                      <a:pt x="239269" y="1094"/>
                    </a:lnTo>
                    <a:lnTo>
                      <a:pt x="239081" y="905"/>
                    </a:lnTo>
                    <a:lnTo>
                      <a:pt x="238968" y="868"/>
                    </a:lnTo>
                    <a:lnTo>
                      <a:pt x="238817" y="830"/>
                    </a:lnTo>
                    <a:lnTo>
                      <a:pt x="238515" y="830"/>
                    </a:lnTo>
                    <a:lnTo>
                      <a:pt x="238365" y="868"/>
                    </a:lnTo>
                    <a:lnTo>
                      <a:pt x="238176" y="943"/>
                    </a:lnTo>
                    <a:lnTo>
                      <a:pt x="238025" y="1056"/>
                    </a:lnTo>
                    <a:lnTo>
                      <a:pt x="237875" y="1169"/>
                    </a:lnTo>
                    <a:lnTo>
                      <a:pt x="237799" y="1320"/>
                    </a:lnTo>
                    <a:lnTo>
                      <a:pt x="237762" y="1433"/>
                    </a:lnTo>
                    <a:lnTo>
                      <a:pt x="237686" y="1772"/>
                    </a:lnTo>
                    <a:lnTo>
                      <a:pt x="237686" y="2112"/>
                    </a:lnTo>
                    <a:lnTo>
                      <a:pt x="237686" y="2413"/>
                    </a:lnTo>
                    <a:lnTo>
                      <a:pt x="237648" y="2564"/>
                    </a:lnTo>
                    <a:lnTo>
                      <a:pt x="237573" y="2715"/>
                    </a:lnTo>
                    <a:lnTo>
                      <a:pt x="237498" y="2828"/>
                    </a:lnTo>
                    <a:lnTo>
                      <a:pt x="237347" y="2941"/>
                    </a:lnTo>
                    <a:lnTo>
                      <a:pt x="237158" y="3016"/>
                    </a:lnTo>
                    <a:lnTo>
                      <a:pt x="236894" y="3054"/>
                    </a:lnTo>
                    <a:lnTo>
                      <a:pt x="236706" y="3092"/>
                    </a:lnTo>
                    <a:lnTo>
                      <a:pt x="236555" y="3054"/>
                    </a:lnTo>
                    <a:lnTo>
                      <a:pt x="236404" y="3016"/>
                    </a:lnTo>
                    <a:lnTo>
                      <a:pt x="236254" y="2941"/>
                    </a:lnTo>
                    <a:lnTo>
                      <a:pt x="236178" y="2866"/>
                    </a:lnTo>
                    <a:lnTo>
                      <a:pt x="236065" y="2753"/>
                    </a:lnTo>
                    <a:lnTo>
                      <a:pt x="235952" y="2489"/>
                    </a:lnTo>
                    <a:lnTo>
                      <a:pt x="235688" y="1999"/>
                    </a:lnTo>
                    <a:lnTo>
                      <a:pt x="235575" y="1810"/>
                    </a:lnTo>
                    <a:lnTo>
                      <a:pt x="235462" y="1735"/>
                    </a:lnTo>
                    <a:lnTo>
                      <a:pt x="235387" y="1659"/>
                    </a:lnTo>
                    <a:lnTo>
                      <a:pt x="235123" y="1622"/>
                    </a:lnTo>
                    <a:lnTo>
                      <a:pt x="234896" y="1622"/>
                    </a:lnTo>
                    <a:lnTo>
                      <a:pt x="234708" y="1659"/>
                    </a:lnTo>
                    <a:lnTo>
                      <a:pt x="234520" y="1735"/>
                    </a:lnTo>
                    <a:lnTo>
                      <a:pt x="234105" y="1848"/>
                    </a:lnTo>
                    <a:lnTo>
                      <a:pt x="233652" y="1961"/>
                    </a:lnTo>
                    <a:lnTo>
                      <a:pt x="233841" y="3356"/>
                    </a:lnTo>
                    <a:lnTo>
                      <a:pt x="233652" y="3506"/>
                    </a:lnTo>
                    <a:lnTo>
                      <a:pt x="233502" y="3657"/>
                    </a:lnTo>
                    <a:lnTo>
                      <a:pt x="233313" y="3733"/>
                    </a:lnTo>
                    <a:lnTo>
                      <a:pt x="233162" y="3808"/>
                    </a:lnTo>
                    <a:lnTo>
                      <a:pt x="232974" y="3846"/>
                    </a:lnTo>
                    <a:lnTo>
                      <a:pt x="232823" y="3808"/>
                    </a:lnTo>
                    <a:lnTo>
                      <a:pt x="232672" y="3770"/>
                    </a:lnTo>
                    <a:lnTo>
                      <a:pt x="232522" y="3695"/>
                    </a:lnTo>
                    <a:lnTo>
                      <a:pt x="232408" y="3620"/>
                    </a:lnTo>
                    <a:lnTo>
                      <a:pt x="232295" y="3469"/>
                    </a:lnTo>
                    <a:lnTo>
                      <a:pt x="232220" y="3318"/>
                    </a:lnTo>
                    <a:lnTo>
                      <a:pt x="232182" y="3167"/>
                    </a:lnTo>
                    <a:lnTo>
                      <a:pt x="232145" y="2979"/>
                    </a:lnTo>
                    <a:lnTo>
                      <a:pt x="232145" y="2790"/>
                    </a:lnTo>
                    <a:lnTo>
                      <a:pt x="232182" y="2564"/>
                    </a:lnTo>
                    <a:lnTo>
                      <a:pt x="232258" y="2338"/>
                    </a:lnTo>
                    <a:lnTo>
                      <a:pt x="233502" y="1848"/>
                    </a:lnTo>
                    <a:lnTo>
                      <a:pt x="233539" y="1584"/>
                    </a:lnTo>
                    <a:lnTo>
                      <a:pt x="233502" y="1320"/>
                    </a:lnTo>
                    <a:lnTo>
                      <a:pt x="233464" y="1094"/>
                    </a:lnTo>
                    <a:lnTo>
                      <a:pt x="233351" y="905"/>
                    </a:lnTo>
                    <a:lnTo>
                      <a:pt x="233238" y="755"/>
                    </a:lnTo>
                    <a:lnTo>
                      <a:pt x="233087" y="641"/>
                    </a:lnTo>
                    <a:lnTo>
                      <a:pt x="232899" y="528"/>
                    </a:lnTo>
                    <a:lnTo>
                      <a:pt x="232710" y="491"/>
                    </a:lnTo>
                    <a:lnTo>
                      <a:pt x="232522" y="453"/>
                    </a:lnTo>
                    <a:lnTo>
                      <a:pt x="232333" y="491"/>
                    </a:lnTo>
                    <a:lnTo>
                      <a:pt x="232145" y="528"/>
                    </a:lnTo>
                    <a:lnTo>
                      <a:pt x="231994" y="604"/>
                    </a:lnTo>
                    <a:lnTo>
                      <a:pt x="231843" y="755"/>
                    </a:lnTo>
                    <a:lnTo>
                      <a:pt x="231730" y="905"/>
                    </a:lnTo>
                    <a:lnTo>
                      <a:pt x="231654" y="1094"/>
                    </a:lnTo>
                    <a:lnTo>
                      <a:pt x="231617" y="1320"/>
                    </a:lnTo>
                    <a:lnTo>
                      <a:pt x="231617" y="1546"/>
                    </a:lnTo>
                    <a:lnTo>
                      <a:pt x="231654" y="1772"/>
                    </a:lnTo>
                    <a:lnTo>
                      <a:pt x="231692" y="1961"/>
                    </a:lnTo>
                    <a:lnTo>
                      <a:pt x="231692" y="2149"/>
                    </a:lnTo>
                    <a:lnTo>
                      <a:pt x="231617" y="2300"/>
                    </a:lnTo>
                    <a:lnTo>
                      <a:pt x="231466" y="2451"/>
                    </a:lnTo>
                    <a:lnTo>
                      <a:pt x="231240" y="2564"/>
                    </a:lnTo>
                    <a:lnTo>
                      <a:pt x="230863" y="2639"/>
                    </a:lnTo>
                    <a:lnTo>
                      <a:pt x="230599" y="2677"/>
                    </a:lnTo>
                    <a:lnTo>
                      <a:pt x="230373" y="2639"/>
                    </a:lnTo>
                    <a:lnTo>
                      <a:pt x="230184" y="2564"/>
                    </a:lnTo>
                    <a:lnTo>
                      <a:pt x="230033" y="2451"/>
                    </a:lnTo>
                    <a:lnTo>
                      <a:pt x="229920" y="2300"/>
                    </a:lnTo>
                    <a:lnTo>
                      <a:pt x="229807" y="2149"/>
                    </a:lnTo>
                    <a:lnTo>
                      <a:pt x="229656" y="1810"/>
                    </a:lnTo>
                    <a:lnTo>
                      <a:pt x="229468" y="1509"/>
                    </a:lnTo>
                    <a:lnTo>
                      <a:pt x="229355" y="1395"/>
                    </a:lnTo>
                    <a:lnTo>
                      <a:pt x="229204" y="1282"/>
                    </a:lnTo>
                    <a:lnTo>
                      <a:pt x="229053" y="1245"/>
                    </a:lnTo>
                    <a:lnTo>
                      <a:pt x="228827" y="1207"/>
                    </a:lnTo>
                    <a:lnTo>
                      <a:pt x="228563" y="1245"/>
                    </a:lnTo>
                    <a:lnTo>
                      <a:pt x="228262" y="1358"/>
                    </a:lnTo>
                    <a:lnTo>
                      <a:pt x="227998" y="1509"/>
                    </a:lnTo>
                    <a:lnTo>
                      <a:pt x="227847" y="1659"/>
                    </a:lnTo>
                    <a:lnTo>
                      <a:pt x="227772" y="1848"/>
                    </a:lnTo>
                    <a:lnTo>
                      <a:pt x="227772" y="2036"/>
                    </a:lnTo>
                    <a:lnTo>
                      <a:pt x="227847" y="2451"/>
                    </a:lnTo>
                    <a:lnTo>
                      <a:pt x="227809" y="2677"/>
                    </a:lnTo>
                    <a:lnTo>
                      <a:pt x="227772" y="2903"/>
                    </a:lnTo>
                    <a:lnTo>
                      <a:pt x="227658" y="3130"/>
                    </a:lnTo>
                    <a:lnTo>
                      <a:pt x="227508" y="3280"/>
                    </a:lnTo>
                    <a:lnTo>
                      <a:pt x="227357" y="3393"/>
                    </a:lnTo>
                    <a:lnTo>
                      <a:pt x="227206" y="3469"/>
                    </a:lnTo>
                    <a:lnTo>
                      <a:pt x="227055" y="3506"/>
                    </a:lnTo>
                    <a:lnTo>
                      <a:pt x="226905" y="3469"/>
                    </a:lnTo>
                    <a:lnTo>
                      <a:pt x="226754" y="3431"/>
                    </a:lnTo>
                    <a:lnTo>
                      <a:pt x="226603" y="3356"/>
                    </a:lnTo>
                    <a:lnTo>
                      <a:pt x="226452" y="3243"/>
                    </a:lnTo>
                    <a:lnTo>
                      <a:pt x="226301" y="3130"/>
                    </a:lnTo>
                    <a:lnTo>
                      <a:pt x="226151" y="2979"/>
                    </a:lnTo>
                    <a:lnTo>
                      <a:pt x="226037" y="2828"/>
                    </a:lnTo>
                    <a:lnTo>
                      <a:pt x="225962" y="2639"/>
                    </a:lnTo>
                    <a:lnTo>
                      <a:pt x="225887" y="2451"/>
                    </a:lnTo>
                    <a:lnTo>
                      <a:pt x="225811" y="2262"/>
                    </a:lnTo>
                    <a:lnTo>
                      <a:pt x="225811" y="2036"/>
                    </a:lnTo>
                    <a:lnTo>
                      <a:pt x="223851" y="2187"/>
                    </a:lnTo>
                    <a:lnTo>
                      <a:pt x="223776" y="1848"/>
                    </a:lnTo>
                    <a:lnTo>
                      <a:pt x="223663" y="1584"/>
                    </a:lnTo>
                    <a:lnTo>
                      <a:pt x="223512" y="1320"/>
                    </a:lnTo>
                    <a:lnTo>
                      <a:pt x="223323" y="1094"/>
                    </a:lnTo>
                    <a:lnTo>
                      <a:pt x="223135" y="905"/>
                    </a:lnTo>
                    <a:lnTo>
                      <a:pt x="222984" y="868"/>
                    </a:lnTo>
                    <a:lnTo>
                      <a:pt x="222871" y="830"/>
                    </a:lnTo>
                    <a:lnTo>
                      <a:pt x="222569" y="830"/>
                    </a:lnTo>
                    <a:lnTo>
                      <a:pt x="222418" y="868"/>
                    </a:lnTo>
                    <a:lnTo>
                      <a:pt x="222230" y="943"/>
                    </a:lnTo>
                    <a:lnTo>
                      <a:pt x="222042" y="1056"/>
                    </a:lnTo>
                    <a:lnTo>
                      <a:pt x="221928" y="1169"/>
                    </a:lnTo>
                    <a:lnTo>
                      <a:pt x="221853" y="1320"/>
                    </a:lnTo>
                    <a:lnTo>
                      <a:pt x="221778" y="1433"/>
                    </a:lnTo>
                    <a:lnTo>
                      <a:pt x="221740" y="1772"/>
                    </a:lnTo>
                    <a:lnTo>
                      <a:pt x="221740" y="2112"/>
                    </a:lnTo>
                    <a:lnTo>
                      <a:pt x="221740" y="2413"/>
                    </a:lnTo>
                    <a:lnTo>
                      <a:pt x="221702" y="2564"/>
                    </a:lnTo>
                    <a:lnTo>
                      <a:pt x="221627" y="2715"/>
                    </a:lnTo>
                    <a:lnTo>
                      <a:pt x="221514" y="2828"/>
                    </a:lnTo>
                    <a:lnTo>
                      <a:pt x="221401" y="2941"/>
                    </a:lnTo>
                    <a:lnTo>
                      <a:pt x="221212" y="3016"/>
                    </a:lnTo>
                    <a:lnTo>
                      <a:pt x="220948" y="3054"/>
                    </a:lnTo>
                    <a:lnTo>
                      <a:pt x="220760" y="3092"/>
                    </a:lnTo>
                    <a:lnTo>
                      <a:pt x="220571" y="3054"/>
                    </a:lnTo>
                    <a:lnTo>
                      <a:pt x="220421" y="3016"/>
                    </a:lnTo>
                    <a:lnTo>
                      <a:pt x="220307" y="2941"/>
                    </a:lnTo>
                    <a:lnTo>
                      <a:pt x="220194" y="2866"/>
                    </a:lnTo>
                    <a:lnTo>
                      <a:pt x="220119" y="2753"/>
                    </a:lnTo>
                    <a:lnTo>
                      <a:pt x="219968" y="2489"/>
                    </a:lnTo>
                    <a:lnTo>
                      <a:pt x="219742" y="1999"/>
                    </a:lnTo>
                    <a:lnTo>
                      <a:pt x="219591" y="1810"/>
                    </a:lnTo>
                    <a:lnTo>
                      <a:pt x="219516" y="1735"/>
                    </a:lnTo>
                    <a:lnTo>
                      <a:pt x="219403" y="1659"/>
                    </a:lnTo>
                    <a:lnTo>
                      <a:pt x="219176" y="1622"/>
                    </a:lnTo>
                    <a:lnTo>
                      <a:pt x="218950" y="1622"/>
                    </a:lnTo>
                    <a:lnTo>
                      <a:pt x="218762" y="1659"/>
                    </a:lnTo>
                    <a:lnTo>
                      <a:pt x="218536" y="1735"/>
                    </a:lnTo>
                    <a:lnTo>
                      <a:pt x="218159" y="1848"/>
                    </a:lnTo>
                    <a:lnTo>
                      <a:pt x="217706" y="1961"/>
                    </a:lnTo>
                    <a:lnTo>
                      <a:pt x="217857" y="3356"/>
                    </a:lnTo>
                    <a:lnTo>
                      <a:pt x="217706" y="3544"/>
                    </a:lnTo>
                    <a:lnTo>
                      <a:pt x="217518" y="3657"/>
                    </a:lnTo>
                    <a:lnTo>
                      <a:pt x="217329" y="3770"/>
                    </a:lnTo>
                    <a:lnTo>
                      <a:pt x="217141" y="3808"/>
                    </a:lnTo>
                    <a:lnTo>
                      <a:pt x="216802" y="3808"/>
                    </a:lnTo>
                    <a:lnTo>
                      <a:pt x="216651" y="3733"/>
                    </a:lnTo>
                    <a:lnTo>
                      <a:pt x="216500" y="3657"/>
                    </a:lnTo>
                    <a:lnTo>
                      <a:pt x="216387" y="3544"/>
                    </a:lnTo>
                    <a:lnTo>
                      <a:pt x="216311" y="3393"/>
                    </a:lnTo>
                    <a:lnTo>
                      <a:pt x="216236" y="3243"/>
                    </a:lnTo>
                    <a:lnTo>
                      <a:pt x="216198" y="3092"/>
                    </a:lnTo>
                    <a:lnTo>
                      <a:pt x="216161" y="2903"/>
                    </a:lnTo>
                    <a:lnTo>
                      <a:pt x="216198" y="2677"/>
                    </a:lnTo>
                    <a:lnTo>
                      <a:pt x="216274" y="2489"/>
                    </a:lnTo>
                    <a:lnTo>
                      <a:pt x="216387" y="2262"/>
                    </a:lnTo>
                    <a:lnTo>
                      <a:pt x="217518" y="1961"/>
                    </a:lnTo>
                    <a:lnTo>
                      <a:pt x="217292" y="717"/>
                    </a:lnTo>
                    <a:lnTo>
                      <a:pt x="217103" y="604"/>
                    </a:lnTo>
                    <a:lnTo>
                      <a:pt x="216915" y="528"/>
                    </a:lnTo>
                    <a:lnTo>
                      <a:pt x="216688" y="491"/>
                    </a:lnTo>
                    <a:lnTo>
                      <a:pt x="216462" y="491"/>
                    </a:lnTo>
                    <a:lnTo>
                      <a:pt x="216236" y="528"/>
                    </a:lnTo>
                    <a:lnTo>
                      <a:pt x="216048" y="604"/>
                    </a:lnTo>
                    <a:lnTo>
                      <a:pt x="215897" y="717"/>
                    </a:lnTo>
                    <a:lnTo>
                      <a:pt x="215784" y="905"/>
                    </a:lnTo>
                    <a:lnTo>
                      <a:pt x="215708" y="1169"/>
                    </a:lnTo>
                    <a:lnTo>
                      <a:pt x="215708" y="1433"/>
                    </a:lnTo>
                    <a:lnTo>
                      <a:pt x="215746" y="1697"/>
                    </a:lnTo>
                    <a:lnTo>
                      <a:pt x="215746" y="1961"/>
                    </a:lnTo>
                    <a:lnTo>
                      <a:pt x="215708" y="2187"/>
                    </a:lnTo>
                    <a:lnTo>
                      <a:pt x="215671" y="2300"/>
                    </a:lnTo>
                    <a:lnTo>
                      <a:pt x="215595" y="2376"/>
                    </a:lnTo>
                    <a:lnTo>
                      <a:pt x="215482" y="2451"/>
                    </a:lnTo>
                    <a:lnTo>
                      <a:pt x="215331" y="2526"/>
                    </a:lnTo>
                    <a:lnTo>
                      <a:pt x="215143" y="2602"/>
                    </a:lnTo>
                    <a:lnTo>
                      <a:pt x="214917" y="2639"/>
                    </a:lnTo>
                    <a:lnTo>
                      <a:pt x="214653" y="2677"/>
                    </a:lnTo>
                    <a:lnTo>
                      <a:pt x="214427" y="2639"/>
                    </a:lnTo>
                    <a:lnTo>
                      <a:pt x="214276" y="2602"/>
                    </a:lnTo>
                    <a:lnTo>
                      <a:pt x="214125" y="2526"/>
                    </a:lnTo>
                    <a:lnTo>
                      <a:pt x="214012" y="2413"/>
                    </a:lnTo>
                    <a:lnTo>
                      <a:pt x="213936" y="2300"/>
                    </a:lnTo>
                    <a:lnTo>
                      <a:pt x="213786" y="1999"/>
                    </a:lnTo>
                    <a:lnTo>
                      <a:pt x="213635" y="1697"/>
                    </a:lnTo>
                    <a:lnTo>
                      <a:pt x="213559" y="1584"/>
                    </a:lnTo>
                    <a:lnTo>
                      <a:pt x="213446" y="1433"/>
                    </a:lnTo>
                    <a:lnTo>
                      <a:pt x="213333" y="1358"/>
                    </a:lnTo>
                    <a:lnTo>
                      <a:pt x="213183" y="1282"/>
                    </a:lnTo>
                    <a:lnTo>
                      <a:pt x="212994" y="1245"/>
                    </a:lnTo>
                    <a:lnTo>
                      <a:pt x="212768" y="1245"/>
                    </a:lnTo>
                    <a:lnTo>
                      <a:pt x="212466" y="1282"/>
                    </a:lnTo>
                    <a:lnTo>
                      <a:pt x="212278" y="1358"/>
                    </a:lnTo>
                    <a:lnTo>
                      <a:pt x="212127" y="1471"/>
                    </a:lnTo>
                    <a:lnTo>
                      <a:pt x="212014" y="1622"/>
                    </a:lnTo>
                    <a:lnTo>
                      <a:pt x="211901" y="1772"/>
                    </a:lnTo>
                    <a:lnTo>
                      <a:pt x="211863" y="1961"/>
                    </a:lnTo>
                    <a:lnTo>
                      <a:pt x="211825" y="2338"/>
                    </a:lnTo>
                    <a:lnTo>
                      <a:pt x="211788" y="2753"/>
                    </a:lnTo>
                    <a:lnTo>
                      <a:pt x="211750" y="2941"/>
                    </a:lnTo>
                    <a:lnTo>
                      <a:pt x="211675" y="3092"/>
                    </a:lnTo>
                    <a:lnTo>
                      <a:pt x="211599" y="3243"/>
                    </a:lnTo>
                    <a:lnTo>
                      <a:pt x="211448" y="3356"/>
                    </a:lnTo>
                    <a:lnTo>
                      <a:pt x="211298" y="3431"/>
                    </a:lnTo>
                    <a:lnTo>
                      <a:pt x="211034" y="3469"/>
                    </a:lnTo>
                    <a:lnTo>
                      <a:pt x="210694" y="3469"/>
                    </a:lnTo>
                    <a:lnTo>
                      <a:pt x="210581" y="3393"/>
                    </a:lnTo>
                    <a:lnTo>
                      <a:pt x="210468" y="3318"/>
                    </a:lnTo>
                    <a:lnTo>
                      <a:pt x="210280" y="3092"/>
                    </a:lnTo>
                    <a:lnTo>
                      <a:pt x="210129" y="2828"/>
                    </a:lnTo>
                    <a:lnTo>
                      <a:pt x="209940" y="2300"/>
                    </a:lnTo>
                    <a:lnTo>
                      <a:pt x="209827" y="2074"/>
                    </a:lnTo>
                    <a:lnTo>
                      <a:pt x="209790" y="2036"/>
                    </a:lnTo>
                    <a:lnTo>
                      <a:pt x="209714" y="1999"/>
                    </a:lnTo>
                    <a:lnTo>
                      <a:pt x="209300" y="2074"/>
                    </a:lnTo>
                    <a:lnTo>
                      <a:pt x="208696" y="2187"/>
                    </a:lnTo>
                    <a:lnTo>
                      <a:pt x="208433" y="2225"/>
                    </a:lnTo>
                    <a:lnTo>
                      <a:pt x="208169" y="2262"/>
                    </a:lnTo>
                    <a:lnTo>
                      <a:pt x="207943" y="2225"/>
                    </a:lnTo>
                    <a:lnTo>
                      <a:pt x="207867" y="2187"/>
                    </a:lnTo>
                    <a:lnTo>
                      <a:pt x="207792" y="2149"/>
                    </a:lnTo>
                    <a:lnTo>
                      <a:pt x="207716" y="1961"/>
                    </a:lnTo>
                    <a:lnTo>
                      <a:pt x="207641" y="1735"/>
                    </a:lnTo>
                    <a:lnTo>
                      <a:pt x="207566" y="1471"/>
                    </a:lnTo>
                    <a:lnTo>
                      <a:pt x="207452" y="1207"/>
                    </a:lnTo>
                    <a:lnTo>
                      <a:pt x="207377" y="1094"/>
                    </a:lnTo>
                    <a:lnTo>
                      <a:pt x="207302" y="981"/>
                    </a:lnTo>
                    <a:lnTo>
                      <a:pt x="207189" y="905"/>
                    </a:lnTo>
                    <a:lnTo>
                      <a:pt x="207075" y="830"/>
                    </a:lnTo>
                    <a:lnTo>
                      <a:pt x="206887" y="792"/>
                    </a:lnTo>
                    <a:lnTo>
                      <a:pt x="206736" y="792"/>
                    </a:lnTo>
                    <a:lnTo>
                      <a:pt x="206510" y="868"/>
                    </a:lnTo>
                    <a:lnTo>
                      <a:pt x="206284" y="943"/>
                    </a:lnTo>
                    <a:lnTo>
                      <a:pt x="206095" y="1056"/>
                    </a:lnTo>
                    <a:lnTo>
                      <a:pt x="205982" y="1169"/>
                    </a:lnTo>
                    <a:lnTo>
                      <a:pt x="205869" y="1320"/>
                    </a:lnTo>
                    <a:lnTo>
                      <a:pt x="205831" y="1433"/>
                    </a:lnTo>
                    <a:lnTo>
                      <a:pt x="205794" y="1772"/>
                    </a:lnTo>
                    <a:lnTo>
                      <a:pt x="205794" y="2112"/>
                    </a:lnTo>
                    <a:lnTo>
                      <a:pt x="205756" y="2413"/>
                    </a:lnTo>
                    <a:lnTo>
                      <a:pt x="205756" y="2564"/>
                    </a:lnTo>
                    <a:lnTo>
                      <a:pt x="205681" y="2715"/>
                    </a:lnTo>
                    <a:lnTo>
                      <a:pt x="205568" y="2828"/>
                    </a:lnTo>
                    <a:lnTo>
                      <a:pt x="205454" y="2941"/>
                    </a:lnTo>
                    <a:lnTo>
                      <a:pt x="205266" y="3016"/>
                    </a:lnTo>
                    <a:lnTo>
                      <a:pt x="205002" y="3054"/>
                    </a:lnTo>
                    <a:lnTo>
                      <a:pt x="204814" y="3092"/>
                    </a:lnTo>
                    <a:lnTo>
                      <a:pt x="204625" y="3054"/>
                    </a:lnTo>
                    <a:lnTo>
                      <a:pt x="204512" y="3016"/>
                    </a:lnTo>
                    <a:lnTo>
                      <a:pt x="204361" y="2979"/>
                    </a:lnTo>
                    <a:lnTo>
                      <a:pt x="204286" y="2903"/>
                    </a:lnTo>
                    <a:lnTo>
                      <a:pt x="204173" y="2790"/>
                    </a:lnTo>
                    <a:lnTo>
                      <a:pt x="204060" y="2564"/>
                    </a:lnTo>
                    <a:lnTo>
                      <a:pt x="203947" y="2338"/>
                    </a:lnTo>
                    <a:lnTo>
                      <a:pt x="203871" y="2074"/>
                    </a:lnTo>
                    <a:lnTo>
                      <a:pt x="203796" y="1885"/>
                    </a:lnTo>
                    <a:lnTo>
                      <a:pt x="203720" y="1772"/>
                    </a:lnTo>
                    <a:lnTo>
                      <a:pt x="203494" y="1659"/>
                    </a:lnTo>
                    <a:lnTo>
                      <a:pt x="203230" y="1622"/>
                    </a:lnTo>
                    <a:lnTo>
                      <a:pt x="203004" y="1622"/>
                    </a:lnTo>
                    <a:lnTo>
                      <a:pt x="202740" y="1659"/>
                    </a:lnTo>
                    <a:lnTo>
                      <a:pt x="202250" y="1848"/>
                    </a:lnTo>
                    <a:lnTo>
                      <a:pt x="201986" y="1923"/>
                    </a:lnTo>
                    <a:lnTo>
                      <a:pt x="201760" y="1961"/>
                    </a:lnTo>
                    <a:lnTo>
                      <a:pt x="201911" y="3356"/>
                    </a:lnTo>
                    <a:lnTo>
                      <a:pt x="201760" y="3506"/>
                    </a:lnTo>
                    <a:lnTo>
                      <a:pt x="201609" y="3657"/>
                    </a:lnTo>
                    <a:lnTo>
                      <a:pt x="201421" y="3733"/>
                    </a:lnTo>
                    <a:lnTo>
                      <a:pt x="201270" y="3808"/>
                    </a:lnTo>
                    <a:lnTo>
                      <a:pt x="201119" y="3846"/>
                    </a:lnTo>
                    <a:lnTo>
                      <a:pt x="200968" y="3846"/>
                    </a:lnTo>
                    <a:lnTo>
                      <a:pt x="200818" y="3808"/>
                    </a:lnTo>
                    <a:lnTo>
                      <a:pt x="200705" y="3733"/>
                    </a:lnTo>
                    <a:lnTo>
                      <a:pt x="200591" y="3657"/>
                    </a:lnTo>
                    <a:lnTo>
                      <a:pt x="200478" y="3544"/>
                    </a:lnTo>
                    <a:lnTo>
                      <a:pt x="200365" y="3393"/>
                    </a:lnTo>
                    <a:lnTo>
                      <a:pt x="200328" y="3243"/>
                    </a:lnTo>
                    <a:lnTo>
                      <a:pt x="200252" y="3092"/>
                    </a:lnTo>
                    <a:lnTo>
                      <a:pt x="200252" y="2903"/>
                    </a:lnTo>
                    <a:lnTo>
                      <a:pt x="200252" y="2677"/>
                    </a:lnTo>
                    <a:lnTo>
                      <a:pt x="200290" y="2451"/>
                    </a:lnTo>
                    <a:lnTo>
                      <a:pt x="201534" y="1961"/>
                    </a:lnTo>
                    <a:lnTo>
                      <a:pt x="201345" y="717"/>
                    </a:lnTo>
                    <a:lnTo>
                      <a:pt x="201157" y="604"/>
                    </a:lnTo>
                    <a:lnTo>
                      <a:pt x="200968" y="528"/>
                    </a:lnTo>
                    <a:lnTo>
                      <a:pt x="200742" y="491"/>
                    </a:lnTo>
                    <a:lnTo>
                      <a:pt x="200516" y="491"/>
                    </a:lnTo>
                    <a:lnTo>
                      <a:pt x="200290" y="528"/>
                    </a:lnTo>
                    <a:lnTo>
                      <a:pt x="200101" y="604"/>
                    </a:lnTo>
                    <a:lnTo>
                      <a:pt x="199913" y="717"/>
                    </a:lnTo>
                    <a:lnTo>
                      <a:pt x="199800" y="905"/>
                    </a:lnTo>
                    <a:lnTo>
                      <a:pt x="199762" y="1169"/>
                    </a:lnTo>
                    <a:lnTo>
                      <a:pt x="199762" y="1433"/>
                    </a:lnTo>
                    <a:lnTo>
                      <a:pt x="199762" y="1697"/>
                    </a:lnTo>
                    <a:lnTo>
                      <a:pt x="199800" y="1961"/>
                    </a:lnTo>
                    <a:lnTo>
                      <a:pt x="199762" y="2187"/>
                    </a:lnTo>
                    <a:lnTo>
                      <a:pt x="199687" y="2300"/>
                    </a:lnTo>
                    <a:lnTo>
                      <a:pt x="199611" y="2376"/>
                    </a:lnTo>
                    <a:lnTo>
                      <a:pt x="199536" y="2451"/>
                    </a:lnTo>
                    <a:lnTo>
                      <a:pt x="199385" y="2526"/>
                    </a:lnTo>
                    <a:lnTo>
                      <a:pt x="199197" y="2602"/>
                    </a:lnTo>
                    <a:lnTo>
                      <a:pt x="198970" y="2639"/>
                    </a:lnTo>
                    <a:lnTo>
                      <a:pt x="198707" y="2677"/>
                    </a:lnTo>
                    <a:lnTo>
                      <a:pt x="198480" y="2639"/>
                    </a:lnTo>
                    <a:lnTo>
                      <a:pt x="198292" y="2602"/>
                    </a:lnTo>
                    <a:lnTo>
                      <a:pt x="198179" y="2526"/>
                    </a:lnTo>
                    <a:lnTo>
                      <a:pt x="198066" y="2413"/>
                    </a:lnTo>
                    <a:lnTo>
                      <a:pt x="197953" y="2300"/>
                    </a:lnTo>
                    <a:lnTo>
                      <a:pt x="197839" y="1999"/>
                    </a:lnTo>
                    <a:lnTo>
                      <a:pt x="197689" y="1697"/>
                    </a:lnTo>
                    <a:lnTo>
                      <a:pt x="197613" y="1584"/>
                    </a:lnTo>
                    <a:lnTo>
                      <a:pt x="197500" y="1433"/>
                    </a:lnTo>
                    <a:lnTo>
                      <a:pt x="197387" y="1358"/>
                    </a:lnTo>
                    <a:lnTo>
                      <a:pt x="197236" y="1282"/>
                    </a:lnTo>
                    <a:lnTo>
                      <a:pt x="197048" y="1245"/>
                    </a:lnTo>
                    <a:lnTo>
                      <a:pt x="196784" y="1245"/>
                    </a:lnTo>
                    <a:lnTo>
                      <a:pt x="196520" y="1282"/>
                    </a:lnTo>
                    <a:lnTo>
                      <a:pt x="196332" y="1358"/>
                    </a:lnTo>
                    <a:lnTo>
                      <a:pt x="196143" y="1471"/>
                    </a:lnTo>
                    <a:lnTo>
                      <a:pt x="196030" y="1622"/>
                    </a:lnTo>
                    <a:lnTo>
                      <a:pt x="195955" y="1772"/>
                    </a:lnTo>
                    <a:lnTo>
                      <a:pt x="195917" y="1961"/>
                    </a:lnTo>
                    <a:lnTo>
                      <a:pt x="195841" y="2376"/>
                    </a:lnTo>
                    <a:lnTo>
                      <a:pt x="195804" y="2790"/>
                    </a:lnTo>
                    <a:lnTo>
                      <a:pt x="195766" y="2941"/>
                    </a:lnTo>
                    <a:lnTo>
                      <a:pt x="195728" y="3130"/>
                    </a:lnTo>
                    <a:lnTo>
                      <a:pt x="195615" y="3243"/>
                    </a:lnTo>
                    <a:lnTo>
                      <a:pt x="195502" y="3356"/>
                    </a:lnTo>
                    <a:lnTo>
                      <a:pt x="195314" y="3431"/>
                    </a:lnTo>
                    <a:lnTo>
                      <a:pt x="195088" y="3469"/>
                    </a:lnTo>
                    <a:lnTo>
                      <a:pt x="194899" y="3469"/>
                    </a:lnTo>
                    <a:lnTo>
                      <a:pt x="194748" y="3431"/>
                    </a:lnTo>
                    <a:lnTo>
                      <a:pt x="194597" y="3356"/>
                    </a:lnTo>
                    <a:lnTo>
                      <a:pt x="194484" y="3280"/>
                    </a:lnTo>
                    <a:lnTo>
                      <a:pt x="194296" y="3054"/>
                    </a:lnTo>
                    <a:lnTo>
                      <a:pt x="194145" y="2790"/>
                    </a:lnTo>
                    <a:lnTo>
                      <a:pt x="193957" y="2262"/>
                    </a:lnTo>
                    <a:lnTo>
                      <a:pt x="193881" y="2074"/>
                    </a:lnTo>
                    <a:lnTo>
                      <a:pt x="193806" y="2036"/>
                    </a:lnTo>
                    <a:lnTo>
                      <a:pt x="193768" y="1999"/>
                    </a:lnTo>
                    <a:lnTo>
                      <a:pt x="193316" y="2074"/>
                    </a:lnTo>
                    <a:lnTo>
                      <a:pt x="192750" y="2187"/>
                    </a:lnTo>
                    <a:lnTo>
                      <a:pt x="192486" y="2225"/>
                    </a:lnTo>
                    <a:lnTo>
                      <a:pt x="192222" y="2262"/>
                    </a:lnTo>
                    <a:lnTo>
                      <a:pt x="191996" y="2225"/>
                    </a:lnTo>
                    <a:lnTo>
                      <a:pt x="191921" y="2187"/>
                    </a:lnTo>
                    <a:lnTo>
                      <a:pt x="191846" y="2149"/>
                    </a:lnTo>
                    <a:lnTo>
                      <a:pt x="191770" y="1961"/>
                    </a:lnTo>
                    <a:lnTo>
                      <a:pt x="191695" y="1735"/>
                    </a:lnTo>
                    <a:lnTo>
                      <a:pt x="191619" y="1471"/>
                    </a:lnTo>
                    <a:lnTo>
                      <a:pt x="191506" y="1207"/>
                    </a:lnTo>
                    <a:lnTo>
                      <a:pt x="191431" y="1094"/>
                    </a:lnTo>
                    <a:lnTo>
                      <a:pt x="191355" y="981"/>
                    </a:lnTo>
                    <a:lnTo>
                      <a:pt x="191242" y="905"/>
                    </a:lnTo>
                    <a:lnTo>
                      <a:pt x="191092" y="830"/>
                    </a:lnTo>
                    <a:lnTo>
                      <a:pt x="190941" y="792"/>
                    </a:lnTo>
                    <a:lnTo>
                      <a:pt x="190752" y="792"/>
                    </a:lnTo>
                    <a:lnTo>
                      <a:pt x="190564" y="868"/>
                    </a:lnTo>
                    <a:lnTo>
                      <a:pt x="190300" y="943"/>
                    </a:lnTo>
                    <a:lnTo>
                      <a:pt x="190149" y="1056"/>
                    </a:lnTo>
                    <a:lnTo>
                      <a:pt x="189998" y="1169"/>
                    </a:lnTo>
                    <a:lnTo>
                      <a:pt x="189923" y="1320"/>
                    </a:lnTo>
                    <a:lnTo>
                      <a:pt x="189885" y="1433"/>
                    </a:lnTo>
                    <a:lnTo>
                      <a:pt x="189848" y="1772"/>
                    </a:lnTo>
                    <a:lnTo>
                      <a:pt x="189848" y="2112"/>
                    </a:lnTo>
                    <a:lnTo>
                      <a:pt x="189810" y="2413"/>
                    </a:lnTo>
                    <a:lnTo>
                      <a:pt x="189772" y="2564"/>
                    </a:lnTo>
                    <a:lnTo>
                      <a:pt x="189734" y="2715"/>
                    </a:lnTo>
                    <a:lnTo>
                      <a:pt x="189621" y="2828"/>
                    </a:lnTo>
                    <a:lnTo>
                      <a:pt x="189471" y="2941"/>
                    </a:lnTo>
                    <a:lnTo>
                      <a:pt x="189282" y="3016"/>
                    </a:lnTo>
                    <a:lnTo>
                      <a:pt x="189056" y="3054"/>
                    </a:lnTo>
                    <a:lnTo>
                      <a:pt x="188867" y="3092"/>
                    </a:lnTo>
                    <a:lnTo>
                      <a:pt x="188679" y="3054"/>
                    </a:lnTo>
                    <a:lnTo>
                      <a:pt x="188528" y="3016"/>
                    </a:lnTo>
                    <a:lnTo>
                      <a:pt x="188415" y="2979"/>
                    </a:lnTo>
                    <a:lnTo>
                      <a:pt x="188302" y="2903"/>
                    </a:lnTo>
                    <a:lnTo>
                      <a:pt x="188227" y="2790"/>
                    </a:lnTo>
                    <a:lnTo>
                      <a:pt x="188076" y="2564"/>
                    </a:lnTo>
                    <a:lnTo>
                      <a:pt x="188000" y="2338"/>
                    </a:lnTo>
                    <a:lnTo>
                      <a:pt x="187925" y="2074"/>
                    </a:lnTo>
                    <a:lnTo>
                      <a:pt x="187850" y="1885"/>
                    </a:lnTo>
                    <a:lnTo>
                      <a:pt x="187736" y="1772"/>
                    </a:lnTo>
                    <a:lnTo>
                      <a:pt x="187510" y="1659"/>
                    </a:lnTo>
                    <a:lnTo>
                      <a:pt x="187284" y="1622"/>
                    </a:lnTo>
                    <a:lnTo>
                      <a:pt x="187020" y="1622"/>
                    </a:lnTo>
                    <a:lnTo>
                      <a:pt x="186794" y="1659"/>
                    </a:lnTo>
                    <a:lnTo>
                      <a:pt x="186266" y="1848"/>
                    </a:lnTo>
                    <a:lnTo>
                      <a:pt x="186040" y="1923"/>
                    </a:lnTo>
                    <a:lnTo>
                      <a:pt x="185814" y="1961"/>
                    </a:lnTo>
                    <a:lnTo>
                      <a:pt x="185965" y="3356"/>
                    </a:lnTo>
                    <a:lnTo>
                      <a:pt x="185814" y="3506"/>
                    </a:lnTo>
                    <a:lnTo>
                      <a:pt x="185663" y="3657"/>
                    </a:lnTo>
                    <a:lnTo>
                      <a:pt x="185475" y="3733"/>
                    </a:lnTo>
                    <a:lnTo>
                      <a:pt x="185324" y="3808"/>
                    </a:lnTo>
                    <a:lnTo>
                      <a:pt x="185173" y="3846"/>
                    </a:lnTo>
                    <a:lnTo>
                      <a:pt x="185022" y="3846"/>
                    </a:lnTo>
                    <a:lnTo>
                      <a:pt x="184871" y="3808"/>
                    </a:lnTo>
                    <a:lnTo>
                      <a:pt x="184758" y="3733"/>
                    </a:lnTo>
                    <a:lnTo>
                      <a:pt x="184608" y="3657"/>
                    </a:lnTo>
                    <a:lnTo>
                      <a:pt x="184532" y="3544"/>
                    </a:lnTo>
                    <a:lnTo>
                      <a:pt x="184419" y="3393"/>
                    </a:lnTo>
                    <a:lnTo>
                      <a:pt x="184344" y="3243"/>
                    </a:lnTo>
                    <a:lnTo>
                      <a:pt x="184306" y="3092"/>
                    </a:lnTo>
                    <a:lnTo>
                      <a:pt x="184306" y="2903"/>
                    </a:lnTo>
                    <a:lnTo>
                      <a:pt x="184306" y="2677"/>
                    </a:lnTo>
                    <a:lnTo>
                      <a:pt x="184306" y="2451"/>
                    </a:lnTo>
                    <a:lnTo>
                      <a:pt x="185588" y="1961"/>
                    </a:lnTo>
                    <a:lnTo>
                      <a:pt x="185399" y="717"/>
                    </a:lnTo>
                    <a:lnTo>
                      <a:pt x="185211" y="604"/>
                    </a:lnTo>
                    <a:lnTo>
                      <a:pt x="184984" y="528"/>
                    </a:lnTo>
                    <a:lnTo>
                      <a:pt x="184758" y="491"/>
                    </a:lnTo>
                    <a:lnTo>
                      <a:pt x="184532" y="491"/>
                    </a:lnTo>
                    <a:lnTo>
                      <a:pt x="184306" y="528"/>
                    </a:lnTo>
                    <a:lnTo>
                      <a:pt x="184117" y="604"/>
                    </a:lnTo>
                    <a:lnTo>
                      <a:pt x="183967" y="717"/>
                    </a:lnTo>
                    <a:lnTo>
                      <a:pt x="183854" y="905"/>
                    </a:lnTo>
                    <a:lnTo>
                      <a:pt x="183778" y="1169"/>
                    </a:lnTo>
                    <a:lnTo>
                      <a:pt x="183778" y="1433"/>
                    </a:lnTo>
                    <a:lnTo>
                      <a:pt x="183816" y="1697"/>
                    </a:lnTo>
                    <a:lnTo>
                      <a:pt x="183816" y="1961"/>
                    </a:lnTo>
                    <a:lnTo>
                      <a:pt x="183816" y="2187"/>
                    </a:lnTo>
                    <a:lnTo>
                      <a:pt x="183740" y="2300"/>
                    </a:lnTo>
                    <a:lnTo>
                      <a:pt x="183665" y="2376"/>
                    </a:lnTo>
                    <a:lnTo>
                      <a:pt x="183552" y="2451"/>
                    </a:lnTo>
                    <a:lnTo>
                      <a:pt x="183401" y="2526"/>
                    </a:lnTo>
                    <a:lnTo>
                      <a:pt x="183250" y="2602"/>
                    </a:lnTo>
                    <a:lnTo>
                      <a:pt x="182986" y="2639"/>
                    </a:lnTo>
                    <a:lnTo>
                      <a:pt x="182723" y="2677"/>
                    </a:lnTo>
                    <a:lnTo>
                      <a:pt x="182534" y="2639"/>
                    </a:lnTo>
                    <a:lnTo>
                      <a:pt x="182346" y="2602"/>
                    </a:lnTo>
                    <a:lnTo>
                      <a:pt x="182233" y="2526"/>
                    </a:lnTo>
                    <a:lnTo>
                      <a:pt x="182119" y="2413"/>
                    </a:lnTo>
                    <a:lnTo>
                      <a:pt x="182006" y="2300"/>
                    </a:lnTo>
                    <a:lnTo>
                      <a:pt x="181856" y="1999"/>
                    </a:lnTo>
                    <a:lnTo>
                      <a:pt x="181742" y="1697"/>
                    </a:lnTo>
                    <a:lnTo>
                      <a:pt x="181667" y="1584"/>
                    </a:lnTo>
                    <a:lnTo>
                      <a:pt x="181554" y="1433"/>
                    </a:lnTo>
                    <a:lnTo>
                      <a:pt x="181441" y="1358"/>
                    </a:lnTo>
                    <a:lnTo>
                      <a:pt x="181252" y="1282"/>
                    </a:lnTo>
                    <a:lnTo>
                      <a:pt x="181064" y="1245"/>
                    </a:lnTo>
                    <a:lnTo>
                      <a:pt x="180838" y="1245"/>
                    </a:lnTo>
                    <a:lnTo>
                      <a:pt x="180574" y="1282"/>
                    </a:lnTo>
                    <a:lnTo>
                      <a:pt x="180348" y="1358"/>
                    </a:lnTo>
                    <a:lnTo>
                      <a:pt x="180197" y="1471"/>
                    </a:lnTo>
                    <a:lnTo>
                      <a:pt x="180084" y="1622"/>
                    </a:lnTo>
                    <a:lnTo>
                      <a:pt x="180008" y="1772"/>
                    </a:lnTo>
                    <a:lnTo>
                      <a:pt x="179971" y="1961"/>
                    </a:lnTo>
                    <a:lnTo>
                      <a:pt x="179895" y="2338"/>
                    </a:lnTo>
                    <a:lnTo>
                      <a:pt x="179858" y="2753"/>
                    </a:lnTo>
                    <a:lnTo>
                      <a:pt x="179820" y="2941"/>
                    </a:lnTo>
                    <a:lnTo>
                      <a:pt x="179782" y="3092"/>
                    </a:lnTo>
                    <a:lnTo>
                      <a:pt x="179669" y="3243"/>
                    </a:lnTo>
                    <a:lnTo>
                      <a:pt x="179556" y="3356"/>
                    </a:lnTo>
                    <a:lnTo>
                      <a:pt x="179368" y="3431"/>
                    </a:lnTo>
                    <a:lnTo>
                      <a:pt x="179141" y="3469"/>
                    </a:lnTo>
                    <a:lnTo>
                      <a:pt x="178802" y="3469"/>
                    </a:lnTo>
                    <a:lnTo>
                      <a:pt x="178651" y="3393"/>
                    </a:lnTo>
                    <a:lnTo>
                      <a:pt x="178538" y="3318"/>
                    </a:lnTo>
                    <a:lnTo>
                      <a:pt x="178350" y="3092"/>
                    </a:lnTo>
                    <a:lnTo>
                      <a:pt x="178237" y="2828"/>
                    </a:lnTo>
                    <a:lnTo>
                      <a:pt x="178010" y="2300"/>
                    </a:lnTo>
                    <a:lnTo>
                      <a:pt x="177935" y="2074"/>
                    </a:lnTo>
                    <a:lnTo>
                      <a:pt x="177860" y="2036"/>
                    </a:lnTo>
                    <a:lnTo>
                      <a:pt x="177822" y="1999"/>
                    </a:lnTo>
                    <a:lnTo>
                      <a:pt x="177370" y="2074"/>
                    </a:lnTo>
                    <a:lnTo>
                      <a:pt x="176804" y="2187"/>
                    </a:lnTo>
                    <a:lnTo>
                      <a:pt x="176502" y="2225"/>
                    </a:lnTo>
                    <a:lnTo>
                      <a:pt x="176239" y="2262"/>
                    </a:lnTo>
                    <a:lnTo>
                      <a:pt x="176050" y="2225"/>
                    </a:lnTo>
                    <a:lnTo>
                      <a:pt x="175937" y="2187"/>
                    </a:lnTo>
                    <a:lnTo>
                      <a:pt x="175899" y="2149"/>
                    </a:lnTo>
                    <a:lnTo>
                      <a:pt x="175824" y="1961"/>
                    </a:lnTo>
                    <a:lnTo>
                      <a:pt x="175749" y="1735"/>
                    </a:lnTo>
                    <a:lnTo>
                      <a:pt x="175673" y="1471"/>
                    </a:lnTo>
                    <a:lnTo>
                      <a:pt x="175560" y="1207"/>
                    </a:lnTo>
                    <a:lnTo>
                      <a:pt x="175485" y="1094"/>
                    </a:lnTo>
                    <a:lnTo>
                      <a:pt x="175409" y="981"/>
                    </a:lnTo>
                    <a:lnTo>
                      <a:pt x="175296" y="905"/>
                    </a:lnTo>
                    <a:lnTo>
                      <a:pt x="175145" y="830"/>
                    </a:lnTo>
                    <a:lnTo>
                      <a:pt x="174995" y="792"/>
                    </a:lnTo>
                    <a:lnTo>
                      <a:pt x="174806" y="792"/>
                    </a:lnTo>
                    <a:lnTo>
                      <a:pt x="174618" y="868"/>
                    </a:lnTo>
                    <a:lnTo>
                      <a:pt x="174354" y="943"/>
                    </a:lnTo>
                    <a:lnTo>
                      <a:pt x="174203" y="1056"/>
                    </a:lnTo>
                    <a:lnTo>
                      <a:pt x="174052" y="1169"/>
                    </a:lnTo>
                    <a:lnTo>
                      <a:pt x="173977" y="1320"/>
                    </a:lnTo>
                    <a:lnTo>
                      <a:pt x="173939" y="1433"/>
                    </a:lnTo>
                    <a:lnTo>
                      <a:pt x="173901" y="1772"/>
                    </a:lnTo>
                    <a:lnTo>
                      <a:pt x="173901" y="2112"/>
                    </a:lnTo>
                    <a:lnTo>
                      <a:pt x="173864" y="2413"/>
                    </a:lnTo>
                    <a:lnTo>
                      <a:pt x="173826" y="2564"/>
                    </a:lnTo>
                    <a:lnTo>
                      <a:pt x="173751" y="2715"/>
                    </a:lnTo>
                    <a:lnTo>
                      <a:pt x="173675" y="2828"/>
                    </a:lnTo>
                    <a:lnTo>
                      <a:pt x="173524" y="2941"/>
                    </a:lnTo>
                    <a:lnTo>
                      <a:pt x="173336" y="3016"/>
                    </a:lnTo>
                    <a:lnTo>
                      <a:pt x="173110" y="3054"/>
                    </a:lnTo>
                    <a:lnTo>
                      <a:pt x="172883" y="3092"/>
                    </a:lnTo>
                    <a:lnTo>
                      <a:pt x="172733" y="3054"/>
                    </a:lnTo>
                    <a:lnTo>
                      <a:pt x="172582" y="3016"/>
                    </a:lnTo>
                    <a:lnTo>
                      <a:pt x="172469" y="2979"/>
                    </a:lnTo>
                    <a:lnTo>
                      <a:pt x="172356" y="2903"/>
                    </a:lnTo>
                    <a:lnTo>
                      <a:pt x="172280" y="2790"/>
                    </a:lnTo>
                    <a:lnTo>
                      <a:pt x="172130" y="2564"/>
                    </a:lnTo>
                    <a:lnTo>
                      <a:pt x="172054" y="2338"/>
                    </a:lnTo>
                    <a:lnTo>
                      <a:pt x="171979" y="2074"/>
                    </a:lnTo>
                    <a:lnTo>
                      <a:pt x="171903" y="1885"/>
                    </a:lnTo>
                    <a:lnTo>
                      <a:pt x="171790" y="1772"/>
                    </a:lnTo>
                    <a:lnTo>
                      <a:pt x="171564" y="1659"/>
                    </a:lnTo>
                    <a:lnTo>
                      <a:pt x="171338" y="1622"/>
                    </a:lnTo>
                    <a:lnTo>
                      <a:pt x="171074" y="1622"/>
                    </a:lnTo>
                    <a:lnTo>
                      <a:pt x="170848" y="1659"/>
                    </a:lnTo>
                    <a:lnTo>
                      <a:pt x="170320" y="1848"/>
                    </a:lnTo>
                    <a:lnTo>
                      <a:pt x="170094" y="1923"/>
                    </a:lnTo>
                    <a:lnTo>
                      <a:pt x="169830" y="1961"/>
                    </a:lnTo>
                    <a:lnTo>
                      <a:pt x="170018" y="3356"/>
                    </a:lnTo>
                    <a:lnTo>
                      <a:pt x="169868" y="3506"/>
                    </a:lnTo>
                    <a:lnTo>
                      <a:pt x="169679" y="3657"/>
                    </a:lnTo>
                    <a:lnTo>
                      <a:pt x="169528" y="3733"/>
                    </a:lnTo>
                    <a:lnTo>
                      <a:pt x="169378" y="3808"/>
                    </a:lnTo>
                    <a:lnTo>
                      <a:pt x="169227" y="3846"/>
                    </a:lnTo>
                    <a:lnTo>
                      <a:pt x="169076" y="3846"/>
                    </a:lnTo>
                    <a:lnTo>
                      <a:pt x="168925" y="3808"/>
                    </a:lnTo>
                    <a:lnTo>
                      <a:pt x="168774" y="3733"/>
                    </a:lnTo>
                    <a:lnTo>
                      <a:pt x="168661" y="3657"/>
                    </a:lnTo>
                    <a:lnTo>
                      <a:pt x="168548" y="3544"/>
                    </a:lnTo>
                    <a:lnTo>
                      <a:pt x="168473" y="3393"/>
                    </a:lnTo>
                    <a:lnTo>
                      <a:pt x="168397" y="3243"/>
                    </a:lnTo>
                    <a:lnTo>
                      <a:pt x="168360" y="3092"/>
                    </a:lnTo>
                    <a:lnTo>
                      <a:pt x="168322" y="2903"/>
                    </a:lnTo>
                    <a:lnTo>
                      <a:pt x="168322" y="2677"/>
                    </a:lnTo>
                    <a:lnTo>
                      <a:pt x="168360" y="2451"/>
                    </a:lnTo>
                    <a:lnTo>
                      <a:pt x="169641" y="1961"/>
                    </a:lnTo>
                    <a:lnTo>
                      <a:pt x="169415" y="717"/>
                    </a:lnTo>
                    <a:lnTo>
                      <a:pt x="169264" y="604"/>
                    </a:lnTo>
                    <a:lnTo>
                      <a:pt x="169038" y="528"/>
                    </a:lnTo>
                    <a:lnTo>
                      <a:pt x="168812" y="491"/>
                    </a:lnTo>
                    <a:lnTo>
                      <a:pt x="168586" y="491"/>
                    </a:lnTo>
                    <a:lnTo>
                      <a:pt x="168360" y="528"/>
                    </a:lnTo>
                    <a:lnTo>
                      <a:pt x="168171" y="604"/>
                    </a:lnTo>
                    <a:lnTo>
                      <a:pt x="168020" y="717"/>
                    </a:lnTo>
                    <a:lnTo>
                      <a:pt x="167907" y="905"/>
                    </a:lnTo>
                    <a:lnTo>
                      <a:pt x="167832" y="1169"/>
                    </a:lnTo>
                    <a:lnTo>
                      <a:pt x="167832" y="1433"/>
                    </a:lnTo>
                    <a:lnTo>
                      <a:pt x="167870" y="1697"/>
                    </a:lnTo>
                    <a:lnTo>
                      <a:pt x="167870" y="1961"/>
                    </a:lnTo>
                    <a:lnTo>
                      <a:pt x="167832" y="2187"/>
                    </a:lnTo>
                    <a:lnTo>
                      <a:pt x="167794" y="2300"/>
                    </a:lnTo>
                    <a:lnTo>
                      <a:pt x="167719" y="2376"/>
                    </a:lnTo>
                    <a:lnTo>
                      <a:pt x="167606" y="2451"/>
                    </a:lnTo>
                    <a:lnTo>
                      <a:pt x="167455" y="2526"/>
                    </a:lnTo>
                    <a:lnTo>
                      <a:pt x="167266" y="2602"/>
                    </a:lnTo>
                    <a:lnTo>
                      <a:pt x="167040" y="2639"/>
                    </a:lnTo>
                    <a:lnTo>
                      <a:pt x="166776" y="2677"/>
                    </a:lnTo>
                    <a:lnTo>
                      <a:pt x="166588" y="2639"/>
                    </a:lnTo>
                    <a:lnTo>
                      <a:pt x="166399" y="2602"/>
                    </a:lnTo>
                    <a:lnTo>
                      <a:pt x="166249" y="2526"/>
                    </a:lnTo>
                    <a:lnTo>
                      <a:pt x="166136" y="2413"/>
                    </a:lnTo>
                    <a:lnTo>
                      <a:pt x="166060" y="2300"/>
                    </a:lnTo>
                    <a:lnTo>
                      <a:pt x="165909" y="1999"/>
                    </a:lnTo>
                    <a:lnTo>
                      <a:pt x="165759" y="1697"/>
                    </a:lnTo>
                    <a:lnTo>
                      <a:pt x="165683" y="1584"/>
                    </a:lnTo>
                    <a:lnTo>
                      <a:pt x="165608" y="1433"/>
                    </a:lnTo>
                    <a:lnTo>
                      <a:pt x="165457" y="1358"/>
                    </a:lnTo>
                    <a:lnTo>
                      <a:pt x="165306" y="1282"/>
                    </a:lnTo>
                    <a:lnTo>
                      <a:pt x="165118" y="1245"/>
                    </a:lnTo>
                    <a:lnTo>
                      <a:pt x="164892" y="1245"/>
                    </a:lnTo>
                    <a:lnTo>
                      <a:pt x="164628" y="1282"/>
                    </a:lnTo>
                    <a:lnTo>
                      <a:pt x="164401" y="1358"/>
                    </a:lnTo>
                    <a:lnTo>
                      <a:pt x="164251" y="1471"/>
                    </a:lnTo>
                    <a:lnTo>
                      <a:pt x="164138" y="1622"/>
                    </a:lnTo>
                    <a:lnTo>
                      <a:pt x="164062" y="1772"/>
                    </a:lnTo>
                    <a:lnTo>
                      <a:pt x="163987" y="1961"/>
                    </a:lnTo>
                    <a:lnTo>
                      <a:pt x="163949" y="2376"/>
                    </a:lnTo>
                    <a:lnTo>
                      <a:pt x="163911" y="2790"/>
                    </a:lnTo>
                    <a:lnTo>
                      <a:pt x="163874" y="2941"/>
                    </a:lnTo>
                    <a:lnTo>
                      <a:pt x="163798" y="3130"/>
                    </a:lnTo>
                    <a:lnTo>
                      <a:pt x="163723" y="3243"/>
                    </a:lnTo>
                    <a:lnTo>
                      <a:pt x="163610" y="3356"/>
                    </a:lnTo>
                    <a:lnTo>
                      <a:pt x="163421" y="3431"/>
                    </a:lnTo>
                    <a:lnTo>
                      <a:pt x="163195" y="3469"/>
                    </a:lnTo>
                    <a:lnTo>
                      <a:pt x="163007" y="3469"/>
                    </a:lnTo>
                    <a:lnTo>
                      <a:pt x="162856" y="3431"/>
                    </a:lnTo>
                    <a:lnTo>
                      <a:pt x="162705" y="3356"/>
                    </a:lnTo>
                    <a:lnTo>
                      <a:pt x="162592" y="3280"/>
                    </a:lnTo>
                    <a:lnTo>
                      <a:pt x="162403" y="3054"/>
                    </a:lnTo>
                    <a:lnTo>
                      <a:pt x="162253" y="2790"/>
                    </a:lnTo>
                    <a:lnTo>
                      <a:pt x="162064" y="2262"/>
                    </a:lnTo>
                    <a:lnTo>
                      <a:pt x="161951" y="2074"/>
                    </a:lnTo>
                    <a:lnTo>
                      <a:pt x="161913" y="2036"/>
                    </a:lnTo>
                    <a:lnTo>
                      <a:pt x="161838" y="1999"/>
                    </a:lnTo>
                    <a:lnTo>
                      <a:pt x="161423" y="2074"/>
                    </a:lnTo>
                    <a:lnTo>
                      <a:pt x="160858" y="2187"/>
                    </a:lnTo>
                    <a:lnTo>
                      <a:pt x="160556" y="2225"/>
                    </a:lnTo>
                    <a:lnTo>
                      <a:pt x="160292" y="2262"/>
                    </a:lnTo>
                    <a:lnTo>
                      <a:pt x="160066" y="2225"/>
                    </a:lnTo>
                    <a:lnTo>
                      <a:pt x="159991" y="2187"/>
                    </a:lnTo>
                    <a:lnTo>
                      <a:pt x="159915" y="2149"/>
                    </a:lnTo>
                    <a:lnTo>
                      <a:pt x="159878" y="1961"/>
                    </a:lnTo>
                    <a:lnTo>
                      <a:pt x="159802" y="1735"/>
                    </a:lnTo>
                    <a:lnTo>
                      <a:pt x="159727" y="1471"/>
                    </a:lnTo>
                    <a:lnTo>
                      <a:pt x="159614" y="1207"/>
                    </a:lnTo>
                    <a:lnTo>
                      <a:pt x="159538" y="1094"/>
                    </a:lnTo>
                    <a:lnTo>
                      <a:pt x="159425" y="981"/>
                    </a:lnTo>
                    <a:lnTo>
                      <a:pt x="159312" y="905"/>
                    </a:lnTo>
                    <a:lnTo>
                      <a:pt x="159199" y="830"/>
                    </a:lnTo>
                    <a:lnTo>
                      <a:pt x="159048" y="792"/>
                    </a:lnTo>
                    <a:lnTo>
                      <a:pt x="158860" y="792"/>
                    </a:lnTo>
                    <a:lnTo>
                      <a:pt x="158634" y="868"/>
                    </a:lnTo>
                    <a:lnTo>
                      <a:pt x="158407" y="943"/>
                    </a:lnTo>
                    <a:lnTo>
                      <a:pt x="158219" y="1056"/>
                    </a:lnTo>
                    <a:lnTo>
                      <a:pt x="158106" y="1169"/>
                    </a:lnTo>
                    <a:lnTo>
                      <a:pt x="158030" y="1320"/>
                    </a:lnTo>
                    <a:lnTo>
                      <a:pt x="157955" y="1433"/>
                    </a:lnTo>
                    <a:lnTo>
                      <a:pt x="157917" y="1772"/>
                    </a:lnTo>
                    <a:lnTo>
                      <a:pt x="157917" y="2112"/>
                    </a:lnTo>
                    <a:lnTo>
                      <a:pt x="157917" y="2413"/>
                    </a:lnTo>
                    <a:lnTo>
                      <a:pt x="157880" y="2564"/>
                    </a:lnTo>
                    <a:lnTo>
                      <a:pt x="157804" y="2715"/>
                    </a:lnTo>
                    <a:lnTo>
                      <a:pt x="157729" y="2828"/>
                    </a:lnTo>
                    <a:lnTo>
                      <a:pt x="157578" y="2941"/>
                    </a:lnTo>
                    <a:lnTo>
                      <a:pt x="157390" y="3016"/>
                    </a:lnTo>
                    <a:lnTo>
                      <a:pt x="157126" y="3054"/>
                    </a:lnTo>
                    <a:lnTo>
                      <a:pt x="156937" y="3092"/>
                    </a:lnTo>
                    <a:lnTo>
                      <a:pt x="156786" y="3054"/>
                    </a:lnTo>
                    <a:lnTo>
                      <a:pt x="156636" y="3016"/>
                    </a:lnTo>
                    <a:lnTo>
                      <a:pt x="156523" y="2979"/>
                    </a:lnTo>
                    <a:lnTo>
                      <a:pt x="156409" y="2903"/>
                    </a:lnTo>
                    <a:lnTo>
                      <a:pt x="156334" y="2790"/>
                    </a:lnTo>
                    <a:lnTo>
                      <a:pt x="156183" y="2564"/>
                    </a:lnTo>
                    <a:lnTo>
                      <a:pt x="156070" y="2338"/>
                    </a:lnTo>
                    <a:lnTo>
                      <a:pt x="155995" y="2074"/>
                    </a:lnTo>
                    <a:lnTo>
                      <a:pt x="155919" y="1885"/>
                    </a:lnTo>
                    <a:lnTo>
                      <a:pt x="155844" y="1772"/>
                    </a:lnTo>
                    <a:lnTo>
                      <a:pt x="155618" y="1659"/>
                    </a:lnTo>
                    <a:lnTo>
                      <a:pt x="155392" y="1622"/>
                    </a:lnTo>
                    <a:lnTo>
                      <a:pt x="155128" y="1622"/>
                    </a:lnTo>
                    <a:lnTo>
                      <a:pt x="154864" y="1659"/>
                    </a:lnTo>
                    <a:lnTo>
                      <a:pt x="154374" y="1848"/>
                    </a:lnTo>
                    <a:lnTo>
                      <a:pt x="154110" y="1923"/>
                    </a:lnTo>
                    <a:lnTo>
                      <a:pt x="153884" y="1961"/>
                    </a:lnTo>
                    <a:lnTo>
                      <a:pt x="154072" y="3356"/>
                    </a:lnTo>
                    <a:lnTo>
                      <a:pt x="153884" y="3506"/>
                    </a:lnTo>
                    <a:lnTo>
                      <a:pt x="153733" y="3657"/>
                    </a:lnTo>
                    <a:lnTo>
                      <a:pt x="153544" y="3733"/>
                    </a:lnTo>
                    <a:lnTo>
                      <a:pt x="153394" y="3808"/>
                    </a:lnTo>
                    <a:lnTo>
                      <a:pt x="153205" y="3846"/>
                    </a:lnTo>
                    <a:lnTo>
                      <a:pt x="153054" y="3808"/>
                    </a:lnTo>
                    <a:lnTo>
                      <a:pt x="152904" y="3770"/>
                    </a:lnTo>
                    <a:lnTo>
                      <a:pt x="152753" y="3695"/>
                    </a:lnTo>
                    <a:lnTo>
                      <a:pt x="152640" y="3620"/>
                    </a:lnTo>
                    <a:lnTo>
                      <a:pt x="152527" y="3469"/>
                    </a:lnTo>
                    <a:lnTo>
                      <a:pt x="152451" y="3318"/>
                    </a:lnTo>
                    <a:lnTo>
                      <a:pt x="152376" y="3167"/>
                    </a:lnTo>
                    <a:lnTo>
                      <a:pt x="152376" y="2979"/>
                    </a:lnTo>
                    <a:lnTo>
                      <a:pt x="152376" y="2790"/>
                    </a:lnTo>
                    <a:lnTo>
                      <a:pt x="152414" y="2564"/>
                    </a:lnTo>
                    <a:lnTo>
                      <a:pt x="152489" y="2338"/>
                    </a:lnTo>
                    <a:lnTo>
                      <a:pt x="153733" y="1848"/>
                    </a:lnTo>
                    <a:lnTo>
                      <a:pt x="153771" y="1584"/>
                    </a:lnTo>
                    <a:lnTo>
                      <a:pt x="153733" y="1320"/>
                    </a:lnTo>
                    <a:lnTo>
                      <a:pt x="153695" y="1094"/>
                    </a:lnTo>
                    <a:lnTo>
                      <a:pt x="153582" y="905"/>
                    </a:lnTo>
                    <a:lnTo>
                      <a:pt x="153469" y="755"/>
                    </a:lnTo>
                    <a:lnTo>
                      <a:pt x="153318" y="641"/>
                    </a:lnTo>
                    <a:lnTo>
                      <a:pt x="153130" y="528"/>
                    </a:lnTo>
                    <a:lnTo>
                      <a:pt x="152941" y="491"/>
                    </a:lnTo>
                    <a:lnTo>
                      <a:pt x="152753" y="453"/>
                    </a:lnTo>
                    <a:lnTo>
                      <a:pt x="152564" y="491"/>
                    </a:lnTo>
                    <a:lnTo>
                      <a:pt x="152376" y="528"/>
                    </a:lnTo>
                    <a:lnTo>
                      <a:pt x="152225" y="604"/>
                    </a:lnTo>
                    <a:lnTo>
                      <a:pt x="152074" y="755"/>
                    </a:lnTo>
                    <a:lnTo>
                      <a:pt x="151961" y="905"/>
                    </a:lnTo>
                    <a:lnTo>
                      <a:pt x="151886" y="1094"/>
                    </a:lnTo>
                    <a:lnTo>
                      <a:pt x="151848" y="1320"/>
                    </a:lnTo>
                    <a:lnTo>
                      <a:pt x="151848" y="1546"/>
                    </a:lnTo>
                    <a:lnTo>
                      <a:pt x="151886" y="1772"/>
                    </a:lnTo>
                    <a:lnTo>
                      <a:pt x="151923" y="1961"/>
                    </a:lnTo>
                    <a:lnTo>
                      <a:pt x="151886" y="2149"/>
                    </a:lnTo>
                    <a:lnTo>
                      <a:pt x="151848" y="2300"/>
                    </a:lnTo>
                    <a:lnTo>
                      <a:pt x="151697" y="2451"/>
                    </a:lnTo>
                    <a:lnTo>
                      <a:pt x="151471" y="2564"/>
                    </a:lnTo>
                    <a:lnTo>
                      <a:pt x="151094" y="2639"/>
                    </a:lnTo>
                    <a:lnTo>
                      <a:pt x="150830" y="2677"/>
                    </a:lnTo>
                    <a:lnTo>
                      <a:pt x="150604" y="2639"/>
                    </a:lnTo>
                    <a:lnTo>
                      <a:pt x="150416" y="2564"/>
                    </a:lnTo>
                    <a:lnTo>
                      <a:pt x="150265" y="2451"/>
                    </a:lnTo>
                    <a:lnTo>
                      <a:pt x="150152" y="2300"/>
                    </a:lnTo>
                    <a:lnTo>
                      <a:pt x="150039" y="2149"/>
                    </a:lnTo>
                    <a:lnTo>
                      <a:pt x="149888" y="1810"/>
                    </a:lnTo>
                    <a:lnTo>
                      <a:pt x="149699" y="1509"/>
                    </a:lnTo>
                    <a:lnTo>
                      <a:pt x="149586" y="1395"/>
                    </a:lnTo>
                    <a:lnTo>
                      <a:pt x="149435" y="1282"/>
                    </a:lnTo>
                    <a:lnTo>
                      <a:pt x="149247" y="1245"/>
                    </a:lnTo>
                    <a:lnTo>
                      <a:pt x="149058" y="1207"/>
                    </a:lnTo>
                    <a:lnTo>
                      <a:pt x="148795" y="1245"/>
                    </a:lnTo>
                    <a:lnTo>
                      <a:pt x="148493" y="1358"/>
                    </a:lnTo>
                    <a:lnTo>
                      <a:pt x="148229" y="1509"/>
                    </a:lnTo>
                    <a:lnTo>
                      <a:pt x="148078" y="1659"/>
                    </a:lnTo>
                    <a:lnTo>
                      <a:pt x="148003" y="1848"/>
                    </a:lnTo>
                    <a:lnTo>
                      <a:pt x="148003" y="2036"/>
                    </a:lnTo>
                    <a:lnTo>
                      <a:pt x="148041" y="2451"/>
                    </a:lnTo>
                    <a:lnTo>
                      <a:pt x="148041" y="2677"/>
                    </a:lnTo>
                    <a:lnTo>
                      <a:pt x="147965" y="2903"/>
                    </a:lnTo>
                    <a:lnTo>
                      <a:pt x="147890" y="3092"/>
                    </a:lnTo>
                    <a:lnTo>
                      <a:pt x="147739" y="3243"/>
                    </a:lnTo>
                    <a:lnTo>
                      <a:pt x="147588" y="3356"/>
                    </a:lnTo>
                    <a:lnTo>
                      <a:pt x="147437" y="3431"/>
                    </a:lnTo>
                    <a:lnTo>
                      <a:pt x="147287" y="3469"/>
                    </a:lnTo>
                    <a:lnTo>
                      <a:pt x="147136" y="3431"/>
                    </a:lnTo>
                    <a:lnTo>
                      <a:pt x="146985" y="3393"/>
                    </a:lnTo>
                    <a:lnTo>
                      <a:pt x="146834" y="3318"/>
                    </a:lnTo>
                    <a:lnTo>
                      <a:pt x="146646" y="3243"/>
                    </a:lnTo>
                    <a:lnTo>
                      <a:pt x="146533" y="3092"/>
                    </a:lnTo>
                    <a:lnTo>
                      <a:pt x="146382" y="2979"/>
                    </a:lnTo>
                    <a:lnTo>
                      <a:pt x="146269" y="2790"/>
                    </a:lnTo>
                    <a:lnTo>
                      <a:pt x="146156" y="2639"/>
                    </a:lnTo>
                    <a:lnTo>
                      <a:pt x="146080" y="2451"/>
                    </a:lnTo>
                    <a:lnTo>
                      <a:pt x="146043" y="2262"/>
                    </a:lnTo>
                    <a:lnTo>
                      <a:pt x="146005" y="2036"/>
                    </a:lnTo>
                    <a:lnTo>
                      <a:pt x="144158" y="2187"/>
                    </a:lnTo>
                    <a:lnTo>
                      <a:pt x="144082" y="2112"/>
                    </a:lnTo>
                    <a:lnTo>
                      <a:pt x="144007" y="1999"/>
                    </a:lnTo>
                    <a:lnTo>
                      <a:pt x="143931" y="1810"/>
                    </a:lnTo>
                    <a:lnTo>
                      <a:pt x="143818" y="1546"/>
                    </a:lnTo>
                    <a:lnTo>
                      <a:pt x="143743" y="1282"/>
                    </a:lnTo>
                    <a:lnTo>
                      <a:pt x="143668" y="1132"/>
                    </a:lnTo>
                    <a:lnTo>
                      <a:pt x="143592" y="1018"/>
                    </a:lnTo>
                    <a:lnTo>
                      <a:pt x="143479" y="943"/>
                    </a:lnTo>
                    <a:lnTo>
                      <a:pt x="143366" y="868"/>
                    </a:lnTo>
                    <a:lnTo>
                      <a:pt x="143178" y="792"/>
                    </a:lnTo>
                    <a:lnTo>
                      <a:pt x="142650" y="792"/>
                    </a:lnTo>
                    <a:lnTo>
                      <a:pt x="142424" y="830"/>
                    </a:lnTo>
                    <a:lnTo>
                      <a:pt x="142235" y="943"/>
                    </a:lnTo>
                    <a:lnTo>
                      <a:pt x="142122" y="1056"/>
                    </a:lnTo>
                    <a:lnTo>
                      <a:pt x="142009" y="1207"/>
                    </a:lnTo>
                    <a:lnTo>
                      <a:pt x="141971" y="1395"/>
                    </a:lnTo>
                    <a:lnTo>
                      <a:pt x="141896" y="1810"/>
                    </a:lnTo>
                    <a:lnTo>
                      <a:pt x="141858" y="2225"/>
                    </a:lnTo>
                    <a:lnTo>
                      <a:pt x="141783" y="2413"/>
                    </a:lnTo>
                    <a:lnTo>
                      <a:pt x="141745" y="2602"/>
                    </a:lnTo>
                    <a:lnTo>
                      <a:pt x="141632" y="2753"/>
                    </a:lnTo>
                    <a:lnTo>
                      <a:pt x="141519" y="2903"/>
                    </a:lnTo>
                    <a:lnTo>
                      <a:pt x="141330" y="2979"/>
                    </a:lnTo>
                    <a:lnTo>
                      <a:pt x="141104" y="3016"/>
                    </a:lnTo>
                    <a:lnTo>
                      <a:pt x="140803" y="3016"/>
                    </a:lnTo>
                    <a:lnTo>
                      <a:pt x="140576" y="2903"/>
                    </a:lnTo>
                    <a:lnTo>
                      <a:pt x="140426" y="2753"/>
                    </a:lnTo>
                    <a:lnTo>
                      <a:pt x="140275" y="2564"/>
                    </a:lnTo>
                    <a:lnTo>
                      <a:pt x="140162" y="2300"/>
                    </a:lnTo>
                    <a:lnTo>
                      <a:pt x="140049" y="2074"/>
                    </a:lnTo>
                    <a:lnTo>
                      <a:pt x="139898" y="1584"/>
                    </a:lnTo>
                    <a:lnTo>
                      <a:pt x="139483" y="1622"/>
                    </a:lnTo>
                    <a:lnTo>
                      <a:pt x="139332" y="1584"/>
                    </a:lnTo>
                    <a:lnTo>
                      <a:pt x="139182" y="1622"/>
                    </a:lnTo>
                    <a:lnTo>
                      <a:pt x="138805" y="1659"/>
                    </a:lnTo>
                    <a:lnTo>
                      <a:pt x="137938" y="1735"/>
                    </a:lnTo>
                    <a:lnTo>
                      <a:pt x="137862" y="1395"/>
                    </a:lnTo>
                    <a:lnTo>
                      <a:pt x="137749" y="1132"/>
                    </a:lnTo>
                    <a:lnTo>
                      <a:pt x="137598" y="868"/>
                    </a:lnTo>
                    <a:lnTo>
                      <a:pt x="137447" y="641"/>
                    </a:lnTo>
                    <a:lnTo>
                      <a:pt x="137221" y="453"/>
                    </a:lnTo>
                    <a:lnTo>
                      <a:pt x="137108" y="415"/>
                    </a:lnTo>
                    <a:lnTo>
                      <a:pt x="136957" y="378"/>
                    </a:lnTo>
                    <a:lnTo>
                      <a:pt x="136656" y="378"/>
                    </a:lnTo>
                    <a:lnTo>
                      <a:pt x="136505" y="415"/>
                    </a:lnTo>
                    <a:lnTo>
                      <a:pt x="136317" y="491"/>
                    </a:lnTo>
                    <a:lnTo>
                      <a:pt x="136166" y="604"/>
                    </a:lnTo>
                    <a:lnTo>
                      <a:pt x="136015" y="717"/>
                    </a:lnTo>
                    <a:lnTo>
                      <a:pt x="135940" y="868"/>
                    </a:lnTo>
                    <a:lnTo>
                      <a:pt x="135902" y="981"/>
                    </a:lnTo>
                    <a:lnTo>
                      <a:pt x="135864" y="1320"/>
                    </a:lnTo>
                    <a:lnTo>
                      <a:pt x="135864" y="1659"/>
                    </a:lnTo>
                    <a:lnTo>
                      <a:pt x="135826" y="1961"/>
                    </a:lnTo>
                    <a:lnTo>
                      <a:pt x="135789" y="2112"/>
                    </a:lnTo>
                    <a:lnTo>
                      <a:pt x="135713" y="2262"/>
                    </a:lnTo>
                    <a:lnTo>
                      <a:pt x="135638" y="2376"/>
                    </a:lnTo>
                    <a:lnTo>
                      <a:pt x="135487" y="2489"/>
                    </a:lnTo>
                    <a:lnTo>
                      <a:pt x="135299" y="2564"/>
                    </a:lnTo>
                    <a:lnTo>
                      <a:pt x="135072" y="2602"/>
                    </a:lnTo>
                    <a:lnTo>
                      <a:pt x="134846" y="2639"/>
                    </a:lnTo>
                    <a:lnTo>
                      <a:pt x="134696" y="2602"/>
                    </a:lnTo>
                    <a:lnTo>
                      <a:pt x="134545" y="2564"/>
                    </a:lnTo>
                    <a:lnTo>
                      <a:pt x="134394" y="2489"/>
                    </a:lnTo>
                    <a:lnTo>
                      <a:pt x="134319" y="2413"/>
                    </a:lnTo>
                    <a:lnTo>
                      <a:pt x="134205" y="2300"/>
                    </a:lnTo>
                    <a:lnTo>
                      <a:pt x="134092" y="2036"/>
                    </a:lnTo>
                    <a:lnTo>
                      <a:pt x="133866" y="1546"/>
                    </a:lnTo>
                    <a:lnTo>
                      <a:pt x="133715" y="1358"/>
                    </a:lnTo>
                    <a:lnTo>
                      <a:pt x="133602" y="1282"/>
                    </a:lnTo>
                    <a:lnTo>
                      <a:pt x="133527" y="1207"/>
                    </a:lnTo>
                    <a:lnTo>
                      <a:pt x="133263" y="1169"/>
                    </a:lnTo>
                    <a:lnTo>
                      <a:pt x="133037" y="1169"/>
                    </a:lnTo>
                    <a:lnTo>
                      <a:pt x="132848" y="1207"/>
                    </a:lnTo>
                    <a:lnTo>
                      <a:pt x="132660" y="1282"/>
                    </a:lnTo>
                    <a:lnTo>
                      <a:pt x="132245" y="1395"/>
                    </a:lnTo>
                    <a:lnTo>
                      <a:pt x="131830" y="1509"/>
                    </a:lnTo>
                    <a:lnTo>
                      <a:pt x="131981" y="2903"/>
                    </a:lnTo>
                    <a:lnTo>
                      <a:pt x="131793" y="3092"/>
                    </a:lnTo>
                    <a:lnTo>
                      <a:pt x="131604" y="3205"/>
                    </a:lnTo>
                    <a:lnTo>
                      <a:pt x="131453" y="3318"/>
                    </a:lnTo>
                    <a:lnTo>
                      <a:pt x="131265" y="3356"/>
                    </a:lnTo>
                    <a:lnTo>
                      <a:pt x="131077" y="3393"/>
                    </a:lnTo>
                    <a:lnTo>
                      <a:pt x="130926" y="3356"/>
                    </a:lnTo>
                    <a:lnTo>
                      <a:pt x="130775" y="3280"/>
                    </a:lnTo>
                    <a:lnTo>
                      <a:pt x="130624" y="3205"/>
                    </a:lnTo>
                    <a:lnTo>
                      <a:pt x="130511" y="3092"/>
                    </a:lnTo>
                    <a:lnTo>
                      <a:pt x="130436" y="2941"/>
                    </a:lnTo>
                    <a:lnTo>
                      <a:pt x="130360" y="2790"/>
                    </a:lnTo>
                    <a:lnTo>
                      <a:pt x="130323" y="2602"/>
                    </a:lnTo>
                    <a:lnTo>
                      <a:pt x="130285" y="2413"/>
                    </a:lnTo>
                    <a:lnTo>
                      <a:pt x="130323" y="2225"/>
                    </a:lnTo>
                    <a:lnTo>
                      <a:pt x="130398" y="1999"/>
                    </a:lnTo>
                    <a:lnTo>
                      <a:pt x="130511" y="1810"/>
                    </a:lnTo>
                    <a:lnTo>
                      <a:pt x="131604" y="1509"/>
                    </a:lnTo>
                    <a:lnTo>
                      <a:pt x="131680" y="1207"/>
                    </a:lnTo>
                    <a:lnTo>
                      <a:pt x="131680" y="943"/>
                    </a:lnTo>
                    <a:lnTo>
                      <a:pt x="131642" y="717"/>
                    </a:lnTo>
                    <a:lnTo>
                      <a:pt x="131529" y="528"/>
                    </a:lnTo>
                    <a:lnTo>
                      <a:pt x="131416" y="378"/>
                    </a:lnTo>
                    <a:lnTo>
                      <a:pt x="131265" y="227"/>
                    </a:lnTo>
                    <a:lnTo>
                      <a:pt x="131114" y="114"/>
                    </a:lnTo>
                    <a:lnTo>
                      <a:pt x="130926" y="38"/>
                    </a:lnTo>
                    <a:lnTo>
                      <a:pt x="130511" y="38"/>
                    </a:lnTo>
                    <a:lnTo>
                      <a:pt x="130323" y="76"/>
                    </a:lnTo>
                    <a:lnTo>
                      <a:pt x="130172" y="151"/>
                    </a:lnTo>
                    <a:lnTo>
                      <a:pt x="130021" y="264"/>
                    </a:lnTo>
                    <a:lnTo>
                      <a:pt x="129870" y="415"/>
                    </a:lnTo>
                    <a:lnTo>
                      <a:pt x="129795" y="641"/>
                    </a:lnTo>
                    <a:lnTo>
                      <a:pt x="129757" y="868"/>
                    </a:lnTo>
                    <a:lnTo>
                      <a:pt x="129757" y="1094"/>
                    </a:lnTo>
                    <a:lnTo>
                      <a:pt x="129795" y="1320"/>
                    </a:lnTo>
                    <a:lnTo>
                      <a:pt x="129832" y="1509"/>
                    </a:lnTo>
                    <a:lnTo>
                      <a:pt x="129832" y="1697"/>
                    </a:lnTo>
                    <a:lnTo>
                      <a:pt x="129757" y="1848"/>
                    </a:lnTo>
                    <a:lnTo>
                      <a:pt x="129644" y="1999"/>
                    </a:lnTo>
                    <a:lnTo>
                      <a:pt x="129380" y="2112"/>
                    </a:lnTo>
                    <a:lnTo>
                      <a:pt x="129003" y="2187"/>
                    </a:lnTo>
                    <a:lnTo>
                      <a:pt x="128739" y="2225"/>
                    </a:lnTo>
                    <a:lnTo>
                      <a:pt x="128513" y="2187"/>
                    </a:lnTo>
                    <a:lnTo>
                      <a:pt x="128325" y="2112"/>
                    </a:lnTo>
                    <a:lnTo>
                      <a:pt x="128174" y="1999"/>
                    </a:lnTo>
                    <a:lnTo>
                      <a:pt x="128061" y="1848"/>
                    </a:lnTo>
                    <a:lnTo>
                      <a:pt x="127948" y="1697"/>
                    </a:lnTo>
                    <a:lnTo>
                      <a:pt x="127797" y="1358"/>
                    </a:lnTo>
                    <a:lnTo>
                      <a:pt x="127608" y="1056"/>
                    </a:lnTo>
                    <a:lnTo>
                      <a:pt x="127495" y="943"/>
                    </a:lnTo>
                    <a:lnTo>
                      <a:pt x="127344" y="830"/>
                    </a:lnTo>
                    <a:lnTo>
                      <a:pt x="127194" y="792"/>
                    </a:lnTo>
                    <a:lnTo>
                      <a:pt x="126967" y="755"/>
                    </a:lnTo>
                    <a:lnTo>
                      <a:pt x="126741" y="792"/>
                    </a:lnTo>
                    <a:lnTo>
                      <a:pt x="126440" y="905"/>
                    </a:lnTo>
                    <a:lnTo>
                      <a:pt x="126138" y="1056"/>
                    </a:lnTo>
                    <a:lnTo>
                      <a:pt x="125987" y="1207"/>
                    </a:lnTo>
                    <a:lnTo>
                      <a:pt x="125912" y="1395"/>
                    </a:lnTo>
                    <a:lnTo>
                      <a:pt x="125912" y="1584"/>
                    </a:lnTo>
                    <a:lnTo>
                      <a:pt x="125987" y="1999"/>
                    </a:lnTo>
                    <a:lnTo>
                      <a:pt x="125950" y="2225"/>
                    </a:lnTo>
                    <a:lnTo>
                      <a:pt x="125912" y="2451"/>
                    </a:lnTo>
                    <a:lnTo>
                      <a:pt x="125799" y="2639"/>
                    </a:lnTo>
                    <a:lnTo>
                      <a:pt x="125648" y="2790"/>
                    </a:lnTo>
                    <a:lnTo>
                      <a:pt x="125535" y="2903"/>
                    </a:lnTo>
                    <a:lnTo>
                      <a:pt x="125384" y="2979"/>
                    </a:lnTo>
                    <a:lnTo>
                      <a:pt x="125233" y="3016"/>
                    </a:lnTo>
                    <a:lnTo>
                      <a:pt x="125045" y="2979"/>
                    </a:lnTo>
                    <a:lnTo>
                      <a:pt x="124894" y="2941"/>
                    </a:lnTo>
                    <a:lnTo>
                      <a:pt x="124743" y="2866"/>
                    </a:lnTo>
                    <a:lnTo>
                      <a:pt x="124592" y="2790"/>
                    </a:lnTo>
                    <a:lnTo>
                      <a:pt x="124442" y="2639"/>
                    </a:lnTo>
                    <a:lnTo>
                      <a:pt x="124291" y="2526"/>
                    </a:lnTo>
                    <a:lnTo>
                      <a:pt x="124178" y="2338"/>
                    </a:lnTo>
                    <a:lnTo>
                      <a:pt x="124102" y="2187"/>
                    </a:lnTo>
                    <a:lnTo>
                      <a:pt x="124027" y="1999"/>
                    </a:lnTo>
                    <a:lnTo>
                      <a:pt x="123952" y="1810"/>
                    </a:lnTo>
                    <a:lnTo>
                      <a:pt x="123952" y="1584"/>
                    </a:lnTo>
                    <a:lnTo>
                      <a:pt x="121991" y="1735"/>
                    </a:lnTo>
                    <a:lnTo>
                      <a:pt x="121916" y="1622"/>
                    </a:lnTo>
                    <a:lnTo>
                      <a:pt x="121878" y="1433"/>
                    </a:lnTo>
                    <a:lnTo>
                      <a:pt x="121803" y="1207"/>
                    </a:lnTo>
                    <a:lnTo>
                      <a:pt x="121690" y="943"/>
                    </a:lnTo>
                    <a:lnTo>
                      <a:pt x="121577" y="717"/>
                    </a:lnTo>
                    <a:lnTo>
                      <a:pt x="121464" y="604"/>
                    </a:lnTo>
                    <a:lnTo>
                      <a:pt x="121350" y="491"/>
                    </a:lnTo>
                    <a:lnTo>
                      <a:pt x="121200" y="453"/>
                    </a:lnTo>
                    <a:lnTo>
                      <a:pt x="121049" y="378"/>
                    </a:lnTo>
                    <a:lnTo>
                      <a:pt x="120672" y="378"/>
                    </a:lnTo>
                    <a:lnTo>
                      <a:pt x="120408" y="453"/>
                    </a:lnTo>
                    <a:lnTo>
                      <a:pt x="120220" y="528"/>
                    </a:lnTo>
                    <a:lnTo>
                      <a:pt x="120106" y="641"/>
                    </a:lnTo>
                    <a:lnTo>
                      <a:pt x="119993" y="792"/>
                    </a:lnTo>
                    <a:lnTo>
                      <a:pt x="119956" y="943"/>
                    </a:lnTo>
                    <a:lnTo>
                      <a:pt x="119918" y="1132"/>
                    </a:lnTo>
                    <a:lnTo>
                      <a:pt x="119918" y="1509"/>
                    </a:lnTo>
                    <a:lnTo>
                      <a:pt x="119880" y="1848"/>
                    </a:lnTo>
                    <a:lnTo>
                      <a:pt x="119843" y="2036"/>
                    </a:lnTo>
                    <a:lnTo>
                      <a:pt x="119767" y="2187"/>
                    </a:lnTo>
                    <a:lnTo>
                      <a:pt x="119692" y="2338"/>
                    </a:lnTo>
                    <a:lnTo>
                      <a:pt x="119541" y="2451"/>
                    </a:lnTo>
                    <a:lnTo>
                      <a:pt x="119352" y="2564"/>
                    </a:lnTo>
                    <a:lnTo>
                      <a:pt x="119089" y="2602"/>
                    </a:lnTo>
                    <a:lnTo>
                      <a:pt x="118900" y="2639"/>
                    </a:lnTo>
                    <a:lnTo>
                      <a:pt x="118712" y="2602"/>
                    </a:lnTo>
                    <a:lnTo>
                      <a:pt x="118561" y="2564"/>
                    </a:lnTo>
                    <a:lnTo>
                      <a:pt x="118448" y="2489"/>
                    </a:lnTo>
                    <a:lnTo>
                      <a:pt x="118335" y="2413"/>
                    </a:lnTo>
                    <a:lnTo>
                      <a:pt x="118259" y="2300"/>
                    </a:lnTo>
                    <a:lnTo>
                      <a:pt x="118108" y="2036"/>
                    </a:lnTo>
                    <a:lnTo>
                      <a:pt x="117882" y="1546"/>
                    </a:lnTo>
                    <a:lnTo>
                      <a:pt x="117769" y="1358"/>
                    </a:lnTo>
                    <a:lnTo>
                      <a:pt x="117656" y="1282"/>
                    </a:lnTo>
                    <a:lnTo>
                      <a:pt x="117543" y="1207"/>
                    </a:lnTo>
                    <a:lnTo>
                      <a:pt x="117317" y="1169"/>
                    </a:lnTo>
                    <a:lnTo>
                      <a:pt x="117091" y="1169"/>
                    </a:lnTo>
                    <a:lnTo>
                      <a:pt x="116902" y="1207"/>
                    </a:lnTo>
                    <a:lnTo>
                      <a:pt x="116676" y="1282"/>
                    </a:lnTo>
                    <a:lnTo>
                      <a:pt x="116299" y="1395"/>
                    </a:lnTo>
                    <a:lnTo>
                      <a:pt x="115847" y="1509"/>
                    </a:lnTo>
                    <a:lnTo>
                      <a:pt x="116035" y="2903"/>
                    </a:lnTo>
                    <a:lnTo>
                      <a:pt x="115847" y="3092"/>
                    </a:lnTo>
                    <a:lnTo>
                      <a:pt x="115658" y="3205"/>
                    </a:lnTo>
                    <a:lnTo>
                      <a:pt x="115470" y="3318"/>
                    </a:lnTo>
                    <a:lnTo>
                      <a:pt x="115319" y="3356"/>
                    </a:lnTo>
                    <a:lnTo>
                      <a:pt x="115130" y="3393"/>
                    </a:lnTo>
                    <a:lnTo>
                      <a:pt x="114980" y="3356"/>
                    </a:lnTo>
                    <a:lnTo>
                      <a:pt x="114829" y="3280"/>
                    </a:lnTo>
                    <a:lnTo>
                      <a:pt x="114678" y="3205"/>
                    </a:lnTo>
                    <a:lnTo>
                      <a:pt x="114565" y="3092"/>
                    </a:lnTo>
                    <a:lnTo>
                      <a:pt x="114452" y="2941"/>
                    </a:lnTo>
                    <a:lnTo>
                      <a:pt x="114414" y="2790"/>
                    </a:lnTo>
                    <a:lnTo>
                      <a:pt x="114339" y="2602"/>
                    </a:lnTo>
                    <a:lnTo>
                      <a:pt x="114339" y="2413"/>
                    </a:lnTo>
                    <a:lnTo>
                      <a:pt x="114376" y="2225"/>
                    </a:lnTo>
                    <a:lnTo>
                      <a:pt x="114452" y="1999"/>
                    </a:lnTo>
                    <a:lnTo>
                      <a:pt x="114527" y="1810"/>
                    </a:lnTo>
                    <a:lnTo>
                      <a:pt x="115658" y="1509"/>
                    </a:lnTo>
                    <a:lnTo>
                      <a:pt x="115696" y="1207"/>
                    </a:lnTo>
                    <a:lnTo>
                      <a:pt x="115733" y="943"/>
                    </a:lnTo>
                    <a:lnTo>
                      <a:pt x="115658" y="717"/>
                    </a:lnTo>
                    <a:lnTo>
                      <a:pt x="115583" y="528"/>
                    </a:lnTo>
                    <a:lnTo>
                      <a:pt x="115470" y="378"/>
                    </a:lnTo>
                    <a:lnTo>
                      <a:pt x="115319" y="227"/>
                    </a:lnTo>
                    <a:lnTo>
                      <a:pt x="115130" y="114"/>
                    </a:lnTo>
                    <a:lnTo>
                      <a:pt x="114942" y="38"/>
                    </a:lnTo>
                    <a:lnTo>
                      <a:pt x="114565" y="38"/>
                    </a:lnTo>
                    <a:lnTo>
                      <a:pt x="114376" y="76"/>
                    </a:lnTo>
                    <a:lnTo>
                      <a:pt x="114188" y="151"/>
                    </a:lnTo>
                    <a:lnTo>
                      <a:pt x="114037" y="264"/>
                    </a:lnTo>
                    <a:lnTo>
                      <a:pt x="113924" y="415"/>
                    </a:lnTo>
                    <a:lnTo>
                      <a:pt x="113849" y="641"/>
                    </a:lnTo>
                    <a:lnTo>
                      <a:pt x="113811" y="868"/>
                    </a:lnTo>
                    <a:lnTo>
                      <a:pt x="113811" y="1094"/>
                    </a:lnTo>
                    <a:lnTo>
                      <a:pt x="113849" y="1320"/>
                    </a:lnTo>
                    <a:lnTo>
                      <a:pt x="113886" y="1509"/>
                    </a:lnTo>
                    <a:lnTo>
                      <a:pt x="113849" y="1697"/>
                    </a:lnTo>
                    <a:lnTo>
                      <a:pt x="113811" y="1848"/>
                    </a:lnTo>
                    <a:lnTo>
                      <a:pt x="113660" y="1999"/>
                    </a:lnTo>
                    <a:lnTo>
                      <a:pt x="113434" y="2112"/>
                    </a:lnTo>
                    <a:lnTo>
                      <a:pt x="113057" y="2187"/>
                    </a:lnTo>
                    <a:lnTo>
                      <a:pt x="112793" y="2225"/>
                    </a:lnTo>
                    <a:lnTo>
                      <a:pt x="112567" y="2187"/>
                    </a:lnTo>
                    <a:lnTo>
                      <a:pt x="112378" y="2112"/>
                    </a:lnTo>
                    <a:lnTo>
                      <a:pt x="112228" y="1999"/>
                    </a:lnTo>
                    <a:lnTo>
                      <a:pt x="112114" y="1848"/>
                    </a:lnTo>
                    <a:lnTo>
                      <a:pt x="112001" y="1697"/>
                    </a:lnTo>
                    <a:lnTo>
                      <a:pt x="111851" y="1358"/>
                    </a:lnTo>
                    <a:lnTo>
                      <a:pt x="111662" y="1056"/>
                    </a:lnTo>
                    <a:lnTo>
                      <a:pt x="111549" y="943"/>
                    </a:lnTo>
                    <a:lnTo>
                      <a:pt x="111398" y="830"/>
                    </a:lnTo>
                    <a:lnTo>
                      <a:pt x="111210" y="792"/>
                    </a:lnTo>
                    <a:lnTo>
                      <a:pt x="111021" y="755"/>
                    </a:lnTo>
                    <a:lnTo>
                      <a:pt x="110757" y="792"/>
                    </a:lnTo>
                    <a:lnTo>
                      <a:pt x="110456" y="905"/>
                    </a:lnTo>
                    <a:lnTo>
                      <a:pt x="110192" y="1056"/>
                    </a:lnTo>
                    <a:lnTo>
                      <a:pt x="110041" y="1207"/>
                    </a:lnTo>
                    <a:lnTo>
                      <a:pt x="109966" y="1395"/>
                    </a:lnTo>
                    <a:lnTo>
                      <a:pt x="109966" y="1584"/>
                    </a:lnTo>
                    <a:lnTo>
                      <a:pt x="110003" y="1999"/>
                    </a:lnTo>
                    <a:lnTo>
                      <a:pt x="110003" y="2225"/>
                    </a:lnTo>
                    <a:lnTo>
                      <a:pt x="109928" y="2451"/>
                    </a:lnTo>
                    <a:lnTo>
                      <a:pt x="109815" y="2677"/>
                    </a:lnTo>
                    <a:lnTo>
                      <a:pt x="109702" y="2828"/>
                    </a:lnTo>
                    <a:lnTo>
                      <a:pt x="109551" y="2941"/>
                    </a:lnTo>
                    <a:lnTo>
                      <a:pt x="109400" y="3016"/>
                    </a:lnTo>
                    <a:lnTo>
                      <a:pt x="109249" y="3054"/>
                    </a:lnTo>
                    <a:lnTo>
                      <a:pt x="109099" y="3016"/>
                    </a:lnTo>
                    <a:lnTo>
                      <a:pt x="108948" y="2979"/>
                    </a:lnTo>
                    <a:lnTo>
                      <a:pt x="108759" y="2903"/>
                    </a:lnTo>
                    <a:lnTo>
                      <a:pt x="108609" y="2790"/>
                    </a:lnTo>
                    <a:lnTo>
                      <a:pt x="108495" y="2677"/>
                    </a:lnTo>
                    <a:lnTo>
                      <a:pt x="108345" y="2526"/>
                    </a:lnTo>
                    <a:lnTo>
                      <a:pt x="108232" y="2376"/>
                    </a:lnTo>
                    <a:lnTo>
                      <a:pt x="108118" y="2187"/>
                    </a:lnTo>
                    <a:lnTo>
                      <a:pt x="108043" y="1999"/>
                    </a:lnTo>
                    <a:lnTo>
                      <a:pt x="108005" y="1810"/>
                    </a:lnTo>
                    <a:lnTo>
                      <a:pt x="107968" y="1584"/>
                    </a:lnTo>
                    <a:lnTo>
                      <a:pt x="106045" y="1735"/>
                    </a:lnTo>
                    <a:lnTo>
                      <a:pt x="105932" y="1395"/>
                    </a:lnTo>
                    <a:lnTo>
                      <a:pt x="105857" y="1132"/>
                    </a:lnTo>
                    <a:lnTo>
                      <a:pt x="105706" y="868"/>
                    </a:lnTo>
                    <a:lnTo>
                      <a:pt x="105517" y="641"/>
                    </a:lnTo>
                    <a:lnTo>
                      <a:pt x="105291" y="453"/>
                    </a:lnTo>
                    <a:lnTo>
                      <a:pt x="105178" y="415"/>
                    </a:lnTo>
                    <a:lnTo>
                      <a:pt x="105065" y="378"/>
                    </a:lnTo>
                    <a:lnTo>
                      <a:pt x="104763" y="378"/>
                    </a:lnTo>
                    <a:lnTo>
                      <a:pt x="104575" y="415"/>
                    </a:lnTo>
                    <a:lnTo>
                      <a:pt x="104424" y="491"/>
                    </a:lnTo>
                    <a:lnTo>
                      <a:pt x="104236" y="604"/>
                    </a:lnTo>
                    <a:lnTo>
                      <a:pt x="104123" y="717"/>
                    </a:lnTo>
                    <a:lnTo>
                      <a:pt x="104047" y="868"/>
                    </a:lnTo>
                    <a:lnTo>
                      <a:pt x="103972" y="981"/>
                    </a:lnTo>
                    <a:lnTo>
                      <a:pt x="103934" y="1320"/>
                    </a:lnTo>
                    <a:lnTo>
                      <a:pt x="103934" y="1659"/>
                    </a:lnTo>
                    <a:lnTo>
                      <a:pt x="103934" y="1961"/>
                    </a:lnTo>
                    <a:lnTo>
                      <a:pt x="103896" y="2112"/>
                    </a:lnTo>
                    <a:lnTo>
                      <a:pt x="103821" y="2262"/>
                    </a:lnTo>
                    <a:lnTo>
                      <a:pt x="103708" y="2376"/>
                    </a:lnTo>
                    <a:lnTo>
                      <a:pt x="103595" y="2489"/>
                    </a:lnTo>
                    <a:lnTo>
                      <a:pt x="103406" y="2564"/>
                    </a:lnTo>
                    <a:lnTo>
                      <a:pt x="103142" y="2602"/>
                    </a:lnTo>
                    <a:lnTo>
                      <a:pt x="102954" y="2639"/>
                    </a:lnTo>
                    <a:lnTo>
                      <a:pt x="102765" y="2602"/>
                    </a:lnTo>
                    <a:lnTo>
                      <a:pt x="102615" y="2564"/>
                    </a:lnTo>
                    <a:lnTo>
                      <a:pt x="102502" y="2489"/>
                    </a:lnTo>
                    <a:lnTo>
                      <a:pt x="102388" y="2413"/>
                    </a:lnTo>
                    <a:lnTo>
                      <a:pt x="102313" y="2300"/>
                    </a:lnTo>
                    <a:lnTo>
                      <a:pt x="102162" y="2036"/>
                    </a:lnTo>
                    <a:lnTo>
                      <a:pt x="101936" y="1546"/>
                    </a:lnTo>
                    <a:lnTo>
                      <a:pt x="101785" y="1358"/>
                    </a:lnTo>
                    <a:lnTo>
                      <a:pt x="101710" y="1282"/>
                    </a:lnTo>
                    <a:lnTo>
                      <a:pt x="101597" y="1207"/>
                    </a:lnTo>
                    <a:lnTo>
                      <a:pt x="101371" y="1169"/>
                    </a:lnTo>
                    <a:lnTo>
                      <a:pt x="101144" y="1169"/>
                    </a:lnTo>
                    <a:lnTo>
                      <a:pt x="100918" y="1207"/>
                    </a:lnTo>
                    <a:lnTo>
                      <a:pt x="100730" y="1282"/>
                    </a:lnTo>
                    <a:lnTo>
                      <a:pt x="100353" y="1395"/>
                    </a:lnTo>
                    <a:lnTo>
                      <a:pt x="99900" y="1509"/>
                    </a:lnTo>
                    <a:lnTo>
                      <a:pt x="100051" y="2903"/>
                    </a:lnTo>
                    <a:lnTo>
                      <a:pt x="99900" y="3054"/>
                    </a:lnTo>
                    <a:lnTo>
                      <a:pt x="99712" y="3205"/>
                    </a:lnTo>
                    <a:lnTo>
                      <a:pt x="99561" y="3280"/>
                    </a:lnTo>
                    <a:lnTo>
                      <a:pt x="99373" y="3356"/>
                    </a:lnTo>
                    <a:lnTo>
                      <a:pt x="99222" y="3393"/>
                    </a:lnTo>
                    <a:lnTo>
                      <a:pt x="99071" y="3356"/>
                    </a:lnTo>
                    <a:lnTo>
                      <a:pt x="98920" y="3318"/>
                    </a:lnTo>
                    <a:lnTo>
                      <a:pt x="98769" y="3243"/>
                    </a:lnTo>
                    <a:lnTo>
                      <a:pt x="98656" y="3167"/>
                    </a:lnTo>
                    <a:lnTo>
                      <a:pt x="98543" y="3016"/>
                    </a:lnTo>
                    <a:lnTo>
                      <a:pt x="98468" y="2866"/>
                    </a:lnTo>
                    <a:lnTo>
                      <a:pt x="98392" y="2715"/>
                    </a:lnTo>
                    <a:lnTo>
                      <a:pt x="98355" y="2526"/>
                    </a:lnTo>
                    <a:lnTo>
                      <a:pt x="98355" y="2338"/>
                    </a:lnTo>
                    <a:lnTo>
                      <a:pt x="98392" y="2112"/>
                    </a:lnTo>
                    <a:lnTo>
                      <a:pt x="98468" y="1885"/>
                    </a:lnTo>
                    <a:lnTo>
                      <a:pt x="99712" y="1395"/>
                    </a:lnTo>
                    <a:lnTo>
                      <a:pt x="99750" y="1132"/>
                    </a:lnTo>
                    <a:lnTo>
                      <a:pt x="99750" y="868"/>
                    </a:lnTo>
                    <a:lnTo>
                      <a:pt x="99712" y="641"/>
                    </a:lnTo>
                    <a:lnTo>
                      <a:pt x="99599" y="453"/>
                    </a:lnTo>
                    <a:lnTo>
                      <a:pt x="99448" y="302"/>
                    </a:lnTo>
                    <a:lnTo>
                      <a:pt x="99297" y="189"/>
                    </a:lnTo>
                    <a:lnTo>
                      <a:pt x="99146" y="76"/>
                    </a:lnTo>
                    <a:lnTo>
                      <a:pt x="98958" y="38"/>
                    </a:lnTo>
                    <a:lnTo>
                      <a:pt x="98769" y="1"/>
                    </a:lnTo>
                    <a:lnTo>
                      <a:pt x="98581" y="38"/>
                    </a:lnTo>
                    <a:lnTo>
                      <a:pt x="98392" y="76"/>
                    </a:lnTo>
                    <a:lnTo>
                      <a:pt x="98242" y="151"/>
                    </a:lnTo>
                    <a:lnTo>
                      <a:pt x="98091" y="302"/>
                    </a:lnTo>
                    <a:lnTo>
                      <a:pt x="97978" y="453"/>
                    </a:lnTo>
                    <a:lnTo>
                      <a:pt x="97902" y="641"/>
                    </a:lnTo>
                    <a:lnTo>
                      <a:pt x="97865" y="868"/>
                    </a:lnTo>
                    <a:lnTo>
                      <a:pt x="97865" y="1094"/>
                    </a:lnTo>
                    <a:lnTo>
                      <a:pt x="97902" y="1320"/>
                    </a:lnTo>
                    <a:lnTo>
                      <a:pt x="97902" y="1509"/>
                    </a:lnTo>
                    <a:lnTo>
                      <a:pt x="97902" y="1697"/>
                    </a:lnTo>
                    <a:lnTo>
                      <a:pt x="97865" y="1848"/>
                    </a:lnTo>
                    <a:lnTo>
                      <a:pt x="97714" y="1999"/>
                    </a:lnTo>
                    <a:lnTo>
                      <a:pt x="97488" y="2112"/>
                    </a:lnTo>
                    <a:lnTo>
                      <a:pt x="97111" y="2187"/>
                    </a:lnTo>
                    <a:lnTo>
                      <a:pt x="96847" y="2225"/>
                    </a:lnTo>
                    <a:lnTo>
                      <a:pt x="96621" y="2187"/>
                    </a:lnTo>
                    <a:lnTo>
                      <a:pt x="96432" y="2112"/>
                    </a:lnTo>
                    <a:lnTo>
                      <a:pt x="96281" y="1999"/>
                    </a:lnTo>
                    <a:lnTo>
                      <a:pt x="96168" y="1848"/>
                    </a:lnTo>
                    <a:lnTo>
                      <a:pt x="96055" y="1697"/>
                    </a:lnTo>
                    <a:lnTo>
                      <a:pt x="95867" y="1358"/>
                    </a:lnTo>
                    <a:lnTo>
                      <a:pt x="95678" y="1056"/>
                    </a:lnTo>
                    <a:lnTo>
                      <a:pt x="95565" y="943"/>
                    </a:lnTo>
                    <a:lnTo>
                      <a:pt x="95452" y="830"/>
                    </a:lnTo>
                    <a:lnTo>
                      <a:pt x="95264" y="792"/>
                    </a:lnTo>
                    <a:lnTo>
                      <a:pt x="95075" y="755"/>
                    </a:lnTo>
                    <a:lnTo>
                      <a:pt x="94811" y="792"/>
                    </a:lnTo>
                    <a:lnTo>
                      <a:pt x="94510" y="905"/>
                    </a:lnTo>
                    <a:lnTo>
                      <a:pt x="94246" y="1056"/>
                    </a:lnTo>
                    <a:lnTo>
                      <a:pt x="94057" y="1207"/>
                    </a:lnTo>
                    <a:lnTo>
                      <a:pt x="94019" y="1395"/>
                    </a:lnTo>
                    <a:lnTo>
                      <a:pt x="94019" y="1584"/>
                    </a:lnTo>
                    <a:lnTo>
                      <a:pt x="94057" y="1999"/>
                    </a:lnTo>
                    <a:lnTo>
                      <a:pt x="94057" y="2225"/>
                    </a:lnTo>
                    <a:lnTo>
                      <a:pt x="93982" y="2451"/>
                    </a:lnTo>
                    <a:lnTo>
                      <a:pt x="93869" y="2677"/>
                    </a:lnTo>
                    <a:lnTo>
                      <a:pt x="93756" y="2828"/>
                    </a:lnTo>
                    <a:lnTo>
                      <a:pt x="93605" y="2941"/>
                    </a:lnTo>
                    <a:lnTo>
                      <a:pt x="93454" y="3016"/>
                    </a:lnTo>
                    <a:lnTo>
                      <a:pt x="93303" y="3054"/>
                    </a:lnTo>
                    <a:lnTo>
                      <a:pt x="93152" y="3016"/>
                    </a:lnTo>
                    <a:lnTo>
                      <a:pt x="92964" y="2979"/>
                    </a:lnTo>
                    <a:lnTo>
                      <a:pt x="92813" y="2903"/>
                    </a:lnTo>
                    <a:lnTo>
                      <a:pt x="92662" y="2790"/>
                    </a:lnTo>
                    <a:lnTo>
                      <a:pt x="92512" y="2677"/>
                    </a:lnTo>
                    <a:lnTo>
                      <a:pt x="92398" y="2526"/>
                    </a:lnTo>
                    <a:lnTo>
                      <a:pt x="92285" y="2376"/>
                    </a:lnTo>
                    <a:lnTo>
                      <a:pt x="92172" y="2187"/>
                    </a:lnTo>
                    <a:lnTo>
                      <a:pt x="92097" y="1999"/>
                    </a:lnTo>
                    <a:lnTo>
                      <a:pt x="92059" y="1810"/>
                    </a:lnTo>
                    <a:lnTo>
                      <a:pt x="92021" y="1584"/>
                    </a:lnTo>
                    <a:lnTo>
                      <a:pt x="90061" y="1735"/>
                    </a:lnTo>
                    <a:lnTo>
                      <a:pt x="89986" y="1395"/>
                    </a:lnTo>
                    <a:lnTo>
                      <a:pt x="89873" y="1132"/>
                    </a:lnTo>
                    <a:lnTo>
                      <a:pt x="89722" y="868"/>
                    </a:lnTo>
                    <a:lnTo>
                      <a:pt x="89571" y="641"/>
                    </a:lnTo>
                    <a:lnTo>
                      <a:pt x="89345" y="453"/>
                    </a:lnTo>
                    <a:lnTo>
                      <a:pt x="89232" y="415"/>
                    </a:lnTo>
                    <a:lnTo>
                      <a:pt x="89081" y="378"/>
                    </a:lnTo>
                    <a:lnTo>
                      <a:pt x="88817" y="378"/>
                    </a:lnTo>
                    <a:lnTo>
                      <a:pt x="88629" y="415"/>
                    </a:lnTo>
                    <a:lnTo>
                      <a:pt x="88440" y="491"/>
                    </a:lnTo>
                    <a:lnTo>
                      <a:pt x="88289" y="604"/>
                    </a:lnTo>
                    <a:lnTo>
                      <a:pt x="88176" y="717"/>
                    </a:lnTo>
                    <a:lnTo>
                      <a:pt x="88063" y="868"/>
                    </a:lnTo>
                    <a:lnTo>
                      <a:pt x="88026" y="981"/>
                    </a:lnTo>
                    <a:lnTo>
                      <a:pt x="87988" y="1320"/>
                    </a:lnTo>
                    <a:lnTo>
                      <a:pt x="87988" y="1659"/>
                    </a:lnTo>
                    <a:lnTo>
                      <a:pt x="87950" y="1961"/>
                    </a:lnTo>
                    <a:lnTo>
                      <a:pt x="87912" y="2112"/>
                    </a:lnTo>
                    <a:lnTo>
                      <a:pt x="87875" y="2262"/>
                    </a:lnTo>
                    <a:lnTo>
                      <a:pt x="87762" y="2376"/>
                    </a:lnTo>
                    <a:lnTo>
                      <a:pt x="87611" y="2489"/>
                    </a:lnTo>
                    <a:lnTo>
                      <a:pt x="87422" y="2564"/>
                    </a:lnTo>
                    <a:lnTo>
                      <a:pt x="87196" y="2602"/>
                    </a:lnTo>
                    <a:lnTo>
                      <a:pt x="86970" y="2639"/>
                    </a:lnTo>
                    <a:lnTo>
                      <a:pt x="86819" y="2602"/>
                    </a:lnTo>
                    <a:lnTo>
                      <a:pt x="86668" y="2564"/>
                    </a:lnTo>
                    <a:lnTo>
                      <a:pt x="86555" y="2489"/>
                    </a:lnTo>
                    <a:lnTo>
                      <a:pt x="86442" y="2413"/>
                    </a:lnTo>
                    <a:lnTo>
                      <a:pt x="86367" y="2300"/>
                    </a:lnTo>
                    <a:lnTo>
                      <a:pt x="86216" y="2036"/>
                    </a:lnTo>
                    <a:lnTo>
                      <a:pt x="85990" y="1546"/>
                    </a:lnTo>
                    <a:lnTo>
                      <a:pt x="85839" y="1358"/>
                    </a:lnTo>
                    <a:lnTo>
                      <a:pt x="85764" y="1282"/>
                    </a:lnTo>
                    <a:lnTo>
                      <a:pt x="85651" y="1207"/>
                    </a:lnTo>
                    <a:lnTo>
                      <a:pt x="85424" y="1169"/>
                    </a:lnTo>
                    <a:lnTo>
                      <a:pt x="85198" y="1169"/>
                    </a:lnTo>
                    <a:lnTo>
                      <a:pt x="84972" y="1207"/>
                    </a:lnTo>
                    <a:lnTo>
                      <a:pt x="84783" y="1282"/>
                    </a:lnTo>
                    <a:lnTo>
                      <a:pt x="84369" y="1395"/>
                    </a:lnTo>
                    <a:lnTo>
                      <a:pt x="83954" y="1509"/>
                    </a:lnTo>
                    <a:lnTo>
                      <a:pt x="84105" y="2903"/>
                    </a:lnTo>
                    <a:lnTo>
                      <a:pt x="83916" y="3092"/>
                    </a:lnTo>
                    <a:lnTo>
                      <a:pt x="83766" y="3205"/>
                    </a:lnTo>
                    <a:lnTo>
                      <a:pt x="83577" y="3318"/>
                    </a:lnTo>
                    <a:lnTo>
                      <a:pt x="83389" y="3356"/>
                    </a:lnTo>
                    <a:lnTo>
                      <a:pt x="83049" y="3356"/>
                    </a:lnTo>
                    <a:lnTo>
                      <a:pt x="82899" y="3280"/>
                    </a:lnTo>
                    <a:lnTo>
                      <a:pt x="82748" y="3205"/>
                    </a:lnTo>
                    <a:lnTo>
                      <a:pt x="82635" y="3092"/>
                    </a:lnTo>
                    <a:lnTo>
                      <a:pt x="82522" y="2941"/>
                    </a:lnTo>
                    <a:lnTo>
                      <a:pt x="82446" y="2790"/>
                    </a:lnTo>
                    <a:lnTo>
                      <a:pt x="82409" y="2639"/>
                    </a:lnTo>
                    <a:lnTo>
                      <a:pt x="82409" y="2451"/>
                    </a:lnTo>
                    <a:lnTo>
                      <a:pt x="82446" y="2225"/>
                    </a:lnTo>
                    <a:lnTo>
                      <a:pt x="82522" y="2036"/>
                    </a:lnTo>
                    <a:lnTo>
                      <a:pt x="82635" y="1810"/>
                    </a:lnTo>
                    <a:lnTo>
                      <a:pt x="83728" y="1509"/>
                    </a:lnTo>
                    <a:lnTo>
                      <a:pt x="83539" y="264"/>
                    </a:lnTo>
                    <a:lnTo>
                      <a:pt x="83351" y="151"/>
                    </a:lnTo>
                    <a:lnTo>
                      <a:pt x="83125" y="76"/>
                    </a:lnTo>
                    <a:lnTo>
                      <a:pt x="82899" y="38"/>
                    </a:lnTo>
                    <a:lnTo>
                      <a:pt x="82672" y="38"/>
                    </a:lnTo>
                    <a:lnTo>
                      <a:pt x="82484" y="76"/>
                    </a:lnTo>
                    <a:lnTo>
                      <a:pt x="82258" y="151"/>
                    </a:lnTo>
                    <a:lnTo>
                      <a:pt x="82107" y="264"/>
                    </a:lnTo>
                    <a:lnTo>
                      <a:pt x="81994" y="453"/>
                    </a:lnTo>
                    <a:lnTo>
                      <a:pt x="81956" y="717"/>
                    </a:lnTo>
                    <a:lnTo>
                      <a:pt x="81918" y="981"/>
                    </a:lnTo>
                    <a:lnTo>
                      <a:pt x="81956" y="1245"/>
                    </a:lnTo>
                    <a:lnTo>
                      <a:pt x="81994" y="1509"/>
                    </a:lnTo>
                    <a:lnTo>
                      <a:pt x="81956" y="1735"/>
                    </a:lnTo>
                    <a:lnTo>
                      <a:pt x="81881" y="1848"/>
                    </a:lnTo>
                    <a:lnTo>
                      <a:pt x="81805" y="1923"/>
                    </a:lnTo>
                    <a:lnTo>
                      <a:pt x="81692" y="1999"/>
                    </a:lnTo>
                    <a:lnTo>
                      <a:pt x="81579" y="2074"/>
                    </a:lnTo>
                    <a:lnTo>
                      <a:pt x="81391" y="2149"/>
                    </a:lnTo>
                    <a:lnTo>
                      <a:pt x="81127" y="2187"/>
                    </a:lnTo>
                    <a:lnTo>
                      <a:pt x="80901" y="2225"/>
                    </a:lnTo>
                    <a:lnTo>
                      <a:pt x="80674" y="2187"/>
                    </a:lnTo>
                    <a:lnTo>
                      <a:pt x="80486" y="2149"/>
                    </a:lnTo>
                    <a:lnTo>
                      <a:pt x="80373" y="2074"/>
                    </a:lnTo>
                    <a:lnTo>
                      <a:pt x="80260" y="1961"/>
                    </a:lnTo>
                    <a:lnTo>
                      <a:pt x="80147" y="1848"/>
                    </a:lnTo>
                    <a:lnTo>
                      <a:pt x="79996" y="1546"/>
                    </a:lnTo>
                    <a:lnTo>
                      <a:pt x="79883" y="1245"/>
                    </a:lnTo>
                    <a:lnTo>
                      <a:pt x="79807" y="1132"/>
                    </a:lnTo>
                    <a:lnTo>
                      <a:pt x="79694" y="981"/>
                    </a:lnTo>
                    <a:lnTo>
                      <a:pt x="79581" y="905"/>
                    </a:lnTo>
                    <a:lnTo>
                      <a:pt x="79430" y="830"/>
                    </a:lnTo>
                    <a:lnTo>
                      <a:pt x="79204" y="792"/>
                    </a:lnTo>
                    <a:lnTo>
                      <a:pt x="78978" y="792"/>
                    </a:lnTo>
                    <a:lnTo>
                      <a:pt x="78714" y="830"/>
                    </a:lnTo>
                    <a:lnTo>
                      <a:pt x="78488" y="905"/>
                    </a:lnTo>
                    <a:lnTo>
                      <a:pt x="78337" y="1018"/>
                    </a:lnTo>
                    <a:lnTo>
                      <a:pt x="78224" y="1169"/>
                    </a:lnTo>
                    <a:lnTo>
                      <a:pt x="78149" y="1320"/>
                    </a:lnTo>
                    <a:lnTo>
                      <a:pt x="78111" y="1509"/>
                    </a:lnTo>
                    <a:lnTo>
                      <a:pt x="78073" y="1885"/>
                    </a:lnTo>
                    <a:lnTo>
                      <a:pt x="77998" y="2300"/>
                    </a:lnTo>
                    <a:lnTo>
                      <a:pt x="77998" y="2489"/>
                    </a:lnTo>
                    <a:lnTo>
                      <a:pt x="77922" y="2639"/>
                    </a:lnTo>
                    <a:lnTo>
                      <a:pt x="77809" y="2790"/>
                    </a:lnTo>
                    <a:lnTo>
                      <a:pt x="77696" y="2903"/>
                    </a:lnTo>
                    <a:lnTo>
                      <a:pt x="77508" y="2979"/>
                    </a:lnTo>
                    <a:lnTo>
                      <a:pt x="77282" y="3016"/>
                    </a:lnTo>
                    <a:lnTo>
                      <a:pt x="76942" y="3016"/>
                    </a:lnTo>
                    <a:lnTo>
                      <a:pt x="76792" y="2941"/>
                    </a:lnTo>
                    <a:lnTo>
                      <a:pt x="76678" y="2866"/>
                    </a:lnTo>
                    <a:lnTo>
                      <a:pt x="76490" y="2639"/>
                    </a:lnTo>
                    <a:lnTo>
                      <a:pt x="76377" y="2376"/>
                    </a:lnTo>
                    <a:lnTo>
                      <a:pt x="76151" y="1848"/>
                    </a:lnTo>
                    <a:lnTo>
                      <a:pt x="76075" y="1622"/>
                    </a:lnTo>
                    <a:lnTo>
                      <a:pt x="76000" y="1584"/>
                    </a:lnTo>
                    <a:lnTo>
                      <a:pt x="75962" y="1546"/>
                    </a:lnTo>
                    <a:lnTo>
                      <a:pt x="75510" y="1622"/>
                    </a:lnTo>
                    <a:lnTo>
                      <a:pt x="74944" y="1735"/>
                    </a:lnTo>
                    <a:lnTo>
                      <a:pt x="74643" y="1772"/>
                    </a:lnTo>
                    <a:lnTo>
                      <a:pt x="74379" y="1810"/>
                    </a:lnTo>
                    <a:lnTo>
                      <a:pt x="74190" y="1772"/>
                    </a:lnTo>
                    <a:lnTo>
                      <a:pt x="74077" y="1735"/>
                    </a:lnTo>
                    <a:lnTo>
                      <a:pt x="74040" y="1697"/>
                    </a:lnTo>
                    <a:lnTo>
                      <a:pt x="73964" y="1509"/>
                    </a:lnTo>
                    <a:lnTo>
                      <a:pt x="73889" y="1282"/>
                    </a:lnTo>
                    <a:lnTo>
                      <a:pt x="73813" y="1018"/>
                    </a:lnTo>
                    <a:lnTo>
                      <a:pt x="73700" y="755"/>
                    </a:lnTo>
                    <a:lnTo>
                      <a:pt x="73625" y="641"/>
                    </a:lnTo>
                    <a:lnTo>
                      <a:pt x="73550" y="528"/>
                    </a:lnTo>
                    <a:lnTo>
                      <a:pt x="73436" y="453"/>
                    </a:lnTo>
                    <a:lnTo>
                      <a:pt x="73286" y="378"/>
                    </a:lnTo>
                    <a:lnTo>
                      <a:pt x="73135" y="340"/>
                    </a:lnTo>
                    <a:lnTo>
                      <a:pt x="72946" y="340"/>
                    </a:lnTo>
                    <a:lnTo>
                      <a:pt x="72758" y="415"/>
                    </a:lnTo>
                    <a:lnTo>
                      <a:pt x="72494" y="491"/>
                    </a:lnTo>
                    <a:lnTo>
                      <a:pt x="72343" y="604"/>
                    </a:lnTo>
                    <a:lnTo>
                      <a:pt x="72192" y="717"/>
                    </a:lnTo>
                    <a:lnTo>
                      <a:pt x="72117" y="868"/>
                    </a:lnTo>
                    <a:lnTo>
                      <a:pt x="72079" y="981"/>
                    </a:lnTo>
                    <a:lnTo>
                      <a:pt x="72042" y="1320"/>
                    </a:lnTo>
                    <a:lnTo>
                      <a:pt x="72042" y="1659"/>
                    </a:lnTo>
                    <a:lnTo>
                      <a:pt x="72004" y="1961"/>
                    </a:lnTo>
                    <a:lnTo>
                      <a:pt x="71966" y="2112"/>
                    </a:lnTo>
                    <a:lnTo>
                      <a:pt x="71891" y="2262"/>
                    </a:lnTo>
                    <a:lnTo>
                      <a:pt x="71815" y="2376"/>
                    </a:lnTo>
                    <a:lnTo>
                      <a:pt x="71665" y="2489"/>
                    </a:lnTo>
                    <a:lnTo>
                      <a:pt x="71476" y="2564"/>
                    </a:lnTo>
                    <a:lnTo>
                      <a:pt x="71250" y="2602"/>
                    </a:lnTo>
                    <a:lnTo>
                      <a:pt x="71024" y="2639"/>
                    </a:lnTo>
                    <a:lnTo>
                      <a:pt x="70873" y="2602"/>
                    </a:lnTo>
                    <a:lnTo>
                      <a:pt x="70722" y="2564"/>
                    </a:lnTo>
                    <a:lnTo>
                      <a:pt x="70609" y="2526"/>
                    </a:lnTo>
                    <a:lnTo>
                      <a:pt x="70496" y="2451"/>
                    </a:lnTo>
                    <a:lnTo>
                      <a:pt x="70421" y="2338"/>
                    </a:lnTo>
                    <a:lnTo>
                      <a:pt x="70270" y="2112"/>
                    </a:lnTo>
                    <a:lnTo>
                      <a:pt x="70194" y="1885"/>
                    </a:lnTo>
                    <a:lnTo>
                      <a:pt x="70119" y="1622"/>
                    </a:lnTo>
                    <a:lnTo>
                      <a:pt x="70044" y="1433"/>
                    </a:lnTo>
                    <a:lnTo>
                      <a:pt x="69931" y="1320"/>
                    </a:lnTo>
                    <a:lnTo>
                      <a:pt x="69704" y="1207"/>
                    </a:lnTo>
                    <a:lnTo>
                      <a:pt x="69478" y="1169"/>
                    </a:lnTo>
                    <a:lnTo>
                      <a:pt x="69214" y="1169"/>
                    </a:lnTo>
                    <a:lnTo>
                      <a:pt x="68988" y="1207"/>
                    </a:lnTo>
                    <a:lnTo>
                      <a:pt x="68460" y="1395"/>
                    </a:lnTo>
                    <a:lnTo>
                      <a:pt x="68234" y="1471"/>
                    </a:lnTo>
                    <a:lnTo>
                      <a:pt x="68008" y="1509"/>
                    </a:lnTo>
                    <a:lnTo>
                      <a:pt x="68159" y="2903"/>
                    </a:lnTo>
                    <a:lnTo>
                      <a:pt x="68008" y="3054"/>
                    </a:lnTo>
                    <a:lnTo>
                      <a:pt x="67819" y="3205"/>
                    </a:lnTo>
                    <a:lnTo>
                      <a:pt x="67669" y="3280"/>
                    </a:lnTo>
                    <a:lnTo>
                      <a:pt x="67518" y="3356"/>
                    </a:lnTo>
                    <a:lnTo>
                      <a:pt x="67367" y="3393"/>
                    </a:lnTo>
                    <a:lnTo>
                      <a:pt x="67216" y="3393"/>
                    </a:lnTo>
                    <a:lnTo>
                      <a:pt x="67065" y="3356"/>
                    </a:lnTo>
                    <a:lnTo>
                      <a:pt x="66915" y="3280"/>
                    </a:lnTo>
                    <a:lnTo>
                      <a:pt x="66802" y="3205"/>
                    </a:lnTo>
                    <a:lnTo>
                      <a:pt x="66689" y="3092"/>
                    </a:lnTo>
                    <a:lnTo>
                      <a:pt x="66613" y="2941"/>
                    </a:lnTo>
                    <a:lnTo>
                      <a:pt x="66538" y="2790"/>
                    </a:lnTo>
                    <a:lnTo>
                      <a:pt x="66500" y="2639"/>
                    </a:lnTo>
                    <a:lnTo>
                      <a:pt x="66462" y="2451"/>
                    </a:lnTo>
                    <a:lnTo>
                      <a:pt x="66462" y="2225"/>
                    </a:lnTo>
                    <a:lnTo>
                      <a:pt x="66500" y="1999"/>
                    </a:lnTo>
                    <a:lnTo>
                      <a:pt x="67782" y="1509"/>
                    </a:lnTo>
                    <a:lnTo>
                      <a:pt x="67556" y="264"/>
                    </a:lnTo>
                    <a:lnTo>
                      <a:pt x="67405" y="151"/>
                    </a:lnTo>
                    <a:lnTo>
                      <a:pt x="67179" y="76"/>
                    </a:lnTo>
                    <a:lnTo>
                      <a:pt x="66952" y="38"/>
                    </a:lnTo>
                    <a:lnTo>
                      <a:pt x="66726" y="38"/>
                    </a:lnTo>
                    <a:lnTo>
                      <a:pt x="66500" y="76"/>
                    </a:lnTo>
                    <a:lnTo>
                      <a:pt x="66312" y="151"/>
                    </a:lnTo>
                    <a:lnTo>
                      <a:pt x="66161" y="264"/>
                    </a:lnTo>
                    <a:lnTo>
                      <a:pt x="66048" y="453"/>
                    </a:lnTo>
                    <a:lnTo>
                      <a:pt x="65972" y="717"/>
                    </a:lnTo>
                    <a:lnTo>
                      <a:pt x="65972" y="981"/>
                    </a:lnTo>
                    <a:lnTo>
                      <a:pt x="66010" y="1245"/>
                    </a:lnTo>
                    <a:lnTo>
                      <a:pt x="66010" y="1509"/>
                    </a:lnTo>
                    <a:lnTo>
                      <a:pt x="65972" y="1735"/>
                    </a:lnTo>
                    <a:lnTo>
                      <a:pt x="65935" y="1848"/>
                    </a:lnTo>
                    <a:lnTo>
                      <a:pt x="65859" y="1923"/>
                    </a:lnTo>
                    <a:lnTo>
                      <a:pt x="65746" y="1999"/>
                    </a:lnTo>
                    <a:lnTo>
                      <a:pt x="65595" y="2074"/>
                    </a:lnTo>
                    <a:lnTo>
                      <a:pt x="65407" y="2149"/>
                    </a:lnTo>
                    <a:lnTo>
                      <a:pt x="65181" y="2187"/>
                    </a:lnTo>
                    <a:lnTo>
                      <a:pt x="64917" y="2225"/>
                    </a:lnTo>
                    <a:lnTo>
                      <a:pt x="64728" y="2187"/>
                    </a:lnTo>
                    <a:lnTo>
                      <a:pt x="64540" y="2149"/>
                    </a:lnTo>
                    <a:lnTo>
                      <a:pt x="64389" y="2074"/>
                    </a:lnTo>
                    <a:lnTo>
                      <a:pt x="64276" y="1961"/>
                    </a:lnTo>
                    <a:lnTo>
                      <a:pt x="64200" y="1848"/>
                    </a:lnTo>
                    <a:lnTo>
                      <a:pt x="64050" y="1546"/>
                    </a:lnTo>
                    <a:lnTo>
                      <a:pt x="63937" y="1245"/>
                    </a:lnTo>
                    <a:lnTo>
                      <a:pt x="63823" y="1132"/>
                    </a:lnTo>
                    <a:lnTo>
                      <a:pt x="63748" y="981"/>
                    </a:lnTo>
                    <a:lnTo>
                      <a:pt x="63597" y="905"/>
                    </a:lnTo>
                    <a:lnTo>
                      <a:pt x="63446" y="830"/>
                    </a:lnTo>
                    <a:lnTo>
                      <a:pt x="63258" y="792"/>
                    </a:lnTo>
                    <a:lnTo>
                      <a:pt x="63032" y="792"/>
                    </a:lnTo>
                    <a:lnTo>
                      <a:pt x="62768" y="830"/>
                    </a:lnTo>
                    <a:lnTo>
                      <a:pt x="62542" y="905"/>
                    </a:lnTo>
                    <a:lnTo>
                      <a:pt x="62391" y="1018"/>
                    </a:lnTo>
                    <a:lnTo>
                      <a:pt x="62278" y="1169"/>
                    </a:lnTo>
                    <a:lnTo>
                      <a:pt x="62202" y="1320"/>
                    </a:lnTo>
                    <a:lnTo>
                      <a:pt x="62127" y="1509"/>
                    </a:lnTo>
                    <a:lnTo>
                      <a:pt x="62089" y="1923"/>
                    </a:lnTo>
                    <a:lnTo>
                      <a:pt x="62052" y="2338"/>
                    </a:lnTo>
                    <a:lnTo>
                      <a:pt x="62014" y="2489"/>
                    </a:lnTo>
                    <a:lnTo>
                      <a:pt x="61939" y="2677"/>
                    </a:lnTo>
                    <a:lnTo>
                      <a:pt x="61863" y="2790"/>
                    </a:lnTo>
                    <a:lnTo>
                      <a:pt x="61750" y="2903"/>
                    </a:lnTo>
                    <a:lnTo>
                      <a:pt x="61562" y="2979"/>
                    </a:lnTo>
                    <a:lnTo>
                      <a:pt x="61335" y="3016"/>
                    </a:lnTo>
                    <a:lnTo>
                      <a:pt x="61147" y="3016"/>
                    </a:lnTo>
                    <a:lnTo>
                      <a:pt x="60996" y="2979"/>
                    </a:lnTo>
                    <a:lnTo>
                      <a:pt x="60845" y="2903"/>
                    </a:lnTo>
                    <a:lnTo>
                      <a:pt x="60732" y="2828"/>
                    </a:lnTo>
                    <a:lnTo>
                      <a:pt x="60544" y="2602"/>
                    </a:lnTo>
                    <a:lnTo>
                      <a:pt x="60393" y="2338"/>
                    </a:lnTo>
                    <a:lnTo>
                      <a:pt x="60204" y="1810"/>
                    </a:lnTo>
                    <a:lnTo>
                      <a:pt x="60091" y="1622"/>
                    </a:lnTo>
                    <a:lnTo>
                      <a:pt x="60054" y="1584"/>
                    </a:lnTo>
                    <a:lnTo>
                      <a:pt x="59978" y="1546"/>
                    </a:lnTo>
                    <a:lnTo>
                      <a:pt x="59564" y="1622"/>
                    </a:lnTo>
                    <a:lnTo>
                      <a:pt x="58998" y="1735"/>
                    </a:lnTo>
                    <a:lnTo>
                      <a:pt x="58697" y="1772"/>
                    </a:lnTo>
                    <a:lnTo>
                      <a:pt x="58433" y="1810"/>
                    </a:lnTo>
                    <a:lnTo>
                      <a:pt x="58206" y="1772"/>
                    </a:lnTo>
                    <a:lnTo>
                      <a:pt x="58131" y="1735"/>
                    </a:lnTo>
                    <a:lnTo>
                      <a:pt x="58093" y="1697"/>
                    </a:lnTo>
                    <a:lnTo>
                      <a:pt x="58018" y="1509"/>
                    </a:lnTo>
                    <a:lnTo>
                      <a:pt x="57943" y="1282"/>
                    </a:lnTo>
                    <a:lnTo>
                      <a:pt x="57867" y="1018"/>
                    </a:lnTo>
                    <a:lnTo>
                      <a:pt x="57754" y="755"/>
                    </a:lnTo>
                    <a:lnTo>
                      <a:pt x="57679" y="641"/>
                    </a:lnTo>
                    <a:lnTo>
                      <a:pt x="57566" y="528"/>
                    </a:lnTo>
                    <a:lnTo>
                      <a:pt x="57453" y="453"/>
                    </a:lnTo>
                    <a:lnTo>
                      <a:pt x="57339" y="378"/>
                    </a:lnTo>
                    <a:lnTo>
                      <a:pt x="57189" y="340"/>
                    </a:lnTo>
                    <a:lnTo>
                      <a:pt x="57000" y="340"/>
                    </a:lnTo>
                    <a:lnTo>
                      <a:pt x="56774" y="415"/>
                    </a:lnTo>
                    <a:lnTo>
                      <a:pt x="56548" y="491"/>
                    </a:lnTo>
                    <a:lnTo>
                      <a:pt x="56359" y="604"/>
                    </a:lnTo>
                    <a:lnTo>
                      <a:pt x="56246" y="717"/>
                    </a:lnTo>
                    <a:lnTo>
                      <a:pt x="56171" y="868"/>
                    </a:lnTo>
                    <a:lnTo>
                      <a:pt x="56095" y="981"/>
                    </a:lnTo>
                    <a:lnTo>
                      <a:pt x="56058" y="1320"/>
                    </a:lnTo>
                    <a:lnTo>
                      <a:pt x="56058" y="1659"/>
                    </a:lnTo>
                    <a:lnTo>
                      <a:pt x="56058" y="1961"/>
                    </a:lnTo>
                    <a:lnTo>
                      <a:pt x="56020" y="2112"/>
                    </a:lnTo>
                    <a:lnTo>
                      <a:pt x="55945" y="2262"/>
                    </a:lnTo>
                    <a:lnTo>
                      <a:pt x="55869" y="2376"/>
                    </a:lnTo>
                    <a:lnTo>
                      <a:pt x="55718" y="2489"/>
                    </a:lnTo>
                    <a:lnTo>
                      <a:pt x="55530" y="2564"/>
                    </a:lnTo>
                    <a:lnTo>
                      <a:pt x="55266" y="2602"/>
                    </a:lnTo>
                    <a:lnTo>
                      <a:pt x="55078" y="2639"/>
                    </a:lnTo>
                    <a:lnTo>
                      <a:pt x="54927" y="2602"/>
                    </a:lnTo>
                    <a:lnTo>
                      <a:pt x="54776" y="2564"/>
                    </a:lnTo>
                    <a:lnTo>
                      <a:pt x="54663" y="2526"/>
                    </a:lnTo>
                    <a:lnTo>
                      <a:pt x="54550" y="2451"/>
                    </a:lnTo>
                    <a:lnTo>
                      <a:pt x="54474" y="2338"/>
                    </a:lnTo>
                    <a:lnTo>
                      <a:pt x="54324" y="2112"/>
                    </a:lnTo>
                    <a:lnTo>
                      <a:pt x="54211" y="1885"/>
                    </a:lnTo>
                    <a:lnTo>
                      <a:pt x="54135" y="1622"/>
                    </a:lnTo>
                    <a:lnTo>
                      <a:pt x="54060" y="1433"/>
                    </a:lnTo>
                    <a:lnTo>
                      <a:pt x="53984" y="1320"/>
                    </a:lnTo>
                    <a:lnTo>
                      <a:pt x="53758" y="1207"/>
                    </a:lnTo>
                    <a:lnTo>
                      <a:pt x="53532" y="1169"/>
                    </a:lnTo>
                    <a:lnTo>
                      <a:pt x="53268" y="1169"/>
                    </a:lnTo>
                    <a:lnTo>
                      <a:pt x="53004" y="1207"/>
                    </a:lnTo>
                    <a:lnTo>
                      <a:pt x="52514" y="1395"/>
                    </a:lnTo>
                    <a:lnTo>
                      <a:pt x="52250" y="1471"/>
                    </a:lnTo>
                    <a:lnTo>
                      <a:pt x="52024" y="1509"/>
                    </a:lnTo>
                    <a:lnTo>
                      <a:pt x="52213" y="2903"/>
                    </a:lnTo>
                    <a:lnTo>
                      <a:pt x="52024" y="3054"/>
                    </a:lnTo>
                    <a:lnTo>
                      <a:pt x="51873" y="3205"/>
                    </a:lnTo>
                    <a:lnTo>
                      <a:pt x="51722" y="3280"/>
                    </a:lnTo>
                    <a:lnTo>
                      <a:pt x="51572" y="3356"/>
                    </a:lnTo>
                    <a:lnTo>
                      <a:pt x="51383" y="3393"/>
                    </a:lnTo>
                    <a:lnTo>
                      <a:pt x="51232" y="3393"/>
                    </a:lnTo>
                    <a:lnTo>
                      <a:pt x="51119" y="3356"/>
                    </a:lnTo>
                    <a:lnTo>
                      <a:pt x="50968" y="3280"/>
                    </a:lnTo>
                    <a:lnTo>
                      <a:pt x="50855" y="3205"/>
                    </a:lnTo>
                    <a:lnTo>
                      <a:pt x="50742" y="3092"/>
                    </a:lnTo>
                    <a:lnTo>
                      <a:pt x="50667" y="2941"/>
                    </a:lnTo>
                    <a:lnTo>
                      <a:pt x="50592" y="2790"/>
                    </a:lnTo>
                    <a:lnTo>
                      <a:pt x="50554" y="2639"/>
                    </a:lnTo>
                    <a:lnTo>
                      <a:pt x="50516" y="2451"/>
                    </a:lnTo>
                    <a:lnTo>
                      <a:pt x="50516" y="2225"/>
                    </a:lnTo>
                    <a:lnTo>
                      <a:pt x="50554" y="1999"/>
                    </a:lnTo>
                    <a:lnTo>
                      <a:pt x="51836" y="1509"/>
                    </a:lnTo>
                    <a:lnTo>
                      <a:pt x="51609" y="264"/>
                    </a:lnTo>
                    <a:lnTo>
                      <a:pt x="51459" y="151"/>
                    </a:lnTo>
                    <a:lnTo>
                      <a:pt x="51232" y="76"/>
                    </a:lnTo>
                    <a:lnTo>
                      <a:pt x="51006" y="38"/>
                    </a:lnTo>
                    <a:lnTo>
                      <a:pt x="50780" y="38"/>
                    </a:lnTo>
                    <a:lnTo>
                      <a:pt x="50554" y="76"/>
                    </a:lnTo>
                    <a:lnTo>
                      <a:pt x="50365" y="151"/>
                    </a:lnTo>
                    <a:lnTo>
                      <a:pt x="50215" y="264"/>
                    </a:lnTo>
                    <a:lnTo>
                      <a:pt x="50101" y="453"/>
                    </a:lnTo>
                    <a:lnTo>
                      <a:pt x="50026" y="717"/>
                    </a:lnTo>
                    <a:lnTo>
                      <a:pt x="50026" y="981"/>
                    </a:lnTo>
                    <a:lnTo>
                      <a:pt x="50064" y="1245"/>
                    </a:lnTo>
                    <a:lnTo>
                      <a:pt x="50064" y="1509"/>
                    </a:lnTo>
                    <a:lnTo>
                      <a:pt x="50026" y="1735"/>
                    </a:lnTo>
                    <a:lnTo>
                      <a:pt x="49988" y="1848"/>
                    </a:lnTo>
                    <a:lnTo>
                      <a:pt x="49913" y="1923"/>
                    </a:lnTo>
                    <a:lnTo>
                      <a:pt x="49800" y="1999"/>
                    </a:lnTo>
                    <a:lnTo>
                      <a:pt x="49649" y="2074"/>
                    </a:lnTo>
                    <a:lnTo>
                      <a:pt x="49461" y="2149"/>
                    </a:lnTo>
                    <a:lnTo>
                      <a:pt x="49234" y="2187"/>
                    </a:lnTo>
                    <a:lnTo>
                      <a:pt x="48970" y="2225"/>
                    </a:lnTo>
                    <a:lnTo>
                      <a:pt x="48744" y="2187"/>
                    </a:lnTo>
                    <a:lnTo>
                      <a:pt x="48594" y="2149"/>
                    </a:lnTo>
                    <a:lnTo>
                      <a:pt x="48443" y="2074"/>
                    </a:lnTo>
                    <a:lnTo>
                      <a:pt x="48330" y="1961"/>
                    </a:lnTo>
                    <a:lnTo>
                      <a:pt x="48254" y="1848"/>
                    </a:lnTo>
                    <a:lnTo>
                      <a:pt x="48103" y="1546"/>
                    </a:lnTo>
                    <a:lnTo>
                      <a:pt x="47953" y="1245"/>
                    </a:lnTo>
                    <a:lnTo>
                      <a:pt x="47877" y="1132"/>
                    </a:lnTo>
                    <a:lnTo>
                      <a:pt x="47764" y="981"/>
                    </a:lnTo>
                    <a:lnTo>
                      <a:pt x="47651" y="905"/>
                    </a:lnTo>
                    <a:lnTo>
                      <a:pt x="47500" y="830"/>
                    </a:lnTo>
                    <a:lnTo>
                      <a:pt x="47312" y="792"/>
                    </a:lnTo>
                    <a:lnTo>
                      <a:pt x="47086" y="792"/>
                    </a:lnTo>
                    <a:lnTo>
                      <a:pt x="46784" y="830"/>
                    </a:lnTo>
                    <a:lnTo>
                      <a:pt x="46596" y="905"/>
                    </a:lnTo>
                    <a:lnTo>
                      <a:pt x="46445" y="1018"/>
                    </a:lnTo>
                    <a:lnTo>
                      <a:pt x="46332" y="1169"/>
                    </a:lnTo>
                    <a:lnTo>
                      <a:pt x="46256" y="1320"/>
                    </a:lnTo>
                    <a:lnTo>
                      <a:pt x="46181" y="1509"/>
                    </a:lnTo>
                    <a:lnTo>
                      <a:pt x="46143" y="1885"/>
                    </a:lnTo>
                    <a:lnTo>
                      <a:pt x="46105" y="2300"/>
                    </a:lnTo>
                    <a:lnTo>
                      <a:pt x="46068" y="2489"/>
                    </a:lnTo>
                    <a:lnTo>
                      <a:pt x="45992" y="2639"/>
                    </a:lnTo>
                    <a:lnTo>
                      <a:pt x="45917" y="2790"/>
                    </a:lnTo>
                    <a:lnTo>
                      <a:pt x="45766" y="2903"/>
                    </a:lnTo>
                    <a:lnTo>
                      <a:pt x="45615" y="2979"/>
                    </a:lnTo>
                    <a:lnTo>
                      <a:pt x="45351" y="3016"/>
                    </a:lnTo>
                    <a:lnTo>
                      <a:pt x="45012" y="3016"/>
                    </a:lnTo>
                    <a:lnTo>
                      <a:pt x="44899" y="2941"/>
                    </a:lnTo>
                    <a:lnTo>
                      <a:pt x="44786" y="2866"/>
                    </a:lnTo>
                    <a:lnTo>
                      <a:pt x="44598" y="2639"/>
                    </a:lnTo>
                    <a:lnTo>
                      <a:pt x="44447" y="2376"/>
                    </a:lnTo>
                    <a:lnTo>
                      <a:pt x="44258" y="1848"/>
                    </a:lnTo>
                    <a:lnTo>
                      <a:pt x="44145" y="1622"/>
                    </a:lnTo>
                    <a:lnTo>
                      <a:pt x="44107" y="1584"/>
                    </a:lnTo>
                    <a:lnTo>
                      <a:pt x="44032" y="1546"/>
                    </a:lnTo>
                    <a:lnTo>
                      <a:pt x="43617" y="1622"/>
                    </a:lnTo>
                    <a:lnTo>
                      <a:pt x="43052" y="1735"/>
                    </a:lnTo>
                    <a:lnTo>
                      <a:pt x="42750" y="1772"/>
                    </a:lnTo>
                    <a:lnTo>
                      <a:pt x="42486" y="1810"/>
                    </a:lnTo>
                    <a:lnTo>
                      <a:pt x="42260" y="1772"/>
                    </a:lnTo>
                    <a:lnTo>
                      <a:pt x="42185" y="1735"/>
                    </a:lnTo>
                    <a:lnTo>
                      <a:pt x="42109" y="1697"/>
                    </a:lnTo>
                    <a:lnTo>
                      <a:pt x="42034" y="1509"/>
                    </a:lnTo>
                    <a:lnTo>
                      <a:pt x="41996" y="1282"/>
                    </a:lnTo>
                    <a:lnTo>
                      <a:pt x="41921" y="1018"/>
                    </a:lnTo>
                    <a:lnTo>
                      <a:pt x="41808" y="755"/>
                    </a:lnTo>
                    <a:lnTo>
                      <a:pt x="41733" y="641"/>
                    </a:lnTo>
                    <a:lnTo>
                      <a:pt x="41619" y="528"/>
                    </a:lnTo>
                    <a:lnTo>
                      <a:pt x="41506" y="453"/>
                    </a:lnTo>
                    <a:lnTo>
                      <a:pt x="41393" y="378"/>
                    </a:lnTo>
                    <a:lnTo>
                      <a:pt x="41242" y="340"/>
                    </a:lnTo>
                    <a:lnTo>
                      <a:pt x="41054" y="340"/>
                    </a:lnTo>
                    <a:lnTo>
                      <a:pt x="40828" y="415"/>
                    </a:lnTo>
                    <a:lnTo>
                      <a:pt x="40602" y="491"/>
                    </a:lnTo>
                    <a:lnTo>
                      <a:pt x="40413" y="604"/>
                    </a:lnTo>
                    <a:lnTo>
                      <a:pt x="40300" y="717"/>
                    </a:lnTo>
                    <a:lnTo>
                      <a:pt x="40225" y="868"/>
                    </a:lnTo>
                    <a:lnTo>
                      <a:pt x="40149" y="981"/>
                    </a:lnTo>
                    <a:lnTo>
                      <a:pt x="40111" y="1320"/>
                    </a:lnTo>
                    <a:lnTo>
                      <a:pt x="40111" y="1659"/>
                    </a:lnTo>
                    <a:lnTo>
                      <a:pt x="40111" y="1961"/>
                    </a:lnTo>
                    <a:lnTo>
                      <a:pt x="40074" y="2112"/>
                    </a:lnTo>
                    <a:lnTo>
                      <a:pt x="39998" y="2262"/>
                    </a:lnTo>
                    <a:lnTo>
                      <a:pt x="39885" y="2376"/>
                    </a:lnTo>
                    <a:lnTo>
                      <a:pt x="39772" y="2489"/>
                    </a:lnTo>
                    <a:lnTo>
                      <a:pt x="39584" y="2564"/>
                    </a:lnTo>
                    <a:lnTo>
                      <a:pt x="39320" y="2602"/>
                    </a:lnTo>
                    <a:lnTo>
                      <a:pt x="39131" y="2639"/>
                    </a:lnTo>
                    <a:lnTo>
                      <a:pt x="38981" y="2602"/>
                    </a:lnTo>
                    <a:lnTo>
                      <a:pt x="38830" y="2564"/>
                    </a:lnTo>
                    <a:lnTo>
                      <a:pt x="38679" y="2526"/>
                    </a:lnTo>
                    <a:lnTo>
                      <a:pt x="38604" y="2451"/>
                    </a:lnTo>
                    <a:lnTo>
                      <a:pt x="38490" y="2338"/>
                    </a:lnTo>
                    <a:lnTo>
                      <a:pt x="38377" y="2112"/>
                    </a:lnTo>
                    <a:lnTo>
                      <a:pt x="38264" y="1885"/>
                    </a:lnTo>
                    <a:lnTo>
                      <a:pt x="38189" y="1622"/>
                    </a:lnTo>
                    <a:lnTo>
                      <a:pt x="38114" y="1433"/>
                    </a:lnTo>
                    <a:lnTo>
                      <a:pt x="38038" y="1320"/>
                    </a:lnTo>
                    <a:lnTo>
                      <a:pt x="37812" y="1207"/>
                    </a:lnTo>
                    <a:lnTo>
                      <a:pt x="37548" y="1169"/>
                    </a:lnTo>
                    <a:lnTo>
                      <a:pt x="37322" y="1169"/>
                    </a:lnTo>
                    <a:lnTo>
                      <a:pt x="37058" y="1207"/>
                    </a:lnTo>
                    <a:lnTo>
                      <a:pt x="36568" y="1395"/>
                    </a:lnTo>
                    <a:lnTo>
                      <a:pt x="36304" y="1471"/>
                    </a:lnTo>
                    <a:lnTo>
                      <a:pt x="36078" y="1509"/>
                    </a:lnTo>
                    <a:lnTo>
                      <a:pt x="36229" y="2903"/>
                    </a:lnTo>
                    <a:lnTo>
                      <a:pt x="36078" y="3054"/>
                    </a:lnTo>
                    <a:lnTo>
                      <a:pt x="35927" y="3205"/>
                    </a:lnTo>
                    <a:lnTo>
                      <a:pt x="35776" y="3280"/>
                    </a:lnTo>
                    <a:lnTo>
                      <a:pt x="35588" y="3356"/>
                    </a:lnTo>
                    <a:lnTo>
                      <a:pt x="35437" y="3393"/>
                    </a:lnTo>
                    <a:lnTo>
                      <a:pt x="35286" y="3393"/>
                    </a:lnTo>
                    <a:lnTo>
                      <a:pt x="35135" y="3356"/>
                    </a:lnTo>
                    <a:lnTo>
                      <a:pt x="35022" y="3280"/>
                    </a:lnTo>
                    <a:lnTo>
                      <a:pt x="34909" y="3205"/>
                    </a:lnTo>
                    <a:lnTo>
                      <a:pt x="34796" y="3092"/>
                    </a:lnTo>
                    <a:lnTo>
                      <a:pt x="34721" y="2941"/>
                    </a:lnTo>
                    <a:lnTo>
                      <a:pt x="34645" y="2790"/>
                    </a:lnTo>
                    <a:lnTo>
                      <a:pt x="34608" y="2639"/>
                    </a:lnTo>
                    <a:lnTo>
                      <a:pt x="34570" y="2451"/>
                    </a:lnTo>
                    <a:lnTo>
                      <a:pt x="34570" y="2225"/>
                    </a:lnTo>
                    <a:lnTo>
                      <a:pt x="34608" y="1999"/>
                    </a:lnTo>
                    <a:lnTo>
                      <a:pt x="35889" y="1509"/>
                    </a:lnTo>
                    <a:lnTo>
                      <a:pt x="35663" y="264"/>
                    </a:lnTo>
                    <a:lnTo>
                      <a:pt x="35475" y="151"/>
                    </a:lnTo>
                    <a:lnTo>
                      <a:pt x="35286" y="76"/>
                    </a:lnTo>
                    <a:lnTo>
                      <a:pt x="35060" y="38"/>
                    </a:lnTo>
                    <a:lnTo>
                      <a:pt x="34834" y="38"/>
                    </a:lnTo>
                    <a:lnTo>
                      <a:pt x="34608" y="76"/>
                    </a:lnTo>
                    <a:lnTo>
                      <a:pt x="34419" y="151"/>
                    </a:lnTo>
                    <a:lnTo>
                      <a:pt x="34231" y="264"/>
                    </a:lnTo>
                    <a:lnTo>
                      <a:pt x="34155" y="453"/>
                    </a:lnTo>
                    <a:lnTo>
                      <a:pt x="34080" y="717"/>
                    </a:lnTo>
                    <a:lnTo>
                      <a:pt x="34080" y="981"/>
                    </a:lnTo>
                    <a:lnTo>
                      <a:pt x="34080" y="1245"/>
                    </a:lnTo>
                    <a:lnTo>
                      <a:pt x="34118" y="1509"/>
                    </a:lnTo>
                    <a:lnTo>
                      <a:pt x="34080" y="1735"/>
                    </a:lnTo>
                    <a:lnTo>
                      <a:pt x="34042" y="1848"/>
                    </a:lnTo>
                    <a:lnTo>
                      <a:pt x="33967" y="1923"/>
                    </a:lnTo>
                    <a:lnTo>
                      <a:pt x="33854" y="1999"/>
                    </a:lnTo>
                    <a:lnTo>
                      <a:pt x="33703" y="2074"/>
                    </a:lnTo>
                    <a:lnTo>
                      <a:pt x="33514" y="2149"/>
                    </a:lnTo>
                    <a:lnTo>
                      <a:pt x="33288" y="2187"/>
                    </a:lnTo>
                    <a:lnTo>
                      <a:pt x="33024" y="2225"/>
                    </a:lnTo>
                    <a:lnTo>
                      <a:pt x="32798" y="2187"/>
                    </a:lnTo>
                    <a:lnTo>
                      <a:pt x="32647" y="2149"/>
                    </a:lnTo>
                    <a:lnTo>
                      <a:pt x="32497" y="2074"/>
                    </a:lnTo>
                    <a:lnTo>
                      <a:pt x="32383" y="1961"/>
                    </a:lnTo>
                    <a:lnTo>
                      <a:pt x="32308" y="1848"/>
                    </a:lnTo>
                    <a:lnTo>
                      <a:pt x="32157" y="1546"/>
                    </a:lnTo>
                    <a:lnTo>
                      <a:pt x="32006" y="1245"/>
                    </a:lnTo>
                    <a:lnTo>
                      <a:pt x="31931" y="1132"/>
                    </a:lnTo>
                    <a:lnTo>
                      <a:pt x="31818" y="981"/>
                    </a:lnTo>
                    <a:lnTo>
                      <a:pt x="31705" y="905"/>
                    </a:lnTo>
                    <a:lnTo>
                      <a:pt x="31554" y="830"/>
                    </a:lnTo>
                    <a:lnTo>
                      <a:pt x="31366" y="792"/>
                    </a:lnTo>
                    <a:lnTo>
                      <a:pt x="31139" y="792"/>
                    </a:lnTo>
                    <a:lnTo>
                      <a:pt x="30838" y="830"/>
                    </a:lnTo>
                    <a:lnTo>
                      <a:pt x="30649" y="905"/>
                    </a:lnTo>
                    <a:lnTo>
                      <a:pt x="30499" y="1018"/>
                    </a:lnTo>
                    <a:lnTo>
                      <a:pt x="30348" y="1169"/>
                    </a:lnTo>
                    <a:lnTo>
                      <a:pt x="30272" y="1320"/>
                    </a:lnTo>
                    <a:lnTo>
                      <a:pt x="30235" y="1509"/>
                    </a:lnTo>
                    <a:lnTo>
                      <a:pt x="30197" y="1923"/>
                    </a:lnTo>
                    <a:lnTo>
                      <a:pt x="30122" y="2338"/>
                    </a:lnTo>
                    <a:lnTo>
                      <a:pt x="30084" y="2489"/>
                    </a:lnTo>
                    <a:lnTo>
                      <a:pt x="30046" y="2677"/>
                    </a:lnTo>
                    <a:lnTo>
                      <a:pt x="29971" y="2790"/>
                    </a:lnTo>
                    <a:lnTo>
                      <a:pt x="29820" y="2903"/>
                    </a:lnTo>
                    <a:lnTo>
                      <a:pt x="29669" y="2979"/>
                    </a:lnTo>
                    <a:lnTo>
                      <a:pt x="29405" y="3016"/>
                    </a:lnTo>
                    <a:lnTo>
                      <a:pt x="29255" y="3016"/>
                    </a:lnTo>
                    <a:lnTo>
                      <a:pt x="29066" y="2979"/>
                    </a:lnTo>
                    <a:lnTo>
                      <a:pt x="28953" y="2903"/>
                    </a:lnTo>
                    <a:lnTo>
                      <a:pt x="28802" y="2828"/>
                    </a:lnTo>
                    <a:lnTo>
                      <a:pt x="28614" y="2602"/>
                    </a:lnTo>
                    <a:lnTo>
                      <a:pt x="28501" y="2338"/>
                    </a:lnTo>
                    <a:lnTo>
                      <a:pt x="28274" y="1810"/>
                    </a:lnTo>
                    <a:lnTo>
                      <a:pt x="28199" y="1622"/>
                    </a:lnTo>
                    <a:lnTo>
                      <a:pt x="28161" y="1584"/>
                    </a:lnTo>
                    <a:lnTo>
                      <a:pt x="28086" y="1546"/>
                    </a:lnTo>
                    <a:lnTo>
                      <a:pt x="27671" y="1622"/>
                    </a:lnTo>
                    <a:lnTo>
                      <a:pt x="27068" y="1735"/>
                    </a:lnTo>
                    <a:lnTo>
                      <a:pt x="26804" y="1772"/>
                    </a:lnTo>
                    <a:lnTo>
                      <a:pt x="26540" y="1810"/>
                    </a:lnTo>
                    <a:lnTo>
                      <a:pt x="26314" y="1772"/>
                    </a:lnTo>
                    <a:lnTo>
                      <a:pt x="26239" y="1735"/>
                    </a:lnTo>
                    <a:lnTo>
                      <a:pt x="26163" y="1697"/>
                    </a:lnTo>
                    <a:lnTo>
                      <a:pt x="26088" y="1509"/>
                    </a:lnTo>
                    <a:lnTo>
                      <a:pt x="26012" y="1282"/>
                    </a:lnTo>
                    <a:lnTo>
                      <a:pt x="25937" y="1018"/>
                    </a:lnTo>
                    <a:lnTo>
                      <a:pt x="25824" y="755"/>
                    </a:lnTo>
                    <a:lnTo>
                      <a:pt x="25749" y="641"/>
                    </a:lnTo>
                    <a:lnTo>
                      <a:pt x="25673" y="528"/>
                    </a:lnTo>
                    <a:lnTo>
                      <a:pt x="25560" y="453"/>
                    </a:lnTo>
                    <a:lnTo>
                      <a:pt x="25409" y="378"/>
                    </a:lnTo>
                    <a:lnTo>
                      <a:pt x="25259" y="340"/>
                    </a:lnTo>
                    <a:lnTo>
                      <a:pt x="25108" y="340"/>
                    </a:lnTo>
                    <a:lnTo>
                      <a:pt x="24882" y="415"/>
                    </a:lnTo>
                    <a:lnTo>
                      <a:pt x="24655" y="491"/>
                    </a:lnTo>
                    <a:lnTo>
                      <a:pt x="24467" y="604"/>
                    </a:lnTo>
                    <a:lnTo>
                      <a:pt x="24354" y="717"/>
                    </a:lnTo>
                    <a:lnTo>
                      <a:pt x="24241" y="868"/>
                    </a:lnTo>
                    <a:lnTo>
                      <a:pt x="24203" y="981"/>
                    </a:lnTo>
                    <a:lnTo>
                      <a:pt x="24165" y="1320"/>
                    </a:lnTo>
                    <a:lnTo>
                      <a:pt x="24165" y="1659"/>
                    </a:lnTo>
                    <a:lnTo>
                      <a:pt x="24128" y="1961"/>
                    </a:lnTo>
                    <a:lnTo>
                      <a:pt x="24090" y="2112"/>
                    </a:lnTo>
                    <a:lnTo>
                      <a:pt x="24052" y="2262"/>
                    </a:lnTo>
                    <a:lnTo>
                      <a:pt x="23939" y="2376"/>
                    </a:lnTo>
                    <a:lnTo>
                      <a:pt x="23788" y="2489"/>
                    </a:lnTo>
                    <a:lnTo>
                      <a:pt x="23600" y="2564"/>
                    </a:lnTo>
                    <a:lnTo>
                      <a:pt x="23374" y="2602"/>
                    </a:lnTo>
                    <a:lnTo>
                      <a:pt x="23185" y="2639"/>
                    </a:lnTo>
                    <a:lnTo>
                      <a:pt x="22997" y="2602"/>
                    </a:lnTo>
                    <a:lnTo>
                      <a:pt x="22884" y="2564"/>
                    </a:lnTo>
                    <a:lnTo>
                      <a:pt x="22733" y="2526"/>
                    </a:lnTo>
                    <a:lnTo>
                      <a:pt x="22620" y="2451"/>
                    </a:lnTo>
                    <a:lnTo>
                      <a:pt x="22544" y="2338"/>
                    </a:lnTo>
                    <a:lnTo>
                      <a:pt x="22431" y="2112"/>
                    </a:lnTo>
                    <a:lnTo>
                      <a:pt x="22318" y="1885"/>
                    </a:lnTo>
                    <a:lnTo>
                      <a:pt x="22243" y="1622"/>
                    </a:lnTo>
                    <a:lnTo>
                      <a:pt x="22167" y="1433"/>
                    </a:lnTo>
                    <a:lnTo>
                      <a:pt x="22054" y="1320"/>
                    </a:lnTo>
                    <a:lnTo>
                      <a:pt x="21866" y="1207"/>
                    </a:lnTo>
                    <a:lnTo>
                      <a:pt x="21602" y="1169"/>
                    </a:lnTo>
                    <a:lnTo>
                      <a:pt x="21376" y="1169"/>
                    </a:lnTo>
                    <a:lnTo>
                      <a:pt x="21112" y="1207"/>
                    </a:lnTo>
                    <a:lnTo>
                      <a:pt x="20584" y="1395"/>
                    </a:lnTo>
                    <a:lnTo>
                      <a:pt x="20358" y="1471"/>
                    </a:lnTo>
                    <a:lnTo>
                      <a:pt x="20132" y="1509"/>
                    </a:lnTo>
                    <a:lnTo>
                      <a:pt x="20282" y="2903"/>
                    </a:lnTo>
                    <a:lnTo>
                      <a:pt x="20132" y="3054"/>
                    </a:lnTo>
                    <a:lnTo>
                      <a:pt x="19943" y="3205"/>
                    </a:lnTo>
                    <a:lnTo>
                      <a:pt x="19792" y="3280"/>
                    </a:lnTo>
                    <a:lnTo>
                      <a:pt x="19604" y="3356"/>
                    </a:lnTo>
                    <a:lnTo>
                      <a:pt x="19453" y="3393"/>
                    </a:lnTo>
                    <a:lnTo>
                      <a:pt x="19265" y="3356"/>
                    </a:lnTo>
                    <a:lnTo>
                      <a:pt x="19114" y="3318"/>
                    </a:lnTo>
                    <a:lnTo>
                      <a:pt x="19001" y="3243"/>
                    </a:lnTo>
                    <a:lnTo>
                      <a:pt x="18850" y="3167"/>
                    </a:lnTo>
                    <a:lnTo>
                      <a:pt x="18774" y="3016"/>
                    </a:lnTo>
                    <a:lnTo>
                      <a:pt x="18661" y="2866"/>
                    </a:lnTo>
                    <a:lnTo>
                      <a:pt x="18624" y="2715"/>
                    </a:lnTo>
                    <a:lnTo>
                      <a:pt x="18586" y="2526"/>
                    </a:lnTo>
                    <a:lnTo>
                      <a:pt x="18586" y="2338"/>
                    </a:lnTo>
                    <a:lnTo>
                      <a:pt x="18624" y="2112"/>
                    </a:lnTo>
                    <a:lnTo>
                      <a:pt x="18699" y="1885"/>
                    </a:lnTo>
                    <a:lnTo>
                      <a:pt x="19943" y="1395"/>
                    </a:lnTo>
                    <a:lnTo>
                      <a:pt x="19981" y="1132"/>
                    </a:lnTo>
                    <a:lnTo>
                      <a:pt x="19981" y="868"/>
                    </a:lnTo>
                    <a:lnTo>
                      <a:pt x="19905" y="641"/>
                    </a:lnTo>
                    <a:lnTo>
                      <a:pt x="19830" y="453"/>
                    </a:lnTo>
                    <a:lnTo>
                      <a:pt x="19679" y="302"/>
                    </a:lnTo>
                    <a:lnTo>
                      <a:pt x="19528" y="189"/>
                    </a:lnTo>
                    <a:lnTo>
                      <a:pt x="19378" y="76"/>
                    </a:lnTo>
                    <a:lnTo>
                      <a:pt x="19189" y="38"/>
                    </a:lnTo>
                    <a:lnTo>
                      <a:pt x="19001"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6" name="Google Shape;796;p148"/>
              <p:cNvSpPr/>
              <p:nvPr/>
            </p:nvSpPr>
            <p:spPr>
              <a:xfrm>
                <a:off x="6703300" y="991925"/>
                <a:ext cx="43375" cy="43375"/>
              </a:xfrm>
              <a:custGeom>
                <a:avLst/>
                <a:gdLst/>
                <a:ahLst/>
                <a:cxnLst/>
                <a:rect l="l" t="t" r="r" b="b"/>
                <a:pathLst>
                  <a:path w="1735" h="1735" extrusionOk="0">
                    <a:moveTo>
                      <a:pt x="679" y="0"/>
                    </a:moveTo>
                    <a:lnTo>
                      <a:pt x="528" y="38"/>
                    </a:lnTo>
                    <a:lnTo>
                      <a:pt x="378" y="151"/>
                    </a:lnTo>
                    <a:lnTo>
                      <a:pt x="264" y="226"/>
                    </a:lnTo>
                    <a:lnTo>
                      <a:pt x="151" y="377"/>
                    </a:lnTo>
                    <a:lnTo>
                      <a:pt x="76" y="528"/>
                    </a:lnTo>
                    <a:lnTo>
                      <a:pt x="1" y="679"/>
                    </a:lnTo>
                    <a:lnTo>
                      <a:pt x="1" y="867"/>
                    </a:lnTo>
                    <a:lnTo>
                      <a:pt x="1" y="1018"/>
                    </a:lnTo>
                    <a:lnTo>
                      <a:pt x="76" y="1206"/>
                    </a:lnTo>
                    <a:lnTo>
                      <a:pt x="151" y="1357"/>
                    </a:lnTo>
                    <a:lnTo>
                      <a:pt x="264" y="1470"/>
                    </a:lnTo>
                    <a:lnTo>
                      <a:pt x="378" y="1583"/>
                    </a:lnTo>
                    <a:lnTo>
                      <a:pt x="528" y="1659"/>
                    </a:lnTo>
                    <a:lnTo>
                      <a:pt x="679" y="1696"/>
                    </a:lnTo>
                    <a:lnTo>
                      <a:pt x="868" y="1734"/>
                    </a:lnTo>
                    <a:lnTo>
                      <a:pt x="1056" y="1696"/>
                    </a:lnTo>
                    <a:lnTo>
                      <a:pt x="1207" y="1659"/>
                    </a:lnTo>
                    <a:lnTo>
                      <a:pt x="1358" y="1583"/>
                    </a:lnTo>
                    <a:lnTo>
                      <a:pt x="1471" y="1470"/>
                    </a:lnTo>
                    <a:lnTo>
                      <a:pt x="1584" y="1357"/>
                    </a:lnTo>
                    <a:lnTo>
                      <a:pt x="1659" y="1206"/>
                    </a:lnTo>
                    <a:lnTo>
                      <a:pt x="1735" y="1018"/>
                    </a:lnTo>
                    <a:lnTo>
                      <a:pt x="1735" y="867"/>
                    </a:lnTo>
                    <a:lnTo>
                      <a:pt x="1735" y="679"/>
                    </a:lnTo>
                    <a:lnTo>
                      <a:pt x="1659" y="528"/>
                    </a:lnTo>
                    <a:lnTo>
                      <a:pt x="1584" y="377"/>
                    </a:lnTo>
                    <a:lnTo>
                      <a:pt x="1471" y="226"/>
                    </a:lnTo>
                    <a:lnTo>
                      <a:pt x="1358" y="151"/>
                    </a:lnTo>
                    <a:lnTo>
                      <a:pt x="1207"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7" name="Google Shape;797;p148"/>
              <p:cNvSpPr/>
              <p:nvPr/>
            </p:nvSpPr>
            <p:spPr>
              <a:xfrm>
                <a:off x="6304650" y="991925"/>
                <a:ext cx="43375" cy="43375"/>
              </a:xfrm>
              <a:custGeom>
                <a:avLst/>
                <a:gdLst/>
                <a:ahLst/>
                <a:cxnLst/>
                <a:rect l="l" t="t" r="r" b="b"/>
                <a:pathLst>
                  <a:path w="1735" h="1735" extrusionOk="0">
                    <a:moveTo>
                      <a:pt x="679" y="0"/>
                    </a:moveTo>
                    <a:lnTo>
                      <a:pt x="528" y="38"/>
                    </a:lnTo>
                    <a:lnTo>
                      <a:pt x="377" y="151"/>
                    </a:lnTo>
                    <a:lnTo>
                      <a:pt x="227" y="226"/>
                    </a:lnTo>
                    <a:lnTo>
                      <a:pt x="151" y="377"/>
                    </a:lnTo>
                    <a:lnTo>
                      <a:pt x="76" y="528"/>
                    </a:lnTo>
                    <a:lnTo>
                      <a:pt x="0" y="679"/>
                    </a:lnTo>
                    <a:lnTo>
                      <a:pt x="0" y="867"/>
                    </a:lnTo>
                    <a:lnTo>
                      <a:pt x="0" y="1018"/>
                    </a:lnTo>
                    <a:lnTo>
                      <a:pt x="76" y="1206"/>
                    </a:lnTo>
                    <a:lnTo>
                      <a:pt x="151" y="1357"/>
                    </a:lnTo>
                    <a:lnTo>
                      <a:pt x="227" y="1470"/>
                    </a:lnTo>
                    <a:lnTo>
                      <a:pt x="377" y="1583"/>
                    </a:lnTo>
                    <a:lnTo>
                      <a:pt x="528" y="1659"/>
                    </a:lnTo>
                    <a:lnTo>
                      <a:pt x="679" y="1696"/>
                    </a:lnTo>
                    <a:lnTo>
                      <a:pt x="867" y="1734"/>
                    </a:lnTo>
                    <a:lnTo>
                      <a:pt x="1056" y="1696"/>
                    </a:lnTo>
                    <a:lnTo>
                      <a:pt x="1207" y="1659"/>
                    </a:lnTo>
                    <a:lnTo>
                      <a:pt x="1357" y="1583"/>
                    </a:lnTo>
                    <a:lnTo>
                      <a:pt x="1471" y="1470"/>
                    </a:lnTo>
                    <a:lnTo>
                      <a:pt x="1584" y="1357"/>
                    </a:lnTo>
                    <a:lnTo>
                      <a:pt x="1659" y="1206"/>
                    </a:lnTo>
                    <a:lnTo>
                      <a:pt x="1734" y="1018"/>
                    </a:lnTo>
                    <a:lnTo>
                      <a:pt x="1734" y="867"/>
                    </a:lnTo>
                    <a:lnTo>
                      <a:pt x="1734" y="679"/>
                    </a:lnTo>
                    <a:lnTo>
                      <a:pt x="1659" y="528"/>
                    </a:lnTo>
                    <a:lnTo>
                      <a:pt x="1584" y="377"/>
                    </a:lnTo>
                    <a:lnTo>
                      <a:pt x="1471" y="226"/>
                    </a:lnTo>
                    <a:lnTo>
                      <a:pt x="1357" y="151"/>
                    </a:lnTo>
                    <a:lnTo>
                      <a:pt x="1207"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8" name="Google Shape;798;p148"/>
              <p:cNvSpPr/>
              <p:nvPr/>
            </p:nvSpPr>
            <p:spPr>
              <a:xfrm>
                <a:off x="7101950" y="991925"/>
                <a:ext cx="43375" cy="43375"/>
              </a:xfrm>
              <a:custGeom>
                <a:avLst/>
                <a:gdLst/>
                <a:ahLst/>
                <a:cxnLst/>
                <a:rect l="l" t="t" r="r" b="b"/>
                <a:pathLst>
                  <a:path w="1735" h="1735" extrusionOk="0">
                    <a:moveTo>
                      <a:pt x="717" y="0"/>
                    </a:moveTo>
                    <a:lnTo>
                      <a:pt x="529" y="38"/>
                    </a:lnTo>
                    <a:lnTo>
                      <a:pt x="378" y="151"/>
                    </a:lnTo>
                    <a:lnTo>
                      <a:pt x="265" y="226"/>
                    </a:lnTo>
                    <a:lnTo>
                      <a:pt x="152" y="377"/>
                    </a:lnTo>
                    <a:lnTo>
                      <a:pt x="76" y="528"/>
                    </a:lnTo>
                    <a:lnTo>
                      <a:pt x="38" y="679"/>
                    </a:lnTo>
                    <a:lnTo>
                      <a:pt x="1" y="867"/>
                    </a:lnTo>
                    <a:lnTo>
                      <a:pt x="38" y="1018"/>
                    </a:lnTo>
                    <a:lnTo>
                      <a:pt x="76" y="1206"/>
                    </a:lnTo>
                    <a:lnTo>
                      <a:pt x="152" y="1357"/>
                    </a:lnTo>
                    <a:lnTo>
                      <a:pt x="265" y="1470"/>
                    </a:lnTo>
                    <a:lnTo>
                      <a:pt x="378" y="1583"/>
                    </a:lnTo>
                    <a:lnTo>
                      <a:pt x="529" y="1659"/>
                    </a:lnTo>
                    <a:lnTo>
                      <a:pt x="717" y="1696"/>
                    </a:lnTo>
                    <a:lnTo>
                      <a:pt x="868" y="1734"/>
                    </a:lnTo>
                    <a:lnTo>
                      <a:pt x="1056" y="1696"/>
                    </a:lnTo>
                    <a:lnTo>
                      <a:pt x="1207" y="1659"/>
                    </a:lnTo>
                    <a:lnTo>
                      <a:pt x="1358" y="1583"/>
                    </a:lnTo>
                    <a:lnTo>
                      <a:pt x="1509" y="1470"/>
                    </a:lnTo>
                    <a:lnTo>
                      <a:pt x="1622" y="1357"/>
                    </a:lnTo>
                    <a:lnTo>
                      <a:pt x="1697" y="1206"/>
                    </a:lnTo>
                    <a:lnTo>
                      <a:pt x="1735" y="1018"/>
                    </a:lnTo>
                    <a:lnTo>
                      <a:pt x="1735" y="867"/>
                    </a:lnTo>
                    <a:lnTo>
                      <a:pt x="1735" y="679"/>
                    </a:lnTo>
                    <a:lnTo>
                      <a:pt x="1697" y="528"/>
                    </a:lnTo>
                    <a:lnTo>
                      <a:pt x="1622" y="377"/>
                    </a:lnTo>
                    <a:lnTo>
                      <a:pt x="1509" y="226"/>
                    </a:lnTo>
                    <a:lnTo>
                      <a:pt x="1358" y="151"/>
                    </a:lnTo>
                    <a:lnTo>
                      <a:pt x="1207"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799" name="Google Shape;799;p148"/>
              <p:cNvSpPr/>
              <p:nvPr/>
            </p:nvSpPr>
            <p:spPr>
              <a:xfrm>
                <a:off x="5905050" y="991925"/>
                <a:ext cx="44325" cy="43375"/>
              </a:xfrm>
              <a:custGeom>
                <a:avLst/>
                <a:gdLst/>
                <a:ahLst/>
                <a:cxnLst/>
                <a:rect l="l" t="t" r="r" b="b"/>
                <a:pathLst>
                  <a:path w="1773" h="1735" extrusionOk="0">
                    <a:moveTo>
                      <a:pt x="717" y="0"/>
                    </a:moveTo>
                    <a:lnTo>
                      <a:pt x="566" y="38"/>
                    </a:lnTo>
                    <a:lnTo>
                      <a:pt x="415" y="151"/>
                    </a:lnTo>
                    <a:lnTo>
                      <a:pt x="264" y="226"/>
                    </a:lnTo>
                    <a:lnTo>
                      <a:pt x="151" y="377"/>
                    </a:lnTo>
                    <a:lnTo>
                      <a:pt x="76" y="528"/>
                    </a:lnTo>
                    <a:lnTo>
                      <a:pt x="38" y="679"/>
                    </a:lnTo>
                    <a:lnTo>
                      <a:pt x="0" y="867"/>
                    </a:lnTo>
                    <a:lnTo>
                      <a:pt x="38" y="1018"/>
                    </a:lnTo>
                    <a:lnTo>
                      <a:pt x="76" y="1206"/>
                    </a:lnTo>
                    <a:lnTo>
                      <a:pt x="151" y="1357"/>
                    </a:lnTo>
                    <a:lnTo>
                      <a:pt x="264" y="1470"/>
                    </a:lnTo>
                    <a:lnTo>
                      <a:pt x="415" y="1583"/>
                    </a:lnTo>
                    <a:lnTo>
                      <a:pt x="566" y="1659"/>
                    </a:lnTo>
                    <a:lnTo>
                      <a:pt x="717" y="1696"/>
                    </a:lnTo>
                    <a:lnTo>
                      <a:pt x="905" y="1734"/>
                    </a:lnTo>
                    <a:lnTo>
                      <a:pt x="1056" y="1696"/>
                    </a:lnTo>
                    <a:lnTo>
                      <a:pt x="1244" y="1659"/>
                    </a:lnTo>
                    <a:lnTo>
                      <a:pt x="1395" y="1583"/>
                    </a:lnTo>
                    <a:lnTo>
                      <a:pt x="1508" y="1470"/>
                    </a:lnTo>
                    <a:lnTo>
                      <a:pt x="1621" y="1357"/>
                    </a:lnTo>
                    <a:lnTo>
                      <a:pt x="1697" y="1206"/>
                    </a:lnTo>
                    <a:lnTo>
                      <a:pt x="1735" y="1018"/>
                    </a:lnTo>
                    <a:lnTo>
                      <a:pt x="1772" y="867"/>
                    </a:lnTo>
                    <a:lnTo>
                      <a:pt x="1735" y="679"/>
                    </a:lnTo>
                    <a:lnTo>
                      <a:pt x="1697" y="528"/>
                    </a:lnTo>
                    <a:lnTo>
                      <a:pt x="1621" y="377"/>
                    </a:lnTo>
                    <a:lnTo>
                      <a:pt x="1508" y="226"/>
                    </a:lnTo>
                    <a:lnTo>
                      <a:pt x="1395" y="151"/>
                    </a:lnTo>
                    <a:lnTo>
                      <a:pt x="1244"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0" name="Google Shape;800;p148"/>
              <p:cNvSpPr/>
              <p:nvPr/>
            </p:nvSpPr>
            <p:spPr>
              <a:xfrm>
                <a:off x="5506400" y="991925"/>
                <a:ext cx="44300" cy="43375"/>
              </a:xfrm>
              <a:custGeom>
                <a:avLst/>
                <a:gdLst/>
                <a:ahLst/>
                <a:cxnLst/>
                <a:rect l="l" t="t" r="r" b="b"/>
                <a:pathLst>
                  <a:path w="1772" h="1735" extrusionOk="0">
                    <a:moveTo>
                      <a:pt x="716" y="0"/>
                    </a:moveTo>
                    <a:lnTo>
                      <a:pt x="528" y="38"/>
                    </a:lnTo>
                    <a:lnTo>
                      <a:pt x="377" y="151"/>
                    </a:lnTo>
                    <a:lnTo>
                      <a:pt x="264" y="226"/>
                    </a:lnTo>
                    <a:lnTo>
                      <a:pt x="151" y="377"/>
                    </a:lnTo>
                    <a:lnTo>
                      <a:pt x="76" y="528"/>
                    </a:lnTo>
                    <a:lnTo>
                      <a:pt x="38" y="679"/>
                    </a:lnTo>
                    <a:lnTo>
                      <a:pt x="0" y="867"/>
                    </a:lnTo>
                    <a:lnTo>
                      <a:pt x="38" y="1018"/>
                    </a:lnTo>
                    <a:lnTo>
                      <a:pt x="76" y="1206"/>
                    </a:lnTo>
                    <a:lnTo>
                      <a:pt x="151" y="1357"/>
                    </a:lnTo>
                    <a:lnTo>
                      <a:pt x="264" y="1470"/>
                    </a:lnTo>
                    <a:lnTo>
                      <a:pt x="377" y="1583"/>
                    </a:lnTo>
                    <a:lnTo>
                      <a:pt x="528" y="1659"/>
                    </a:lnTo>
                    <a:lnTo>
                      <a:pt x="716" y="1696"/>
                    </a:lnTo>
                    <a:lnTo>
                      <a:pt x="867" y="1734"/>
                    </a:lnTo>
                    <a:lnTo>
                      <a:pt x="1056" y="1696"/>
                    </a:lnTo>
                    <a:lnTo>
                      <a:pt x="1207" y="1659"/>
                    </a:lnTo>
                    <a:lnTo>
                      <a:pt x="1357" y="1583"/>
                    </a:lnTo>
                    <a:lnTo>
                      <a:pt x="1508" y="1470"/>
                    </a:lnTo>
                    <a:lnTo>
                      <a:pt x="1621" y="1357"/>
                    </a:lnTo>
                    <a:lnTo>
                      <a:pt x="1697" y="1206"/>
                    </a:lnTo>
                    <a:lnTo>
                      <a:pt x="1734" y="1018"/>
                    </a:lnTo>
                    <a:lnTo>
                      <a:pt x="1772" y="867"/>
                    </a:lnTo>
                    <a:lnTo>
                      <a:pt x="1734" y="679"/>
                    </a:lnTo>
                    <a:lnTo>
                      <a:pt x="1697" y="528"/>
                    </a:lnTo>
                    <a:lnTo>
                      <a:pt x="1621" y="377"/>
                    </a:lnTo>
                    <a:lnTo>
                      <a:pt x="1508" y="226"/>
                    </a:lnTo>
                    <a:lnTo>
                      <a:pt x="1357" y="151"/>
                    </a:lnTo>
                    <a:lnTo>
                      <a:pt x="1207"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1" name="Google Shape;801;p148"/>
              <p:cNvSpPr/>
              <p:nvPr/>
            </p:nvSpPr>
            <p:spPr>
              <a:xfrm>
                <a:off x="5107750" y="991925"/>
                <a:ext cx="43375" cy="43375"/>
              </a:xfrm>
              <a:custGeom>
                <a:avLst/>
                <a:gdLst/>
                <a:ahLst/>
                <a:cxnLst/>
                <a:rect l="l" t="t" r="r" b="b"/>
                <a:pathLst>
                  <a:path w="1735" h="1735" extrusionOk="0">
                    <a:moveTo>
                      <a:pt x="679" y="0"/>
                    </a:moveTo>
                    <a:lnTo>
                      <a:pt x="528" y="38"/>
                    </a:lnTo>
                    <a:lnTo>
                      <a:pt x="377" y="151"/>
                    </a:lnTo>
                    <a:lnTo>
                      <a:pt x="264" y="226"/>
                    </a:lnTo>
                    <a:lnTo>
                      <a:pt x="151" y="377"/>
                    </a:lnTo>
                    <a:lnTo>
                      <a:pt x="75" y="528"/>
                    </a:lnTo>
                    <a:lnTo>
                      <a:pt x="0" y="679"/>
                    </a:lnTo>
                    <a:lnTo>
                      <a:pt x="0" y="867"/>
                    </a:lnTo>
                    <a:lnTo>
                      <a:pt x="0" y="1018"/>
                    </a:lnTo>
                    <a:lnTo>
                      <a:pt x="75" y="1206"/>
                    </a:lnTo>
                    <a:lnTo>
                      <a:pt x="151" y="1357"/>
                    </a:lnTo>
                    <a:lnTo>
                      <a:pt x="264" y="1470"/>
                    </a:lnTo>
                    <a:lnTo>
                      <a:pt x="377" y="1583"/>
                    </a:lnTo>
                    <a:lnTo>
                      <a:pt x="528" y="1659"/>
                    </a:lnTo>
                    <a:lnTo>
                      <a:pt x="679" y="1696"/>
                    </a:lnTo>
                    <a:lnTo>
                      <a:pt x="867" y="1734"/>
                    </a:lnTo>
                    <a:lnTo>
                      <a:pt x="1056" y="1696"/>
                    </a:lnTo>
                    <a:lnTo>
                      <a:pt x="1206" y="1659"/>
                    </a:lnTo>
                    <a:lnTo>
                      <a:pt x="1357" y="1583"/>
                    </a:lnTo>
                    <a:lnTo>
                      <a:pt x="1508" y="1470"/>
                    </a:lnTo>
                    <a:lnTo>
                      <a:pt x="1583" y="1357"/>
                    </a:lnTo>
                    <a:lnTo>
                      <a:pt x="1659" y="1206"/>
                    </a:lnTo>
                    <a:lnTo>
                      <a:pt x="1734" y="1018"/>
                    </a:lnTo>
                    <a:lnTo>
                      <a:pt x="1734" y="867"/>
                    </a:lnTo>
                    <a:lnTo>
                      <a:pt x="1734" y="679"/>
                    </a:lnTo>
                    <a:lnTo>
                      <a:pt x="1659" y="528"/>
                    </a:lnTo>
                    <a:lnTo>
                      <a:pt x="1583" y="377"/>
                    </a:lnTo>
                    <a:lnTo>
                      <a:pt x="1508" y="226"/>
                    </a:lnTo>
                    <a:lnTo>
                      <a:pt x="1357" y="151"/>
                    </a:lnTo>
                    <a:lnTo>
                      <a:pt x="1206"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2" name="Google Shape;802;p148"/>
              <p:cNvSpPr/>
              <p:nvPr/>
            </p:nvSpPr>
            <p:spPr>
              <a:xfrm>
                <a:off x="4709075" y="991925"/>
                <a:ext cx="43375" cy="43375"/>
              </a:xfrm>
              <a:custGeom>
                <a:avLst/>
                <a:gdLst/>
                <a:ahLst/>
                <a:cxnLst/>
                <a:rect l="l" t="t" r="r" b="b"/>
                <a:pathLst>
                  <a:path w="1735" h="1735" extrusionOk="0">
                    <a:moveTo>
                      <a:pt x="679" y="0"/>
                    </a:moveTo>
                    <a:lnTo>
                      <a:pt x="529" y="38"/>
                    </a:lnTo>
                    <a:lnTo>
                      <a:pt x="378" y="151"/>
                    </a:lnTo>
                    <a:lnTo>
                      <a:pt x="265" y="226"/>
                    </a:lnTo>
                    <a:lnTo>
                      <a:pt x="152" y="377"/>
                    </a:lnTo>
                    <a:lnTo>
                      <a:pt x="76" y="528"/>
                    </a:lnTo>
                    <a:lnTo>
                      <a:pt x="1" y="679"/>
                    </a:lnTo>
                    <a:lnTo>
                      <a:pt x="1" y="867"/>
                    </a:lnTo>
                    <a:lnTo>
                      <a:pt x="1" y="1018"/>
                    </a:lnTo>
                    <a:lnTo>
                      <a:pt x="76" y="1206"/>
                    </a:lnTo>
                    <a:lnTo>
                      <a:pt x="152" y="1357"/>
                    </a:lnTo>
                    <a:lnTo>
                      <a:pt x="265" y="1470"/>
                    </a:lnTo>
                    <a:lnTo>
                      <a:pt x="378" y="1583"/>
                    </a:lnTo>
                    <a:lnTo>
                      <a:pt x="529" y="1659"/>
                    </a:lnTo>
                    <a:lnTo>
                      <a:pt x="679" y="1696"/>
                    </a:lnTo>
                    <a:lnTo>
                      <a:pt x="868" y="1734"/>
                    </a:lnTo>
                    <a:lnTo>
                      <a:pt x="1056" y="1696"/>
                    </a:lnTo>
                    <a:lnTo>
                      <a:pt x="1207" y="1659"/>
                    </a:lnTo>
                    <a:lnTo>
                      <a:pt x="1358" y="1583"/>
                    </a:lnTo>
                    <a:lnTo>
                      <a:pt x="1471" y="1470"/>
                    </a:lnTo>
                    <a:lnTo>
                      <a:pt x="1584" y="1357"/>
                    </a:lnTo>
                    <a:lnTo>
                      <a:pt x="1660" y="1206"/>
                    </a:lnTo>
                    <a:lnTo>
                      <a:pt x="1735" y="1018"/>
                    </a:lnTo>
                    <a:lnTo>
                      <a:pt x="1735" y="867"/>
                    </a:lnTo>
                    <a:lnTo>
                      <a:pt x="1735" y="679"/>
                    </a:lnTo>
                    <a:lnTo>
                      <a:pt x="1660" y="528"/>
                    </a:lnTo>
                    <a:lnTo>
                      <a:pt x="1584" y="377"/>
                    </a:lnTo>
                    <a:lnTo>
                      <a:pt x="1471" y="226"/>
                    </a:lnTo>
                    <a:lnTo>
                      <a:pt x="1358" y="151"/>
                    </a:lnTo>
                    <a:lnTo>
                      <a:pt x="1207"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3" name="Google Shape;803;p148"/>
              <p:cNvSpPr/>
              <p:nvPr/>
            </p:nvSpPr>
            <p:spPr>
              <a:xfrm>
                <a:off x="4310425" y="991925"/>
                <a:ext cx="43375" cy="43375"/>
              </a:xfrm>
              <a:custGeom>
                <a:avLst/>
                <a:gdLst/>
                <a:ahLst/>
                <a:cxnLst/>
                <a:rect l="l" t="t" r="r" b="b"/>
                <a:pathLst>
                  <a:path w="1735" h="1735" extrusionOk="0">
                    <a:moveTo>
                      <a:pt x="679" y="0"/>
                    </a:moveTo>
                    <a:lnTo>
                      <a:pt x="528" y="38"/>
                    </a:lnTo>
                    <a:lnTo>
                      <a:pt x="378" y="151"/>
                    </a:lnTo>
                    <a:lnTo>
                      <a:pt x="227" y="226"/>
                    </a:lnTo>
                    <a:lnTo>
                      <a:pt x="114" y="377"/>
                    </a:lnTo>
                    <a:lnTo>
                      <a:pt x="38" y="528"/>
                    </a:lnTo>
                    <a:lnTo>
                      <a:pt x="1" y="679"/>
                    </a:lnTo>
                    <a:lnTo>
                      <a:pt x="1" y="867"/>
                    </a:lnTo>
                    <a:lnTo>
                      <a:pt x="1" y="1018"/>
                    </a:lnTo>
                    <a:lnTo>
                      <a:pt x="38" y="1206"/>
                    </a:lnTo>
                    <a:lnTo>
                      <a:pt x="114" y="1357"/>
                    </a:lnTo>
                    <a:lnTo>
                      <a:pt x="227" y="1470"/>
                    </a:lnTo>
                    <a:lnTo>
                      <a:pt x="378" y="1583"/>
                    </a:lnTo>
                    <a:lnTo>
                      <a:pt x="528" y="1659"/>
                    </a:lnTo>
                    <a:lnTo>
                      <a:pt x="679" y="1696"/>
                    </a:lnTo>
                    <a:lnTo>
                      <a:pt x="868" y="1734"/>
                    </a:lnTo>
                    <a:lnTo>
                      <a:pt x="1018" y="1696"/>
                    </a:lnTo>
                    <a:lnTo>
                      <a:pt x="1207" y="1659"/>
                    </a:lnTo>
                    <a:lnTo>
                      <a:pt x="1358" y="1583"/>
                    </a:lnTo>
                    <a:lnTo>
                      <a:pt x="1471" y="1470"/>
                    </a:lnTo>
                    <a:lnTo>
                      <a:pt x="1584" y="1357"/>
                    </a:lnTo>
                    <a:lnTo>
                      <a:pt x="1659" y="1206"/>
                    </a:lnTo>
                    <a:lnTo>
                      <a:pt x="1697" y="1018"/>
                    </a:lnTo>
                    <a:lnTo>
                      <a:pt x="1735" y="867"/>
                    </a:lnTo>
                    <a:lnTo>
                      <a:pt x="1697" y="679"/>
                    </a:lnTo>
                    <a:lnTo>
                      <a:pt x="1659" y="528"/>
                    </a:lnTo>
                    <a:lnTo>
                      <a:pt x="1584" y="377"/>
                    </a:lnTo>
                    <a:lnTo>
                      <a:pt x="1471" y="226"/>
                    </a:lnTo>
                    <a:lnTo>
                      <a:pt x="1358" y="151"/>
                    </a:lnTo>
                    <a:lnTo>
                      <a:pt x="1207" y="38"/>
                    </a:lnTo>
                    <a:lnTo>
                      <a:pt x="1018"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4" name="Google Shape;804;p148"/>
              <p:cNvSpPr/>
              <p:nvPr/>
            </p:nvSpPr>
            <p:spPr>
              <a:xfrm>
                <a:off x="3910825" y="991925"/>
                <a:ext cx="44325" cy="43375"/>
              </a:xfrm>
              <a:custGeom>
                <a:avLst/>
                <a:gdLst/>
                <a:ahLst/>
                <a:cxnLst/>
                <a:rect l="l" t="t" r="r" b="b"/>
                <a:pathLst>
                  <a:path w="1773" h="1735" extrusionOk="0">
                    <a:moveTo>
                      <a:pt x="717" y="0"/>
                    </a:moveTo>
                    <a:lnTo>
                      <a:pt x="528" y="38"/>
                    </a:lnTo>
                    <a:lnTo>
                      <a:pt x="378" y="151"/>
                    </a:lnTo>
                    <a:lnTo>
                      <a:pt x="265" y="226"/>
                    </a:lnTo>
                    <a:lnTo>
                      <a:pt x="151" y="377"/>
                    </a:lnTo>
                    <a:lnTo>
                      <a:pt x="76" y="528"/>
                    </a:lnTo>
                    <a:lnTo>
                      <a:pt x="38" y="679"/>
                    </a:lnTo>
                    <a:lnTo>
                      <a:pt x="1" y="867"/>
                    </a:lnTo>
                    <a:lnTo>
                      <a:pt x="38" y="1018"/>
                    </a:lnTo>
                    <a:lnTo>
                      <a:pt x="76" y="1206"/>
                    </a:lnTo>
                    <a:lnTo>
                      <a:pt x="151" y="1357"/>
                    </a:lnTo>
                    <a:lnTo>
                      <a:pt x="265" y="1470"/>
                    </a:lnTo>
                    <a:lnTo>
                      <a:pt x="378" y="1583"/>
                    </a:lnTo>
                    <a:lnTo>
                      <a:pt x="528" y="1659"/>
                    </a:lnTo>
                    <a:lnTo>
                      <a:pt x="717" y="1696"/>
                    </a:lnTo>
                    <a:lnTo>
                      <a:pt x="868" y="1734"/>
                    </a:lnTo>
                    <a:lnTo>
                      <a:pt x="1056" y="1696"/>
                    </a:lnTo>
                    <a:lnTo>
                      <a:pt x="1207" y="1659"/>
                    </a:lnTo>
                    <a:lnTo>
                      <a:pt x="1358" y="1583"/>
                    </a:lnTo>
                    <a:lnTo>
                      <a:pt x="1509" y="1470"/>
                    </a:lnTo>
                    <a:lnTo>
                      <a:pt x="1622" y="1357"/>
                    </a:lnTo>
                    <a:lnTo>
                      <a:pt x="1697" y="1206"/>
                    </a:lnTo>
                    <a:lnTo>
                      <a:pt x="1735" y="1018"/>
                    </a:lnTo>
                    <a:lnTo>
                      <a:pt x="1772" y="867"/>
                    </a:lnTo>
                    <a:lnTo>
                      <a:pt x="1735" y="679"/>
                    </a:lnTo>
                    <a:lnTo>
                      <a:pt x="1697" y="528"/>
                    </a:lnTo>
                    <a:lnTo>
                      <a:pt x="1622" y="377"/>
                    </a:lnTo>
                    <a:lnTo>
                      <a:pt x="1509" y="226"/>
                    </a:lnTo>
                    <a:lnTo>
                      <a:pt x="1358" y="151"/>
                    </a:lnTo>
                    <a:lnTo>
                      <a:pt x="1207" y="38"/>
                    </a:lnTo>
                    <a:lnTo>
                      <a:pt x="105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5" name="Google Shape;805;p148"/>
              <p:cNvSpPr/>
              <p:nvPr/>
            </p:nvSpPr>
            <p:spPr>
              <a:xfrm>
                <a:off x="7309300" y="1432975"/>
                <a:ext cx="42425" cy="42425"/>
              </a:xfrm>
              <a:custGeom>
                <a:avLst/>
                <a:gdLst/>
                <a:ahLst/>
                <a:cxnLst/>
                <a:rect l="l" t="t" r="r" b="b"/>
                <a:pathLst>
                  <a:path w="1697" h="1697" extrusionOk="0">
                    <a:moveTo>
                      <a:pt x="679" y="1"/>
                    </a:moveTo>
                    <a:lnTo>
                      <a:pt x="528" y="38"/>
                    </a:lnTo>
                    <a:lnTo>
                      <a:pt x="377" y="114"/>
                    </a:lnTo>
                    <a:lnTo>
                      <a:pt x="264" y="227"/>
                    </a:lnTo>
                    <a:lnTo>
                      <a:pt x="151" y="377"/>
                    </a:lnTo>
                    <a:lnTo>
                      <a:pt x="76" y="491"/>
                    </a:lnTo>
                    <a:lnTo>
                      <a:pt x="0" y="679"/>
                    </a:lnTo>
                    <a:lnTo>
                      <a:pt x="0" y="830"/>
                    </a:lnTo>
                    <a:lnTo>
                      <a:pt x="0" y="1018"/>
                    </a:lnTo>
                    <a:lnTo>
                      <a:pt x="76" y="1169"/>
                    </a:lnTo>
                    <a:lnTo>
                      <a:pt x="151" y="1320"/>
                    </a:lnTo>
                    <a:lnTo>
                      <a:pt x="264" y="1433"/>
                    </a:lnTo>
                    <a:lnTo>
                      <a:pt x="377" y="1546"/>
                    </a:lnTo>
                    <a:lnTo>
                      <a:pt x="528" y="1622"/>
                    </a:lnTo>
                    <a:lnTo>
                      <a:pt x="679" y="1659"/>
                    </a:lnTo>
                    <a:lnTo>
                      <a:pt x="867" y="1697"/>
                    </a:lnTo>
                    <a:lnTo>
                      <a:pt x="1018" y="1659"/>
                    </a:lnTo>
                    <a:lnTo>
                      <a:pt x="1169" y="1622"/>
                    </a:lnTo>
                    <a:lnTo>
                      <a:pt x="1320" y="1546"/>
                    </a:lnTo>
                    <a:lnTo>
                      <a:pt x="1470" y="1433"/>
                    </a:lnTo>
                    <a:lnTo>
                      <a:pt x="1546" y="1320"/>
                    </a:lnTo>
                    <a:lnTo>
                      <a:pt x="1659" y="1169"/>
                    </a:lnTo>
                    <a:lnTo>
                      <a:pt x="1697" y="1018"/>
                    </a:lnTo>
                    <a:lnTo>
                      <a:pt x="1697" y="830"/>
                    </a:lnTo>
                    <a:lnTo>
                      <a:pt x="1697" y="679"/>
                    </a:lnTo>
                    <a:lnTo>
                      <a:pt x="1659" y="491"/>
                    </a:lnTo>
                    <a:lnTo>
                      <a:pt x="1546" y="377"/>
                    </a:lnTo>
                    <a:lnTo>
                      <a:pt x="1470" y="227"/>
                    </a:lnTo>
                    <a:lnTo>
                      <a:pt x="1320" y="114"/>
                    </a:lnTo>
                    <a:lnTo>
                      <a:pt x="1169" y="38"/>
                    </a:lnTo>
                    <a:lnTo>
                      <a:pt x="1018"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6" name="Google Shape;806;p148"/>
              <p:cNvSpPr/>
              <p:nvPr/>
            </p:nvSpPr>
            <p:spPr>
              <a:xfrm>
                <a:off x="4559225" y="982500"/>
                <a:ext cx="37725" cy="38650"/>
              </a:xfrm>
              <a:custGeom>
                <a:avLst/>
                <a:gdLst/>
                <a:ahLst/>
                <a:cxnLst/>
                <a:rect l="l" t="t" r="r" b="b"/>
                <a:pathLst>
                  <a:path w="1509" h="1546" extrusionOk="0">
                    <a:moveTo>
                      <a:pt x="755" y="0"/>
                    </a:moveTo>
                    <a:lnTo>
                      <a:pt x="604" y="38"/>
                    </a:lnTo>
                    <a:lnTo>
                      <a:pt x="453" y="75"/>
                    </a:lnTo>
                    <a:lnTo>
                      <a:pt x="340" y="151"/>
                    </a:lnTo>
                    <a:lnTo>
                      <a:pt x="227" y="226"/>
                    </a:lnTo>
                    <a:lnTo>
                      <a:pt x="114" y="339"/>
                    </a:lnTo>
                    <a:lnTo>
                      <a:pt x="76" y="490"/>
                    </a:lnTo>
                    <a:lnTo>
                      <a:pt x="1" y="641"/>
                    </a:lnTo>
                    <a:lnTo>
                      <a:pt x="1" y="792"/>
                    </a:lnTo>
                    <a:lnTo>
                      <a:pt x="1" y="942"/>
                    </a:lnTo>
                    <a:lnTo>
                      <a:pt x="76" y="1056"/>
                    </a:lnTo>
                    <a:lnTo>
                      <a:pt x="114" y="1206"/>
                    </a:lnTo>
                    <a:lnTo>
                      <a:pt x="227" y="1319"/>
                    </a:lnTo>
                    <a:lnTo>
                      <a:pt x="340" y="1395"/>
                    </a:lnTo>
                    <a:lnTo>
                      <a:pt x="453" y="1470"/>
                    </a:lnTo>
                    <a:lnTo>
                      <a:pt x="604" y="1508"/>
                    </a:lnTo>
                    <a:lnTo>
                      <a:pt x="755" y="1546"/>
                    </a:lnTo>
                    <a:lnTo>
                      <a:pt x="906" y="1508"/>
                    </a:lnTo>
                    <a:lnTo>
                      <a:pt x="1056" y="1470"/>
                    </a:lnTo>
                    <a:lnTo>
                      <a:pt x="1207" y="1395"/>
                    </a:lnTo>
                    <a:lnTo>
                      <a:pt x="1283" y="1319"/>
                    </a:lnTo>
                    <a:lnTo>
                      <a:pt x="1396" y="1206"/>
                    </a:lnTo>
                    <a:lnTo>
                      <a:pt x="1471" y="1056"/>
                    </a:lnTo>
                    <a:lnTo>
                      <a:pt x="1509" y="942"/>
                    </a:lnTo>
                    <a:lnTo>
                      <a:pt x="1509" y="792"/>
                    </a:lnTo>
                    <a:lnTo>
                      <a:pt x="1509" y="641"/>
                    </a:lnTo>
                    <a:lnTo>
                      <a:pt x="1471" y="490"/>
                    </a:lnTo>
                    <a:lnTo>
                      <a:pt x="1396" y="339"/>
                    </a:lnTo>
                    <a:lnTo>
                      <a:pt x="1283" y="226"/>
                    </a:lnTo>
                    <a:lnTo>
                      <a:pt x="1207" y="151"/>
                    </a:lnTo>
                    <a:lnTo>
                      <a:pt x="1056" y="75"/>
                    </a:lnTo>
                    <a:lnTo>
                      <a:pt x="906" y="38"/>
                    </a:lnTo>
                    <a:lnTo>
                      <a:pt x="755"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7" name="Google Shape;807;p148"/>
              <p:cNvSpPr/>
              <p:nvPr/>
            </p:nvSpPr>
            <p:spPr>
              <a:xfrm>
                <a:off x="4957900" y="982500"/>
                <a:ext cx="38650" cy="38650"/>
              </a:xfrm>
              <a:custGeom>
                <a:avLst/>
                <a:gdLst/>
                <a:ahLst/>
                <a:cxnLst/>
                <a:rect l="l" t="t" r="r" b="b"/>
                <a:pathLst>
                  <a:path w="1546" h="1546" extrusionOk="0">
                    <a:moveTo>
                      <a:pt x="754" y="0"/>
                    </a:moveTo>
                    <a:lnTo>
                      <a:pt x="603" y="38"/>
                    </a:lnTo>
                    <a:lnTo>
                      <a:pt x="490" y="75"/>
                    </a:lnTo>
                    <a:lnTo>
                      <a:pt x="339" y="151"/>
                    </a:lnTo>
                    <a:lnTo>
                      <a:pt x="226" y="226"/>
                    </a:lnTo>
                    <a:lnTo>
                      <a:pt x="151" y="339"/>
                    </a:lnTo>
                    <a:lnTo>
                      <a:pt x="75" y="490"/>
                    </a:lnTo>
                    <a:lnTo>
                      <a:pt x="38" y="641"/>
                    </a:lnTo>
                    <a:lnTo>
                      <a:pt x="0" y="792"/>
                    </a:lnTo>
                    <a:lnTo>
                      <a:pt x="38" y="942"/>
                    </a:lnTo>
                    <a:lnTo>
                      <a:pt x="75" y="1056"/>
                    </a:lnTo>
                    <a:lnTo>
                      <a:pt x="151" y="1206"/>
                    </a:lnTo>
                    <a:lnTo>
                      <a:pt x="226" y="1319"/>
                    </a:lnTo>
                    <a:lnTo>
                      <a:pt x="339" y="1395"/>
                    </a:lnTo>
                    <a:lnTo>
                      <a:pt x="490" y="1470"/>
                    </a:lnTo>
                    <a:lnTo>
                      <a:pt x="603" y="1508"/>
                    </a:lnTo>
                    <a:lnTo>
                      <a:pt x="754" y="1546"/>
                    </a:lnTo>
                    <a:lnTo>
                      <a:pt x="942" y="1508"/>
                    </a:lnTo>
                    <a:lnTo>
                      <a:pt x="1056" y="1470"/>
                    </a:lnTo>
                    <a:lnTo>
                      <a:pt x="1206" y="1395"/>
                    </a:lnTo>
                    <a:lnTo>
                      <a:pt x="1319" y="1319"/>
                    </a:lnTo>
                    <a:lnTo>
                      <a:pt x="1395" y="1206"/>
                    </a:lnTo>
                    <a:lnTo>
                      <a:pt x="1470" y="1056"/>
                    </a:lnTo>
                    <a:lnTo>
                      <a:pt x="1508" y="942"/>
                    </a:lnTo>
                    <a:lnTo>
                      <a:pt x="1546" y="792"/>
                    </a:lnTo>
                    <a:lnTo>
                      <a:pt x="1508" y="641"/>
                    </a:lnTo>
                    <a:lnTo>
                      <a:pt x="1470" y="490"/>
                    </a:lnTo>
                    <a:lnTo>
                      <a:pt x="1395" y="339"/>
                    </a:lnTo>
                    <a:lnTo>
                      <a:pt x="1319" y="226"/>
                    </a:lnTo>
                    <a:lnTo>
                      <a:pt x="1206" y="151"/>
                    </a:lnTo>
                    <a:lnTo>
                      <a:pt x="1056" y="75"/>
                    </a:lnTo>
                    <a:lnTo>
                      <a:pt x="942" y="38"/>
                    </a:lnTo>
                    <a:lnTo>
                      <a:pt x="754"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8" name="Google Shape;808;p148"/>
              <p:cNvSpPr/>
              <p:nvPr/>
            </p:nvSpPr>
            <p:spPr>
              <a:xfrm>
                <a:off x="6154800" y="982500"/>
                <a:ext cx="37725" cy="38650"/>
              </a:xfrm>
              <a:custGeom>
                <a:avLst/>
                <a:gdLst/>
                <a:ahLst/>
                <a:cxnLst/>
                <a:rect l="l" t="t" r="r" b="b"/>
                <a:pathLst>
                  <a:path w="1509" h="1546" extrusionOk="0">
                    <a:moveTo>
                      <a:pt x="754" y="0"/>
                    </a:moveTo>
                    <a:lnTo>
                      <a:pt x="604" y="38"/>
                    </a:lnTo>
                    <a:lnTo>
                      <a:pt x="453" y="75"/>
                    </a:lnTo>
                    <a:lnTo>
                      <a:pt x="340" y="151"/>
                    </a:lnTo>
                    <a:lnTo>
                      <a:pt x="227" y="226"/>
                    </a:lnTo>
                    <a:lnTo>
                      <a:pt x="113" y="339"/>
                    </a:lnTo>
                    <a:lnTo>
                      <a:pt x="76" y="490"/>
                    </a:lnTo>
                    <a:lnTo>
                      <a:pt x="0" y="641"/>
                    </a:lnTo>
                    <a:lnTo>
                      <a:pt x="0" y="792"/>
                    </a:lnTo>
                    <a:lnTo>
                      <a:pt x="0" y="942"/>
                    </a:lnTo>
                    <a:lnTo>
                      <a:pt x="76" y="1056"/>
                    </a:lnTo>
                    <a:lnTo>
                      <a:pt x="113" y="1206"/>
                    </a:lnTo>
                    <a:lnTo>
                      <a:pt x="227" y="1319"/>
                    </a:lnTo>
                    <a:lnTo>
                      <a:pt x="340" y="1395"/>
                    </a:lnTo>
                    <a:lnTo>
                      <a:pt x="453" y="1470"/>
                    </a:lnTo>
                    <a:lnTo>
                      <a:pt x="604" y="1508"/>
                    </a:lnTo>
                    <a:lnTo>
                      <a:pt x="754" y="1546"/>
                    </a:lnTo>
                    <a:lnTo>
                      <a:pt x="905" y="1508"/>
                    </a:lnTo>
                    <a:lnTo>
                      <a:pt x="1056" y="1470"/>
                    </a:lnTo>
                    <a:lnTo>
                      <a:pt x="1169" y="1395"/>
                    </a:lnTo>
                    <a:lnTo>
                      <a:pt x="1282" y="1319"/>
                    </a:lnTo>
                    <a:lnTo>
                      <a:pt x="1395" y="1206"/>
                    </a:lnTo>
                    <a:lnTo>
                      <a:pt x="1471" y="1056"/>
                    </a:lnTo>
                    <a:lnTo>
                      <a:pt x="1508" y="942"/>
                    </a:lnTo>
                    <a:lnTo>
                      <a:pt x="1508" y="792"/>
                    </a:lnTo>
                    <a:lnTo>
                      <a:pt x="1508" y="641"/>
                    </a:lnTo>
                    <a:lnTo>
                      <a:pt x="1471" y="490"/>
                    </a:lnTo>
                    <a:lnTo>
                      <a:pt x="1395" y="339"/>
                    </a:lnTo>
                    <a:lnTo>
                      <a:pt x="1282" y="226"/>
                    </a:lnTo>
                    <a:lnTo>
                      <a:pt x="1169" y="151"/>
                    </a:lnTo>
                    <a:lnTo>
                      <a:pt x="1056" y="75"/>
                    </a:lnTo>
                    <a:lnTo>
                      <a:pt x="905" y="38"/>
                    </a:lnTo>
                    <a:lnTo>
                      <a:pt x="754"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09" name="Google Shape;809;p148"/>
              <p:cNvSpPr/>
              <p:nvPr/>
            </p:nvSpPr>
            <p:spPr>
              <a:xfrm>
                <a:off x="6553450" y="982500"/>
                <a:ext cx="38675" cy="38650"/>
              </a:xfrm>
              <a:custGeom>
                <a:avLst/>
                <a:gdLst/>
                <a:ahLst/>
                <a:cxnLst/>
                <a:rect l="l" t="t" r="r" b="b"/>
                <a:pathLst>
                  <a:path w="1547" h="1546" extrusionOk="0">
                    <a:moveTo>
                      <a:pt x="755" y="0"/>
                    </a:moveTo>
                    <a:lnTo>
                      <a:pt x="604" y="38"/>
                    </a:lnTo>
                    <a:lnTo>
                      <a:pt x="491" y="75"/>
                    </a:lnTo>
                    <a:lnTo>
                      <a:pt x="340" y="151"/>
                    </a:lnTo>
                    <a:lnTo>
                      <a:pt x="227" y="226"/>
                    </a:lnTo>
                    <a:lnTo>
                      <a:pt x="151" y="339"/>
                    </a:lnTo>
                    <a:lnTo>
                      <a:pt x="76" y="490"/>
                    </a:lnTo>
                    <a:lnTo>
                      <a:pt x="38" y="641"/>
                    </a:lnTo>
                    <a:lnTo>
                      <a:pt x="1" y="792"/>
                    </a:lnTo>
                    <a:lnTo>
                      <a:pt x="38" y="942"/>
                    </a:lnTo>
                    <a:lnTo>
                      <a:pt x="76" y="1056"/>
                    </a:lnTo>
                    <a:lnTo>
                      <a:pt x="151" y="1206"/>
                    </a:lnTo>
                    <a:lnTo>
                      <a:pt x="227" y="1319"/>
                    </a:lnTo>
                    <a:lnTo>
                      <a:pt x="340" y="1395"/>
                    </a:lnTo>
                    <a:lnTo>
                      <a:pt x="491" y="1470"/>
                    </a:lnTo>
                    <a:lnTo>
                      <a:pt x="604" y="1508"/>
                    </a:lnTo>
                    <a:lnTo>
                      <a:pt x="755" y="1546"/>
                    </a:lnTo>
                    <a:lnTo>
                      <a:pt x="905" y="1508"/>
                    </a:lnTo>
                    <a:lnTo>
                      <a:pt x="1056" y="1470"/>
                    </a:lnTo>
                    <a:lnTo>
                      <a:pt x="1207" y="1395"/>
                    </a:lnTo>
                    <a:lnTo>
                      <a:pt x="1320" y="1319"/>
                    </a:lnTo>
                    <a:lnTo>
                      <a:pt x="1395" y="1206"/>
                    </a:lnTo>
                    <a:lnTo>
                      <a:pt x="1471" y="1056"/>
                    </a:lnTo>
                    <a:lnTo>
                      <a:pt x="1508" y="942"/>
                    </a:lnTo>
                    <a:lnTo>
                      <a:pt x="1546" y="792"/>
                    </a:lnTo>
                    <a:lnTo>
                      <a:pt x="1508" y="641"/>
                    </a:lnTo>
                    <a:lnTo>
                      <a:pt x="1471" y="490"/>
                    </a:lnTo>
                    <a:lnTo>
                      <a:pt x="1395" y="339"/>
                    </a:lnTo>
                    <a:lnTo>
                      <a:pt x="1320" y="226"/>
                    </a:lnTo>
                    <a:lnTo>
                      <a:pt x="1207" y="151"/>
                    </a:lnTo>
                    <a:lnTo>
                      <a:pt x="1056" y="75"/>
                    </a:lnTo>
                    <a:lnTo>
                      <a:pt x="905" y="38"/>
                    </a:lnTo>
                    <a:lnTo>
                      <a:pt x="755"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0" name="Google Shape;810;p148"/>
              <p:cNvSpPr/>
              <p:nvPr/>
            </p:nvSpPr>
            <p:spPr>
              <a:xfrm>
                <a:off x="5357475" y="982500"/>
                <a:ext cx="37725" cy="38650"/>
              </a:xfrm>
              <a:custGeom>
                <a:avLst/>
                <a:gdLst/>
                <a:ahLst/>
                <a:cxnLst/>
                <a:rect l="l" t="t" r="r" b="b"/>
                <a:pathLst>
                  <a:path w="1509" h="1546" extrusionOk="0">
                    <a:moveTo>
                      <a:pt x="755" y="0"/>
                    </a:moveTo>
                    <a:lnTo>
                      <a:pt x="604" y="38"/>
                    </a:lnTo>
                    <a:lnTo>
                      <a:pt x="453" y="75"/>
                    </a:lnTo>
                    <a:lnTo>
                      <a:pt x="303" y="151"/>
                    </a:lnTo>
                    <a:lnTo>
                      <a:pt x="189" y="226"/>
                    </a:lnTo>
                    <a:lnTo>
                      <a:pt x="114" y="339"/>
                    </a:lnTo>
                    <a:lnTo>
                      <a:pt x="39" y="490"/>
                    </a:lnTo>
                    <a:lnTo>
                      <a:pt x="1" y="641"/>
                    </a:lnTo>
                    <a:lnTo>
                      <a:pt x="1" y="792"/>
                    </a:lnTo>
                    <a:lnTo>
                      <a:pt x="1" y="942"/>
                    </a:lnTo>
                    <a:lnTo>
                      <a:pt x="39" y="1056"/>
                    </a:lnTo>
                    <a:lnTo>
                      <a:pt x="114" y="1206"/>
                    </a:lnTo>
                    <a:lnTo>
                      <a:pt x="189" y="1319"/>
                    </a:lnTo>
                    <a:lnTo>
                      <a:pt x="303" y="1395"/>
                    </a:lnTo>
                    <a:lnTo>
                      <a:pt x="453" y="1470"/>
                    </a:lnTo>
                    <a:lnTo>
                      <a:pt x="604" y="1508"/>
                    </a:lnTo>
                    <a:lnTo>
                      <a:pt x="755" y="1546"/>
                    </a:lnTo>
                    <a:lnTo>
                      <a:pt x="906" y="1508"/>
                    </a:lnTo>
                    <a:lnTo>
                      <a:pt x="1056" y="1470"/>
                    </a:lnTo>
                    <a:lnTo>
                      <a:pt x="1170" y="1395"/>
                    </a:lnTo>
                    <a:lnTo>
                      <a:pt x="1283" y="1319"/>
                    </a:lnTo>
                    <a:lnTo>
                      <a:pt x="1358" y="1206"/>
                    </a:lnTo>
                    <a:lnTo>
                      <a:pt x="1433" y="1056"/>
                    </a:lnTo>
                    <a:lnTo>
                      <a:pt x="1471" y="942"/>
                    </a:lnTo>
                    <a:lnTo>
                      <a:pt x="1509" y="792"/>
                    </a:lnTo>
                    <a:lnTo>
                      <a:pt x="1471" y="641"/>
                    </a:lnTo>
                    <a:lnTo>
                      <a:pt x="1433" y="490"/>
                    </a:lnTo>
                    <a:lnTo>
                      <a:pt x="1358" y="339"/>
                    </a:lnTo>
                    <a:lnTo>
                      <a:pt x="1283" y="226"/>
                    </a:lnTo>
                    <a:lnTo>
                      <a:pt x="1170" y="151"/>
                    </a:lnTo>
                    <a:lnTo>
                      <a:pt x="1056" y="75"/>
                    </a:lnTo>
                    <a:lnTo>
                      <a:pt x="906" y="38"/>
                    </a:lnTo>
                    <a:lnTo>
                      <a:pt x="755"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1" name="Google Shape;811;p148"/>
              <p:cNvSpPr/>
              <p:nvPr/>
            </p:nvSpPr>
            <p:spPr>
              <a:xfrm>
                <a:off x="6952100" y="982500"/>
                <a:ext cx="38675" cy="38650"/>
              </a:xfrm>
              <a:custGeom>
                <a:avLst/>
                <a:gdLst/>
                <a:ahLst/>
                <a:cxnLst/>
                <a:rect l="l" t="t" r="r" b="b"/>
                <a:pathLst>
                  <a:path w="1547" h="1546" extrusionOk="0">
                    <a:moveTo>
                      <a:pt x="792" y="0"/>
                    </a:moveTo>
                    <a:lnTo>
                      <a:pt x="642" y="38"/>
                    </a:lnTo>
                    <a:lnTo>
                      <a:pt x="491" y="75"/>
                    </a:lnTo>
                    <a:lnTo>
                      <a:pt x="340" y="151"/>
                    </a:lnTo>
                    <a:lnTo>
                      <a:pt x="227" y="226"/>
                    </a:lnTo>
                    <a:lnTo>
                      <a:pt x="152" y="339"/>
                    </a:lnTo>
                    <a:lnTo>
                      <a:pt x="76" y="490"/>
                    </a:lnTo>
                    <a:lnTo>
                      <a:pt x="38" y="641"/>
                    </a:lnTo>
                    <a:lnTo>
                      <a:pt x="1" y="792"/>
                    </a:lnTo>
                    <a:lnTo>
                      <a:pt x="38" y="942"/>
                    </a:lnTo>
                    <a:lnTo>
                      <a:pt x="76" y="1056"/>
                    </a:lnTo>
                    <a:lnTo>
                      <a:pt x="152" y="1206"/>
                    </a:lnTo>
                    <a:lnTo>
                      <a:pt x="227" y="1319"/>
                    </a:lnTo>
                    <a:lnTo>
                      <a:pt x="340" y="1395"/>
                    </a:lnTo>
                    <a:lnTo>
                      <a:pt x="491" y="1470"/>
                    </a:lnTo>
                    <a:lnTo>
                      <a:pt x="642" y="1508"/>
                    </a:lnTo>
                    <a:lnTo>
                      <a:pt x="792" y="1546"/>
                    </a:lnTo>
                    <a:lnTo>
                      <a:pt x="943" y="1508"/>
                    </a:lnTo>
                    <a:lnTo>
                      <a:pt x="1056" y="1470"/>
                    </a:lnTo>
                    <a:lnTo>
                      <a:pt x="1207" y="1395"/>
                    </a:lnTo>
                    <a:lnTo>
                      <a:pt x="1320" y="1319"/>
                    </a:lnTo>
                    <a:lnTo>
                      <a:pt x="1396" y="1206"/>
                    </a:lnTo>
                    <a:lnTo>
                      <a:pt x="1471" y="1056"/>
                    </a:lnTo>
                    <a:lnTo>
                      <a:pt x="1509" y="942"/>
                    </a:lnTo>
                    <a:lnTo>
                      <a:pt x="1546" y="792"/>
                    </a:lnTo>
                    <a:lnTo>
                      <a:pt x="1509" y="641"/>
                    </a:lnTo>
                    <a:lnTo>
                      <a:pt x="1471" y="490"/>
                    </a:lnTo>
                    <a:lnTo>
                      <a:pt x="1396" y="339"/>
                    </a:lnTo>
                    <a:lnTo>
                      <a:pt x="1320" y="226"/>
                    </a:lnTo>
                    <a:lnTo>
                      <a:pt x="1207" y="151"/>
                    </a:lnTo>
                    <a:lnTo>
                      <a:pt x="1056" y="75"/>
                    </a:lnTo>
                    <a:lnTo>
                      <a:pt x="943" y="38"/>
                    </a:lnTo>
                    <a:lnTo>
                      <a:pt x="792"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2" name="Google Shape;812;p148"/>
              <p:cNvSpPr/>
              <p:nvPr/>
            </p:nvSpPr>
            <p:spPr>
              <a:xfrm>
                <a:off x="5756150" y="982500"/>
                <a:ext cx="37725" cy="38650"/>
              </a:xfrm>
              <a:custGeom>
                <a:avLst/>
                <a:gdLst/>
                <a:ahLst/>
                <a:cxnLst/>
                <a:rect l="l" t="t" r="r" b="b"/>
                <a:pathLst>
                  <a:path w="1509" h="1546" extrusionOk="0">
                    <a:moveTo>
                      <a:pt x="754" y="0"/>
                    </a:moveTo>
                    <a:lnTo>
                      <a:pt x="603" y="38"/>
                    </a:lnTo>
                    <a:lnTo>
                      <a:pt x="453" y="75"/>
                    </a:lnTo>
                    <a:lnTo>
                      <a:pt x="339" y="151"/>
                    </a:lnTo>
                    <a:lnTo>
                      <a:pt x="226" y="226"/>
                    </a:lnTo>
                    <a:lnTo>
                      <a:pt x="113" y="339"/>
                    </a:lnTo>
                    <a:lnTo>
                      <a:pt x="38" y="490"/>
                    </a:lnTo>
                    <a:lnTo>
                      <a:pt x="0" y="641"/>
                    </a:lnTo>
                    <a:lnTo>
                      <a:pt x="0" y="792"/>
                    </a:lnTo>
                    <a:lnTo>
                      <a:pt x="0" y="942"/>
                    </a:lnTo>
                    <a:lnTo>
                      <a:pt x="38" y="1056"/>
                    </a:lnTo>
                    <a:lnTo>
                      <a:pt x="113" y="1206"/>
                    </a:lnTo>
                    <a:lnTo>
                      <a:pt x="226" y="1319"/>
                    </a:lnTo>
                    <a:lnTo>
                      <a:pt x="339" y="1395"/>
                    </a:lnTo>
                    <a:lnTo>
                      <a:pt x="453" y="1470"/>
                    </a:lnTo>
                    <a:lnTo>
                      <a:pt x="603" y="1508"/>
                    </a:lnTo>
                    <a:lnTo>
                      <a:pt x="754" y="1546"/>
                    </a:lnTo>
                    <a:lnTo>
                      <a:pt x="905" y="1508"/>
                    </a:lnTo>
                    <a:lnTo>
                      <a:pt x="1056" y="1470"/>
                    </a:lnTo>
                    <a:lnTo>
                      <a:pt x="1169" y="1395"/>
                    </a:lnTo>
                    <a:lnTo>
                      <a:pt x="1282" y="1319"/>
                    </a:lnTo>
                    <a:lnTo>
                      <a:pt x="1395" y="1206"/>
                    </a:lnTo>
                    <a:lnTo>
                      <a:pt x="1470" y="1056"/>
                    </a:lnTo>
                    <a:lnTo>
                      <a:pt x="1508" y="942"/>
                    </a:lnTo>
                    <a:lnTo>
                      <a:pt x="1508" y="792"/>
                    </a:lnTo>
                    <a:lnTo>
                      <a:pt x="1508" y="641"/>
                    </a:lnTo>
                    <a:lnTo>
                      <a:pt x="1470" y="490"/>
                    </a:lnTo>
                    <a:lnTo>
                      <a:pt x="1395" y="339"/>
                    </a:lnTo>
                    <a:lnTo>
                      <a:pt x="1282" y="226"/>
                    </a:lnTo>
                    <a:lnTo>
                      <a:pt x="1169" y="151"/>
                    </a:lnTo>
                    <a:lnTo>
                      <a:pt x="1056" y="75"/>
                    </a:lnTo>
                    <a:lnTo>
                      <a:pt x="905" y="38"/>
                    </a:lnTo>
                    <a:lnTo>
                      <a:pt x="754"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3" name="Google Shape;813;p148"/>
              <p:cNvSpPr/>
              <p:nvPr/>
            </p:nvSpPr>
            <p:spPr>
              <a:xfrm>
                <a:off x="4160575" y="982500"/>
                <a:ext cx="37725" cy="38650"/>
              </a:xfrm>
              <a:custGeom>
                <a:avLst/>
                <a:gdLst/>
                <a:ahLst/>
                <a:cxnLst/>
                <a:rect l="l" t="t" r="r" b="b"/>
                <a:pathLst>
                  <a:path w="1509" h="1546" extrusionOk="0">
                    <a:moveTo>
                      <a:pt x="755" y="0"/>
                    </a:moveTo>
                    <a:lnTo>
                      <a:pt x="604" y="38"/>
                    </a:lnTo>
                    <a:lnTo>
                      <a:pt x="453" y="75"/>
                    </a:lnTo>
                    <a:lnTo>
                      <a:pt x="340" y="151"/>
                    </a:lnTo>
                    <a:lnTo>
                      <a:pt x="227" y="226"/>
                    </a:lnTo>
                    <a:lnTo>
                      <a:pt x="114" y="339"/>
                    </a:lnTo>
                    <a:lnTo>
                      <a:pt x="38" y="490"/>
                    </a:lnTo>
                    <a:lnTo>
                      <a:pt x="1" y="641"/>
                    </a:lnTo>
                    <a:lnTo>
                      <a:pt x="1" y="792"/>
                    </a:lnTo>
                    <a:lnTo>
                      <a:pt x="1" y="942"/>
                    </a:lnTo>
                    <a:lnTo>
                      <a:pt x="38" y="1056"/>
                    </a:lnTo>
                    <a:lnTo>
                      <a:pt x="114" y="1206"/>
                    </a:lnTo>
                    <a:lnTo>
                      <a:pt x="227" y="1319"/>
                    </a:lnTo>
                    <a:lnTo>
                      <a:pt x="340" y="1395"/>
                    </a:lnTo>
                    <a:lnTo>
                      <a:pt x="453" y="1470"/>
                    </a:lnTo>
                    <a:lnTo>
                      <a:pt x="604" y="1508"/>
                    </a:lnTo>
                    <a:lnTo>
                      <a:pt x="755" y="1546"/>
                    </a:lnTo>
                    <a:lnTo>
                      <a:pt x="905" y="1508"/>
                    </a:lnTo>
                    <a:lnTo>
                      <a:pt x="1056" y="1470"/>
                    </a:lnTo>
                    <a:lnTo>
                      <a:pt x="1169" y="1395"/>
                    </a:lnTo>
                    <a:lnTo>
                      <a:pt x="1282" y="1319"/>
                    </a:lnTo>
                    <a:lnTo>
                      <a:pt x="1395" y="1206"/>
                    </a:lnTo>
                    <a:lnTo>
                      <a:pt x="1471" y="1056"/>
                    </a:lnTo>
                    <a:lnTo>
                      <a:pt x="1509" y="942"/>
                    </a:lnTo>
                    <a:lnTo>
                      <a:pt x="1509" y="792"/>
                    </a:lnTo>
                    <a:lnTo>
                      <a:pt x="1509" y="641"/>
                    </a:lnTo>
                    <a:lnTo>
                      <a:pt x="1471" y="490"/>
                    </a:lnTo>
                    <a:lnTo>
                      <a:pt x="1395" y="339"/>
                    </a:lnTo>
                    <a:lnTo>
                      <a:pt x="1282" y="226"/>
                    </a:lnTo>
                    <a:lnTo>
                      <a:pt x="1169" y="151"/>
                    </a:lnTo>
                    <a:lnTo>
                      <a:pt x="1056" y="75"/>
                    </a:lnTo>
                    <a:lnTo>
                      <a:pt x="905" y="38"/>
                    </a:lnTo>
                    <a:lnTo>
                      <a:pt x="755"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4" name="Google Shape;814;p148"/>
              <p:cNvSpPr/>
              <p:nvPr/>
            </p:nvSpPr>
            <p:spPr>
              <a:xfrm>
                <a:off x="7256525" y="1005100"/>
                <a:ext cx="36775" cy="36775"/>
              </a:xfrm>
              <a:custGeom>
                <a:avLst/>
                <a:gdLst/>
                <a:ahLst/>
                <a:cxnLst/>
                <a:rect l="l" t="t" r="r" b="b"/>
                <a:pathLst>
                  <a:path w="1471" h="1471" extrusionOk="0">
                    <a:moveTo>
                      <a:pt x="603" y="1"/>
                    </a:moveTo>
                    <a:lnTo>
                      <a:pt x="453" y="38"/>
                    </a:lnTo>
                    <a:lnTo>
                      <a:pt x="339" y="114"/>
                    </a:lnTo>
                    <a:lnTo>
                      <a:pt x="226" y="227"/>
                    </a:lnTo>
                    <a:lnTo>
                      <a:pt x="113" y="340"/>
                    </a:lnTo>
                    <a:lnTo>
                      <a:pt x="76" y="453"/>
                    </a:lnTo>
                    <a:lnTo>
                      <a:pt x="0" y="604"/>
                    </a:lnTo>
                    <a:lnTo>
                      <a:pt x="0" y="755"/>
                    </a:lnTo>
                    <a:lnTo>
                      <a:pt x="0" y="906"/>
                    </a:lnTo>
                    <a:lnTo>
                      <a:pt x="76" y="1019"/>
                    </a:lnTo>
                    <a:lnTo>
                      <a:pt x="113" y="1169"/>
                    </a:lnTo>
                    <a:lnTo>
                      <a:pt x="226" y="1282"/>
                    </a:lnTo>
                    <a:lnTo>
                      <a:pt x="339" y="1358"/>
                    </a:lnTo>
                    <a:lnTo>
                      <a:pt x="453" y="1433"/>
                    </a:lnTo>
                    <a:lnTo>
                      <a:pt x="603" y="1471"/>
                    </a:lnTo>
                    <a:lnTo>
                      <a:pt x="905" y="1471"/>
                    </a:lnTo>
                    <a:lnTo>
                      <a:pt x="1018" y="1433"/>
                    </a:lnTo>
                    <a:lnTo>
                      <a:pt x="1169" y="1358"/>
                    </a:lnTo>
                    <a:lnTo>
                      <a:pt x="1282" y="1282"/>
                    </a:lnTo>
                    <a:lnTo>
                      <a:pt x="1357" y="1169"/>
                    </a:lnTo>
                    <a:lnTo>
                      <a:pt x="1433" y="1019"/>
                    </a:lnTo>
                    <a:lnTo>
                      <a:pt x="1470" y="906"/>
                    </a:lnTo>
                    <a:lnTo>
                      <a:pt x="1470" y="755"/>
                    </a:lnTo>
                    <a:lnTo>
                      <a:pt x="1470" y="604"/>
                    </a:lnTo>
                    <a:lnTo>
                      <a:pt x="1433" y="453"/>
                    </a:lnTo>
                    <a:lnTo>
                      <a:pt x="1357" y="340"/>
                    </a:lnTo>
                    <a:lnTo>
                      <a:pt x="1282" y="227"/>
                    </a:lnTo>
                    <a:lnTo>
                      <a:pt x="1169" y="114"/>
                    </a:lnTo>
                    <a:lnTo>
                      <a:pt x="1018" y="38"/>
                    </a:lnTo>
                    <a:lnTo>
                      <a:pt x="905"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5" name="Google Shape;815;p148"/>
              <p:cNvSpPr/>
              <p:nvPr/>
            </p:nvSpPr>
            <p:spPr>
              <a:xfrm>
                <a:off x="7199025" y="1760000"/>
                <a:ext cx="36775" cy="37725"/>
              </a:xfrm>
              <a:custGeom>
                <a:avLst/>
                <a:gdLst/>
                <a:ahLst/>
                <a:cxnLst/>
                <a:rect l="l" t="t" r="r" b="b"/>
                <a:pathLst>
                  <a:path w="1471" h="1509" extrusionOk="0">
                    <a:moveTo>
                      <a:pt x="755" y="1"/>
                    </a:moveTo>
                    <a:lnTo>
                      <a:pt x="604" y="38"/>
                    </a:lnTo>
                    <a:lnTo>
                      <a:pt x="453" y="76"/>
                    </a:lnTo>
                    <a:lnTo>
                      <a:pt x="340" y="151"/>
                    </a:lnTo>
                    <a:lnTo>
                      <a:pt x="227" y="227"/>
                    </a:lnTo>
                    <a:lnTo>
                      <a:pt x="114" y="340"/>
                    </a:lnTo>
                    <a:lnTo>
                      <a:pt x="38" y="453"/>
                    </a:lnTo>
                    <a:lnTo>
                      <a:pt x="1" y="604"/>
                    </a:lnTo>
                    <a:lnTo>
                      <a:pt x="1" y="755"/>
                    </a:lnTo>
                    <a:lnTo>
                      <a:pt x="1" y="905"/>
                    </a:lnTo>
                    <a:lnTo>
                      <a:pt x="38" y="1056"/>
                    </a:lnTo>
                    <a:lnTo>
                      <a:pt x="114" y="1169"/>
                    </a:lnTo>
                    <a:lnTo>
                      <a:pt x="227" y="1282"/>
                    </a:lnTo>
                    <a:lnTo>
                      <a:pt x="340" y="1358"/>
                    </a:lnTo>
                    <a:lnTo>
                      <a:pt x="453" y="1433"/>
                    </a:lnTo>
                    <a:lnTo>
                      <a:pt x="604" y="1471"/>
                    </a:lnTo>
                    <a:lnTo>
                      <a:pt x="755" y="1508"/>
                    </a:lnTo>
                    <a:lnTo>
                      <a:pt x="905" y="1471"/>
                    </a:lnTo>
                    <a:lnTo>
                      <a:pt x="1018" y="1433"/>
                    </a:lnTo>
                    <a:lnTo>
                      <a:pt x="1169" y="1358"/>
                    </a:lnTo>
                    <a:lnTo>
                      <a:pt x="1282" y="1282"/>
                    </a:lnTo>
                    <a:lnTo>
                      <a:pt x="1358" y="1169"/>
                    </a:lnTo>
                    <a:lnTo>
                      <a:pt x="1433" y="1056"/>
                    </a:lnTo>
                    <a:lnTo>
                      <a:pt x="1471" y="905"/>
                    </a:lnTo>
                    <a:lnTo>
                      <a:pt x="1471" y="755"/>
                    </a:lnTo>
                    <a:lnTo>
                      <a:pt x="1471" y="604"/>
                    </a:lnTo>
                    <a:lnTo>
                      <a:pt x="1433" y="453"/>
                    </a:lnTo>
                    <a:lnTo>
                      <a:pt x="1358" y="340"/>
                    </a:lnTo>
                    <a:lnTo>
                      <a:pt x="1282" y="227"/>
                    </a:lnTo>
                    <a:lnTo>
                      <a:pt x="1169" y="151"/>
                    </a:lnTo>
                    <a:lnTo>
                      <a:pt x="1018" y="76"/>
                    </a:lnTo>
                    <a:lnTo>
                      <a:pt x="905" y="38"/>
                    </a:lnTo>
                    <a:lnTo>
                      <a:pt x="755"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6" name="Google Shape;816;p148"/>
              <p:cNvSpPr/>
              <p:nvPr/>
            </p:nvSpPr>
            <p:spPr>
              <a:xfrm>
                <a:off x="7324375" y="1283125"/>
                <a:ext cx="36775" cy="36775"/>
              </a:xfrm>
              <a:custGeom>
                <a:avLst/>
                <a:gdLst/>
                <a:ahLst/>
                <a:cxnLst/>
                <a:rect l="l" t="t" r="r" b="b"/>
                <a:pathLst>
                  <a:path w="1471" h="1471" extrusionOk="0">
                    <a:moveTo>
                      <a:pt x="754" y="1"/>
                    </a:moveTo>
                    <a:lnTo>
                      <a:pt x="604" y="38"/>
                    </a:lnTo>
                    <a:lnTo>
                      <a:pt x="453" y="76"/>
                    </a:lnTo>
                    <a:lnTo>
                      <a:pt x="340" y="151"/>
                    </a:lnTo>
                    <a:lnTo>
                      <a:pt x="227" y="227"/>
                    </a:lnTo>
                    <a:lnTo>
                      <a:pt x="151" y="340"/>
                    </a:lnTo>
                    <a:lnTo>
                      <a:pt x="76" y="453"/>
                    </a:lnTo>
                    <a:lnTo>
                      <a:pt x="38" y="604"/>
                    </a:lnTo>
                    <a:lnTo>
                      <a:pt x="0" y="755"/>
                    </a:lnTo>
                    <a:lnTo>
                      <a:pt x="38" y="905"/>
                    </a:lnTo>
                    <a:lnTo>
                      <a:pt x="76" y="1056"/>
                    </a:lnTo>
                    <a:lnTo>
                      <a:pt x="151" y="1169"/>
                    </a:lnTo>
                    <a:lnTo>
                      <a:pt x="227" y="1282"/>
                    </a:lnTo>
                    <a:lnTo>
                      <a:pt x="340" y="1358"/>
                    </a:lnTo>
                    <a:lnTo>
                      <a:pt x="453" y="1433"/>
                    </a:lnTo>
                    <a:lnTo>
                      <a:pt x="604" y="1471"/>
                    </a:lnTo>
                    <a:lnTo>
                      <a:pt x="905" y="1471"/>
                    </a:lnTo>
                    <a:lnTo>
                      <a:pt x="1018" y="1433"/>
                    </a:lnTo>
                    <a:lnTo>
                      <a:pt x="1169" y="1358"/>
                    </a:lnTo>
                    <a:lnTo>
                      <a:pt x="1282" y="1282"/>
                    </a:lnTo>
                    <a:lnTo>
                      <a:pt x="1358" y="1169"/>
                    </a:lnTo>
                    <a:lnTo>
                      <a:pt x="1433" y="1056"/>
                    </a:lnTo>
                    <a:lnTo>
                      <a:pt x="1471" y="905"/>
                    </a:lnTo>
                    <a:lnTo>
                      <a:pt x="1471" y="755"/>
                    </a:lnTo>
                    <a:lnTo>
                      <a:pt x="1471" y="604"/>
                    </a:lnTo>
                    <a:lnTo>
                      <a:pt x="1433" y="453"/>
                    </a:lnTo>
                    <a:lnTo>
                      <a:pt x="1358" y="340"/>
                    </a:lnTo>
                    <a:lnTo>
                      <a:pt x="1282" y="227"/>
                    </a:lnTo>
                    <a:lnTo>
                      <a:pt x="1169" y="151"/>
                    </a:lnTo>
                    <a:lnTo>
                      <a:pt x="1018" y="76"/>
                    </a:lnTo>
                    <a:lnTo>
                      <a:pt x="905" y="38"/>
                    </a:lnTo>
                    <a:lnTo>
                      <a:pt x="754"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7" name="Google Shape;817;p148"/>
              <p:cNvSpPr/>
              <p:nvPr/>
            </p:nvSpPr>
            <p:spPr>
              <a:xfrm>
                <a:off x="5206700" y="972125"/>
                <a:ext cx="33950" cy="33950"/>
              </a:xfrm>
              <a:custGeom>
                <a:avLst/>
                <a:gdLst/>
                <a:ahLst/>
                <a:cxnLst/>
                <a:rect l="l" t="t" r="r" b="b"/>
                <a:pathLst>
                  <a:path w="1358" h="1358" extrusionOk="0">
                    <a:moveTo>
                      <a:pt x="528" y="0"/>
                    </a:moveTo>
                    <a:lnTo>
                      <a:pt x="415" y="38"/>
                    </a:lnTo>
                    <a:lnTo>
                      <a:pt x="302" y="113"/>
                    </a:lnTo>
                    <a:lnTo>
                      <a:pt x="189" y="189"/>
                    </a:lnTo>
                    <a:lnTo>
                      <a:pt x="113" y="302"/>
                    </a:lnTo>
                    <a:lnTo>
                      <a:pt x="76" y="415"/>
                    </a:lnTo>
                    <a:lnTo>
                      <a:pt x="38" y="528"/>
                    </a:lnTo>
                    <a:lnTo>
                      <a:pt x="0" y="679"/>
                    </a:lnTo>
                    <a:lnTo>
                      <a:pt x="38" y="792"/>
                    </a:lnTo>
                    <a:lnTo>
                      <a:pt x="76" y="943"/>
                    </a:lnTo>
                    <a:lnTo>
                      <a:pt x="113" y="1056"/>
                    </a:lnTo>
                    <a:lnTo>
                      <a:pt x="189" y="1131"/>
                    </a:lnTo>
                    <a:lnTo>
                      <a:pt x="302" y="1244"/>
                    </a:lnTo>
                    <a:lnTo>
                      <a:pt x="415" y="1282"/>
                    </a:lnTo>
                    <a:lnTo>
                      <a:pt x="528" y="1320"/>
                    </a:lnTo>
                    <a:lnTo>
                      <a:pt x="679" y="1357"/>
                    </a:lnTo>
                    <a:lnTo>
                      <a:pt x="830" y="1320"/>
                    </a:lnTo>
                    <a:lnTo>
                      <a:pt x="943" y="1282"/>
                    </a:lnTo>
                    <a:lnTo>
                      <a:pt x="1056" y="1244"/>
                    </a:lnTo>
                    <a:lnTo>
                      <a:pt x="1169" y="1131"/>
                    </a:lnTo>
                    <a:lnTo>
                      <a:pt x="1244" y="1056"/>
                    </a:lnTo>
                    <a:lnTo>
                      <a:pt x="1320" y="943"/>
                    </a:lnTo>
                    <a:lnTo>
                      <a:pt x="1357" y="792"/>
                    </a:lnTo>
                    <a:lnTo>
                      <a:pt x="1357" y="679"/>
                    </a:lnTo>
                    <a:lnTo>
                      <a:pt x="1357" y="528"/>
                    </a:lnTo>
                    <a:lnTo>
                      <a:pt x="1320" y="415"/>
                    </a:lnTo>
                    <a:lnTo>
                      <a:pt x="1244" y="302"/>
                    </a:lnTo>
                    <a:lnTo>
                      <a:pt x="1169" y="189"/>
                    </a:lnTo>
                    <a:lnTo>
                      <a:pt x="1056" y="113"/>
                    </a:lnTo>
                    <a:lnTo>
                      <a:pt x="943" y="38"/>
                    </a:lnTo>
                    <a:lnTo>
                      <a:pt x="830"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8" name="Google Shape;818;p148"/>
              <p:cNvSpPr/>
              <p:nvPr/>
            </p:nvSpPr>
            <p:spPr>
              <a:xfrm>
                <a:off x="4808050" y="972125"/>
                <a:ext cx="33950" cy="33950"/>
              </a:xfrm>
              <a:custGeom>
                <a:avLst/>
                <a:gdLst/>
                <a:ahLst/>
                <a:cxnLst/>
                <a:rect l="l" t="t" r="r" b="b"/>
                <a:pathLst>
                  <a:path w="1358" h="1358" extrusionOk="0">
                    <a:moveTo>
                      <a:pt x="528" y="0"/>
                    </a:moveTo>
                    <a:lnTo>
                      <a:pt x="415" y="38"/>
                    </a:lnTo>
                    <a:lnTo>
                      <a:pt x="302" y="113"/>
                    </a:lnTo>
                    <a:lnTo>
                      <a:pt x="189" y="189"/>
                    </a:lnTo>
                    <a:lnTo>
                      <a:pt x="113" y="302"/>
                    </a:lnTo>
                    <a:lnTo>
                      <a:pt x="38" y="415"/>
                    </a:lnTo>
                    <a:lnTo>
                      <a:pt x="0" y="528"/>
                    </a:lnTo>
                    <a:lnTo>
                      <a:pt x="0" y="679"/>
                    </a:lnTo>
                    <a:lnTo>
                      <a:pt x="0" y="792"/>
                    </a:lnTo>
                    <a:lnTo>
                      <a:pt x="38" y="943"/>
                    </a:lnTo>
                    <a:lnTo>
                      <a:pt x="113" y="1056"/>
                    </a:lnTo>
                    <a:lnTo>
                      <a:pt x="189" y="1131"/>
                    </a:lnTo>
                    <a:lnTo>
                      <a:pt x="302" y="1244"/>
                    </a:lnTo>
                    <a:lnTo>
                      <a:pt x="415" y="1282"/>
                    </a:lnTo>
                    <a:lnTo>
                      <a:pt x="528" y="1320"/>
                    </a:lnTo>
                    <a:lnTo>
                      <a:pt x="679" y="1357"/>
                    </a:lnTo>
                    <a:lnTo>
                      <a:pt x="792" y="1320"/>
                    </a:lnTo>
                    <a:lnTo>
                      <a:pt x="943" y="1282"/>
                    </a:lnTo>
                    <a:lnTo>
                      <a:pt x="1056" y="1244"/>
                    </a:lnTo>
                    <a:lnTo>
                      <a:pt x="1169" y="1131"/>
                    </a:lnTo>
                    <a:lnTo>
                      <a:pt x="1244" y="1056"/>
                    </a:lnTo>
                    <a:lnTo>
                      <a:pt x="1282" y="943"/>
                    </a:lnTo>
                    <a:lnTo>
                      <a:pt x="1319" y="792"/>
                    </a:lnTo>
                    <a:lnTo>
                      <a:pt x="1357" y="679"/>
                    </a:lnTo>
                    <a:lnTo>
                      <a:pt x="1319" y="528"/>
                    </a:lnTo>
                    <a:lnTo>
                      <a:pt x="1282" y="415"/>
                    </a:lnTo>
                    <a:lnTo>
                      <a:pt x="1244" y="302"/>
                    </a:lnTo>
                    <a:lnTo>
                      <a:pt x="1169" y="189"/>
                    </a:lnTo>
                    <a:lnTo>
                      <a:pt x="1056" y="113"/>
                    </a:lnTo>
                    <a:lnTo>
                      <a:pt x="943" y="38"/>
                    </a:lnTo>
                    <a:lnTo>
                      <a:pt x="792"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19" name="Google Shape;819;p148"/>
              <p:cNvSpPr/>
              <p:nvPr/>
            </p:nvSpPr>
            <p:spPr>
              <a:xfrm>
                <a:off x="6403600" y="972125"/>
                <a:ext cx="33950" cy="33950"/>
              </a:xfrm>
              <a:custGeom>
                <a:avLst/>
                <a:gdLst/>
                <a:ahLst/>
                <a:cxnLst/>
                <a:rect l="l" t="t" r="r" b="b"/>
                <a:pathLst>
                  <a:path w="1358" h="1358" extrusionOk="0">
                    <a:moveTo>
                      <a:pt x="528" y="0"/>
                    </a:moveTo>
                    <a:lnTo>
                      <a:pt x="415" y="38"/>
                    </a:lnTo>
                    <a:lnTo>
                      <a:pt x="302" y="113"/>
                    </a:lnTo>
                    <a:lnTo>
                      <a:pt x="189" y="189"/>
                    </a:lnTo>
                    <a:lnTo>
                      <a:pt x="114" y="302"/>
                    </a:lnTo>
                    <a:lnTo>
                      <a:pt x="38" y="415"/>
                    </a:lnTo>
                    <a:lnTo>
                      <a:pt x="1" y="528"/>
                    </a:lnTo>
                    <a:lnTo>
                      <a:pt x="1" y="679"/>
                    </a:lnTo>
                    <a:lnTo>
                      <a:pt x="1" y="792"/>
                    </a:lnTo>
                    <a:lnTo>
                      <a:pt x="38" y="943"/>
                    </a:lnTo>
                    <a:lnTo>
                      <a:pt x="114" y="1056"/>
                    </a:lnTo>
                    <a:lnTo>
                      <a:pt x="189" y="1131"/>
                    </a:lnTo>
                    <a:lnTo>
                      <a:pt x="302" y="1244"/>
                    </a:lnTo>
                    <a:lnTo>
                      <a:pt x="415" y="1282"/>
                    </a:lnTo>
                    <a:lnTo>
                      <a:pt x="528" y="1320"/>
                    </a:lnTo>
                    <a:lnTo>
                      <a:pt x="679" y="1357"/>
                    </a:lnTo>
                    <a:lnTo>
                      <a:pt x="792" y="1320"/>
                    </a:lnTo>
                    <a:lnTo>
                      <a:pt x="943" y="1282"/>
                    </a:lnTo>
                    <a:lnTo>
                      <a:pt x="1056" y="1244"/>
                    </a:lnTo>
                    <a:lnTo>
                      <a:pt x="1132" y="1131"/>
                    </a:lnTo>
                    <a:lnTo>
                      <a:pt x="1245" y="1056"/>
                    </a:lnTo>
                    <a:lnTo>
                      <a:pt x="1282" y="943"/>
                    </a:lnTo>
                    <a:lnTo>
                      <a:pt x="1320" y="792"/>
                    </a:lnTo>
                    <a:lnTo>
                      <a:pt x="1358" y="679"/>
                    </a:lnTo>
                    <a:lnTo>
                      <a:pt x="1320" y="528"/>
                    </a:lnTo>
                    <a:lnTo>
                      <a:pt x="1282" y="415"/>
                    </a:lnTo>
                    <a:lnTo>
                      <a:pt x="1245" y="302"/>
                    </a:lnTo>
                    <a:lnTo>
                      <a:pt x="1132" y="189"/>
                    </a:lnTo>
                    <a:lnTo>
                      <a:pt x="1056" y="113"/>
                    </a:lnTo>
                    <a:lnTo>
                      <a:pt x="943" y="38"/>
                    </a:lnTo>
                    <a:lnTo>
                      <a:pt x="792"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0" name="Google Shape;820;p148"/>
              <p:cNvSpPr/>
              <p:nvPr/>
            </p:nvSpPr>
            <p:spPr>
              <a:xfrm>
                <a:off x="5605350" y="972125"/>
                <a:ext cx="33950" cy="33950"/>
              </a:xfrm>
              <a:custGeom>
                <a:avLst/>
                <a:gdLst/>
                <a:ahLst/>
                <a:cxnLst/>
                <a:rect l="l" t="t" r="r" b="b"/>
                <a:pathLst>
                  <a:path w="1358" h="1358" extrusionOk="0">
                    <a:moveTo>
                      <a:pt x="566" y="0"/>
                    </a:moveTo>
                    <a:lnTo>
                      <a:pt x="415" y="38"/>
                    </a:lnTo>
                    <a:lnTo>
                      <a:pt x="302" y="113"/>
                    </a:lnTo>
                    <a:lnTo>
                      <a:pt x="227" y="189"/>
                    </a:lnTo>
                    <a:lnTo>
                      <a:pt x="114" y="302"/>
                    </a:lnTo>
                    <a:lnTo>
                      <a:pt x="76" y="415"/>
                    </a:lnTo>
                    <a:lnTo>
                      <a:pt x="38" y="528"/>
                    </a:lnTo>
                    <a:lnTo>
                      <a:pt x="0" y="679"/>
                    </a:lnTo>
                    <a:lnTo>
                      <a:pt x="38" y="792"/>
                    </a:lnTo>
                    <a:lnTo>
                      <a:pt x="76" y="943"/>
                    </a:lnTo>
                    <a:lnTo>
                      <a:pt x="114" y="1056"/>
                    </a:lnTo>
                    <a:lnTo>
                      <a:pt x="227" y="1131"/>
                    </a:lnTo>
                    <a:lnTo>
                      <a:pt x="302" y="1244"/>
                    </a:lnTo>
                    <a:lnTo>
                      <a:pt x="415" y="1282"/>
                    </a:lnTo>
                    <a:lnTo>
                      <a:pt x="566" y="1320"/>
                    </a:lnTo>
                    <a:lnTo>
                      <a:pt x="679" y="1357"/>
                    </a:lnTo>
                    <a:lnTo>
                      <a:pt x="830" y="1320"/>
                    </a:lnTo>
                    <a:lnTo>
                      <a:pt x="943" y="1282"/>
                    </a:lnTo>
                    <a:lnTo>
                      <a:pt x="1056" y="1244"/>
                    </a:lnTo>
                    <a:lnTo>
                      <a:pt x="1169" y="1131"/>
                    </a:lnTo>
                    <a:lnTo>
                      <a:pt x="1245" y="1056"/>
                    </a:lnTo>
                    <a:lnTo>
                      <a:pt x="1320" y="943"/>
                    </a:lnTo>
                    <a:lnTo>
                      <a:pt x="1358" y="792"/>
                    </a:lnTo>
                    <a:lnTo>
                      <a:pt x="1358" y="679"/>
                    </a:lnTo>
                    <a:lnTo>
                      <a:pt x="1358" y="528"/>
                    </a:lnTo>
                    <a:lnTo>
                      <a:pt x="1320" y="415"/>
                    </a:lnTo>
                    <a:lnTo>
                      <a:pt x="1245" y="302"/>
                    </a:lnTo>
                    <a:lnTo>
                      <a:pt x="1169" y="189"/>
                    </a:lnTo>
                    <a:lnTo>
                      <a:pt x="1056" y="113"/>
                    </a:lnTo>
                    <a:lnTo>
                      <a:pt x="943" y="38"/>
                    </a:lnTo>
                    <a:lnTo>
                      <a:pt x="830"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1" name="Google Shape;821;p148"/>
              <p:cNvSpPr/>
              <p:nvPr/>
            </p:nvSpPr>
            <p:spPr>
              <a:xfrm>
                <a:off x="4409375" y="972125"/>
                <a:ext cx="33950" cy="33950"/>
              </a:xfrm>
              <a:custGeom>
                <a:avLst/>
                <a:gdLst/>
                <a:ahLst/>
                <a:cxnLst/>
                <a:rect l="l" t="t" r="r" b="b"/>
                <a:pathLst>
                  <a:path w="1358" h="1358" extrusionOk="0">
                    <a:moveTo>
                      <a:pt x="529" y="0"/>
                    </a:moveTo>
                    <a:lnTo>
                      <a:pt x="416" y="38"/>
                    </a:lnTo>
                    <a:lnTo>
                      <a:pt x="302" y="113"/>
                    </a:lnTo>
                    <a:lnTo>
                      <a:pt x="189" y="189"/>
                    </a:lnTo>
                    <a:lnTo>
                      <a:pt x="114" y="302"/>
                    </a:lnTo>
                    <a:lnTo>
                      <a:pt x="39" y="415"/>
                    </a:lnTo>
                    <a:lnTo>
                      <a:pt x="1" y="528"/>
                    </a:lnTo>
                    <a:lnTo>
                      <a:pt x="1" y="679"/>
                    </a:lnTo>
                    <a:lnTo>
                      <a:pt x="1" y="792"/>
                    </a:lnTo>
                    <a:lnTo>
                      <a:pt x="39" y="943"/>
                    </a:lnTo>
                    <a:lnTo>
                      <a:pt x="114" y="1056"/>
                    </a:lnTo>
                    <a:lnTo>
                      <a:pt x="189" y="1131"/>
                    </a:lnTo>
                    <a:lnTo>
                      <a:pt x="302" y="1244"/>
                    </a:lnTo>
                    <a:lnTo>
                      <a:pt x="416" y="1282"/>
                    </a:lnTo>
                    <a:lnTo>
                      <a:pt x="529" y="1320"/>
                    </a:lnTo>
                    <a:lnTo>
                      <a:pt x="679" y="1357"/>
                    </a:lnTo>
                    <a:lnTo>
                      <a:pt x="793" y="1320"/>
                    </a:lnTo>
                    <a:lnTo>
                      <a:pt x="943" y="1282"/>
                    </a:lnTo>
                    <a:lnTo>
                      <a:pt x="1056" y="1244"/>
                    </a:lnTo>
                    <a:lnTo>
                      <a:pt x="1132" y="1131"/>
                    </a:lnTo>
                    <a:lnTo>
                      <a:pt x="1207" y="1056"/>
                    </a:lnTo>
                    <a:lnTo>
                      <a:pt x="1283" y="943"/>
                    </a:lnTo>
                    <a:lnTo>
                      <a:pt x="1320" y="792"/>
                    </a:lnTo>
                    <a:lnTo>
                      <a:pt x="1358" y="679"/>
                    </a:lnTo>
                    <a:lnTo>
                      <a:pt x="1320" y="528"/>
                    </a:lnTo>
                    <a:lnTo>
                      <a:pt x="1283" y="415"/>
                    </a:lnTo>
                    <a:lnTo>
                      <a:pt x="1207" y="302"/>
                    </a:lnTo>
                    <a:lnTo>
                      <a:pt x="1132" y="189"/>
                    </a:lnTo>
                    <a:lnTo>
                      <a:pt x="1056" y="113"/>
                    </a:lnTo>
                    <a:lnTo>
                      <a:pt x="943" y="38"/>
                    </a:lnTo>
                    <a:lnTo>
                      <a:pt x="793"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2" name="Google Shape;822;p148"/>
              <p:cNvSpPr/>
              <p:nvPr/>
            </p:nvSpPr>
            <p:spPr>
              <a:xfrm>
                <a:off x="4009775" y="972125"/>
                <a:ext cx="33975" cy="33950"/>
              </a:xfrm>
              <a:custGeom>
                <a:avLst/>
                <a:gdLst/>
                <a:ahLst/>
                <a:cxnLst/>
                <a:rect l="l" t="t" r="r" b="b"/>
                <a:pathLst>
                  <a:path w="1359" h="1358" extrusionOk="0">
                    <a:moveTo>
                      <a:pt x="566" y="0"/>
                    </a:moveTo>
                    <a:lnTo>
                      <a:pt x="416" y="38"/>
                    </a:lnTo>
                    <a:lnTo>
                      <a:pt x="303" y="113"/>
                    </a:lnTo>
                    <a:lnTo>
                      <a:pt x="227" y="189"/>
                    </a:lnTo>
                    <a:lnTo>
                      <a:pt x="152" y="302"/>
                    </a:lnTo>
                    <a:lnTo>
                      <a:pt x="76" y="415"/>
                    </a:lnTo>
                    <a:lnTo>
                      <a:pt x="39" y="528"/>
                    </a:lnTo>
                    <a:lnTo>
                      <a:pt x="1" y="679"/>
                    </a:lnTo>
                    <a:lnTo>
                      <a:pt x="39" y="792"/>
                    </a:lnTo>
                    <a:lnTo>
                      <a:pt x="76" y="943"/>
                    </a:lnTo>
                    <a:lnTo>
                      <a:pt x="152" y="1056"/>
                    </a:lnTo>
                    <a:lnTo>
                      <a:pt x="227" y="1131"/>
                    </a:lnTo>
                    <a:lnTo>
                      <a:pt x="303" y="1244"/>
                    </a:lnTo>
                    <a:lnTo>
                      <a:pt x="416" y="1282"/>
                    </a:lnTo>
                    <a:lnTo>
                      <a:pt x="566" y="1320"/>
                    </a:lnTo>
                    <a:lnTo>
                      <a:pt x="680" y="1357"/>
                    </a:lnTo>
                    <a:lnTo>
                      <a:pt x="830" y="1320"/>
                    </a:lnTo>
                    <a:lnTo>
                      <a:pt x="943" y="1282"/>
                    </a:lnTo>
                    <a:lnTo>
                      <a:pt x="1057" y="1244"/>
                    </a:lnTo>
                    <a:lnTo>
                      <a:pt x="1170" y="1131"/>
                    </a:lnTo>
                    <a:lnTo>
                      <a:pt x="1245" y="1056"/>
                    </a:lnTo>
                    <a:lnTo>
                      <a:pt x="1320" y="943"/>
                    </a:lnTo>
                    <a:lnTo>
                      <a:pt x="1358" y="792"/>
                    </a:lnTo>
                    <a:lnTo>
                      <a:pt x="1358" y="679"/>
                    </a:lnTo>
                    <a:lnTo>
                      <a:pt x="1358" y="528"/>
                    </a:lnTo>
                    <a:lnTo>
                      <a:pt x="1320" y="415"/>
                    </a:lnTo>
                    <a:lnTo>
                      <a:pt x="1245" y="302"/>
                    </a:lnTo>
                    <a:lnTo>
                      <a:pt x="1170" y="189"/>
                    </a:lnTo>
                    <a:lnTo>
                      <a:pt x="1057" y="113"/>
                    </a:lnTo>
                    <a:lnTo>
                      <a:pt x="943" y="38"/>
                    </a:lnTo>
                    <a:lnTo>
                      <a:pt x="830"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3" name="Google Shape;823;p148"/>
              <p:cNvSpPr/>
              <p:nvPr/>
            </p:nvSpPr>
            <p:spPr>
              <a:xfrm>
                <a:off x="6802250" y="972125"/>
                <a:ext cx="33950" cy="33950"/>
              </a:xfrm>
              <a:custGeom>
                <a:avLst/>
                <a:gdLst/>
                <a:ahLst/>
                <a:cxnLst/>
                <a:rect l="l" t="t" r="r" b="b"/>
                <a:pathLst>
                  <a:path w="1358" h="1358" extrusionOk="0">
                    <a:moveTo>
                      <a:pt x="529" y="0"/>
                    </a:moveTo>
                    <a:lnTo>
                      <a:pt x="415" y="38"/>
                    </a:lnTo>
                    <a:lnTo>
                      <a:pt x="302" y="113"/>
                    </a:lnTo>
                    <a:lnTo>
                      <a:pt x="189" y="189"/>
                    </a:lnTo>
                    <a:lnTo>
                      <a:pt x="114" y="302"/>
                    </a:lnTo>
                    <a:lnTo>
                      <a:pt x="76" y="415"/>
                    </a:lnTo>
                    <a:lnTo>
                      <a:pt x="1" y="528"/>
                    </a:lnTo>
                    <a:lnTo>
                      <a:pt x="1" y="679"/>
                    </a:lnTo>
                    <a:lnTo>
                      <a:pt x="1" y="792"/>
                    </a:lnTo>
                    <a:lnTo>
                      <a:pt x="76" y="943"/>
                    </a:lnTo>
                    <a:lnTo>
                      <a:pt x="114" y="1056"/>
                    </a:lnTo>
                    <a:lnTo>
                      <a:pt x="189" y="1131"/>
                    </a:lnTo>
                    <a:lnTo>
                      <a:pt x="302" y="1244"/>
                    </a:lnTo>
                    <a:lnTo>
                      <a:pt x="415" y="1282"/>
                    </a:lnTo>
                    <a:lnTo>
                      <a:pt x="529" y="1320"/>
                    </a:lnTo>
                    <a:lnTo>
                      <a:pt x="679" y="1357"/>
                    </a:lnTo>
                    <a:lnTo>
                      <a:pt x="830" y="1320"/>
                    </a:lnTo>
                    <a:lnTo>
                      <a:pt x="943" y="1282"/>
                    </a:lnTo>
                    <a:lnTo>
                      <a:pt x="1056" y="1244"/>
                    </a:lnTo>
                    <a:lnTo>
                      <a:pt x="1169" y="1131"/>
                    </a:lnTo>
                    <a:lnTo>
                      <a:pt x="1245" y="1056"/>
                    </a:lnTo>
                    <a:lnTo>
                      <a:pt x="1320" y="943"/>
                    </a:lnTo>
                    <a:lnTo>
                      <a:pt x="1358" y="792"/>
                    </a:lnTo>
                    <a:lnTo>
                      <a:pt x="1358" y="679"/>
                    </a:lnTo>
                    <a:lnTo>
                      <a:pt x="1358" y="528"/>
                    </a:lnTo>
                    <a:lnTo>
                      <a:pt x="1320" y="415"/>
                    </a:lnTo>
                    <a:lnTo>
                      <a:pt x="1245" y="302"/>
                    </a:lnTo>
                    <a:lnTo>
                      <a:pt x="1169" y="189"/>
                    </a:lnTo>
                    <a:lnTo>
                      <a:pt x="1056" y="113"/>
                    </a:lnTo>
                    <a:lnTo>
                      <a:pt x="943" y="38"/>
                    </a:lnTo>
                    <a:lnTo>
                      <a:pt x="830"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4" name="Google Shape;824;p148"/>
              <p:cNvSpPr/>
              <p:nvPr/>
            </p:nvSpPr>
            <p:spPr>
              <a:xfrm>
                <a:off x="6004950" y="972125"/>
                <a:ext cx="33000" cy="33950"/>
              </a:xfrm>
              <a:custGeom>
                <a:avLst/>
                <a:gdLst/>
                <a:ahLst/>
                <a:cxnLst/>
                <a:rect l="l" t="t" r="r" b="b"/>
                <a:pathLst>
                  <a:path w="1320" h="1358" extrusionOk="0">
                    <a:moveTo>
                      <a:pt x="528" y="0"/>
                    </a:moveTo>
                    <a:lnTo>
                      <a:pt x="415" y="38"/>
                    </a:lnTo>
                    <a:lnTo>
                      <a:pt x="302" y="113"/>
                    </a:lnTo>
                    <a:lnTo>
                      <a:pt x="189" y="189"/>
                    </a:lnTo>
                    <a:lnTo>
                      <a:pt x="113" y="302"/>
                    </a:lnTo>
                    <a:lnTo>
                      <a:pt x="38" y="415"/>
                    </a:lnTo>
                    <a:lnTo>
                      <a:pt x="0" y="528"/>
                    </a:lnTo>
                    <a:lnTo>
                      <a:pt x="0" y="679"/>
                    </a:lnTo>
                    <a:lnTo>
                      <a:pt x="0" y="792"/>
                    </a:lnTo>
                    <a:lnTo>
                      <a:pt x="38" y="943"/>
                    </a:lnTo>
                    <a:lnTo>
                      <a:pt x="113" y="1056"/>
                    </a:lnTo>
                    <a:lnTo>
                      <a:pt x="189" y="1131"/>
                    </a:lnTo>
                    <a:lnTo>
                      <a:pt x="302" y="1244"/>
                    </a:lnTo>
                    <a:lnTo>
                      <a:pt x="415" y="1282"/>
                    </a:lnTo>
                    <a:lnTo>
                      <a:pt x="528" y="1320"/>
                    </a:lnTo>
                    <a:lnTo>
                      <a:pt x="679" y="1357"/>
                    </a:lnTo>
                    <a:lnTo>
                      <a:pt x="792" y="1320"/>
                    </a:lnTo>
                    <a:lnTo>
                      <a:pt x="943" y="1282"/>
                    </a:lnTo>
                    <a:lnTo>
                      <a:pt x="1056" y="1244"/>
                    </a:lnTo>
                    <a:lnTo>
                      <a:pt x="1131" y="1131"/>
                    </a:lnTo>
                    <a:lnTo>
                      <a:pt x="1207" y="1056"/>
                    </a:lnTo>
                    <a:lnTo>
                      <a:pt x="1282" y="943"/>
                    </a:lnTo>
                    <a:lnTo>
                      <a:pt x="1320" y="792"/>
                    </a:lnTo>
                    <a:lnTo>
                      <a:pt x="1320" y="679"/>
                    </a:lnTo>
                    <a:lnTo>
                      <a:pt x="1320" y="528"/>
                    </a:lnTo>
                    <a:lnTo>
                      <a:pt x="1282" y="415"/>
                    </a:lnTo>
                    <a:lnTo>
                      <a:pt x="1207" y="302"/>
                    </a:lnTo>
                    <a:lnTo>
                      <a:pt x="1131" y="189"/>
                    </a:lnTo>
                    <a:lnTo>
                      <a:pt x="1056" y="113"/>
                    </a:lnTo>
                    <a:lnTo>
                      <a:pt x="943" y="38"/>
                    </a:lnTo>
                    <a:lnTo>
                      <a:pt x="792"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5" name="Google Shape;825;p148"/>
              <p:cNvSpPr/>
              <p:nvPr/>
            </p:nvSpPr>
            <p:spPr>
              <a:xfrm>
                <a:off x="7339450" y="1531925"/>
                <a:ext cx="33025" cy="32075"/>
              </a:xfrm>
              <a:custGeom>
                <a:avLst/>
                <a:gdLst/>
                <a:ahLst/>
                <a:cxnLst/>
                <a:rect l="l" t="t" r="r" b="b"/>
                <a:pathLst>
                  <a:path w="1321" h="1283" extrusionOk="0">
                    <a:moveTo>
                      <a:pt x="528" y="1"/>
                    </a:moveTo>
                    <a:lnTo>
                      <a:pt x="415" y="38"/>
                    </a:lnTo>
                    <a:lnTo>
                      <a:pt x="302" y="114"/>
                    </a:lnTo>
                    <a:lnTo>
                      <a:pt x="189" y="189"/>
                    </a:lnTo>
                    <a:lnTo>
                      <a:pt x="114" y="265"/>
                    </a:lnTo>
                    <a:lnTo>
                      <a:pt x="76" y="378"/>
                    </a:lnTo>
                    <a:lnTo>
                      <a:pt x="38" y="529"/>
                    </a:lnTo>
                    <a:lnTo>
                      <a:pt x="1" y="642"/>
                    </a:lnTo>
                    <a:lnTo>
                      <a:pt x="38" y="792"/>
                    </a:lnTo>
                    <a:lnTo>
                      <a:pt x="76" y="905"/>
                    </a:lnTo>
                    <a:lnTo>
                      <a:pt x="114" y="1019"/>
                    </a:lnTo>
                    <a:lnTo>
                      <a:pt x="189" y="1094"/>
                    </a:lnTo>
                    <a:lnTo>
                      <a:pt x="302" y="1169"/>
                    </a:lnTo>
                    <a:lnTo>
                      <a:pt x="415" y="1245"/>
                    </a:lnTo>
                    <a:lnTo>
                      <a:pt x="528" y="1282"/>
                    </a:lnTo>
                    <a:lnTo>
                      <a:pt x="792" y="1282"/>
                    </a:lnTo>
                    <a:lnTo>
                      <a:pt x="905" y="1245"/>
                    </a:lnTo>
                    <a:lnTo>
                      <a:pt x="1018" y="1169"/>
                    </a:lnTo>
                    <a:lnTo>
                      <a:pt x="1132" y="1094"/>
                    </a:lnTo>
                    <a:lnTo>
                      <a:pt x="1207" y="1019"/>
                    </a:lnTo>
                    <a:lnTo>
                      <a:pt x="1282" y="905"/>
                    </a:lnTo>
                    <a:lnTo>
                      <a:pt x="1320" y="792"/>
                    </a:lnTo>
                    <a:lnTo>
                      <a:pt x="1320" y="642"/>
                    </a:lnTo>
                    <a:lnTo>
                      <a:pt x="1320" y="529"/>
                    </a:lnTo>
                    <a:lnTo>
                      <a:pt x="1282" y="378"/>
                    </a:lnTo>
                    <a:lnTo>
                      <a:pt x="1207" y="265"/>
                    </a:lnTo>
                    <a:lnTo>
                      <a:pt x="1132" y="189"/>
                    </a:lnTo>
                    <a:lnTo>
                      <a:pt x="1018" y="114"/>
                    </a:lnTo>
                    <a:lnTo>
                      <a:pt x="905" y="38"/>
                    </a:lnTo>
                    <a:lnTo>
                      <a:pt x="792"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6" name="Google Shape;826;p148"/>
              <p:cNvSpPr/>
              <p:nvPr/>
            </p:nvSpPr>
            <p:spPr>
              <a:xfrm>
                <a:off x="7201850" y="974000"/>
                <a:ext cx="31125" cy="31125"/>
              </a:xfrm>
              <a:custGeom>
                <a:avLst/>
                <a:gdLst/>
                <a:ahLst/>
                <a:cxnLst/>
                <a:rect l="l" t="t" r="r" b="b"/>
                <a:pathLst>
                  <a:path w="1245" h="1245" extrusionOk="0">
                    <a:moveTo>
                      <a:pt x="491" y="1"/>
                    </a:moveTo>
                    <a:lnTo>
                      <a:pt x="378" y="38"/>
                    </a:lnTo>
                    <a:lnTo>
                      <a:pt x="302" y="114"/>
                    </a:lnTo>
                    <a:lnTo>
                      <a:pt x="189" y="189"/>
                    </a:lnTo>
                    <a:lnTo>
                      <a:pt x="114" y="265"/>
                    </a:lnTo>
                    <a:lnTo>
                      <a:pt x="76" y="378"/>
                    </a:lnTo>
                    <a:lnTo>
                      <a:pt x="38" y="491"/>
                    </a:lnTo>
                    <a:lnTo>
                      <a:pt x="1" y="604"/>
                    </a:lnTo>
                    <a:lnTo>
                      <a:pt x="38" y="755"/>
                    </a:lnTo>
                    <a:lnTo>
                      <a:pt x="76" y="868"/>
                    </a:lnTo>
                    <a:lnTo>
                      <a:pt x="114" y="981"/>
                    </a:lnTo>
                    <a:lnTo>
                      <a:pt x="189" y="1056"/>
                    </a:lnTo>
                    <a:lnTo>
                      <a:pt x="302" y="1132"/>
                    </a:lnTo>
                    <a:lnTo>
                      <a:pt x="378" y="1169"/>
                    </a:lnTo>
                    <a:lnTo>
                      <a:pt x="491" y="1207"/>
                    </a:lnTo>
                    <a:lnTo>
                      <a:pt x="642" y="1245"/>
                    </a:lnTo>
                    <a:lnTo>
                      <a:pt x="755" y="1207"/>
                    </a:lnTo>
                    <a:lnTo>
                      <a:pt x="868" y="1169"/>
                    </a:lnTo>
                    <a:lnTo>
                      <a:pt x="981" y="1132"/>
                    </a:lnTo>
                    <a:lnTo>
                      <a:pt x="1056" y="1056"/>
                    </a:lnTo>
                    <a:lnTo>
                      <a:pt x="1132" y="981"/>
                    </a:lnTo>
                    <a:lnTo>
                      <a:pt x="1207" y="868"/>
                    </a:lnTo>
                    <a:lnTo>
                      <a:pt x="1245" y="755"/>
                    </a:lnTo>
                    <a:lnTo>
                      <a:pt x="1245" y="604"/>
                    </a:lnTo>
                    <a:lnTo>
                      <a:pt x="1245" y="491"/>
                    </a:lnTo>
                    <a:lnTo>
                      <a:pt x="1207" y="378"/>
                    </a:lnTo>
                    <a:lnTo>
                      <a:pt x="1132" y="265"/>
                    </a:lnTo>
                    <a:lnTo>
                      <a:pt x="1056" y="189"/>
                    </a:lnTo>
                    <a:lnTo>
                      <a:pt x="981" y="114"/>
                    </a:lnTo>
                    <a:lnTo>
                      <a:pt x="868" y="38"/>
                    </a:lnTo>
                    <a:lnTo>
                      <a:pt x="755"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7" name="Google Shape;827;p148"/>
              <p:cNvSpPr/>
              <p:nvPr/>
            </p:nvSpPr>
            <p:spPr>
              <a:xfrm>
                <a:off x="7339450" y="1134225"/>
                <a:ext cx="32075" cy="30175"/>
              </a:xfrm>
              <a:custGeom>
                <a:avLst/>
                <a:gdLst/>
                <a:ahLst/>
                <a:cxnLst/>
                <a:rect l="l" t="t" r="r" b="b"/>
                <a:pathLst>
                  <a:path w="1283" h="1207" extrusionOk="0">
                    <a:moveTo>
                      <a:pt x="453" y="0"/>
                    </a:moveTo>
                    <a:lnTo>
                      <a:pt x="302" y="76"/>
                    </a:lnTo>
                    <a:lnTo>
                      <a:pt x="151" y="189"/>
                    </a:lnTo>
                    <a:lnTo>
                      <a:pt x="38" y="340"/>
                    </a:lnTo>
                    <a:lnTo>
                      <a:pt x="1" y="490"/>
                    </a:lnTo>
                    <a:lnTo>
                      <a:pt x="1" y="679"/>
                    </a:lnTo>
                    <a:lnTo>
                      <a:pt x="38" y="830"/>
                    </a:lnTo>
                    <a:lnTo>
                      <a:pt x="114" y="980"/>
                    </a:lnTo>
                    <a:lnTo>
                      <a:pt x="264" y="1094"/>
                    </a:lnTo>
                    <a:lnTo>
                      <a:pt x="415" y="1169"/>
                    </a:lnTo>
                    <a:lnTo>
                      <a:pt x="604" y="1207"/>
                    </a:lnTo>
                    <a:lnTo>
                      <a:pt x="830" y="1207"/>
                    </a:lnTo>
                    <a:lnTo>
                      <a:pt x="1018" y="1169"/>
                    </a:lnTo>
                    <a:lnTo>
                      <a:pt x="1132" y="1094"/>
                    </a:lnTo>
                    <a:lnTo>
                      <a:pt x="1207" y="980"/>
                    </a:lnTo>
                    <a:lnTo>
                      <a:pt x="1245" y="867"/>
                    </a:lnTo>
                    <a:lnTo>
                      <a:pt x="1282" y="717"/>
                    </a:lnTo>
                    <a:lnTo>
                      <a:pt x="1245" y="566"/>
                    </a:lnTo>
                    <a:lnTo>
                      <a:pt x="1207" y="415"/>
                    </a:lnTo>
                    <a:lnTo>
                      <a:pt x="1132" y="302"/>
                    </a:lnTo>
                    <a:lnTo>
                      <a:pt x="1018" y="189"/>
                    </a:lnTo>
                    <a:lnTo>
                      <a:pt x="905" y="76"/>
                    </a:lnTo>
                    <a:lnTo>
                      <a:pt x="755" y="38"/>
                    </a:lnTo>
                    <a:lnTo>
                      <a:pt x="604"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8" name="Google Shape;828;p148"/>
              <p:cNvSpPr/>
              <p:nvPr/>
            </p:nvSpPr>
            <p:spPr>
              <a:xfrm>
                <a:off x="7328150" y="1684600"/>
                <a:ext cx="32050" cy="29250"/>
              </a:xfrm>
              <a:custGeom>
                <a:avLst/>
                <a:gdLst/>
                <a:ahLst/>
                <a:cxnLst/>
                <a:rect l="l" t="t" r="r" b="b"/>
                <a:pathLst>
                  <a:path w="1282" h="1170" extrusionOk="0">
                    <a:moveTo>
                      <a:pt x="566" y="1"/>
                    </a:moveTo>
                    <a:lnTo>
                      <a:pt x="340" y="114"/>
                    </a:lnTo>
                    <a:lnTo>
                      <a:pt x="113" y="265"/>
                    </a:lnTo>
                    <a:lnTo>
                      <a:pt x="76" y="340"/>
                    </a:lnTo>
                    <a:lnTo>
                      <a:pt x="0" y="453"/>
                    </a:lnTo>
                    <a:lnTo>
                      <a:pt x="0" y="566"/>
                    </a:lnTo>
                    <a:lnTo>
                      <a:pt x="0" y="679"/>
                    </a:lnTo>
                    <a:lnTo>
                      <a:pt x="38" y="792"/>
                    </a:lnTo>
                    <a:lnTo>
                      <a:pt x="113" y="906"/>
                    </a:lnTo>
                    <a:lnTo>
                      <a:pt x="226" y="1019"/>
                    </a:lnTo>
                    <a:lnTo>
                      <a:pt x="377" y="1094"/>
                    </a:lnTo>
                    <a:lnTo>
                      <a:pt x="528" y="1169"/>
                    </a:lnTo>
                    <a:lnTo>
                      <a:pt x="867" y="1169"/>
                    </a:lnTo>
                    <a:lnTo>
                      <a:pt x="980" y="1094"/>
                    </a:lnTo>
                    <a:lnTo>
                      <a:pt x="1056" y="1019"/>
                    </a:lnTo>
                    <a:lnTo>
                      <a:pt x="1169" y="830"/>
                    </a:lnTo>
                    <a:lnTo>
                      <a:pt x="1244" y="642"/>
                    </a:lnTo>
                    <a:lnTo>
                      <a:pt x="1282" y="415"/>
                    </a:lnTo>
                    <a:lnTo>
                      <a:pt x="1207" y="227"/>
                    </a:lnTo>
                    <a:lnTo>
                      <a:pt x="1169" y="152"/>
                    </a:lnTo>
                    <a:lnTo>
                      <a:pt x="1093" y="76"/>
                    </a:lnTo>
                    <a:lnTo>
                      <a:pt x="980" y="38"/>
                    </a:lnTo>
                    <a:lnTo>
                      <a:pt x="830"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29" name="Google Shape;829;p148"/>
              <p:cNvSpPr/>
              <p:nvPr/>
            </p:nvSpPr>
            <p:spPr>
              <a:xfrm>
                <a:off x="7294225" y="1741150"/>
                <a:ext cx="30175" cy="30175"/>
              </a:xfrm>
              <a:custGeom>
                <a:avLst/>
                <a:gdLst/>
                <a:ahLst/>
                <a:cxnLst/>
                <a:rect l="l" t="t" r="r" b="b"/>
                <a:pathLst>
                  <a:path w="1207" h="1207" extrusionOk="0">
                    <a:moveTo>
                      <a:pt x="603" y="1"/>
                    </a:moveTo>
                    <a:lnTo>
                      <a:pt x="490" y="38"/>
                    </a:lnTo>
                    <a:lnTo>
                      <a:pt x="377" y="76"/>
                    </a:lnTo>
                    <a:lnTo>
                      <a:pt x="189" y="189"/>
                    </a:lnTo>
                    <a:lnTo>
                      <a:pt x="38" y="378"/>
                    </a:lnTo>
                    <a:lnTo>
                      <a:pt x="0" y="491"/>
                    </a:lnTo>
                    <a:lnTo>
                      <a:pt x="0" y="604"/>
                    </a:lnTo>
                    <a:lnTo>
                      <a:pt x="0" y="755"/>
                    </a:lnTo>
                    <a:lnTo>
                      <a:pt x="38" y="868"/>
                    </a:lnTo>
                    <a:lnTo>
                      <a:pt x="189" y="1056"/>
                    </a:lnTo>
                    <a:lnTo>
                      <a:pt x="377" y="1169"/>
                    </a:lnTo>
                    <a:lnTo>
                      <a:pt x="490" y="1207"/>
                    </a:lnTo>
                    <a:lnTo>
                      <a:pt x="716" y="1207"/>
                    </a:lnTo>
                    <a:lnTo>
                      <a:pt x="829" y="1169"/>
                    </a:lnTo>
                    <a:lnTo>
                      <a:pt x="1018" y="1056"/>
                    </a:lnTo>
                    <a:lnTo>
                      <a:pt x="1169" y="868"/>
                    </a:lnTo>
                    <a:lnTo>
                      <a:pt x="1206" y="755"/>
                    </a:lnTo>
                    <a:lnTo>
                      <a:pt x="1206" y="604"/>
                    </a:lnTo>
                    <a:lnTo>
                      <a:pt x="1206" y="491"/>
                    </a:lnTo>
                    <a:lnTo>
                      <a:pt x="1169" y="378"/>
                    </a:lnTo>
                    <a:lnTo>
                      <a:pt x="1018" y="189"/>
                    </a:lnTo>
                    <a:lnTo>
                      <a:pt x="829" y="76"/>
                    </a:lnTo>
                    <a:lnTo>
                      <a:pt x="716" y="38"/>
                    </a:lnTo>
                    <a:lnTo>
                      <a:pt x="603"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0" name="Google Shape;830;p148"/>
              <p:cNvSpPr/>
              <p:nvPr/>
            </p:nvSpPr>
            <p:spPr>
              <a:xfrm>
                <a:off x="7317775" y="1042800"/>
                <a:ext cx="30175" cy="30175"/>
              </a:xfrm>
              <a:custGeom>
                <a:avLst/>
                <a:gdLst/>
                <a:ahLst/>
                <a:cxnLst/>
                <a:rect l="l" t="t" r="r" b="b"/>
                <a:pathLst>
                  <a:path w="1207" h="1207" extrusionOk="0">
                    <a:moveTo>
                      <a:pt x="604" y="1"/>
                    </a:moveTo>
                    <a:lnTo>
                      <a:pt x="491" y="38"/>
                    </a:lnTo>
                    <a:lnTo>
                      <a:pt x="378" y="76"/>
                    </a:lnTo>
                    <a:lnTo>
                      <a:pt x="189" y="189"/>
                    </a:lnTo>
                    <a:lnTo>
                      <a:pt x="38" y="378"/>
                    </a:lnTo>
                    <a:lnTo>
                      <a:pt x="1" y="491"/>
                    </a:lnTo>
                    <a:lnTo>
                      <a:pt x="1" y="604"/>
                    </a:lnTo>
                    <a:lnTo>
                      <a:pt x="1" y="717"/>
                    </a:lnTo>
                    <a:lnTo>
                      <a:pt x="38" y="830"/>
                    </a:lnTo>
                    <a:lnTo>
                      <a:pt x="189" y="1056"/>
                    </a:lnTo>
                    <a:lnTo>
                      <a:pt x="378" y="1169"/>
                    </a:lnTo>
                    <a:lnTo>
                      <a:pt x="491" y="1207"/>
                    </a:lnTo>
                    <a:lnTo>
                      <a:pt x="717" y="1207"/>
                    </a:lnTo>
                    <a:lnTo>
                      <a:pt x="830" y="1169"/>
                    </a:lnTo>
                    <a:lnTo>
                      <a:pt x="1018" y="1056"/>
                    </a:lnTo>
                    <a:lnTo>
                      <a:pt x="1169" y="830"/>
                    </a:lnTo>
                    <a:lnTo>
                      <a:pt x="1207" y="717"/>
                    </a:lnTo>
                    <a:lnTo>
                      <a:pt x="1207" y="604"/>
                    </a:lnTo>
                    <a:lnTo>
                      <a:pt x="1207" y="491"/>
                    </a:lnTo>
                    <a:lnTo>
                      <a:pt x="1169" y="378"/>
                    </a:lnTo>
                    <a:lnTo>
                      <a:pt x="1018" y="189"/>
                    </a:lnTo>
                    <a:lnTo>
                      <a:pt x="830" y="76"/>
                    </a:lnTo>
                    <a:lnTo>
                      <a:pt x="717" y="38"/>
                    </a:lnTo>
                    <a:lnTo>
                      <a:pt x="604"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1" name="Google Shape;831;p148"/>
              <p:cNvSpPr/>
              <p:nvPr/>
            </p:nvSpPr>
            <p:spPr>
              <a:xfrm>
                <a:off x="6652400" y="962700"/>
                <a:ext cx="28300" cy="28300"/>
              </a:xfrm>
              <a:custGeom>
                <a:avLst/>
                <a:gdLst/>
                <a:ahLst/>
                <a:cxnLst/>
                <a:rect l="l" t="t" r="r" b="b"/>
                <a:pathLst>
                  <a:path w="1132" h="1132" extrusionOk="0">
                    <a:moveTo>
                      <a:pt x="566" y="0"/>
                    </a:moveTo>
                    <a:lnTo>
                      <a:pt x="453" y="38"/>
                    </a:lnTo>
                    <a:lnTo>
                      <a:pt x="340" y="76"/>
                    </a:lnTo>
                    <a:lnTo>
                      <a:pt x="189" y="189"/>
                    </a:lnTo>
                    <a:lnTo>
                      <a:pt x="39" y="340"/>
                    </a:lnTo>
                    <a:lnTo>
                      <a:pt x="1" y="453"/>
                    </a:lnTo>
                    <a:lnTo>
                      <a:pt x="1" y="566"/>
                    </a:lnTo>
                    <a:lnTo>
                      <a:pt x="1" y="679"/>
                    </a:lnTo>
                    <a:lnTo>
                      <a:pt x="39" y="792"/>
                    </a:lnTo>
                    <a:lnTo>
                      <a:pt x="189" y="981"/>
                    </a:lnTo>
                    <a:lnTo>
                      <a:pt x="340" y="1094"/>
                    </a:lnTo>
                    <a:lnTo>
                      <a:pt x="453" y="1131"/>
                    </a:lnTo>
                    <a:lnTo>
                      <a:pt x="679" y="1131"/>
                    </a:lnTo>
                    <a:lnTo>
                      <a:pt x="793" y="1094"/>
                    </a:lnTo>
                    <a:lnTo>
                      <a:pt x="943" y="981"/>
                    </a:lnTo>
                    <a:lnTo>
                      <a:pt x="1094" y="792"/>
                    </a:lnTo>
                    <a:lnTo>
                      <a:pt x="1132" y="679"/>
                    </a:lnTo>
                    <a:lnTo>
                      <a:pt x="1132" y="566"/>
                    </a:lnTo>
                    <a:lnTo>
                      <a:pt x="1132" y="453"/>
                    </a:lnTo>
                    <a:lnTo>
                      <a:pt x="1094" y="340"/>
                    </a:lnTo>
                    <a:lnTo>
                      <a:pt x="943" y="189"/>
                    </a:lnTo>
                    <a:lnTo>
                      <a:pt x="793"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2" name="Google Shape;832;p148"/>
              <p:cNvSpPr/>
              <p:nvPr/>
            </p:nvSpPr>
            <p:spPr>
              <a:xfrm>
                <a:off x="6253750" y="962700"/>
                <a:ext cx="28300" cy="28300"/>
              </a:xfrm>
              <a:custGeom>
                <a:avLst/>
                <a:gdLst/>
                <a:ahLst/>
                <a:cxnLst/>
                <a:rect l="l" t="t" r="r" b="b"/>
                <a:pathLst>
                  <a:path w="1132" h="1132" extrusionOk="0">
                    <a:moveTo>
                      <a:pt x="566" y="0"/>
                    </a:moveTo>
                    <a:lnTo>
                      <a:pt x="453" y="38"/>
                    </a:lnTo>
                    <a:lnTo>
                      <a:pt x="340" y="76"/>
                    </a:lnTo>
                    <a:lnTo>
                      <a:pt x="151" y="189"/>
                    </a:lnTo>
                    <a:lnTo>
                      <a:pt x="38" y="340"/>
                    </a:lnTo>
                    <a:lnTo>
                      <a:pt x="1" y="453"/>
                    </a:lnTo>
                    <a:lnTo>
                      <a:pt x="1" y="566"/>
                    </a:lnTo>
                    <a:lnTo>
                      <a:pt x="1" y="679"/>
                    </a:lnTo>
                    <a:lnTo>
                      <a:pt x="38" y="792"/>
                    </a:lnTo>
                    <a:lnTo>
                      <a:pt x="151" y="981"/>
                    </a:lnTo>
                    <a:lnTo>
                      <a:pt x="340" y="1094"/>
                    </a:lnTo>
                    <a:lnTo>
                      <a:pt x="453" y="1131"/>
                    </a:lnTo>
                    <a:lnTo>
                      <a:pt x="679" y="1131"/>
                    </a:lnTo>
                    <a:lnTo>
                      <a:pt x="792" y="1094"/>
                    </a:lnTo>
                    <a:lnTo>
                      <a:pt x="943" y="981"/>
                    </a:lnTo>
                    <a:lnTo>
                      <a:pt x="1056" y="792"/>
                    </a:lnTo>
                    <a:lnTo>
                      <a:pt x="1094" y="679"/>
                    </a:lnTo>
                    <a:lnTo>
                      <a:pt x="1132" y="566"/>
                    </a:lnTo>
                    <a:lnTo>
                      <a:pt x="1094" y="453"/>
                    </a:lnTo>
                    <a:lnTo>
                      <a:pt x="1056" y="340"/>
                    </a:lnTo>
                    <a:lnTo>
                      <a:pt x="943" y="189"/>
                    </a:lnTo>
                    <a:lnTo>
                      <a:pt x="792"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3" name="Google Shape;833;p148"/>
              <p:cNvSpPr/>
              <p:nvPr/>
            </p:nvSpPr>
            <p:spPr>
              <a:xfrm>
                <a:off x="7051075" y="962700"/>
                <a:ext cx="28275" cy="28300"/>
              </a:xfrm>
              <a:custGeom>
                <a:avLst/>
                <a:gdLst/>
                <a:ahLst/>
                <a:cxnLst/>
                <a:rect l="l" t="t" r="r" b="b"/>
                <a:pathLst>
                  <a:path w="1131" h="1132" extrusionOk="0">
                    <a:moveTo>
                      <a:pt x="566" y="0"/>
                    </a:moveTo>
                    <a:lnTo>
                      <a:pt x="452" y="38"/>
                    </a:lnTo>
                    <a:lnTo>
                      <a:pt x="339" y="76"/>
                    </a:lnTo>
                    <a:lnTo>
                      <a:pt x="189" y="189"/>
                    </a:lnTo>
                    <a:lnTo>
                      <a:pt x="75" y="340"/>
                    </a:lnTo>
                    <a:lnTo>
                      <a:pt x="38" y="453"/>
                    </a:lnTo>
                    <a:lnTo>
                      <a:pt x="0" y="566"/>
                    </a:lnTo>
                    <a:lnTo>
                      <a:pt x="38" y="679"/>
                    </a:lnTo>
                    <a:lnTo>
                      <a:pt x="75" y="792"/>
                    </a:lnTo>
                    <a:lnTo>
                      <a:pt x="189" y="981"/>
                    </a:lnTo>
                    <a:lnTo>
                      <a:pt x="339" y="1094"/>
                    </a:lnTo>
                    <a:lnTo>
                      <a:pt x="452" y="1131"/>
                    </a:lnTo>
                    <a:lnTo>
                      <a:pt x="679" y="1131"/>
                    </a:lnTo>
                    <a:lnTo>
                      <a:pt x="792" y="1094"/>
                    </a:lnTo>
                    <a:lnTo>
                      <a:pt x="980" y="981"/>
                    </a:lnTo>
                    <a:lnTo>
                      <a:pt x="1093" y="792"/>
                    </a:lnTo>
                    <a:lnTo>
                      <a:pt x="1131" y="679"/>
                    </a:lnTo>
                    <a:lnTo>
                      <a:pt x="1131" y="566"/>
                    </a:lnTo>
                    <a:lnTo>
                      <a:pt x="1131" y="453"/>
                    </a:lnTo>
                    <a:lnTo>
                      <a:pt x="1093" y="340"/>
                    </a:lnTo>
                    <a:lnTo>
                      <a:pt x="980" y="189"/>
                    </a:lnTo>
                    <a:lnTo>
                      <a:pt x="792"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4" name="Google Shape;834;p148"/>
              <p:cNvSpPr/>
              <p:nvPr/>
            </p:nvSpPr>
            <p:spPr>
              <a:xfrm>
                <a:off x="5855100" y="962700"/>
                <a:ext cx="27350" cy="28300"/>
              </a:xfrm>
              <a:custGeom>
                <a:avLst/>
                <a:gdLst/>
                <a:ahLst/>
                <a:cxnLst/>
                <a:rect l="l" t="t" r="r" b="b"/>
                <a:pathLst>
                  <a:path w="1094" h="1132" extrusionOk="0">
                    <a:moveTo>
                      <a:pt x="566" y="0"/>
                    </a:moveTo>
                    <a:lnTo>
                      <a:pt x="453" y="38"/>
                    </a:lnTo>
                    <a:lnTo>
                      <a:pt x="340" y="76"/>
                    </a:lnTo>
                    <a:lnTo>
                      <a:pt x="151" y="189"/>
                    </a:lnTo>
                    <a:lnTo>
                      <a:pt x="38" y="340"/>
                    </a:lnTo>
                    <a:lnTo>
                      <a:pt x="0" y="453"/>
                    </a:lnTo>
                    <a:lnTo>
                      <a:pt x="0" y="566"/>
                    </a:lnTo>
                    <a:lnTo>
                      <a:pt x="0" y="679"/>
                    </a:lnTo>
                    <a:lnTo>
                      <a:pt x="38" y="792"/>
                    </a:lnTo>
                    <a:lnTo>
                      <a:pt x="151" y="981"/>
                    </a:lnTo>
                    <a:lnTo>
                      <a:pt x="340" y="1094"/>
                    </a:lnTo>
                    <a:lnTo>
                      <a:pt x="453" y="1131"/>
                    </a:lnTo>
                    <a:lnTo>
                      <a:pt x="679" y="1131"/>
                    </a:lnTo>
                    <a:lnTo>
                      <a:pt x="754" y="1094"/>
                    </a:lnTo>
                    <a:lnTo>
                      <a:pt x="943" y="981"/>
                    </a:lnTo>
                    <a:lnTo>
                      <a:pt x="1056" y="792"/>
                    </a:lnTo>
                    <a:lnTo>
                      <a:pt x="1094" y="679"/>
                    </a:lnTo>
                    <a:lnTo>
                      <a:pt x="1094" y="566"/>
                    </a:lnTo>
                    <a:lnTo>
                      <a:pt x="1094" y="453"/>
                    </a:lnTo>
                    <a:lnTo>
                      <a:pt x="1056" y="340"/>
                    </a:lnTo>
                    <a:lnTo>
                      <a:pt x="943" y="189"/>
                    </a:lnTo>
                    <a:lnTo>
                      <a:pt x="754"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5" name="Google Shape;835;p148"/>
              <p:cNvSpPr/>
              <p:nvPr/>
            </p:nvSpPr>
            <p:spPr>
              <a:xfrm>
                <a:off x="5455500" y="962700"/>
                <a:ext cx="28300" cy="28300"/>
              </a:xfrm>
              <a:custGeom>
                <a:avLst/>
                <a:gdLst/>
                <a:ahLst/>
                <a:cxnLst/>
                <a:rect l="l" t="t" r="r" b="b"/>
                <a:pathLst>
                  <a:path w="1132" h="1132" extrusionOk="0">
                    <a:moveTo>
                      <a:pt x="566" y="0"/>
                    </a:moveTo>
                    <a:lnTo>
                      <a:pt x="453" y="38"/>
                    </a:lnTo>
                    <a:lnTo>
                      <a:pt x="378" y="76"/>
                    </a:lnTo>
                    <a:lnTo>
                      <a:pt x="189" y="189"/>
                    </a:lnTo>
                    <a:lnTo>
                      <a:pt x="76" y="340"/>
                    </a:lnTo>
                    <a:lnTo>
                      <a:pt x="38" y="453"/>
                    </a:lnTo>
                    <a:lnTo>
                      <a:pt x="1" y="566"/>
                    </a:lnTo>
                    <a:lnTo>
                      <a:pt x="38" y="679"/>
                    </a:lnTo>
                    <a:lnTo>
                      <a:pt x="76" y="792"/>
                    </a:lnTo>
                    <a:lnTo>
                      <a:pt x="189" y="981"/>
                    </a:lnTo>
                    <a:lnTo>
                      <a:pt x="378" y="1094"/>
                    </a:lnTo>
                    <a:lnTo>
                      <a:pt x="453" y="1131"/>
                    </a:lnTo>
                    <a:lnTo>
                      <a:pt x="679" y="1131"/>
                    </a:lnTo>
                    <a:lnTo>
                      <a:pt x="792" y="1094"/>
                    </a:lnTo>
                    <a:lnTo>
                      <a:pt x="981" y="981"/>
                    </a:lnTo>
                    <a:lnTo>
                      <a:pt x="1094" y="792"/>
                    </a:lnTo>
                    <a:lnTo>
                      <a:pt x="1131" y="679"/>
                    </a:lnTo>
                    <a:lnTo>
                      <a:pt x="1131" y="566"/>
                    </a:lnTo>
                    <a:lnTo>
                      <a:pt x="1131" y="453"/>
                    </a:lnTo>
                    <a:lnTo>
                      <a:pt x="1094" y="340"/>
                    </a:lnTo>
                    <a:lnTo>
                      <a:pt x="981" y="189"/>
                    </a:lnTo>
                    <a:lnTo>
                      <a:pt x="792"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6" name="Google Shape;836;p148"/>
              <p:cNvSpPr/>
              <p:nvPr/>
            </p:nvSpPr>
            <p:spPr>
              <a:xfrm>
                <a:off x="5056850" y="962700"/>
                <a:ext cx="28300" cy="28300"/>
              </a:xfrm>
              <a:custGeom>
                <a:avLst/>
                <a:gdLst/>
                <a:ahLst/>
                <a:cxnLst/>
                <a:rect l="l" t="t" r="r" b="b"/>
                <a:pathLst>
                  <a:path w="1132" h="1132" extrusionOk="0">
                    <a:moveTo>
                      <a:pt x="566" y="0"/>
                    </a:moveTo>
                    <a:lnTo>
                      <a:pt x="453" y="38"/>
                    </a:lnTo>
                    <a:lnTo>
                      <a:pt x="340" y="76"/>
                    </a:lnTo>
                    <a:lnTo>
                      <a:pt x="189" y="189"/>
                    </a:lnTo>
                    <a:lnTo>
                      <a:pt x="38" y="340"/>
                    </a:lnTo>
                    <a:lnTo>
                      <a:pt x="38" y="453"/>
                    </a:lnTo>
                    <a:lnTo>
                      <a:pt x="0" y="566"/>
                    </a:lnTo>
                    <a:lnTo>
                      <a:pt x="38" y="679"/>
                    </a:lnTo>
                    <a:lnTo>
                      <a:pt x="38" y="792"/>
                    </a:lnTo>
                    <a:lnTo>
                      <a:pt x="189" y="981"/>
                    </a:lnTo>
                    <a:lnTo>
                      <a:pt x="340" y="1094"/>
                    </a:lnTo>
                    <a:lnTo>
                      <a:pt x="453" y="1131"/>
                    </a:lnTo>
                    <a:lnTo>
                      <a:pt x="679" y="1131"/>
                    </a:lnTo>
                    <a:lnTo>
                      <a:pt x="792" y="1094"/>
                    </a:lnTo>
                    <a:lnTo>
                      <a:pt x="980" y="981"/>
                    </a:lnTo>
                    <a:lnTo>
                      <a:pt x="1094" y="792"/>
                    </a:lnTo>
                    <a:lnTo>
                      <a:pt x="1131" y="679"/>
                    </a:lnTo>
                    <a:lnTo>
                      <a:pt x="1131" y="566"/>
                    </a:lnTo>
                    <a:lnTo>
                      <a:pt x="1131" y="453"/>
                    </a:lnTo>
                    <a:lnTo>
                      <a:pt x="1094" y="340"/>
                    </a:lnTo>
                    <a:lnTo>
                      <a:pt x="980" y="189"/>
                    </a:lnTo>
                    <a:lnTo>
                      <a:pt x="792"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7" name="Google Shape;837;p148"/>
              <p:cNvSpPr/>
              <p:nvPr/>
            </p:nvSpPr>
            <p:spPr>
              <a:xfrm>
                <a:off x="4658200" y="962700"/>
                <a:ext cx="28300" cy="28300"/>
              </a:xfrm>
              <a:custGeom>
                <a:avLst/>
                <a:gdLst/>
                <a:ahLst/>
                <a:cxnLst/>
                <a:rect l="l" t="t" r="r" b="b"/>
                <a:pathLst>
                  <a:path w="1132" h="1132" extrusionOk="0">
                    <a:moveTo>
                      <a:pt x="566" y="0"/>
                    </a:moveTo>
                    <a:lnTo>
                      <a:pt x="452" y="38"/>
                    </a:lnTo>
                    <a:lnTo>
                      <a:pt x="339" y="76"/>
                    </a:lnTo>
                    <a:lnTo>
                      <a:pt x="151" y="189"/>
                    </a:lnTo>
                    <a:lnTo>
                      <a:pt x="38" y="340"/>
                    </a:lnTo>
                    <a:lnTo>
                      <a:pt x="0" y="453"/>
                    </a:lnTo>
                    <a:lnTo>
                      <a:pt x="0" y="566"/>
                    </a:lnTo>
                    <a:lnTo>
                      <a:pt x="0" y="679"/>
                    </a:lnTo>
                    <a:lnTo>
                      <a:pt x="38" y="792"/>
                    </a:lnTo>
                    <a:lnTo>
                      <a:pt x="151" y="981"/>
                    </a:lnTo>
                    <a:lnTo>
                      <a:pt x="339" y="1094"/>
                    </a:lnTo>
                    <a:lnTo>
                      <a:pt x="452" y="1131"/>
                    </a:lnTo>
                    <a:lnTo>
                      <a:pt x="679" y="1131"/>
                    </a:lnTo>
                    <a:lnTo>
                      <a:pt x="792" y="1094"/>
                    </a:lnTo>
                    <a:lnTo>
                      <a:pt x="943" y="981"/>
                    </a:lnTo>
                    <a:lnTo>
                      <a:pt x="1056" y="792"/>
                    </a:lnTo>
                    <a:lnTo>
                      <a:pt x="1093" y="679"/>
                    </a:lnTo>
                    <a:lnTo>
                      <a:pt x="1131" y="566"/>
                    </a:lnTo>
                    <a:lnTo>
                      <a:pt x="1093" y="453"/>
                    </a:lnTo>
                    <a:lnTo>
                      <a:pt x="1056" y="340"/>
                    </a:lnTo>
                    <a:lnTo>
                      <a:pt x="943" y="189"/>
                    </a:lnTo>
                    <a:lnTo>
                      <a:pt x="792"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8" name="Google Shape;838;p148"/>
              <p:cNvSpPr/>
              <p:nvPr/>
            </p:nvSpPr>
            <p:spPr>
              <a:xfrm>
                <a:off x="4259525" y="962700"/>
                <a:ext cx="27375" cy="28300"/>
              </a:xfrm>
              <a:custGeom>
                <a:avLst/>
                <a:gdLst/>
                <a:ahLst/>
                <a:cxnLst/>
                <a:rect l="l" t="t" r="r" b="b"/>
                <a:pathLst>
                  <a:path w="1095" h="1132" extrusionOk="0">
                    <a:moveTo>
                      <a:pt x="566" y="0"/>
                    </a:moveTo>
                    <a:lnTo>
                      <a:pt x="453" y="38"/>
                    </a:lnTo>
                    <a:lnTo>
                      <a:pt x="340" y="76"/>
                    </a:lnTo>
                    <a:lnTo>
                      <a:pt x="152" y="189"/>
                    </a:lnTo>
                    <a:lnTo>
                      <a:pt x="39" y="340"/>
                    </a:lnTo>
                    <a:lnTo>
                      <a:pt x="1" y="453"/>
                    </a:lnTo>
                    <a:lnTo>
                      <a:pt x="1" y="566"/>
                    </a:lnTo>
                    <a:lnTo>
                      <a:pt x="1" y="679"/>
                    </a:lnTo>
                    <a:lnTo>
                      <a:pt x="39" y="792"/>
                    </a:lnTo>
                    <a:lnTo>
                      <a:pt x="152" y="981"/>
                    </a:lnTo>
                    <a:lnTo>
                      <a:pt x="340" y="1094"/>
                    </a:lnTo>
                    <a:lnTo>
                      <a:pt x="453" y="1131"/>
                    </a:lnTo>
                    <a:lnTo>
                      <a:pt x="679" y="1131"/>
                    </a:lnTo>
                    <a:lnTo>
                      <a:pt x="755" y="1094"/>
                    </a:lnTo>
                    <a:lnTo>
                      <a:pt x="943" y="981"/>
                    </a:lnTo>
                    <a:lnTo>
                      <a:pt x="1056" y="792"/>
                    </a:lnTo>
                    <a:lnTo>
                      <a:pt x="1094" y="679"/>
                    </a:lnTo>
                    <a:lnTo>
                      <a:pt x="1094" y="566"/>
                    </a:lnTo>
                    <a:lnTo>
                      <a:pt x="1094" y="453"/>
                    </a:lnTo>
                    <a:lnTo>
                      <a:pt x="1056" y="340"/>
                    </a:lnTo>
                    <a:lnTo>
                      <a:pt x="943" y="189"/>
                    </a:lnTo>
                    <a:lnTo>
                      <a:pt x="755" y="76"/>
                    </a:lnTo>
                    <a:lnTo>
                      <a:pt x="679" y="38"/>
                    </a:lnTo>
                    <a:lnTo>
                      <a:pt x="566" y="0"/>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sp>
            <p:nvSpPr>
              <p:cNvPr id="839" name="Google Shape;839;p148"/>
              <p:cNvSpPr/>
              <p:nvPr/>
            </p:nvSpPr>
            <p:spPr>
              <a:xfrm>
                <a:off x="7354525" y="1382075"/>
                <a:ext cx="27350" cy="27375"/>
              </a:xfrm>
              <a:custGeom>
                <a:avLst/>
                <a:gdLst/>
                <a:ahLst/>
                <a:cxnLst/>
                <a:rect l="l" t="t" r="r" b="b"/>
                <a:pathLst>
                  <a:path w="1094" h="1095" extrusionOk="0">
                    <a:moveTo>
                      <a:pt x="529" y="1"/>
                    </a:moveTo>
                    <a:lnTo>
                      <a:pt x="340" y="39"/>
                    </a:lnTo>
                    <a:lnTo>
                      <a:pt x="152" y="152"/>
                    </a:lnTo>
                    <a:lnTo>
                      <a:pt x="38" y="340"/>
                    </a:lnTo>
                    <a:lnTo>
                      <a:pt x="1" y="529"/>
                    </a:lnTo>
                    <a:lnTo>
                      <a:pt x="38" y="755"/>
                    </a:lnTo>
                    <a:lnTo>
                      <a:pt x="152" y="943"/>
                    </a:lnTo>
                    <a:lnTo>
                      <a:pt x="340" y="1056"/>
                    </a:lnTo>
                    <a:lnTo>
                      <a:pt x="529" y="1094"/>
                    </a:lnTo>
                    <a:lnTo>
                      <a:pt x="755" y="1056"/>
                    </a:lnTo>
                    <a:lnTo>
                      <a:pt x="943" y="943"/>
                    </a:lnTo>
                    <a:lnTo>
                      <a:pt x="1056" y="755"/>
                    </a:lnTo>
                    <a:lnTo>
                      <a:pt x="1094" y="529"/>
                    </a:lnTo>
                    <a:lnTo>
                      <a:pt x="1056" y="340"/>
                    </a:lnTo>
                    <a:lnTo>
                      <a:pt x="943" y="152"/>
                    </a:lnTo>
                    <a:lnTo>
                      <a:pt x="755" y="39"/>
                    </a:lnTo>
                    <a:lnTo>
                      <a:pt x="529" y="1"/>
                    </a:lnTo>
                    <a:close/>
                  </a:path>
                </a:pathLst>
              </a:custGeom>
              <a:solidFill>
                <a:srgbClr val="E8EAEB"/>
              </a:solidFill>
              <a:ln>
                <a:noFill/>
              </a:ln>
            </p:spPr>
            <p:txBody>
              <a:bodyPr spcFirstLastPara="1" wrap="square" lIns="71600" tIns="71600" rIns="71600" bIns="71600" anchor="ctr" anchorCtr="0">
                <a:noAutofit/>
              </a:bodyPr>
              <a:lstStyle/>
              <a:p>
                <a:pPr marL="0" lvl="0" indent="0" algn="l" rtl="0">
                  <a:spcBef>
                    <a:spcPts val="0"/>
                  </a:spcBef>
                  <a:spcAft>
                    <a:spcPts val="0"/>
                  </a:spcAft>
                  <a:buNone/>
                </a:pPr>
                <a:endParaRPr/>
              </a:p>
            </p:txBody>
          </p:sp>
        </p:grpSp>
        <p:grpSp>
          <p:nvGrpSpPr>
            <p:cNvPr id="840" name="Google Shape;840;p148"/>
            <p:cNvGrpSpPr/>
            <p:nvPr/>
          </p:nvGrpSpPr>
          <p:grpSpPr>
            <a:xfrm>
              <a:off x="0" y="-8425"/>
              <a:ext cx="4572000" cy="5151900"/>
              <a:chOff x="0" y="-8425"/>
              <a:chExt cx="4572000" cy="5151900"/>
            </a:xfrm>
          </p:grpSpPr>
          <p:sp>
            <p:nvSpPr>
              <p:cNvPr id="841" name="Google Shape;841;p148"/>
              <p:cNvSpPr/>
              <p:nvPr/>
            </p:nvSpPr>
            <p:spPr>
              <a:xfrm>
                <a:off x="0" y="-8425"/>
                <a:ext cx="4572000" cy="5151900"/>
              </a:xfrm>
              <a:prstGeom prst="rect">
                <a:avLst/>
              </a:prstGeom>
              <a:solidFill>
                <a:srgbClr val="E8EA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842" name="Google Shape;842;p148" title="GLOB187801_Figure2.jpg"/>
              <p:cNvPicPr preferRelativeResize="0"/>
              <p:nvPr/>
            </p:nvPicPr>
            <p:blipFill rotWithShape="1">
              <a:blip r:embed="rId3">
                <a:alphaModFix/>
              </a:blip>
              <a:srcRect r="2714"/>
              <a:stretch/>
            </p:blipFill>
            <p:spPr>
              <a:xfrm>
                <a:off x="90475" y="293075"/>
                <a:ext cx="4357126" cy="4590776"/>
              </a:xfrm>
              <a:prstGeom prst="rect">
                <a:avLst/>
              </a:prstGeom>
              <a:noFill/>
              <a:ln>
                <a:noFill/>
              </a:ln>
            </p:spPr>
          </p:pic>
        </p:grpSp>
      </p:grpSp>
      <p:sp>
        <p:nvSpPr>
          <p:cNvPr id="843" name="Google Shape;843;p148"/>
          <p:cNvSpPr txBox="1"/>
          <p:nvPr/>
        </p:nvSpPr>
        <p:spPr>
          <a:xfrm>
            <a:off x="5271247" y="463639"/>
            <a:ext cx="3772800" cy="8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chemeClr val="lt1"/>
                </a:solidFill>
                <a:latin typeface="Montserrat"/>
                <a:ea typeface="Montserrat"/>
                <a:cs typeface="Montserrat"/>
                <a:sym typeface="Montserrat"/>
              </a:rPr>
              <a:t>Primary Global Health Trend:</a:t>
            </a:r>
            <a:endParaRPr sz="2500" b="1">
              <a:solidFill>
                <a:schemeClr val="lt1"/>
              </a:solidFill>
              <a:latin typeface="Montserrat"/>
              <a:ea typeface="Montserrat"/>
              <a:cs typeface="Montserrat"/>
              <a:sym typeface="Montserrat"/>
            </a:endParaRPr>
          </a:p>
        </p:txBody>
      </p:sp>
      <p:sp>
        <p:nvSpPr>
          <p:cNvPr id="844" name="Google Shape;844;p148"/>
          <p:cNvSpPr txBox="1"/>
          <p:nvPr/>
        </p:nvSpPr>
        <p:spPr>
          <a:xfrm>
            <a:off x="5271247" y="1517475"/>
            <a:ext cx="3238500" cy="27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36B673"/>
                </a:solidFill>
                <a:latin typeface="Caveat"/>
                <a:ea typeface="Caveat"/>
                <a:cs typeface="Caveat"/>
                <a:sym typeface="Caveat"/>
              </a:rPr>
              <a:t>Accelerated</a:t>
            </a:r>
            <a:r>
              <a:rPr lang="en" sz="1900">
                <a:solidFill>
                  <a:schemeClr val="lt1"/>
                </a:solidFill>
                <a:latin typeface="Montserrat"/>
                <a:ea typeface="Montserrat"/>
                <a:cs typeface="Montserrat"/>
                <a:sym typeface="Montserrat"/>
              </a:rPr>
              <a:t> </a:t>
            </a:r>
            <a:r>
              <a:rPr lang="en" sz="1800">
                <a:solidFill>
                  <a:schemeClr val="lt1"/>
                </a:solidFill>
                <a:latin typeface="Montserrat Medium"/>
                <a:ea typeface="Montserrat Medium"/>
                <a:cs typeface="Montserrat Medium"/>
                <a:sym typeface="Montserrat Medium"/>
              </a:rPr>
              <a:t>digital transformation </a:t>
            </a: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800">
                <a:solidFill>
                  <a:schemeClr val="lt1"/>
                </a:solidFill>
                <a:latin typeface="Montserrat Medium"/>
                <a:ea typeface="Montserrat Medium"/>
                <a:cs typeface="Montserrat Medium"/>
                <a:sym typeface="Montserrat Medium"/>
              </a:rPr>
              <a:t>90% of C-suite Executives expect the use of digital technologies to accelerate, with half expecting a significant impact on their strategies</a:t>
            </a:r>
            <a:endParaRPr sz="18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49"/>
          <p:cNvSpPr/>
          <p:nvPr/>
        </p:nvSpPr>
        <p:spPr>
          <a:xfrm>
            <a:off x="-73900" y="4136975"/>
            <a:ext cx="9211200" cy="308100"/>
          </a:xfrm>
          <a:custGeom>
            <a:avLst/>
            <a:gdLst/>
            <a:ahLst/>
            <a:cxnLst/>
            <a:rect l="l" t="t" r="r" b="b"/>
            <a:pathLst>
              <a:path w="368448" h="12324" extrusionOk="0">
                <a:moveTo>
                  <a:pt x="0" y="0"/>
                </a:moveTo>
                <a:lnTo>
                  <a:pt x="362575" y="0"/>
                </a:lnTo>
                <a:lnTo>
                  <a:pt x="368448" y="6325"/>
                </a:lnTo>
                <a:lnTo>
                  <a:pt x="362575" y="12324"/>
                </a:lnTo>
                <a:lnTo>
                  <a:pt x="0" y="12324"/>
                </a:lnTo>
                <a:close/>
              </a:path>
            </a:pathLst>
          </a:custGeom>
          <a:gradFill>
            <a:gsLst>
              <a:gs pos="0">
                <a:srgbClr val="EFEFEF"/>
              </a:gs>
              <a:gs pos="51000">
                <a:srgbClr val="F1F1F1"/>
              </a:gs>
              <a:gs pos="52000">
                <a:srgbClr val="CCCCCC"/>
              </a:gs>
              <a:gs pos="100000">
                <a:srgbClr val="CCCCCC"/>
              </a:gs>
            </a:gsLst>
            <a:lin ang="5400700" scaled="0"/>
          </a:gradFill>
          <a:ln>
            <a:noFill/>
          </a:ln>
        </p:spPr>
        <p:txBody>
          <a:bodyPr/>
          <a:lstStyle/>
          <a:p>
            <a:endParaRPr lang="en-US"/>
          </a:p>
        </p:txBody>
      </p:sp>
      <p:sp>
        <p:nvSpPr>
          <p:cNvPr id="850" name="Google Shape;850;p149"/>
          <p:cNvSpPr/>
          <p:nvPr/>
        </p:nvSpPr>
        <p:spPr>
          <a:xfrm>
            <a:off x="-73900" y="2182900"/>
            <a:ext cx="9211200" cy="308100"/>
          </a:xfrm>
          <a:custGeom>
            <a:avLst/>
            <a:gdLst/>
            <a:ahLst/>
            <a:cxnLst/>
            <a:rect l="l" t="t" r="r" b="b"/>
            <a:pathLst>
              <a:path w="368448" h="12324" extrusionOk="0">
                <a:moveTo>
                  <a:pt x="0" y="0"/>
                </a:moveTo>
                <a:lnTo>
                  <a:pt x="362575" y="0"/>
                </a:lnTo>
                <a:lnTo>
                  <a:pt x="368448" y="6325"/>
                </a:lnTo>
                <a:lnTo>
                  <a:pt x="362575" y="12324"/>
                </a:lnTo>
                <a:lnTo>
                  <a:pt x="0" y="12324"/>
                </a:lnTo>
                <a:close/>
              </a:path>
            </a:pathLst>
          </a:custGeom>
          <a:gradFill>
            <a:gsLst>
              <a:gs pos="0">
                <a:srgbClr val="EFEFEF"/>
              </a:gs>
              <a:gs pos="51000">
                <a:srgbClr val="F1F1F1"/>
              </a:gs>
              <a:gs pos="52000">
                <a:srgbClr val="CCCCCC"/>
              </a:gs>
              <a:gs pos="100000">
                <a:srgbClr val="CCCCCC"/>
              </a:gs>
            </a:gsLst>
            <a:lin ang="5400700" scaled="0"/>
          </a:gradFill>
          <a:ln>
            <a:noFill/>
          </a:ln>
        </p:spPr>
        <p:txBody>
          <a:bodyPr/>
          <a:lstStyle/>
          <a:p>
            <a:endParaRPr lang="en-US"/>
          </a:p>
        </p:txBody>
      </p:sp>
      <p:sp>
        <p:nvSpPr>
          <p:cNvPr id="851" name="Google Shape;851;p149"/>
          <p:cNvSpPr/>
          <p:nvPr/>
        </p:nvSpPr>
        <p:spPr>
          <a:xfrm>
            <a:off x="-40300" y="0"/>
            <a:ext cx="4476600" cy="4529700"/>
          </a:xfrm>
          <a:prstGeom prst="rect">
            <a:avLst/>
          </a:prstGeom>
          <a:gradFill>
            <a:gsLst>
              <a:gs pos="0">
                <a:srgbClr val="D1D8D5"/>
              </a:gs>
              <a:gs pos="50000">
                <a:srgbClr val="FFFFFF">
                  <a:alpha val="0"/>
                </a:srgbClr>
              </a:gs>
              <a:gs pos="100000">
                <a:srgbClr val="FFFFFF">
                  <a:alpha val="0"/>
                </a:srgbClr>
              </a:gs>
            </a:gsLst>
            <a:lin ang="2700006"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52" name="Google Shape;852;p149"/>
          <p:cNvSpPr/>
          <p:nvPr/>
        </p:nvSpPr>
        <p:spPr>
          <a:xfrm>
            <a:off x="100" y="0"/>
            <a:ext cx="9144000" cy="975000"/>
          </a:xfrm>
          <a:prstGeom prst="rect">
            <a:avLst/>
          </a:prstGeom>
          <a:solidFill>
            <a:srgbClr val="0B02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53" name="Google Shape;853;p149"/>
          <p:cNvSpPr txBox="1"/>
          <p:nvPr/>
        </p:nvSpPr>
        <p:spPr>
          <a:xfrm>
            <a:off x="1540950" y="67600"/>
            <a:ext cx="6062100" cy="899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200">
                <a:solidFill>
                  <a:srgbClr val="FFFFFF"/>
                </a:solidFill>
                <a:latin typeface="Montserrat ExtraBold"/>
                <a:ea typeface="Montserrat ExtraBold"/>
                <a:cs typeface="Montserrat ExtraBold"/>
                <a:sym typeface="Montserrat ExtraBold"/>
              </a:rPr>
              <a:t>Healthcare Delivery Objectives</a:t>
            </a:r>
            <a:endParaRPr sz="2200">
              <a:solidFill>
                <a:srgbClr val="FFFFFF"/>
              </a:solidFill>
              <a:latin typeface="Montserrat ExtraBold"/>
              <a:ea typeface="Montserrat ExtraBold"/>
              <a:cs typeface="Montserrat ExtraBold"/>
              <a:sym typeface="Montserrat ExtraBold"/>
            </a:endParaRPr>
          </a:p>
          <a:p>
            <a:pPr marL="0" lvl="0" indent="0" algn="ctr" rtl="0">
              <a:lnSpc>
                <a:spcPct val="100000"/>
              </a:lnSpc>
              <a:spcBef>
                <a:spcPts val="0"/>
              </a:spcBef>
              <a:spcAft>
                <a:spcPts val="0"/>
              </a:spcAft>
              <a:buNone/>
            </a:pPr>
            <a:r>
              <a:rPr lang="en" sz="2600">
                <a:solidFill>
                  <a:srgbClr val="FFFFFF"/>
                </a:solidFill>
                <a:latin typeface="Caveat SemiBold"/>
                <a:ea typeface="Caveat SemiBold"/>
                <a:cs typeface="Caveat SemiBold"/>
                <a:sym typeface="Caveat SemiBold"/>
              </a:rPr>
              <a:t>Throughout the UK and Ireland</a:t>
            </a:r>
            <a:endParaRPr sz="2200">
              <a:solidFill>
                <a:srgbClr val="FFFFFF"/>
              </a:solidFill>
              <a:latin typeface="Montserrat ExtraBold"/>
              <a:ea typeface="Montserrat ExtraBold"/>
              <a:cs typeface="Montserrat ExtraBold"/>
              <a:sym typeface="Montserrat ExtraBold"/>
            </a:endParaRPr>
          </a:p>
          <a:p>
            <a:pPr marL="0" lvl="0" indent="0" algn="ctr" rtl="0">
              <a:lnSpc>
                <a:spcPct val="100000"/>
              </a:lnSpc>
              <a:spcBef>
                <a:spcPts val="0"/>
              </a:spcBef>
              <a:spcAft>
                <a:spcPts val="0"/>
              </a:spcAft>
              <a:buNone/>
            </a:pPr>
            <a:endParaRPr sz="2200">
              <a:solidFill>
                <a:srgbClr val="FFFFFF"/>
              </a:solidFill>
              <a:latin typeface="Montserrat ExtraBold"/>
              <a:ea typeface="Montserrat ExtraBold"/>
              <a:cs typeface="Montserrat ExtraBold"/>
              <a:sym typeface="Montserrat ExtraBold"/>
            </a:endParaRPr>
          </a:p>
        </p:txBody>
      </p:sp>
      <p:grpSp>
        <p:nvGrpSpPr>
          <p:cNvPr id="854" name="Google Shape;854;p149"/>
          <p:cNvGrpSpPr/>
          <p:nvPr/>
        </p:nvGrpSpPr>
        <p:grpSpPr>
          <a:xfrm>
            <a:off x="462400" y="1346563"/>
            <a:ext cx="2765799" cy="3116756"/>
            <a:chOff x="462400" y="1270363"/>
            <a:chExt cx="2765799" cy="3116756"/>
          </a:xfrm>
        </p:grpSpPr>
        <p:grpSp>
          <p:nvGrpSpPr>
            <p:cNvPr id="855" name="Google Shape;855;p149"/>
            <p:cNvGrpSpPr/>
            <p:nvPr/>
          </p:nvGrpSpPr>
          <p:grpSpPr>
            <a:xfrm>
              <a:off x="504351" y="1270363"/>
              <a:ext cx="2723848" cy="1152396"/>
              <a:chOff x="504351" y="1270363"/>
              <a:chExt cx="2723848" cy="1152396"/>
            </a:xfrm>
          </p:grpSpPr>
          <p:sp>
            <p:nvSpPr>
              <p:cNvPr id="856" name="Google Shape;856;p149"/>
              <p:cNvSpPr txBox="1"/>
              <p:nvPr/>
            </p:nvSpPr>
            <p:spPr>
              <a:xfrm>
                <a:off x="1171188" y="1270363"/>
                <a:ext cx="1580100" cy="4803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chemeClr val="dk1"/>
                  </a:buClr>
                  <a:buSzPts val="1100"/>
                  <a:buFont typeface="Arial"/>
                  <a:buNone/>
                </a:pPr>
                <a:r>
                  <a:rPr lang="en" sz="1200" b="1">
                    <a:solidFill>
                      <a:srgbClr val="231F20"/>
                    </a:solidFill>
                    <a:latin typeface="Montserrat"/>
                    <a:ea typeface="Montserrat"/>
                    <a:cs typeface="Montserrat"/>
                    <a:sym typeface="Montserrat"/>
                  </a:rPr>
                  <a:t>From sickness to prevention</a:t>
                </a:r>
                <a:endParaRPr sz="1200" b="1">
                  <a:solidFill>
                    <a:srgbClr val="231F20"/>
                  </a:solidFill>
                  <a:latin typeface="Montserrat"/>
                  <a:ea typeface="Montserrat"/>
                  <a:cs typeface="Montserrat"/>
                  <a:sym typeface="Montserrat"/>
                </a:endParaRPr>
              </a:p>
            </p:txBody>
          </p:sp>
          <p:grpSp>
            <p:nvGrpSpPr>
              <p:cNvPr id="857" name="Google Shape;857;p149"/>
              <p:cNvGrpSpPr/>
              <p:nvPr/>
            </p:nvGrpSpPr>
            <p:grpSpPr>
              <a:xfrm>
                <a:off x="504351" y="1730377"/>
                <a:ext cx="2723848" cy="692382"/>
                <a:chOff x="406424" y="1965544"/>
                <a:chExt cx="2511385" cy="638316"/>
              </a:xfrm>
            </p:grpSpPr>
            <p:cxnSp>
              <p:nvCxnSpPr>
                <p:cNvPr id="858" name="Google Shape;858;p149"/>
                <p:cNvCxnSpPr/>
                <p:nvPr/>
              </p:nvCxnSpPr>
              <p:spPr>
                <a:xfrm>
                  <a:off x="2436160" y="1965544"/>
                  <a:ext cx="462600" cy="471900"/>
                </a:xfrm>
                <a:prstGeom prst="straightConnector1">
                  <a:avLst/>
                </a:prstGeom>
                <a:noFill/>
                <a:ln w="9525" cap="rnd" cmpd="sng">
                  <a:solidFill>
                    <a:srgbClr val="0D5CDF"/>
                  </a:solidFill>
                  <a:prstDash val="solid"/>
                  <a:round/>
                  <a:headEnd type="oval" w="sm" len="sm"/>
                  <a:tailEnd type="none" w="sm" len="sm"/>
                </a:ln>
              </p:spPr>
            </p:cxnSp>
            <p:sp>
              <p:nvSpPr>
                <p:cNvPr id="859" name="Google Shape;859;p149"/>
                <p:cNvSpPr/>
                <p:nvPr/>
              </p:nvSpPr>
              <p:spPr>
                <a:xfrm flipH="1">
                  <a:off x="406509" y="2306639"/>
                  <a:ext cx="2511300" cy="143400"/>
                </a:xfrm>
                <a:prstGeom prst="parallelogram">
                  <a:avLst>
                    <a:gd name="adj" fmla="val 96952"/>
                  </a:avLst>
                </a:prstGeom>
                <a:solidFill>
                  <a:srgbClr val="0D5CD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860" name="Google Shape;860;p149"/>
                <p:cNvSpPr/>
                <p:nvPr/>
              </p:nvSpPr>
              <p:spPr>
                <a:xfrm>
                  <a:off x="406424" y="2460460"/>
                  <a:ext cx="2511300" cy="143400"/>
                </a:xfrm>
                <a:prstGeom prst="parallelogram">
                  <a:avLst>
                    <a:gd name="adj" fmla="val 96952"/>
                  </a:avLst>
                </a:prstGeom>
                <a:solidFill>
                  <a:srgbClr val="0942A1"/>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grpSp>
          <p:nvGrpSpPr>
            <p:cNvPr id="861" name="Google Shape;861;p149"/>
            <p:cNvGrpSpPr/>
            <p:nvPr/>
          </p:nvGrpSpPr>
          <p:grpSpPr>
            <a:xfrm>
              <a:off x="462400" y="3238450"/>
              <a:ext cx="2765799" cy="1148669"/>
              <a:chOff x="462400" y="3238450"/>
              <a:chExt cx="2765799" cy="1148669"/>
            </a:xfrm>
          </p:grpSpPr>
          <p:sp>
            <p:nvSpPr>
              <p:cNvPr id="862" name="Google Shape;862;p149"/>
              <p:cNvSpPr txBox="1"/>
              <p:nvPr/>
            </p:nvSpPr>
            <p:spPr>
              <a:xfrm>
                <a:off x="462400" y="3238450"/>
                <a:ext cx="2263500" cy="5910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None/>
                </a:pPr>
                <a:r>
                  <a:rPr lang="en" sz="1100" b="1">
                    <a:solidFill>
                      <a:srgbClr val="231F20"/>
                    </a:solidFill>
                    <a:latin typeface="Montserrat"/>
                    <a:ea typeface="Montserrat"/>
                    <a:cs typeface="Montserrat"/>
                    <a:sym typeface="Montserrat"/>
                  </a:rPr>
                  <a:t>Receiving the right care, </a:t>
                </a:r>
                <a:br>
                  <a:rPr lang="en" sz="1100" b="1">
                    <a:solidFill>
                      <a:srgbClr val="231F20"/>
                    </a:solidFill>
                    <a:latin typeface="Montserrat"/>
                    <a:ea typeface="Montserrat"/>
                    <a:cs typeface="Montserrat"/>
                    <a:sym typeface="Montserrat"/>
                  </a:rPr>
                </a:br>
                <a:r>
                  <a:rPr lang="en" sz="1100" b="1">
                    <a:solidFill>
                      <a:srgbClr val="231F20"/>
                    </a:solidFill>
                    <a:latin typeface="Montserrat"/>
                    <a:ea typeface="Montserrat"/>
                    <a:cs typeface="Montserrat"/>
                    <a:sym typeface="Montserrat"/>
                  </a:rPr>
                  <a:t>in the right place, at the right time</a:t>
                </a:r>
                <a:endParaRPr sz="1100" b="1">
                  <a:solidFill>
                    <a:srgbClr val="231F20"/>
                  </a:solidFill>
                  <a:latin typeface="Montserrat"/>
                  <a:ea typeface="Montserrat"/>
                  <a:cs typeface="Montserrat"/>
                  <a:sym typeface="Montserrat"/>
                </a:endParaRPr>
              </a:p>
            </p:txBody>
          </p:sp>
          <p:grpSp>
            <p:nvGrpSpPr>
              <p:cNvPr id="863" name="Google Shape;863;p149"/>
              <p:cNvGrpSpPr/>
              <p:nvPr/>
            </p:nvGrpSpPr>
            <p:grpSpPr>
              <a:xfrm>
                <a:off x="504351" y="3694737"/>
                <a:ext cx="2723848" cy="692382"/>
                <a:chOff x="406424" y="1965544"/>
                <a:chExt cx="2511385" cy="638316"/>
              </a:xfrm>
            </p:grpSpPr>
            <p:cxnSp>
              <p:nvCxnSpPr>
                <p:cNvPr id="864" name="Google Shape;864;p149"/>
                <p:cNvCxnSpPr/>
                <p:nvPr/>
              </p:nvCxnSpPr>
              <p:spPr>
                <a:xfrm>
                  <a:off x="2436160" y="1965544"/>
                  <a:ext cx="462600" cy="471900"/>
                </a:xfrm>
                <a:prstGeom prst="straightConnector1">
                  <a:avLst/>
                </a:prstGeom>
                <a:noFill/>
                <a:ln w="9525" cap="rnd" cmpd="sng">
                  <a:solidFill>
                    <a:srgbClr val="15A269"/>
                  </a:solidFill>
                  <a:prstDash val="solid"/>
                  <a:round/>
                  <a:headEnd type="oval" w="sm" len="sm"/>
                  <a:tailEnd type="none" w="sm" len="sm"/>
                </a:ln>
              </p:spPr>
            </p:cxnSp>
            <p:sp>
              <p:nvSpPr>
                <p:cNvPr id="865" name="Google Shape;865;p149"/>
                <p:cNvSpPr/>
                <p:nvPr/>
              </p:nvSpPr>
              <p:spPr>
                <a:xfrm flipH="1">
                  <a:off x="406509" y="2306639"/>
                  <a:ext cx="2511300" cy="143400"/>
                </a:xfrm>
                <a:prstGeom prst="parallelogram">
                  <a:avLst>
                    <a:gd name="adj" fmla="val 96952"/>
                  </a:avLst>
                </a:prstGeom>
                <a:solidFill>
                  <a:srgbClr val="15A269"/>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866" name="Google Shape;866;p149"/>
                <p:cNvSpPr/>
                <p:nvPr/>
              </p:nvSpPr>
              <p:spPr>
                <a:xfrm>
                  <a:off x="406424" y="2460460"/>
                  <a:ext cx="2511300" cy="143400"/>
                </a:xfrm>
                <a:prstGeom prst="parallelogram">
                  <a:avLst>
                    <a:gd name="adj" fmla="val 96952"/>
                  </a:avLst>
                </a:prstGeom>
                <a:solidFill>
                  <a:srgbClr val="1B786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grpSp>
      <p:grpSp>
        <p:nvGrpSpPr>
          <p:cNvPr id="867" name="Google Shape;867;p149"/>
          <p:cNvGrpSpPr/>
          <p:nvPr/>
        </p:nvGrpSpPr>
        <p:grpSpPr>
          <a:xfrm>
            <a:off x="3102304" y="1346563"/>
            <a:ext cx="2723848" cy="3114932"/>
            <a:chOff x="3102304" y="1270363"/>
            <a:chExt cx="2723848" cy="3114932"/>
          </a:xfrm>
        </p:grpSpPr>
        <p:sp>
          <p:nvSpPr>
            <p:cNvPr id="868" name="Google Shape;868;p149"/>
            <p:cNvSpPr txBox="1"/>
            <p:nvPr/>
          </p:nvSpPr>
          <p:spPr>
            <a:xfrm>
              <a:off x="3884387" y="1270363"/>
              <a:ext cx="1547400" cy="4803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chemeClr val="dk1"/>
                </a:buClr>
                <a:buSzPts val="1100"/>
                <a:buFont typeface="Arial"/>
                <a:buNone/>
              </a:pPr>
              <a:r>
                <a:rPr lang="en" sz="1200" b="1">
                  <a:solidFill>
                    <a:srgbClr val="231F20"/>
                  </a:solidFill>
                  <a:latin typeface="Montserrat"/>
                  <a:ea typeface="Montserrat"/>
                  <a:cs typeface="Montserrat"/>
                  <a:sym typeface="Montserrat"/>
                </a:rPr>
                <a:t>From hospital to community</a:t>
              </a:r>
              <a:endParaRPr sz="1200" b="1">
                <a:solidFill>
                  <a:srgbClr val="231F20"/>
                </a:solidFill>
                <a:latin typeface="Montserrat"/>
                <a:ea typeface="Montserrat"/>
                <a:cs typeface="Montserrat"/>
                <a:sym typeface="Montserrat"/>
              </a:endParaRPr>
            </a:p>
          </p:txBody>
        </p:sp>
        <p:sp>
          <p:nvSpPr>
            <p:cNvPr id="869" name="Google Shape;869;p149"/>
            <p:cNvSpPr txBox="1"/>
            <p:nvPr/>
          </p:nvSpPr>
          <p:spPr>
            <a:xfrm>
              <a:off x="3582226" y="3369676"/>
              <a:ext cx="1764000" cy="320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chemeClr val="dk1"/>
                </a:buClr>
                <a:buSzPts val="1100"/>
                <a:buFont typeface="Arial"/>
                <a:buNone/>
              </a:pPr>
              <a:r>
                <a:rPr lang="en" sz="1100" b="1">
                  <a:solidFill>
                    <a:srgbClr val="231F20"/>
                  </a:solidFill>
                  <a:latin typeface="Montserrat"/>
                  <a:ea typeface="Montserrat"/>
                  <a:cs typeface="Montserrat"/>
                  <a:sym typeface="Montserrat"/>
                </a:rPr>
                <a:t>Healthy communities</a:t>
              </a:r>
              <a:endParaRPr sz="1100" b="1">
                <a:solidFill>
                  <a:srgbClr val="231F20"/>
                </a:solidFill>
                <a:latin typeface="Montserrat"/>
                <a:ea typeface="Montserrat"/>
                <a:cs typeface="Montserrat"/>
                <a:sym typeface="Montserrat"/>
              </a:endParaRPr>
            </a:p>
          </p:txBody>
        </p:sp>
        <p:grpSp>
          <p:nvGrpSpPr>
            <p:cNvPr id="870" name="Google Shape;870;p149"/>
            <p:cNvGrpSpPr/>
            <p:nvPr/>
          </p:nvGrpSpPr>
          <p:grpSpPr>
            <a:xfrm>
              <a:off x="3102304" y="1728554"/>
              <a:ext cx="2723848" cy="692382"/>
              <a:chOff x="406424" y="1965544"/>
              <a:chExt cx="2511385" cy="638316"/>
            </a:xfrm>
          </p:grpSpPr>
          <p:cxnSp>
            <p:nvCxnSpPr>
              <p:cNvPr id="871" name="Google Shape;871;p149"/>
              <p:cNvCxnSpPr/>
              <p:nvPr/>
            </p:nvCxnSpPr>
            <p:spPr>
              <a:xfrm>
                <a:off x="2436160" y="1965544"/>
                <a:ext cx="462600" cy="471900"/>
              </a:xfrm>
              <a:prstGeom prst="straightConnector1">
                <a:avLst/>
              </a:prstGeom>
              <a:noFill/>
              <a:ln w="9525" cap="rnd" cmpd="sng">
                <a:solidFill>
                  <a:srgbClr val="0D5CDF"/>
                </a:solidFill>
                <a:prstDash val="solid"/>
                <a:round/>
                <a:headEnd type="oval" w="sm" len="sm"/>
                <a:tailEnd type="none" w="sm" len="sm"/>
              </a:ln>
            </p:spPr>
          </p:cxnSp>
          <p:sp>
            <p:nvSpPr>
              <p:cNvPr id="872" name="Google Shape;872;p149"/>
              <p:cNvSpPr/>
              <p:nvPr/>
            </p:nvSpPr>
            <p:spPr>
              <a:xfrm flipH="1">
                <a:off x="406509" y="2306639"/>
                <a:ext cx="2511300" cy="143400"/>
              </a:xfrm>
              <a:prstGeom prst="parallelogram">
                <a:avLst>
                  <a:gd name="adj" fmla="val 96952"/>
                </a:avLst>
              </a:prstGeom>
              <a:solidFill>
                <a:srgbClr val="0D5CD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873" name="Google Shape;873;p149"/>
              <p:cNvSpPr/>
              <p:nvPr/>
            </p:nvSpPr>
            <p:spPr>
              <a:xfrm>
                <a:off x="406424" y="2460460"/>
                <a:ext cx="2511300" cy="143400"/>
              </a:xfrm>
              <a:prstGeom prst="parallelogram">
                <a:avLst>
                  <a:gd name="adj" fmla="val 96952"/>
                </a:avLst>
              </a:prstGeom>
              <a:solidFill>
                <a:srgbClr val="0942A1"/>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nvGrpSpPr>
            <p:cNvPr id="874" name="Google Shape;874;p149"/>
            <p:cNvGrpSpPr/>
            <p:nvPr/>
          </p:nvGrpSpPr>
          <p:grpSpPr>
            <a:xfrm>
              <a:off x="3102304" y="3692913"/>
              <a:ext cx="2723848" cy="692382"/>
              <a:chOff x="406424" y="1965544"/>
              <a:chExt cx="2511385" cy="638316"/>
            </a:xfrm>
          </p:grpSpPr>
          <p:cxnSp>
            <p:nvCxnSpPr>
              <p:cNvPr id="875" name="Google Shape;875;p149"/>
              <p:cNvCxnSpPr/>
              <p:nvPr/>
            </p:nvCxnSpPr>
            <p:spPr>
              <a:xfrm>
                <a:off x="2436160" y="1965544"/>
                <a:ext cx="462600" cy="471900"/>
              </a:xfrm>
              <a:prstGeom prst="straightConnector1">
                <a:avLst/>
              </a:prstGeom>
              <a:noFill/>
              <a:ln w="9525" cap="rnd" cmpd="sng">
                <a:solidFill>
                  <a:srgbClr val="15A269"/>
                </a:solidFill>
                <a:prstDash val="solid"/>
                <a:round/>
                <a:headEnd type="oval" w="sm" len="sm"/>
                <a:tailEnd type="none" w="sm" len="sm"/>
              </a:ln>
            </p:spPr>
          </p:cxnSp>
          <p:sp>
            <p:nvSpPr>
              <p:cNvPr id="876" name="Google Shape;876;p149"/>
              <p:cNvSpPr/>
              <p:nvPr/>
            </p:nvSpPr>
            <p:spPr>
              <a:xfrm flipH="1">
                <a:off x="406509" y="2306639"/>
                <a:ext cx="2511300" cy="143400"/>
              </a:xfrm>
              <a:prstGeom prst="parallelogram">
                <a:avLst>
                  <a:gd name="adj" fmla="val 96952"/>
                </a:avLst>
              </a:prstGeom>
              <a:solidFill>
                <a:srgbClr val="15A269"/>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877" name="Google Shape;877;p149"/>
              <p:cNvSpPr/>
              <p:nvPr/>
            </p:nvSpPr>
            <p:spPr>
              <a:xfrm>
                <a:off x="406424" y="2460460"/>
                <a:ext cx="2511300" cy="143400"/>
              </a:xfrm>
              <a:prstGeom prst="parallelogram">
                <a:avLst>
                  <a:gd name="adj" fmla="val 96952"/>
                </a:avLst>
              </a:prstGeom>
              <a:solidFill>
                <a:srgbClr val="1B786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sp>
        <p:nvSpPr>
          <p:cNvPr id="878" name="Google Shape;878;p149"/>
          <p:cNvSpPr txBox="1"/>
          <p:nvPr/>
        </p:nvSpPr>
        <p:spPr>
          <a:xfrm>
            <a:off x="0" y="2483849"/>
            <a:ext cx="9144000" cy="480300"/>
          </a:xfrm>
          <a:prstGeom prst="rect">
            <a:avLst/>
          </a:prstGeom>
          <a:solidFill>
            <a:srgbClr val="1A1A60"/>
          </a:solidFill>
          <a:ln>
            <a:noFill/>
          </a:ln>
        </p:spPr>
        <p:txBody>
          <a:bodyPr spcFirstLastPara="1" wrap="square" lIns="91425" tIns="182875" rIns="91425" bIns="91425" anchor="t" anchorCtr="0">
            <a:noAutofit/>
          </a:bodyPr>
          <a:lstStyle/>
          <a:p>
            <a:pPr marL="0" lvl="0" indent="0" algn="ctr" rtl="0">
              <a:lnSpc>
                <a:spcPct val="80000"/>
              </a:lnSpc>
              <a:spcBef>
                <a:spcPts val="0"/>
              </a:spcBef>
              <a:spcAft>
                <a:spcPts val="0"/>
              </a:spcAft>
              <a:buNone/>
            </a:pPr>
            <a:r>
              <a:rPr lang="en" sz="1600">
                <a:solidFill>
                  <a:srgbClr val="03A6FB"/>
                </a:solidFill>
                <a:latin typeface="Montserrat Black"/>
                <a:ea typeface="Montserrat Black"/>
                <a:cs typeface="Montserrat Black"/>
                <a:sym typeface="Montserrat Black"/>
              </a:rPr>
              <a:t>NHS</a:t>
            </a:r>
            <a:r>
              <a:rPr lang="en" sz="1600">
                <a:solidFill>
                  <a:srgbClr val="FFFFFF"/>
                </a:solidFill>
                <a:latin typeface="Montserrat Black"/>
                <a:ea typeface="Montserrat Black"/>
                <a:cs typeface="Montserrat Black"/>
                <a:sym typeface="Montserrat Black"/>
              </a:rPr>
              <a:t> </a:t>
            </a:r>
            <a:r>
              <a:rPr lang="en" sz="1600" b="1">
                <a:solidFill>
                  <a:srgbClr val="FFFFFF"/>
                </a:solidFill>
                <a:latin typeface="Montserrat"/>
                <a:ea typeface="Montserrat"/>
                <a:cs typeface="Montserrat"/>
                <a:sym typeface="Montserrat"/>
              </a:rPr>
              <a:t>10 Year Health Plan:</a:t>
            </a:r>
            <a:endParaRPr sz="2900" b="1">
              <a:solidFill>
                <a:srgbClr val="FFFFFF"/>
              </a:solidFill>
              <a:latin typeface="Montserrat"/>
              <a:ea typeface="Montserrat"/>
              <a:cs typeface="Montserrat"/>
              <a:sym typeface="Montserrat"/>
            </a:endParaRPr>
          </a:p>
        </p:txBody>
      </p:sp>
      <p:sp>
        <p:nvSpPr>
          <p:cNvPr id="879" name="Google Shape;879;p149"/>
          <p:cNvSpPr txBox="1"/>
          <p:nvPr/>
        </p:nvSpPr>
        <p:spPr>
          <a:xfrm>
            <a:off x="0" y="4444025"/>
            <a:ext cx="9144000" cy="899700"/>
          </a:xfrm>
          <a:prstGeom prst="rect">
            <a:avLst/>
          </a:prstGeom>
          <a:solidFill>
            <a:srgbClr val="0C343D"/>
          </a:solidFill>
          <a:ln>
            <a:noFill/>
          </a:ln>
        </p:spPr>
        <p:txBody>
          <a:bodyPr spcFirstLastPara="1" wrap="square" lIns="91425" tIns="182875" rIns="91425" bIns="91425" anchor="t" anchorCtr="0">
            <a:noAutofit/>
          </a:bodyPr>
          <a:lstStyle/>
          <a:p>
            <a:pPr marL="0" lvl="0" indent="0" algn="ctr" rtl="0">
              <a:lnSpc>
                <a:spcPct val="80000"/>
              </a:lnSpc>
              <a:spcBef>
                <a:spcPts val="0"/>
              </a:spcBef>
              <a:spcAft>
                <a:spcPts val="0"/>
              </a:spcAft>
              <a:buNone/>
            </a:pPr>
            <a:r>
              <a:rPr lang="en" sz="1600">
                <a:solidFill>
                  <a:srgbClr val="09CA7B"/>
                </a:solidFill>
                <a:latin typeface="Montserrat Black"/>
                <a:ea typeface="Montserrat Black"/>
                <a:cs typeface="Montserrat Black"/>
                <a:sym typeface="Montserrat Black"/>
              </a:rPr>
              <a:t>HSE</a:t>
            </a:r>
            <a:r>
              <a:rPr lang="en" sz="1600">
                <a:solidFill>
                  <a:srgbClr val="03A6FB"/>
                </a:solidFill>
                <a:latin typeface="Montserrat Black"/>
                <a:ea typeface="Montserrat Black"/>
                <a:cs typeface="Montserrat Black"/>
                <a:sym typeface="Montserrat Black"/>
              </a:rPr>
              <a:t> </a:t>
            </a:r>
            <a:r>
              <a:rPr lang="en" sz="1600" b="1">
                <a:solidFill>
                  <a:srgbClr val="FFFFFF"/>
                </a:solidFill>
                <a:latin typeface="Montserrat"/>
                <a:ea typeface="Montserrat"/>
                <a:cs typeface="Montserrat"/>
                <a:sym typeface="Montserrat"/>
              </a:rPr>
              <a:t>Corporate Plan 2025-2027:</a:t>
            </a:r>
            <a:endParaRPr sz="2900" b="1">
              <a:solidFill>
                <a:srgbClr val="FFFFFF"/>
              </a:solidFill>
              <a:latin typeface="Montserrat"/>
              <a:ea typeface="Montserrat"/>
              <a:cs typeface="Montserrat"/>
              <a:sym typeface="Montserrat"/>
            </a:endParaRPr>
          </a:p>
        </p:txBody>
      </p:sp>
      <p:grpSp>
        <p:nvGrpSpPr>
          <p:cNvPr id="880" name="Google Shape;880;p149"/>
          <p:cNvGrpSpPr/>
          <p:nvPr/>
        </p:nvGrpSpPr>
        <p:grpSpPr>
          <a:xfrm>
            <a:off x="5700632" y="1362551"/>
            <a:ext cx="2723848" cy="3096445"/>
            <a:chOff x="5700632" y="1286351"/>
            <a:chExt cx="2723848" cy="3096445"/>
          </a:xfrm>
        </p:grpSpPr>
        <p:sp>
          <p:nvSpPr>
            <p:cNvPr id="881" name="Google Shape;881;p149"/>
            <p:cNvSpPr txBox="1"/>
            <p:nvPr/>
          </p:nvSpPr>
          <p:spPr>
            <a:xfrm>
              <a:off x="6596475" y="1286351"/>
              <a:ext cx="1444200" cy="4803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None/>
              </a:pPr>
              <a:r>
                <a:rPr lang="en" sz="1200" b="1">
                  <a:solidFill>
                    <a:srgbClr val="231F20"/>
                  </a:solidFill>
                  <a:latin typeface="Montserrat"/>
                  <a:ea typeface="Montserrat"/>
                  <a:cs typeface="Montserrat"/>
                  <a:sym typeface="Montserrat"/>
                </a:rPr>
                <a:t>From analogue to digital</a:t>
              </a:r>
              <a:endParaRPr sz="1200" b="1">
                <a:solidFill>
                  <a:srgbClr val="231F20"/>
                </a:solidFill>
                <a:latin typeface="Montserrat"/>
                <a:ea typeface="Montserrat"/>
                <a:cs typeface="Montserrat"/>
                <a:sym typeface="Montserrat"/>
              </a:endParaRPr>
            </a:p>
          </p:txBody>
        </p:sp>
        <p:sp>
          <p:nvSpPr>
            <p:cNvPr id="882" name="Google Shape;882;p149"/>
            <p:cNvSpPr txBox="1"/>
            <p:nvPr/>
          </p:nvSpPr>
          <p:spPr>
            <a:xfrm>
              <a:off x="5922025" y="3369675"/>
              <a:ext cx="2021700" cy="320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chemeClr val="dk1"/>
                </a:buClr>
                <a:buSzPts val="1100"/>
                <a:buFont typeface="Arial"/>
                <a:buNone/>
              </a:pPr>
              <a:r>
                <a:rPr lang="en" sz="1100" b="1">
                  <a:solidFill>
                    <a:srgbClr val="231F20"/>
                  </a:solidFill>
                  <a:latin typeface="Montserrat"/>
                  <a:ea typeface="Montserrat"/>
                  <a:cs typeface="Montserrat"/>
                  <a:sym typeface="Montserrat"/>
                </a:rPr>
                <a:t>Strong foundations</a:t>
              </a:r>
              <a:endParaRPr sz="1100" b="1">
                <a:solidFill>
                  <a:srgbClr val="231F20"/>
                </a:solidFill>
                <a:latin typeface="Montserrat"/>
                <a:ea typeface="Montserrat"/>
                <a:cs typeface="Montserrat"/>
                <a:sym typeface="Montserrat"/>
              </a:endParaRPr>
            </a:p>
          </p:txBody>
        </p:sp>
        <p:grpSp>
          <p:nvGrpSpPr>
            <p:cNvPr id="883" name="Google Shape;883;p149"/>
            <p:cNvGrpSpPr/>
            <p:nvPr/>
          </p:nvGrpSpPr>
          <p:grpSpPr>
            <a:xfrm>
              <a:off x="5700632" y="1726054"/>
              <a:ext cx="2723848" cy="692382"/>
              <a:chOff x="406424" y="1965544"/>
              <a:chExt cx="2511385" cy="638316"/>
            </a:xfrm>
          </p:grpSpPr>
          <p:cxnSp>
            <p:nvCxnSpPr>
              <p:cNvPr id="884" name="Google Shape;884;p149"/>
              <p:cNvCxnSpPr/>
              <p:nvPr/>
            </p:nvCxnSpPr>
            <p:spPr>
              <a:xfrm>
                <a:off x="2436160" y="1965544"/>
                <a:ext cx="462600" cy="471900"/>
              </a:xfrm>
              <a:prstGeom prst="straightConnector1">
                <a:avLst/>
              </a:prstGeom>
              <a:noFill/>
              <a:ln w="9525" cap="rnd" cmpd="sng">
                <a:solidFill>
                  <a:srgbClr val="0D5CDF"/>
                </a:solidFill>
                <a:prstDash val="solid"/>
                <a:round/>
                <a:headEnd type="oval" w="sm" len="sm"/>
                <a:tailEnd type="none" w="sm" len="sm"/>
              </a:ln>
            </p:spPr>
          </p:cxnSp>
          <p:sp>
            <p:nvSpPr>
              <p:cNvPr id="885" name="Google Shape;885;p149"/>
              <p:cNvSpPr/>
              <p:nvPr/>
            </p:nvSpPr>
            <p:spPr>
              <a:xfrm flipH="1">
                <a:off x="406509" y="2306639"/>
                <a:ext cx="2511300" cy="143400"/>
              </a:xfrm>
              <a:prstGeom prst="parallelogram">
                <a:avLst>
                  <a:gd name="adj" fmla="val 96952"/>
                </a:avLst>
              </a:prstGeom>
              <a:solidFill>
                <a:srgbClr val="0D5CD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886" name="Google Shape;886;p149"/>
              <p:cNvSpPr/>
              <p:nvPr/>
            </p:nvSpPr>
            <p:spPr>
              <a:xfrm>
                <a:off x="406424" y="2460460"/>
                <a:ext cx="2511300" cy="143400"/>
              </a:xfrm>
              <a:prstGeom prst="parallelogram">
                <a:avLst>
                  <a:gd name="adj" fmla="val 96952"/>
                </a:avLst>
              </a:prstGeom>
              <a:solidFill>
                <a:srgbClr val="0942A1"/>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nvGrpSpPr>
            <p:cNvPr id="887" name="Google Shape;887;p149"/>
            <p:cNvGrpSpPr/>
            <p:nvPr/>
          </p:nvGrpSpPr>
          <p:grpSpPr>
            <a:xfrm>
              <a:off x="5700632" y="3690414"/>
              <a:ext cx="2723848" cy="692382"/>
              <a:chOff x="406424" y="1965544"/>
              <a:chExt cx="2511385" cy="638316"/>
            </a:xfrm>
          </p:grpSpPr>
          <p:cxnSp>
            <p:nvCxnSpPr>
              <p:cNvPr id="888" name="Google Shape;888;p149"/>
              <p:cNvCxnSpPr/>
              <p:nvPr/>
            </p:nvCxnSpPr>
            <p:spPr>
              <a:xfrm>
                <a:off x="2436160" y="1965544"/>
                <a:ext cx="462600" cy="471900"/>
              </a:xfrm>
              <a:prstGeom prst="straightConnector1">
                <a:avLst/>
              </a:prstGeom>
              <a:noFill/>
              <a:ln w="9525" cap="rnd" cmpd="sng">
                <a:solidFill>
                  <a:srgbClr val="15A269"/>
                </a:solidFill>
                <a:prstDash val="solid"/>
                <a:round/>
                <a:headEnd type="oval" w="sm" len="sm"/>
                <a:tailEnd type="none" w="sm" len="sm"/>
              </a:ln>
            </p:spPr>
          </p:cxnSp>
          <p:sp>
            <p:nvSpPr>
              <p:cNvPr id="889" name="Google Shape;889;p149"/>
              <p:cNvSpPr/>
              <p:nvPr/>
            </p:nvSpPr>
            <p:spPr>
              <a:xfrm flipH="1">
                <a:off x="406509" y="2306639"/>
                <a:ext cx="2511300" cy="143400"/>
              </a:xfrm>
              <a:prstGeom prst="parallelogram">
                <a:avLst>
                  <a:gd name="adj" fmla="val 96952"/>
                </a:avLst>
              </a:prstGeom>
              <a:solidFill>
                <a:srgbClr val="15A269"/>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890" name="Google Shape;890;p149"/>
              <p:cNvSpPr/>
              <p:nvPr/>
            </p:nvSpPr>
            <p:spPr>
              <a:xfrm>
                <a:off x="406424" y="2460460"/>
                <a:ext cx="2511300" cy="143400"/>
              </a:xfrm>
              <a:prstGeom prst="parallelogram">
                <a:avLst>
                  <a:gd name="adj" fmla="val 96952"/>
                </a:avLst>
              </a:prstGeom>
              <a:solidFill>
                <a:srgbClr val="1B786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50"/>
          <p:cNvSpPr/>
          <p:nvPr/>
        </p:nvSpPr>
        <p:spPr>
          <a:xfrm flipH="1">
            <a:off x="5363850" y="975000"/>
            <a:ext cx="4153800" cy="4529700"/>
          </a:xfrm>
          <a:prstGeom prst="rect">
            <a:avLst/>
          </a:prstGeom>
          <a:gradFill>
            <a:gsLst>
              <a:gs pos="0">
                <a:srgbClr val="D1D8D5"/>
              </a:gs>
              <a:gs pos="50000">
                <a:srgbClr val="FFFFFF">
                  <a:alpha val="0"/>
                </a:srgbClr>
              </a:gs>
              <a:gs pos="100000">
                <a:srgbClr val="FFFFFF">
                  <a:alpha val="0"/>
                </a:srgbClr>
              </a:gs>
            </a:gsLst>
            <a:lin ang="2700006"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96" name="Google Shape;896;p150"/>
          <p:cNvSpPr/>
          <p:nvPr/>
        </p:nvSpPr>
        <p:spPr>
          <a:xfrm>
            <a:off x="-160100" y="3166463"/>
            <a:ext cx="9211200" cy="308100"/>
          </a:xfrm>
          <a:custGeom>
            <a:avLst/>
            <a:gdLst/>
            <a:ahLst/>
            <a:cxnLst/>
            <a:rect l="l" t="t" r="r" b="b"/>
            <a:pathLst>
              <a:path w="368448" h="12324" extrusionOk="0">
                <a:moveTo>
                  <a:pt x="0" y="0"/>
                </a:moveTo>
                <a:lnTo>
                  <a:pt x="362575" y="0"/>
                </a:lnTo>
                <a:lnTo>
                  <a:pt x="368448" y="6325"/>
                </a:lnTo>
                <a:lnTo>
                  <a:pt x="362575" y="12324"/>
                </a:lnTo>
                <a:lnTo>
                  <a:pt x="0" y="12324"/>
                </a:lnTo>
                <a:close/>
              </a:path>
            </a:pathLst>
          </a:custGeom>
          <a:gradFill>
            <a:gsLst>
              <a:gs pos="0">
                <a:srgbClr val="F3F3F3"/>
              </a:gs>
              <a:gs pos="51000">
                <a:srgbClr val="F3F3F3"/>
              </a:gs>
              <a:gs pos="52000">
                <a:srgbClr val="CCCCCC"/>
              </a:gs>
              <a:gs pos="100000">
                <a:srgbClr val="CCCCCC"/>
              </a:gs>
            </a:gsLst>
            <a:lin ang="5400700" scaled="0"/>
          </a:gradFill>
          <a:ln>
            <a:noFill/>
          </a:ln>
        </p:spPr>
        <p:txBody>
          <a:bodyPr/>
          <a:lstStyle/>
          <a:p>
            <a:endParaRPr lang="en-US"/>
          </a:p>
        </p:txBody>
      </p:sp>
      <p:sp>
        <p:nvSpPr>
          <p:cNvPr id="897" name="Google Shape;897;p150"/>
          <p:cNvSpPr/>
          <p:nvPr/>
        </p:nvSpPr>
        <p:spPr>
          <a:xfrm>
            <a:off x="100" y="0"/>
            <a:ext cx="9144000" cy="975000"/>
          </a:xfrm>
          <a:prstGeom prst="rect">
            <a:avLst/>
          </a:prstGeom>
          <a:solidFill>
            <a:srgbClr val="0B02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898" name="Google Shape;898;p150"/>
          <p:cNvCxnSpPr/>
          <p:nvPr/>
        </p:nvCxnSpPr>
        <p:spPr>
          <a:xfrm>
            <a:off x="0" y="-316675"/>
            <a:ext cx="9144000" cy="0"/>
          </a:xfrm>
          <a:prstGeom prst="straightConnector1">
            <a:avLst/>
          </a:prstGeom>
          <a:noFill/>
          <a:ln w="9525" cap="flat" cmpd="sng">
            <a:solidFill>
              <a:schemeClr val="dk2"/>
            </a:solidFill>
            <a:prstDash val="solid"/>
            <a:round/>
            <a:headEnd type="none" w="med" len="med"/>
            <a:tailEnd type="none" w="med" len="med"/>
          </a:ln>
        </p:spPr>
      </p:cxnSp>
      <p:sp>
        <p:nvSpPr>
          <p:cNvPr id="899" name="Google Shape;899;p150"/>
          <p:cNvSpPr txBox="1"/>
          <p:nvPr/>
        </p:nvSpPr>
        <p:spPr>
          <a:xfrm>
            <a:off x="1540950" y="67600"/>
            <a:ext cx="6062100" cy="899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200">
                <a:solidFill>
                  <a:srgbClr val="FFFFFF"/>
                </a:solidFill>
                <a:latin typeface="Montserrat ExtraBold"/>
                <a:ea typeface="Montserrat ExtraBold"/>
                <a:cs typeface="Montserrat ExtraBold"/>
                <a:sym typeface="Montserrat ExtraBold"/>
              </a:rPr>
              <a:t>Healthcare Delivery Objectives</a:t>
            </a:r>
            <a:endParaRPr sz="2200">
              <a:solidFill>
                <a:srgbClr val="FFFFFF"/>
              </a:solidFill>
              <a:latin typeface="Montserrat ExtraBold"/>
              <a:ea typeface="Montserrat ExtraBold"/>
              <a:cs typeface="Montserrat ExtraBold"/>
              <a:sym typeface="Montserrat ExtraBold"/>
            </a:endParaRPr>
          </a:p>
          <a:p>
            <a:pPr marL="0" lvl="0" indent="0" algn="ctr" rtl="0">
              <a:lnSpc>
                <a:spcPct val="100000"/>
              </a:lnSpc>
              <a:spcBef>
                <a:spcPts val="0"/>
              </a:spcBef>
              <a:spcAft>
                <a:spcPts val="0"/>
              </a:spcAft>
              <a:buNone/>
            </a:pPr>
            <a:r>
              <a:rPr lang="en" sz="2600">
                <a:solidFill>
                  <a:srgbClr val="FFFFFF"/>
                </a:solidFill>
                <a:latin typeface="Caveat SemiBold"/>
                <a:ea typeface="Caveat SemiBold"/>
                <a:cs typeface="Caveat SemiBold"/>
                <a:sym typeface="Caveat SemiBold"/>
              </a:rPr>
              <a:t>Throughout the UK and Ireland</a:t>
            </a:r>
            <a:endParaRPr sz="2200">
              <a:solidFill>
                <a:srgbClr val="FFFFFF"/>
              </a:solidFill>
              <a:latin typeface="Montserrat ExtraBold"/>
              <a:ea typeface="Montserrat ExtraBold"/>
              <a:cs typeface="Montserrat ExtraBold"/>
              <a:sym typeface="Montserrat ExtraBold"/>
            </a:endParaRPr>
          </a:p>
          <a:p>
            <a:pPr marL="0" lvl="0" indent="0" algn="ctr" rtl="0">
              <a:lnSpc>
                <a:spcPct val="100000"/>
              </a:lnSpc>
              <a:spcBef>
                <a:spcPts val="0"/>
              </a:spcBef>
              <a:spcAft>
                <a:spcPts val="0"/>
              </a:spcAft>
              <a:buNone/>
            </a:pPr>
            <a:endParaRPr sz="2200">
              <a:solidFill>
                <a:srgbClr val="FFFFFF"/>
              </a:solidFill>
              <a:latin typeface="Montserrat ExtraBold"/>
              <a:ea typeface="Montserrat ExtraBold"/>
              <a:cs typeface="Montserrat ExtraBold"/>
              <a:sym typeface="Montserrat ExtraBold"/>
            </a:endParaRPr>
          </a:p>
        </p:txBody>
      </p:sp>
      <p:grpSp>
        <p:nvGrpSpPr>
          <p:cNvPr id="900" name="Google Shape;900;p150"/>
          <p:cNvGrpSpPr/>
          <p:nvPr/>
        </p:nvGrpSpPr>
        <p:grpSpPr>
          <a:xfrm>
            <a:off x="504351" y="2256813"/>
            <a:ext cx="2723848" cy="1217146"/>
            <a:chOff x="504351" y="2256813"/>
            <a:chExt cx="2723848" cy="1217146"/>
          </a:xfrm>
        </p:grpSpPr>
        <p:sp>
          <p:nvSpPr>
            <p:cNvPr id="901" name="Google Shape;901;p150"/>
            <p:cNvSpPr txBox="1"/>
            <p:nvPr/>
          </p:nvSpPr>
          <p:spPr>
            <a:xfrm>
              <a:off x="630821" y="2256813"/>
              <a:ext cx="2007900" cy="554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chemeClr val="dk1"/>
                </a:buClr>
                <a:buSzPts val="1100"/>
                <a:buFont typeface="Arial"/>
                <a:buNone/>
              </a:pPr>
              <a:r>
                <a:rPr lang="en" sz="1500" b="1">
                  <a:solidFill>
                    <a:srgbClr val="231F20"/>
                  </a:solidFill>
                  <a:latin typeface="Montserrat"/>
                  <a:ea typeface="Montserrat"/>
                  <a:cs typeface="Montserrat"/>
                  <a:sym typeface="Montserrat"/>
                </a:rPr>
                <a:t>Person-Centered Proactive Care</a:t>
              </a:r>
              <a:endParaRPr sz="1500" b="1">
                <a:solidFill>
                  <a:srgbClr val="231F20"/>
                </a:solidFill>
                <a:latin typeface="Montserrat"/>
                <a:ea typeface="Montserrat"/>
                <a:cs typeface="Montserrat"/>
                <a:sym typeface="Montserrat"/>
              </a:endParaRPr>
            </a:p>
          </p:txBody>
        </p:sp>
        <p:grpSp>
          <p:nvGrpSpPr>
            <p:cNvPr id="902" name="Google Shape;902;p150"/>
            <p:cNvGrpSpPr/>
            <p:nvPr/>
          </p:nvGrpSpPr>
          <p:grpSpPr>
            <a:xfrm>
              <a:off x="504351" y="2781577"/>
              <a:ext cx="2723848" cy="692382"/>
              <a:chOff x="406424" y="1965544"/>
              <a:chExt cx="2511385" cy="638316"/>
            </a:xfrm>
          </p:grpSpPr>
          <p:cxnSp>
            <p:nvCxnSpPr>
              <p:cNvPr id="903" name="Google Shape;903;p150"/>
              <p:cNvCxnSpPr/>
              <p:nvPr/>
            </p:nvCxnSpPr>
            <p:spPr>
              <a:xfrm>
                <a:off x="2436160" y="1965544"/>
                <a:ext cx="462600" cy="471900"/>
              </a:xfrm>
              <a:prstGeom prst="straightConnector1">
                <a:avLst/>
              </a:prstGeom>
              <a:noFill/>
              <a:ln w="9525" cap="rnd" cmpd="sng">
                <a:solidFill>
                  <a:srgbClr val="0D5CDF"/>
                </a:solidFill>
                <a:prstDash val="solid"/>
                <a:round/>
                <a:headEnd type="oval" w="sm" len="sm"/>
                <a:tailEnd type="none" w="sm" len="sm"/>
              </a:ln>
            </p:spPr>
          </p:cxnSp>
          <p:sp>
            <p:nvSpPr>
              <p:cNvPr id="904" name="Google Shape;904;p150"/>
              <p:cNvSpPr/>
              <p:nvPr/>
            </p:nvSpPr>
            <p:spPr>
              <a:xfrm flipH="1">
                <a:off x="406509" y="2306639"/>
                <a:ext cx="2511300" cy="143400"/>
              </a:xfrm>
              <a:prstGeom prst="parallelogram">
                <a:avLst>
                  <a:gd name="adj" fmla="val 96952"/>
                </a:avLst>
              </a:prstGeom>
              <a:solidFill>
                <a:srgbClr val="0D5CD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905" name="Google Shape;905;p150"/>
              <p:cNvSpPr/>
              <p:nvPr/>
            </p:nvSpPr>
            <p:spPr>
              <a:xfrm>
                <a:off x="406424" y="2460460"/>
                <a:ext cx="2511300" cy="143400"/>
              </a:xfrm>
              <a:prstGeom prst="parallelogram">
                <a:avLst>
                  <a:gd name="adj" fmla="val 96952"/>
                </a:avLst>
              </a:prstGeom>
              <a:solidFill>
                <a:srgbClr val="15A269"/>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grpSp>
        <p:nvGrpSpPr>
          <p:cNvPr id="906" name="Google Shape;906;p150"/>
          <p:cNvGrpSpPr/>
          <p:nvPr/>
        </p:nvGrpSpPr>
        <p:grpSpPr>
          <a:xfrm>
            <a:off x="2923400" y="1898850"/>
            <a:ext cx="2902753" cy="1573285"/>
            <a:chOff x="2923400" y="1898850"/>
            <a:chExt cx="2902753" cy="1573285"/>
          </a:xfrm>
        </p:grpSpPr>
        <p:sp>
          <p:nvSpPr>
            <p:cNvPr id="907" name="Google Shape;907;p150"/>
            <p:cNvSpPr txBox="1"/>
            <p:nvPr/>
          </p:nvSpPr>
          <p:spPr>
            <a:xfrm>
              <a:off x="2923400" y="1898850"/>
              <a:ext cx="2542800" cy="9234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chemeClr val="dk1"/>
                </a:buClr>
                <a:buSzPts val="1100"/>
                <a:buFont typeface="Arial"/>
                <a:buNone/>
              </a:pPr>
              <a:r>
                <a:rPr lang="en" sz="1500" b="1">
                  <a:solidFill>
                    <a:srgbClr val="231F20"/>
                  </a:solidFill>
                  <a:latin typeface="Montserrat"/>
                  <a:ea typeface="Montserrat"/>
                  <a:cs typeface="Montserrat"/>
                  <a:sym typeface="Montserrat"/>
                </a:rPr>
                <a:t>Integrated and Coordinated Health Systems Delivering Care Locally</a:t>
              </a:r>
              <a:endParaRPr sz="1500" b="1">
                <a:solidFill>
                  <a:srgbClr val="231F20"/>
                </a:solidFill>
                <a:latin typeface="Montserrat"/>
                <a:ea typeface="Montserrat"/>
                <a:cs typeface="Montserrat"/>
                <a:sym typeface="Montserrat"/>
              </a:endParaRPr>
            </a:p>
          </p:txBody>
        </p:sp>
        <p:grpSp>
          <p:nvGrpSpPr>
            <p:cNvPr id="908" name="Google Shape;908;p150"/>
            <p:cNvGrpSpPr/>
            <p:nvPr/>
          </p:nvGrpSpPr>
          <p:grpSpPr>
            <a:xfrm>
              <a:off x="3102304" y="2779754"/>
              <a:ext cx="2723848" cy="692382"/>
              <a:chOff x="406424" y="1965544"/>
              <a:chExt cx="2511385" cy="638316"/>
            </a:xfrm>
          </p:grpSpPr>
          <p:cxnSp>
            <p:nvCxnSpPr>
              <p:cNvPr id="909" name="Google Shape;909;p150"/>
              <p:cNvCxnSpPr/>
              <p:nvPr/>
            </p:nvCxnSpPr>
            <p:spPr>
              <a:xfrm>
                <a:off x="2436160" y="1965544"/>
                <a:ext cx="462600" cy="471900"/>
              </a:xfrm>
              <a:prstGeom prst="straightConnector1">
                <a:avLst/>
              </a:prstGeom>
              <a:noFill/>
              <a:ln w="9525" cap="rnd" cmpd="sng">
                <a:solidFill>
                  <a:srgbClr val="0D5CDF"/>
                </a:solidFill>
                <a:prstDash val="solid"/>
                <a:round/>
                <a:headEnd type="oval" w="sm" len="sm"/>
                <a:tailEnd type="none" w="sm" len="sm"/>
              </a:ln>
            </p:spPr>
          </p:cxnSp>
          <p:sp>
            <p:nvSpPr>
              <p:cNvPr id="910" name="Google Shape;910;p150"/>
              <p:cNvSpPr/>
              <p:nvPr/>
            </p:nvSpPr>
            <p:spPr>
              <a:xfrm flipH="1">
                <a:off x="406509" y="2306639"/>
                <a:ext cx="2511300" cy="143400"/>
              </a:xfrm>
              <a:prstGeom prst="parallelogram">
                <a:avLst>
                  <a:gd name="adj" fmla="val 96952"/>
                </a:avLst>
              </a:prstGeom>
              <a:solidFill>
                <a:srgbClr val="0D5CD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911" name="Google Shape;911;p150"/>
              <p:cNvSpPr/>
              <p:nvPr/>
            </p:nvSpPr>
            <p:spPr>
              <a:xfrm>
                <a:off x="406424" y="2460460"/>
                <a:ext cx="2511300" cy="143400"/>
              </a:xfrm>
              <a:prstGeom prst="parallelogram">
                <a:avLst>
                  <a:gd name="adj" fmla="val 96952"/>
                </a:avLst>
              </a:prstGeom>
              <a:solidFill>
                <a:srgbClr val="15A269"/>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grpSp>
        <p:nvGrpSpPr>
          <p:cNvPr id="912" name="Google Shape;912;p150"/>
          <p:cNvGrpSpPr/>
          <p:nvPr/>
        </p:nvGrpSpPr>
        <p:grpSpPr>
          <a:xfrm>
            <a:off x="5700632" y="2256825"/>
            <a:ext cx="2723848" cy="1212811"/>
            <a:chOff x="5700632" y="2256825"/>
            <a:chExt cx="2723848" cy="1212811"/>
          </a:xfrm>
        </p:grpSpPr>
        <p:sp>
          <p:nvSpPr>
            <p:cNvPr id="913" name="Google Shape;913;p150"/>
            <p:cNvSpPr txBox="1"/>
            <p:nvPr/>
          </p:nvSpPr>
          <p:spPr>
            <a:xfrm>
              <a:off x="5818900" y="2256825"/>
              <a:ext cx="2487300" cy="554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None/>
              </a:pPr>
              <a:r>
                <a:rPr lang="en" sz="1500" b="1">
                  <a:solidFill>
                    <a:srgbClr val="231F20"/>
                  </a:solidFill>
                  <a:latin typeface="Montserrat"/>
                  <a:ea typeface="Montserrat"/>
                  <a:cs typeface="Montserrat"/>
                  <a:sym typeface="Montserrat"/>
                </a:rPr>
                <a:t>Digital Transformation and Innovation</a:t>
              </a:r>
              <a:endParaRPr sz="1500" b="1">
                <a:solidFill>
                  <a:srgbClr val="231F20"/>
                </a:solidFill>
                <a:latin typeface="Montserrat"/>
                <a:ea typeface="Montserrat"/>
                <a:cs typeface="Montserrat"/>
                <a:sym typeface="Montserrat"/>
              </a:endParaRPr>
            </a:p>
          </p:txBody>
        </p:sp>
        <p:grpSp>
          <p:nvGrpSpPr>
            <p:cNvPr id="914" name="Google Shape;914;p150"/>
            <p:cNvGrpSpPr/>
            <p:nvPr/>
          </p:nvGrpSpPr>
          <p:grpSpPr>
            <a:xfrm>
              <a:off x="5700632" y="2777254"/>
              <a:ext cx="2723848" cy="692382"/>
              <a:chOff x="406424" y="1965544"/>
              <a:chExt cx="2511385" cy="638316"/>
            </a:xfrm>
          </p:grpSpPr>
          <p:cxnSp>
            <p:nvCxnSpPr>
              <p:cNvPr id="915" name="Google Shape;915;p150"/>
              <p:cNvCxnSpPr/>
              <p:nvPr/>
            </p:nvCxnSpPr>
            <p:spPr>
              <a:xfrm>
                <a:off x="2436160" y="1965544"/>
                <a:ext cx="462600" cy="471900"/>
              </a:xfrm>
              <a:prstGeom prst="straightConnector1">
                <a:avLst/>
              </a:prstGeom>
              <a:noFill/>
              <a:ln w="9525" cap="rnd" cmpd="sng">
                <a:solidFill>
                  <a:srgbClr val="0D5CDF"/>
                </a:solidFill>
                <a:prstDash val="solid"/>
                <a:round/>
                <a:headEnd type="oval" w="sm" len="sm"/>
                <a:tailEnd type="none" w="sm" len="sm"/>
              </a:ln>
            </p:spPr>
          </p:cxnSp>
          <p:sp>
            <p:nvSpPr>
              <p:cNvPr id="916" name="Google Shape;916;p150"/>
              <p:cNvSpPr/>
              <p:nvPr/>
            </p:nvSpPr>
            <p:spPr>
              <a:xfrm flipH="1">
                <a:off x="406509" y="2306639"/>
                <a:ext cx="2511300" cy="143400"/>
              </a:xfrm>
              <a:prstGeom prst="parallelogram">
                <a:avLst>
                  <a:gd name="adj" fmla="val 96952"/>
                </a:avLst>
              </a:prstGeom>
              <a:solidFill>
                <a:srgbClr val="0D5CDF"/>
              </a:solidFill>
              <a:ln>
                <a:noFill/>
              </a:ln>
            </p:spPr>
            <p:txBody>
              <a:bodyPr spcFirstLastPara="1" wrap="square" lIns="99200" tIns="99200" rIns="99200" bIns="99200" anchor="ctr" anchorCtr="0">
                <a:noAutofit/>
              </a:bodyPr>
              <a:lstStyle/>
              <a:p>
                <a:pPr marL="0" lvl="0" indent="0" algn="l" rtl="0">
                  <a:spcBef>
                    <a:spcPts val="0"/>
                  </a:spcBef>
                  <a:spcAft>
                    <a:spcPts val="0"/>
                  </a:spcAft>
                  <a:buNone/>
                </a:pPr>
                <a:r>
                  <a:rPr lang="en" sz="1518"/>
                  <a:t>  </a:t>
                </a:r>
                <a:endParaRPr sz="1518"/>
              </a:p>
            </p:txBody>
          </p:sp>
          <p:sp>
            <p:nvSpPr>
              <p:cNvPr id="917" name="Google Shape;917;p150"/>
              <p:cNvSpPr/>
              <p:nvPr/>
            </p:nvSpPr>
            <p:spPr>
              <a:xfrm>
                <a:off x="406424" y="2460460"/>
                <a:ext cx="2511300" cy="143400"/>
              </a:xfrm>
              <a:prstGeom prst="parallelogram">
                <a:avLst>
                  <a:gd name="adj" fmla="val 96952"/>
                </a:avLst>
              </a:prstGeom>
              <a:solidFill>
                <a:srgbClr val="15A269"/>
              </a:solidFill>
              <a:ln>
                <a:noFill/>
              </a:ln>
            </p:spPr>
            <p:txBody>
              <a:bodyPr spcFirstLastPara="1" wrap="square" lIns="99200" tIns="99200" rIns="99200" bIns="99200" anchor="ctr" anchorCtr="0">
                <a:noAutofit/>
              </a:bodyPr>
              <a:lstStyle/>
              <a:p>
                <a:pPr marL="0" lvl="0" indent="0" algn="l" rtl="0">
                  <a:spcBef>
                    <a:spcPts val="0"/>
                  </a:spcBef>
                  <a:spcAft>
                    <a:spcPts val="0"/>
                  </a:spcAft>
                  <a:buNone/>
                </a:pPr>
                <a:endParaRPr/>
              </a:p>
            </p:txBody>
          </p:sp>
        </p:grpSp>
      </p:grpSp>
      <p:sp>
        <p:nvSpPr>
          <p:cNvPr id="918" name="Google Shape;918;p150"/>
          <p:cNvSpPr txBox="1"/>
          <p:nvPr/>
        </p:nvSpPr>
        <p:spPr>
          <a:xfrm>
            <a:off x="0" y="3500828"/>
            <a:ext cx="9144000" cy="658500"/>
          </a:xfrm>
          <a:prstGeom prst="rect">
            <a:avLst/>
          </a:prstGeom>
          <a:solidFill>
            <a:srgbClr val="324351"/>
          </a:solidFill>
          <a:ln>
            <a:noFill/>
          </a:ln>
        </p:spPr>
        <p:txBody>
          <a:bodyPr spcFirstLastPara="1" wrap="square" lIns="91425" tIns="182875" rIns="91425" bIns="91425" anchor="t" anchorCtr="0">
            <a:noAutofit/>
          </a:bodyPr>
          <a:lstStyle/>
          <a:p>
            <a:pPr marL="0" lvl="0" indent="0" algn="ctr" rtl="0">
              <a:lnSpc>
                <a:spcPct val="80000"/>
              </a:lnSpc>
              <a:spcBef>
                <a:spcPts val="0"/>
              </a:spcBef>
              <a:spcAft>
                <a:spcPts val="0"/>
              </a:spcAft>
              <a:buNone/>
            </a:pPr>
            <a:r>
              <a:rPr lang="en" sz="2500" i="1">
                <a:solidFill>
                  <a:srgbClr val="FFFFFF"/>
                </a:solidFill>
                <a:latin typeface="Montserrat"/>
                <a:ea typeface="Montserrat"/>
                <a:cs typeface="Montserrat"/>
                <a:sym typeface="Montserrat"/>
              </a:rPr>
              <a:t>A</a:t>
            </a:r>
            <a:r>
              <a:rPr lang="en" sz="2500" i="1">
                <a:solidFill>
                  <a:srgbClr val="FFFFFF"/>
                </a:solidFill>
                <a:latin typeface="Montserrat Black"/>
                <a:ea typeface="Montserrat Black"/>
                <a:cs typeface="Montserrat Black"/>
                <a:sym typeface="Montserrat Black"/>
              </a:rPr>
              <a:t> Unified </a:t>
            </a:r>
            <a:r>
              <a:rPr lang="en" sz="2500" i="1">
                <a:solidFill>
                  <a:srgbClr val="FFFFFF"/>
                </a:solidFill>
                <a:latin typeface="Montserrat"/>
                <a:ea typeface="Montserrat"/>
                <a:cs typeface="Montserrat"/>
                <a:sym typeface="Montserrat"/>
              </a:rPr>
              <a:t>Aim</a:t>
            </a:r>
            <a:endParaRPr sz="3800" i="1">
              <a:solidFill>
                <a:srgbClr val="FFFFFF"/>
              </a:solidFill>
              <a:latin typeface="Montserrat"/>
              <a:ea typeface="Montserrat"/>
              <a:cs typeface="Montserrat"/>
              <a:sym typeface="Montserrat"/>
            </a:endParaRPr>
          </a:p>
        </p:txBody>
      </p:sp>
      <p:grpSp>
        <p:nvGrpSpPr>
          <p:cNvPr id="919" name="Google Shape;919;p150"/>
          <p:cNvGrpSpPr/>
          <p:nvPr/>
        </p:nvGrpSpPr>
        <p:grpSpPr>
          <a:xfrm>
            <a:off x="-1236147" y="2177699"/>
            <a:ext cx="2251171" cy="2285624"/>
            <a:chOff x="8244969" y="2177625"/>
            <a:chExt cx="1722000" cy="2186990"/>
          </a:xfrm>
        </p:grpSpPr>
        <p:sp>
          <p:nvSpPr>
            <p:cNvPr id="920" name="Google Shape;920;p150"/>
            <p:cNvSpPr/>
            <p:nvPr/>
          </p:nvSpPr>
          <p:spPr>
            <a:xfrm flipH="1">
              <a:off x="8245269" y="2177625"/>
              <a:ext cx="1721700" cy="1093500"/>
            </a:xfrm>
            <a:prstGeom prst="parallelogram">
              <a:avLst>
                <a:gd name="adj" fmla="val 96952"/>
              </a:avLst>
            </a:prstGeom>
            <a:solidFill>
              <a:srgbClr val="0D5CDF"/>
            </a:solidFill>
            <a:ln w="19050" cap="flat" cmpd="sng">
              <a:solidFill>
                <a:srgbClr val="FFFFFF"/>
              </a:solidFill>
              <a:prstDash val="solid"/>
              <a:round/>
              <a:headEnd type="none" w="sm" len="sm"/>
              <a:tailEnd type="none" w="sm" len="sm"/>
            </a:ln>
          </p:spPr>
          <p:txBody>
            <a:bodyPr spcFirstLastPara="1" wrap="square" lIns="728850" tIns="728850" rIns="728850" bIns="728850" anchor="ctr" anchorCtr="0">
              <a:noAutofit/>
            </a:bodyPr>
            <a:lstStyle/>
            <a:p>
              <a:pPr marL="0" lvl="0" indent="0" algn="l" rtl="0">
                <a:spcBef>
                  <a:spcPts val="0"/>
                </a:spcBef>
                <a:spcAft>
                  <a:spcPts val="0"/>
                </a:spcAft>
                <a:buNone/>
              </a:pPr>
              <a:r>
                <a:rPr lang="en" sz="11156"/>
                <a:t>  </a:t>
              </a:r>
              <a:endParaRPr sz="11156"/>
            </a:p>
          </p:txBody>
        </p:sp>
        <p:sp>
          <p:nvSpPr>
            <p:cNvPr id="921" name="Google Shape;921;p150"/>
            <p:cNvSpPr/>
            <p:nvPr/>
          </p:nvSpPr>
          <p:spPr>
            <a:xfrm>
              <a:off x="8244969" y="3271115"/>
              <a:ext cx="1721700" cy="1093500"/>
            </a:xfrm>
            <a:prstGeom prst="parallelogram">
              <a:avLst>
                <a:gd name="adj" fmla="val 96952"/>
              </a:avLst>
            </a:prstGeom>
            <a:solidFill>
              <a:srgbClr val="15A269"/>
            </a:solidFill>
            <a:ln w="19050" cap="flat" cmpd="sng">
              <a:solidFill>
                <a:srgbClr val="FFFFFF"/>
              </a:solidFill>
              <a:prstDash val="solid"/>
              <a:round/>
              <a:headEnd type="none" w="sm" len="sm"/>
              <a:tailEnd type="none" w="sm" len="sm"/>
            </a:ln>
          </p:spPr>
          <p:txBody>
            <a:bodyPr spcFirstLastPara="1" wrap="square" lIns="728850" tIns="728850" rIns="728850" bIns="728850" anchor="ctr" anchorCtr="0">
              <a:noAutofit/>
            </a:bodyPr>
            <a:lstStyle/>
            <a:p>
              <a:pPr marL="0" lvl="0" indent="0" algn="l" rtl="0">
                <a:spcBef>
                  <a:spcPts val="0"/>
                </a:spcBef>
                <a:spcAft>
                  <a:spcPts val="0"/>
                </a:spcAft>
                <a:buNone/>
              </a:pPr>
              <a:endParaRPr sz="1373"/>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00"/>
                                        </p:tgtEl>
                                        <p:attrNameLst>
                                          <p:attrName>style.visibility</p:attrName>
                                        </p:attrNameLst>
                                      </p:cBhvr>
                                      <p:to>
                                        <p:strVal val="visible"/>
                                      </p:to>
                                    </p:set>
                                    <p:anim calcmode="lin" valueType="num">
                                      <p:cBhvr additive="base">
                                        <p:cTn id="7" dur="1000"/>
                                        <p:tgtEl>
                                          <p:spTgt spid="9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023A"/>
        </a:solidFill>
        <a:effectLst/>
      </p:bgPr>
    </p:bg>
    <p:spTree>
      <p:nvGrpSpPr>
        <p:cNvPr id="1" name="Shape 925"/>
        <p:cNvGrpSpPr/>
        <p:nvPr/>
      </p:nvGrpSpPr>
      <p:grpSpPr>
        <a:xfrm>
          <a:off x="0" y="0"/>
          <a:ext cx="0" cy="0"/>
          <a:chOff x="0" y="0"/>
          <a:chExt cx="0" cy="0"/>
        </a:xfrm>
      </p:grpSpPr>
      <p:grpSp>
        <p:nvGrpSpPr>
          <p:cNvPr id="926" name="Google Shape;926;p151"/>
          <p:cNvGrpSpPr/>
          <p:nvPr/>
        </p:nvGrpSpPr>
        <p:grpSpPr>
          <a:xfrm>
            <a:off x="6667542" y="1498188"/>
            <a:ext cx="1091213" cy="1288637"/>
            <a:chOff x="6667542" y="1777588"/>
            <a:chExt cx="1091213" cy="1288637"/>
          </a:xfrm>
        </p:grpSpPr>
        <p:grpSp>
          <p:nvGrpSpPr>
            <p:cNvPr id="927" name="Google Shape;927;p151"/>
            <p:cNvGrpSpPr/>
            <p:nvPr/>
          </p:nvGrpSpPr>
          <p:grpSpPr>
            <a:xfrm>
              <a:off x="6667542" y="1777588"/>
              <a:ext cx="1091213" cy="1091213"/>
              <a:chOff x="6667542" y="1777588"/>
              <a:chExt cx="1091213" cy="1091213"/>
            </a:xfrm>
          </p:grpSpPr>
          <p:sp>
            <p:nvSpPr>
              <p:cNvPr id="928" name="Google Shape;928;p151"/>
              <p:cNvSpPr/>
              <p:nvPr/>
            </p:nvSpPr>
            <p:spPr>
              <a:xfrm>
                <a:off x="6667542" y="1777588"/>
                <a:ext cx="1091213" cy="1091213"/>
              </a:xfrm>
              <a:prstGeom prst="roundRect">
                <a:avLst>
                  <a:gd name="adj" fmla="val 50000"/>
                </a:avLst>
              </a:prstGeom>
              <a:solidFill>
                <a:srgbClr val="30E8B0">
                  <a:alpha val="49370"/>
                </a:srgbClr>
              </a:solidFill>
              <a:ln>
                <a:noFill/>
              </a:ln>
            </p:spPr>
            <p:txBody>
              <a:bodyPr spcFirstLastPara="1" wrap="square" lIns="238300" tIns="132375" rIns="132375" bIns="132375" anchor="ctr" anchorCtr="0">
                <a:noAutofit/>
              </a:bodyPr>
              <a:lstStyle/>
              <a:p>
                <a:pPr marL="0" lvl="0" indent="0" algn="ctr" rtl="0">
                  <a:spcBef>
                    <a:spcPts val="0"/>
                  </a:spcBef>
                  <a:spcAft>
                    <a:spcPts val="0"/>
                  </a:spcAft>
                  <a:buNone/>
                </a:pPr>
                <a:endParaRPr sz="2316">
                  <a:solidFill>
                    <a:schemeClr val="dk1"/>
                  </a:solidFill>
                  <a:latin typeface="Urbanist SemiBold"/>
                  <a:ea typeface="Urbanist SemiBold"/>
                  <a:cs typeface="Urbanist SemiBold"/>
                  <a:sym typeface="Urbanist SemiBold"/>
                </a:endParaRPr>
              </a:p>
            </p:txBody>
          </p:sp>
          <p:sp>
            <p:nvSpPr>
              <p:cNvPr id="929" name="Google Shape;929;p151"/>
              <p:cNvSpPr/>
              <p:nvPr/>
            </p:nvSpPr>
            <p:spPr>
              <a:xfrm>
                <a:off x="6781543" y="1886821"/>
                <a:ext cx="872710" cy="872710"/>
              </a:xfrm>
              <a:prstGeom prst="roundRect">
                <a:avLst>
                  <a:gd name="adj" fmla="val 50000"/>
                </a:avLst>
              </a:prstGeom>
              <a:solidFill>
                <a:srgbClr val="30E8B0"/>
              </a:solidFill>
              <a:ln>
                <a:noFill/>
              </a:ln>
            </p:spPr>
            <p:txBody>
              <a:bodyPr spcFirstLastPara="1" wrap="square" lIns="238300" tIns="132375" rIns="132375" bIns="132375" anchor="ctr" anchorCtr="0">
                <a:noAutofit/>
              </a:bodyPr>
              <a:lstStyle/>
              <a:p>
                <a:pPr marL="0" lvl="0" indent="0" algn="ctr" rtl="0">
                  <a:spcBef>
                    <a:spcPts val="0"/>
                  </a:spcBef>
                  <a:spcAft>
                    <a:spcPts val="0"/>
                  </a:spcAft>
                  <a:buNone/>
                </a:pPr>
                <a:endParaRPr sz="2316">
                  <a:solidFill>
                    <a:schemeClr val="dk1"/>
                  </a:solidFill>
                  <a:latin typeface="Urbanist SemiBold"/>
                  <a:ea typeface="Urbanist SemiBold"/>
                  <a:cs typeface="Urbanist SemiBold"/>
                  <a:sym typeface="Urbanist SemiBold"/>
                </a:endParaRPr>
              </a:p>
            </p:txBody>
          </p:sp>
        </p:grpSp>
        <p:cxnSp>
          <p:nvCxnSpPr>
            <p:cNvPr id="930" name="Google Shape;930;p151"/>
            <p:cNvCxnSpPr/>
            <p:nvPr/>
          </p:nvCxnSpPr>
          <p:spPr>
            <a:xfrm rot="10800000">
              <a:off x="7213150" y="2590125"/>
              <a:ext cx="0" cy="476100"/>
            </a:xfrm>
            <a:prstGeom prst="straightConnector1">
              <a:avLst/>
            </a:prstGeom>
            <a:noFill/>
            <a:ln w="19050" cap="flat" cmpd="sng">
              <a:solidFill>
                <a:srgbClr val="30E8B0"/>
              </a:solidFill>
              <a:prstDash val="solid"/>
              <a:round/>
              <a:headEnd type="oval" w="med" len="med"/>
              <a:tailEnd type="none" w="med" len="med"/>
            </a:ln>
          </p:spPr>
        </p:cxnSp>
      </p:grpSp>
      <p:pic>
        <p:nvPicPr>
          <p:cNvPr id="931" name="Google Shape;931;p151" title="Artboard 1.png"/>
          <p:cNvPicPr preferRelativeResize="0"/>
          <p:nvPr/>
        </p:nvPicPr>
        <p:blipFill rotWithShape="1">
          <a:blip r:embed="rId3">
            <a:alphaModFix/>
          </a:blip>
          <a:srcRect/>
          <a:stretch/>
        </p:blipFill>
        <p:spPr>
          <a:xfrm>
            <a:off x="125" y="480600"/>
            <a:ext cx="9143875" cy="5141150"/>
          </a:xfrm>
          <a:prstGeom prst="rect">
            <a:avLst/>
          </a:prstGeom>
          <a:noFill/>
          <a:ln>
            <a:noFill/>
          </a:ln>
        </p:spPr>
      </p:pic>
      <p:grpSp>
        <p:nvGrpSpPr>
          <p:cNvPr id="932" name="Google Shape;932;p151"/>
          <p:cNvGrpSpPr/>
          <p:nvPr/>
        </p:nvGrpSpPr>
        <p:grpSpPr>
          <a:xfrm>
            <a:off x="4026394" y="1498188"/>
            <a:ext cx="1091213" cy="1288637"/>
            <a:chOff x="4026394" y="1777588"/>
            <a:chExt cx="1091213" cy="1288637"/>
          </a:xfrm>
        </p:grpSpPr>
        <p:grpSp>
          <p:nvGrpSpPr>
            <p:cNvPr id="933" name="Google Shape;933;p151"/>
            <p:cNvGrpSpPr/>
            <p:nvPr/>
          </p:nvGrpSpPr>
          <p:grpSpPr>
            <a:xfrm>
              <a:off x="4026394" y="1777588"/>
              <a:ext cx="1091213" cy="1091213"/>
              <a:chOff x="4026394" y="1777588"/>
              <a:chExt cx="1091213" cy="1091213"/>
            </a:xfrm>
          </p:grpSpPr>
          <p:sp>
            <p:nvSpPr>
              <p:cNvPr id="934" name="Google Shape;934;p151"/>
              <p:cNvSpPr/>
              <p:nvPr/>
            </p:nvSpPr>
            <p:spPr>
              <a:xfrm>
                <a:off x="4026394" y="1777588"/>
                <a:ext cx="1091213" cy="1091213"/>
              </a:xfrm>
              <a:prstGeom prst="roundRect">
                <a:avLst>
                  <a:gd name="adj" fmla="val 50000"/>
                </a:avLst>
              </a:prstGeom>
              <a:solidFill>
                <a:srgbClr val="30E8B0">
                  <a:alpha val="49370"/>
                </a:srgbClr>
              </a:solidFill>
              <a:ln>
                <a:noFill/>
              </a:ln>
            </p:spPr>
            <p:txBody>
              <a:bodyPr spcFirstLastPara="1" wrap="square" lIns="238300" tIns="132375" rIns="132375" bIns="132375" anchor="ctr" anchorCtr="0">
                <a:noAutofit/>
              </a:bodyPr>
              <a:lstStyle/>
              <a:p>
                <a:pPr marL="0" lvl="0" indent="0" algn="ctr" rtl="0">
                  <a:spcBef>
                    <a:spcPts val="0"/>
                  </a:spcBef>
                  <a:spcAft>
                    <a:spcPts val="0"/>
                  </a:spcAft>
                  <a:buNone/>
                </a:pPr>
                <a:endParaRPr sz="2316">
                  <a:solidFill>
                    <a:schemeClr val="dk1"/>
                  </a:solidFill>
                  <a:latin typeface="Urbanist SemiBold"/>
                  <a:ea typeface="Urbanist SemiBold"/>
                  <a:cs typeface="Urbanist SemiBold"/>
                  <a:sym typeface="Urbanist SemiBold"/>
                </a:endParaRPr>
              </a:p>
            </p:txBody>
          </p:sp>
          <p:sp>
            <p:nvSpPr>
              <p:cNvPr id="935" name="Google Shape;935;p151"/>
              <p:cNvSpPr/>
              <p:nvPr/>
            </p:nvSpPr>
            <p:spPr>
              <a:xfrm>
                <a:off x="4140395" y="1886821"/>
                <a:ext cx="872710" cy="872710"/>
              </a:xfrm>
              <a:prstGeom prst="roundRect">
                <a:avLst>
                  <a:gd name="adj" fmla="val 50000"/>
                </a:avLst>
              </a:prstGeom>
              <a:solidFill>
                <a:srgbClr val="30E8B0"/>
              </a:solidFill>
              <a:ln>
                <a:noFill/>
              </a:ln>
            </p:spPr>
            <p:txBody>
              <a:bodyPr spcFirstLastPara="1" wrap="square" lIns="238300" tIns="132375" rIns="132375" bIns="132375" anchor="ctr" anchorCtr="0">
                <a:noAutofit/>
              </a:bodyPr>
              <a:lstStyle/>
              <a:p>
                <a:pPr marL="0" lvl="0" indent="0" algn="ctr" rtl="0">
                  <a:spcBef>
                    <a:spcPts val="0"/>
                  </a:spcBef>
                  <a:spcAft>
                    <a:spcPts val="0"/>
                  </a:spcAft>
                  <a:buNone/>
                </a:pPr>
                <a:endParaRPr sz="2316">
                  <a:solidFill>
                    <a:schemeClr val="dk1"/>
                  </a:solidFill>
                  <a:latin typeface="Urbanist SemiBold"/>
                  <a:ea typeface="Urbanist SemiBold"/>
                  <a:cs typeface="Urbanist SemiBold"/>
                  <a:sym typeface="Urbanist SemiBold"/>
                </a:endParaRPr>
              </a:p>
            </p:txBody>
          </p:sp>
        </p:grpSp>
        <p:cxnSp>
          <p:nvCxnSpPr>
            <p:cNvPr id="936" name="Google Shape;936;p151"/>
            <p:cNvCxnSpPr/>
            <p:nvPr/>
          </p:nvCxnSpPr>
          <p:spPr>
            <a:xfrm rot="10800000">
              <a:off x="4586950" y="2590125"/>
              <a:ext cx="0" cy="476100"/>
            </a:xfrm>
            <a:prstGeom prst="straightConnector1">
              <a:avLst/>
            </a:prstGeom>
            <a:noFill/>
            <a:ln w="19050" cap="flat" cmpd="sng">
              <a:solidFill>
                <a:srgbClr val="30E8B0"/>
              </a:solidFill>
              <a:prstDash val="solid"/>
              <a:round/>
              <a:headEnd type="oval" w="med" len="med"/>
              <a:tailEnd type="none" w="med" len="med"/>
            </a:ln>
          </p:spPr>
        </p:cxnSp>
      </p:grpSp>
      <p:grpSp>
        <p:nvGrpSpPr>
          <p:cNvPr id="937" name="Google Shape;937;p151"/>
          <p:cNvGrpSpPr/>
          <p:nvPr/>
        </p:nvGrpSpPr>
        <p:grpSpPr>
          <a:xfrm>
            <a:off x="1385245" y="1498188"/>
            <a:ext cx="1091213" cy="1288637"/>
            <a:chOff x="1385245" y="1777588"/>
            <a:chExt cx="1091213" cy="1288637"/>
          </a:xfrm>
        </p:grpSpPr>
        <p:grpSp>
          <p:nvGrpSpPr>
            <p:cNvPr id="938" name="Google Shape;938;p151"/>
            <p:cNvGrpSpPr/>
            <p:nvPr/>
          </p:nvGrpSpPr>
          <p:grpSpPr>
            <a:xfrm>
              <a:off x="1385245" y="1777588"/>
              <a:ext cx="1091213" cy="1091213"/>
              <a:chOff x="1385245" y="1777588"/>
              <a:chExt cx="1091213" cy="1091213"/>
            </a:xfrm>
          </p:grpSpPr>
          <p:sp>
            <p:nvSpPr>
              <p:cNvPr id="939" name="Google Shape;939;p151"/>
              <p:cNvSpPr/>
              <p:nvPr/>
            </p:nvSpPr>
            <p:spPr>
              <a:xfrm>
                <a:off x="1385245" y="1777588"/>
                <a:ext cx="1091213" cy="1091213"/>
              </a:xfrm>
              <a:prstGeom prst="roundRect">
                <a:avLst>
                  <a:gd name="adj" fmla="val 50000"/>
                </a:avLst>
              </a:prstGeom>
              <a:solidFill>
                <a:srgbClr val="30E8B0">
                  <a:alpha val="49370"/>
                </a:srgbClr>
              </a:solidFill>
              <a:ln>
                <a:noFill/>
              </a:ln>
            </p:spPr>
            <p:txBody>
              <a:bodyPr spcFirstLastPara="1" wrap="square" lIns="238300" tIns="132375" rIns="132375" bIns="132375" anchor="ctr" anchorCtr="0">
                <a:noAutofit/>
              </a:bodyPr>
              <a:lstStyle/>
              <a:p>
                <a:pPr marL="0" lvl="0" indent="0" algn="ctr" rtl="0">
                  <a:spcBef>
                    <a:spcPts val="0"/>
                  </a:spcBef>
                  <a:spcAft>
                    <a:spcPts val="0"/>
                  </a:spcAft>
                  <a:buNone/>
                </a:pPr>
                <a:endParaRPr sz="2316">
                  <a:solidFill>
                    <a:schemeClr val="dk1"/>
                  </a:solidFill>
                  <a:latin typeface="Urbanist SemiBold"/>
                  <a:ea typeface="Urbanist SemiBold"/>
                  <a:cs typeface="Urbanist SemiBold"/>
                  <a:sym typeface="Urbanist SemiBold"/>
                </a:endParaRPr>
              </a:p>
            </p:txBody>
          </p:sp>
          <p:sp>
            <p:nvSpPr>
              <p:cNvPr id="940" name="Google Shape;940;p151"/>
              <p:cNvSpPr/>
              <p:nvPr/>
            </p:nvSpPr>
            <p:spPr>
              <a:xfrm>
                <a:off x="1499246" y="1886821"/>
                <a:ext cx="872710" cy="872710"/>
              </a:xfrm>
              <a:prstGeom prst="roundRect">
                <a:avLst>
                  <a:gd name="adj" fmla="val 50000"/>
                </a:avLst>
              </a:prstGeom>
              <a:solidFill>
                <a:srgbClr val="30E8B0"/>
              </a:solidFill>
              <a:ln>
                <a:noFill/>
              </a:ln>
            </p:spPr>
            <p:txBody>
              <a:bodyPr spcFirstLastPara="1" wrap="square" lIns="238300" tIns="132375" rIns="132375" bIns="132375" anchor="ctr" anchorCtr="0">
                <a:noAutofit/>
              </a:bodyPr>
              <a:lstStyle/>
              <a:p>
                <a:pPr marL="0" lvl="0" indent="0" algn="ctr" rtl="0">
                  <a:spcBef>
                    <a:spcPts val="0"/>
                  </a:spcBef>
                  <a:spcAft>
                    <a:spcPts val="0"/>
                  </a:spcAft>
                  <a:buNone/>
                </a:pPr>
                <a:endParaRPr sz="2316">
                  <a:solidFill>
                    <a:schemeClr val="dk1"/>
                  </a:solidFill>
                  <a:latin typeface="Urbanist SemiBold"/>
                  <a:ea typeface="Urbanist SemiBold"/>
                  <a:cs typeface="Urbanist SemiBold"/>
                  <a:sym typeface="Urbanist SemiBold"/>
                </a:endParaRPr>
              </a:p>
            </p:txBody>
          </p:sp>
        </p:grpSp>
        <p:cxnSp>
          <p:nvCxnSpPr>
            <p:cNvPr id="941" name="Google Shape;941;p151"/>
            <p:cNvCxnSpPr/>
            <p:nvPr/>
          </p:nvCxnSpPr>
          <p:spPr>
            <a:xfrm rot="10800000">
              <a:off x="1921650" y="2590125"/>
              <a:ext cx="0" cy="476100"/>
            </a:xfrm>
            <a:prstGeom prst="straightConnector1">
              <a:avLst/>
            </a:prstGeom>
            <a:noFill/>
            <a:ln w="19050" cap="flat" cmpd="sng">
              <a:solidFill>
                <a:srgbClr val="30E8B0"/>
              </a:solidFill>
              <a:prstDash val="solid"/>
              <a:round/>
              <a:headEnd type="oval" w="med" len="med"/>
              <a:tailEnd type="none" w="med" len="med"/>
            </a:ln>
          </p:spPr>
        </p:cxnSp>
      </p:grpSp>
      <p:cxnSp>
        <p:nvCxnSpPr>
          <p:cNvPr id="942" name="Google Shape;942;p151"/>
          <p:cNvCxnSpPr/>
          <p:nvPr/>
        </p:nvCxnSpPr>
        <p:spPr>
          <a:xfrm>
            <a:off x="-24200" y="5544400"/>
            <a:ext cx="9432300" cy="0"/>
          </a:xfrm>
          <a:prstGeom prst="straightConnector1">
            <a:avLst/>
          </a:prstGeom>
          <a:noFill/>
          <a:ln w="9525" cap="flat" cmpd="sng">
            <a:solidFill>
              <a:schemeClr val="accent3"/>
            </a:solidFill>
            <a:prstDash val="dot"/>
            <a:round/>
            <a:headEnd type="none" w="med" len="med"/>
            <a:tailEnd type="none" w="med" len="med"/>
          </a:ln>
        </p:spPr>
      </p:cxnSp>
      <p:sp>
        <p:nvSpPr>
          <p:cNvPr id="943" name="Google Shape;943;p151"/>
          <p:cNvSpPr txBox="1">
            <a:spLocks noGrp="1"/>
          </p:cNvSpPr>
          <p:nvPr>
            <p:ph type="subTitle" idx="4294967295"/>
          </p:nvPr>
        </p:nvSpPr>
        <p:spPr>
          <a:xfrm>
            <a:off x="951600" y="2769212"/>
            <a:ext cx="1940100" cy="208800"/>
          </a:xfrm>
          <a:prstGeom prst="rect">
            <a:avLst/>
          </a:prstGeom>
        </p:spPr>
        <p:txBody>
          <a:bodyPr spcFirstLastPara="1" wrap="square" lIns="132375" tIns="132375" rIns="132375" bIns="132375" anchor="t" anchorCtr="0">
            <a:noAutofit/>
          </a:bodyPr>
          <a:lstStyle/>
          <a:p>
            <a:pPr marL="0" lvl="0" indent="0" algn="ctr" rtl="0">
              <a:spcBef>
                <a:spcPts val="0"/>
              </a:spcBef>
              <a:spcAft>
                <a:spcPts val="0"/>
              </a:spcAft>
              <a:buNone/>
            </a:pPr>
            <a:r>
              <a:rPr lang="en" sz="1882">
                <a:solidFill>
                  <a:srgbClr val="FFFFFF"/>
                </a:solidFill>
                <a:latin typeface="Montserrat SemiBold"/>
                <a:ea typeface="Montserrat SemiBold"/>
                <a:cs typeface="Montserrat SemiBold"/>
                <a:sym typeface="Montserrat SemiBold"/>
              </a:rPr>
              <a:t>Clinician burden</a:t>
            </a:r>
            <a:endParaRPr sz="1882">
              <a:solidFill>
                <a:srgbClr val="FFFFFF"/>
              </a:solidFill>
              <a:latin typeface="Montserrat SemiBold"/>
              <a:ea typeface="Montserrat SemiBold"/>
              <a:cs typeface="Montserrat SemiBold"/>
              <a:sym typeface="Montserrat SemiBold"/>
            </a:endParaRPr>
          </a:p>
          <a:p>
            <a:pPr marL="0" lvl="0" indent="0" algn="ctr" rtl="0">
              <a:spcBef>
                <a:spcPts val="1738"/>
              </a:spcBef>
              <a:spcAft>
                <a:spcPts val="0"/>
              </a:spcAft>
              <a:buNone/>
            </a:pPr>
            <a:endParaRPr sz="1882">
              <a:solidFill>
                <a:srgbClr val="FFFFFF"/>
              </a:solidFill>
              <a:latin typeface="Montserrat SemiBold"/>
              <a:ea typeface="Montserrat SemiBold"/>
              <a:cs typeface="Montserrat SemiBold"/>
              <a:sym typeface="Montserrat SemiBold"/>
            </a:endParaRPr>
          </a:p>
          <a:p>
            <a:pPr marL="0" lvl="0" indent="0" algn="ctr" rtl="0">
              <a:spcBef>
                <a:spcPts val="1738"/>
              </a:spcBef>
              <a:spcAft>
                <a:spcPts val="1738"/>
              </a:spcAft>
              <a:buNone/>
            </a:pPr>
            <a:endParaRPr sz="1882">
              <a:solidFill>
                <a:srgbClr val="FFFFFF"/>
              </a:solidFill>
              <a:latin typeface="Montserrat SemiBold"/>
              <a:ea typeface="Montserrat SemiBold"/>
              <a:cs typeface="Montserrat SemiBold"/>
              <a:sym typeface="Montserrat SemiBold"/>
            </a:endParaRPr>
          </a:p>
        </p:txBody>
      </p:sp>
      <p:sp>
        <p:nvSpPr>
          <p:cNvPr id="944" name="Google Shape;944;p151"/>
          <p:cNvSpPr txBox="1">
            <a:spLocks noGrp="1"/>
          </p:cNvSpPr>
          <p:nvPr>
            <p:ph type="subTitle" idx="4294967295"/>
          </p:nvPr>
        </p:nvSpPr>
        <p:spPr>
          <a:xfrm>
            <a:off x="3374250" y="2769200"/>
            <a:ext cx="2395500" cy="208800"/>
          </a:xfrm>
          <a:prstGeom prst="rect">
            <a:avLst/>
          </a:prstGeom>
        </p:spPr>
        <p:txBody>
          <a:bodyPr spcFirstLastPara="1" wrap="square" lIns="132375" tIns="132375" rIns="132375" bIns="132375" anchor="t" anchorCtr="0">
            <a:noAutofit/>
          </a:bodyPr>
          <a:lstStyle/>
          <a:p>
            <a:pPr marL="0" lvl="0" indent="0" algn="ctr" rtl="0">
              <a:spcBef>
                <a:spcPts val="0"/>
              </a:spcBef>
              <a:spcAft>
                <a:spcPts val="0"/>
              </a:spcAft>
              <a:buNone/>
            </a:pPr>
            <a:r>
              <a:rPr lang="en" sz="1882">
                <a:solidFill>
                  <a:srgbClr val="FFFFFF"/>
                </a:solidFill>
                <a:latin typeface="Montserrat SemiBold"/>
                <a:ea typeface="Montserrat SemiBold"/>
                <a:cs typeface="Montserrat SemiBold"/>
                <a:sym typeface="Montserrat SemiBold"/>
              </a:rPr>
              <a:t>Diminished patient trust &amp; engagement</a:t>
            </a:r>
            <a:endParaRPr sz="1882">
              <a:solidFill>
                <a:srgbClr val="FFFFFF"/>
              </a:solidFill>
              <a:latin typeface="Montserrat SemiBold"/>
              <a:ea typeface="Montserrat SemiBold"/>
              <a:cs typeface="Montserrat SemiBold"/>
              <a:sym typeface="Montserrat SemiBold"/>
            </a:endParaRPr>
          </a:p>
          <a:p>
            <a:pPr marL="0" lvl="0" indent="0" algn="ctr" rtl="0">
              <a:spcBef>
                <a:spcPts val="1738"/>
              </a:spcBef>
              <a:spcAft>
                <a:spcPts val="1738"/>
              </a:spcAft>
              <a:buNone/>
            </a:pPr>
            <a:endParaRPr sz="1882">
              <a:solidFill>
                <a:srgbClr val="FFFFFF"/>
              </a:solidFill>
              <a:latin typeface="Montserrat SemiBold"/>
              <a:ea typeface="Montserrat SemiBold"/>
              <a:cs typeface="Montserrat SemiBold"/>
              <a:sym typeface="Montserrat SemiBold"/>
            </a:endParaRPr>
          </a:p>
        </p:txBody>
      </p:sp>
      <p:sp>
        <p:nvSpPr>
          <p:cNvPr id="945" name="Google Shape;945;p151"/>
          <p:cNvSpPr txBox="1">
            <a:spLocks noGrp="1"/>
          </p:cNvSpPr>
          <p:nvPr>
            <p:ph type="subTitle" idx="4294967295"/>
          </p:nvPr>
        </p:nvSpPr>
        <p:spPr>
          <a:xfrm>
            <a:off x="6126100" y="2769200"/>
            <a:ext cx="2395500" cy="208800"/>
          </a:xfrm>
          <a:prstGeom prst="rect">
            <a:avLst/>
          </a:prstGeom>
        </p:spPr>
        <p:txBody>
          <a:bodyPr spcFirstLastPara="1" wrap="square" lIns="132375" tIns="132375" rIns="132375" bIns="132375" anchor="t" anchorCtr="0">
            <a:noAutofit/>
          </a:bodyPr>
          <a:lstStyle/>
          <a:p>
            <a:pPr marL="0" lvl="0" indent="0" algn="ctr" rtl="0">
              <a:spcBef>
                <a:spcPts val="0"/>
              </a:spcBef>
              <a:spcAft>
                <a:spcPts val="0"/>
              </a:spcAft>
              <a:buNone/>
            </a:pPr>
            <a:r>
              <a:rPr lang="en" sz="1882">
                <a:solidFill>
                  <a:srgbClr val="FFFFFF"/>
                </a:solidFill>
                <a:latin typeface="Montserrat SemiBold"/>
                <a:ea typeface="Montserrat SemiBold"/>
                <a:cs typeface="Montserrat SemiBold"/>
                <a:sym typeface="Montserrat SemiBold"/>
              </a:rPr>
              <a:t>Population health inequities</a:t>
            </a:r>
            <a:endParaRPr sz="1882">
              <a:solidFill>
                <a:srgbClr val="FFFFFF"/>
              </a:solidFill>
              <a:latin typeface="Montserrat SemiBold"/>
              <a:ea typeface="Montserrat SemiBold"/>
              <a:cs typeface="Montserrat SemiBold"/>
              <a:sym typeface="Montserrat SemiBold"/>
            </a:endParaRPr>
          </a:p>
          <a:p>
            <a:pPr marL="0" lvl="0" indent="0" algn="ctr" rtl="0">
              <a:spcBef>
                <a:spcPts val="1738"/>
              </a:spcBef>
              <a:spcAft>
                <a:spcPts val="1738"/>
              </a:spcAft>
              <a:buNone/>
            </a:pPr>
            <a:endParaRPr sz="1882">
              <a:solidFill>
                <a:srgbClr val="FFFFFF"/>
              </a:solidFill>
              <a:latin typeface="Montserrat SemiBold"/>
              <a:ea typeface="Montserrat SemiBold"/>
              <a:cs typeface="Montserrat SemiBold"/>
              <a:sym typeface="Montserrat SemiBold"/>
            </a:endParaRPr>
          </a:p>
        </p:txBody>
      </p:sp>
      <p:sp>
        <p:nvSpPr>
          <p:cNvPr id="946" name="Google Shape;946;p151"/>
          <p:cNvSpPr txBox="1"/>
          <p:nvPr/>
        </p:nvSpPr>
        <p:spPr>
          <a:xfrm>
            <a:off x="-24200" y="430050"/>
            <a:ext cx="9144000" cy="589500"/>
          </a:xfrm>
          <a:prstGeom prst="rect">
            <a:avLst/>
          </a:prstGeom>
          <a:noFill/>
          <a:ln>
            <a:noFill/>
          </a:ln>
        </p:spPr>
        <p:txBody>
          <a:bodyPr spcFirstLastPara="1" wrap="square" lIns="91425" tIns="91425" rIns="91425" bIns="91425" anchor="ctr" anchorCtr="0">
            <a:noAutofit/>
          </a:bodyPr>
          <a:lstStyle/>
          <a:p>
            <a:pPr marL="0" lvl="0" indent="0" algn="ctr" rtl="0">
              <a:lnSpc>
                <a:spcPct val="75000"/>
              </a:lnSpc>
              <a:spcBef>
                <a:spcPts val="0"/>
              </a:spcBef>
              <a:spcAft>
                <a:spcPts val="0"/>
              </a:spcAft>
              <a:buClr>
                <a:schemeClr val="dk1"/>
              </a:buClr>
              <a:buSzPts val="1100"/>
              <a:buFont typeface="Arial"/>
              <a:buNone/>
            </a:pPr>
            <a:r>
              <a:rPr lang="en" sz="2900" b="1">
                <a:solidFill>
                  <a:srgbClr val="FFFFFF"/>
                </a:solidFill>
                <a:latin typeface="Montserrat"/>
                <a:ea typeface="Montserrat"/>
                <a:cs typeface="Montserrat"/>
                <a:sym typeface="Montserrat"/>
              </a:rPr>
              <a:t>Turning </a:t>
            </a:r>
            <a:r>
              <a:rPr lang="en" sz="3800" b="1">
                <a:solidFill>
                  <a:srgbClr val="30E8B0"/>
                </a:solidFill>
                <a:latin typeface="Caveat"/>
                <a:ea typeface="Caveat"/>
                <a:cs typeface="Caveat"/>
                <a:sym typeface="Caveat"/>
              </a:rPr>
              <a:t>Universal Barriers</a:t>
            </a:r>
            <a:r>
              <a:rPr lang="en" sz="2900">
                <a:solidFill>
                  <a:srgbClr val="30E8B0"/>
                </a:solidFill>
                <a:latin typeface="Montserrat"/>
                <a:ea typeface="Montserrat"/>
                <a:cs typeface="Montserrat"/>
                <a:sym typeface="Montserrat"/>
              </a:rPr>
              <a:t>…</a:t>
            </a:r>
            <a:endParaRPr sz="3800" b="1">
              <a:solidFill>
                <a:srgbClr val="30E8B0"/>
              </a:solidFill>
              <a:latin typeface="Caveat"/>
              <a:ea typeface="Caveat"/>
              <a:cs typeface="Caveat"/>
              <a:sym typeface="Caveat"/>
            </a:endParaRPr>
          </a:p>
        </p:txBody>
      </p:sp>
      <p:grpSp>
        <p:nvGrpSpPr>
          <p:cNvPr id="947" name="Google Shape;947;p151"/>
          <p:cNvGrpSpPr/>
          <p:nvPr/>
        </p:nvGrpSpPr>
        <p:grpSpPr>
          <a:xfrm>
            <a:off x="4324338" y="1776871"/>
            <a:ext cx="495316" cy="533859"/>
            <a:chOff x="4324338" y="2056271"/>
            <a:chExt cx="495316" cy="533859"/>
          </a:xfrm>
        </p:grpSpPr>
        <p:sp>
          <p:nvSpPr>
            <p:cNvPr id="948" name="Google Shape;948;p151"/>
            <p:cNvSpPr/>
            <p:nvPr/>
          </p:nvSpPr>
          <p:spPr>
            <a:xfrm>
              <a:off x="4438966" y="2384681"/>
              <a:ext cx="380687" cy="182121"/>
            </a:xfrm>
            <a:custGeom>
              <a:avLst/>
              <a:gdLst/>
              <a:ahLst/>
              <a:cxnLst/>
              <a:rect l="l" t="t" r="r" b="b"/>
              <a:pathLst>
                <a:path w="20023" h="9579" extrusionOk="0">
                  <a:moveTo>
                    <a:pt x="18702" y="1"/>
                  </a:moveTo>
                  <a:lnTo>
                    <a:pt x="18528" y="28"/>
                  </a:lnTo>
                  <a:lnTo>
                    <a:pt x="18355" y="54"/>
                  </a:lnTo>
                  <a:lnTo>
                    <a:pt x="18181" y="94"/>
                  </a:lnTo>
                  <a:lnTo>
                    <a:pt x="17995" y="161"/>
                  </a:lnTo>
                  <a:lnTo>
                    <a:pt x="17808" y="254"/>
                  </a:lnTo>
                  <a:lnTo>
                    <a:pt x="17608" y="361"/>
                  </a:lnTo>
                  <a:lnTo>
                    <a:pt x="17408" y="481"/>
                  </a:lnTo>
                  <a:lnTo>
                    <a:pt x="16407" y="1148"/>
                  </a:lnTo>
                  <a:lnTo>
                    <a:pt x="15540" y="1708"/>
                  </a:lnTo>
                  <a:lnTo>
                    <a:pt x="14807" y="2175"/>
                  </a:lnTo>
                  <a:lnTo>
                    <a:pt x="14180" y="2575"/>
                  </a:lnTo>
                  <a:lnTo>
                    <a:pt x="13139" y="3189"/>
                  </a:lnTo>
                  <a:lnTo>
                    <a:pt x="12272" y="3696"/>
                  </a:lnTo>
                  <a:lnTo>
                    <a:pt x="11966" y="3869"/>
                  </a:lnTo>
                  <a:lnTo>
                    <a:pt x="11685" y="4029"/>
                  </a:lnTo>
                  <a:lnTo>
                    <a:pt x="11392" y="4163"/>
                  </a:lnTo>
                  <a:lnTo>
                    <a:pt x="11125" y="4283"/>
                  </a:lnTo>
                  <a:lnTo>
                    <a:pt x="10845" y="4389"/>
                  </a:lnTo>
                  <a:lnTo>
                    <a:pt x="10565" y="4483"/>
                  </a:lnTo>
                  <a:lnTo>
                    <a:pt x="10285" y="4563"/>
                  </a:lnTo>
                  <a:lnTo>
                    <a:pt x="10005" y="4616"/>
                  </a:lnTo>
                  <a:lnTo>
                    <a:pt x="9698" y="4669"/>
                  </a:lnTo>
                  <a:lnTo>
                    <a:pt x="9391" y="4723"/>
                  </a:lnTo>
                  <a:lnTo>
                    <a:pt x="9058" y="4750"/>
                  </a:lnTo>
                  <a:lnTo>
                    <a:pt x="8724" y="4776"/>
                  </a:lnTo>
                  <a:lnTo>
                    <a:pt x="7951" y="4816"/>
                  </a:lnTo>
                  <a:lnTo>
                    <a:pt x="7084" y="4830"/>
                  </a:lnTo>
                  <a:lnTo>
                    <a:pt x="6777" y="4803"/>
                  </a:lnTo>
                  <a:lnTo>
                    <a:pt x="6497" y="4750"/>
                  </a:lnTo>
                  <a:lnTo>
                    <a:pt x="6363" y="4723"/>
                  </a:lnTo>
                  <a:lnTo>
                    <a:pt x="6243" y="4683"/>
                  </a:lnTo>
                  <a:lnTo>
                    <a:pt x="6137" y="4643"/>
                  </a:lnTo>
                  <a:lnTo>
                    <a:pt x="6043" y="4589"/>
                  </a:lnTo>
                  <a:lnTo>
                    <a:pt x="5950" y="4536"/>
                  </a:lnTo>
                  <a:lnTo>
                    <a:pt x="5883" y="4483"/>
                  </a:lnTo>
                  <a:lnTo>
                    <a:pt x="5816" y="4416"/>
                  </a:lnTo>
                  <a:lnTo>
                    <a:pt x="5776" y="4363"/>
                  </a:lnTo>
                  <a:lnTo>
                    <a:pt x="5736" y="4296"/>
                  </a:lnTo>
                  <a:lnTo>
                    <a:pt x="5723" y="4216"/>
                  </a:lnTo>
                  <a:lnTo>
                    <a:pt x="5736" y="4149"/>
                  </a:lnTo>
                  <a:lnTo>
                    <a:pt x="5750" y="4083"/>
                  </a:lnTo>
                  <a:lnTo>
                    <a:pt x="5790" y="4016"/>
                  </a:lnTo>
                  <a:lnTo>
                    <a:pt x="5843" y="3936"/>
                  </a:lnTo>
                  <a:lnTo>
                    <a:pt x="5923" y="3869"/>
                  </a:lnTo>
                  <a:lnTo>
                    <a:pt x="6030" y="3789"/>
                  </a:lnTo>
                  <a:lnTo>
                    <a:pt x="6150" y="3722"/>
                  </a:lnTo>
                  <a:lnTo>
                    <a:pt x="6297" y="3656"/>
                  </a:lnTo>
                  <a:lnTo>
                    <a:pt x="6470" y="3589"/>
                  </a:lnTo>
                  <a:lnTo>
                    <a:pt x="6657" y="3522"/>
                  </a:lnTo>
                  <a:lnTo>
                    <a:pt x="6884" y="3456"/>
                  </a:lnTo>
                  <a:lnTo>
                    <a:pt x="7124" y="3402"/>
                  </a:lnTo>
                  <a:lnTo>
                    <a:pt x="7390" y="3336"/>
                  </a:lnTo>
                  <a:lnTo>
                    <a:pt x="7697" y="3296"/>
                  </a:lnTo>
                  <a:lnTo>
                    <a:pt x="8031" y="3242"/>
                  </a:lnTo>
                  <a:lnTo>
                    <a:pt x="8391" y="3202"/>
                  </a:lnTo>
                  <a:lnTo>
                    <a:pt x="8778" y="3162"/>
                  </a:lnTo>
                  <a:lnTo>
                    <a:pt x="9204" y="3136"/>
                  </a:lnTo>
                  <a:lnTo>
                    <a:pt x="9698" y="3096"/>
                  </a:lnTo>
                  <a:lnTo>
                    <a:pt x="10165" y="3029"/>
                  </a:lnTo>
                  <a:lnTo>
                    <a:pt x="10605" y="2962"/>
                  </a:lnTo>
                  <a:lnTo>
                    <a:pt x="11005" y="2882"/>
                  </a:lnTo>
                  <a:lnTo>
                    <a:pt x="11365" y="2775"/>
                  </a:lnTo>
                  <a:lnTo>
                    <a:pt x="11699" y="2669"/>
                  </a:lnTo>
                  <a:lnTo>
                    <a:pt x="12006" y="2535"/>
                  </a:lnTo>
                  <a:lnTo>
                    <a:pt x="12259" y="2402"/>
                  </a:lnTo>
                  <a:lnTo>
                    <a:pt x="12486" y="2255"/>
                  </a:lnTo>
                  <a:lnTo>
                    <a:pt x="12686" y="2095"/>
                  </a:lnTo>
                  <a:lnTo>
                    <a:pt x="12766" y="2015"/>
                  </a:lnTo>
                  <a:lnTo>
                    <a:pt x="12846" y="1922"/>
                  </a:lnTo>
                  <a:lnTo>
                    <a:pt x="12913" y="1828"/>
                  </a:lnTo>
                  <a:lnTo>
                    <a:pt x="12966" y="1748"/>
                  </a:lnTo>
                  <a:lnTo>
                    <a:pt x="13006" y="1642"/>
                  </a:lnTo>
                  <a:lnTo>
                    <a:pt x="13046" y="1548"/>
                  </a:lnTo>
                  <a:lnTo>
                    <a:pt x="13086" y="1455"/>
                  </a:lnTo>
                  <a:lnTo>
                    <a:pt x="13099" y="1348"/>
                  </a:lnTo>
                  <a:lnTo>
                    <a:pt x="13113" y="1241"/>
                  </a:lnTo>
                  <a:lnTo>
                    <a:pt x="13113" y="1135"/>
                  </a:lnTo>
                  <a:lnTo>
                    <a:pt x="13113" y="1028"/>
                  </a:lnTo>
                  <a:lnTo>
                    <a:pt x="13086" y="921"/>
                  </a:lnTo>
                  <a:lnTo>
                    <a:pt x="13059" y="801"/>
                  </a:lnTo>
                  <a:lnTo>
                    <a:pt x="12993" y="681"/>
                  </a:lnTo>
                  <a:lnTo>
                    <a:pt x="12913" y="588"/>
                  </a:lnTo>
                  <a:lnTo>
                    <a:pt x="12806" y="495"/>
                  </a:lnTo>
                  <a:lnTo>
                    <a:pt x="12686" y="414"/>
                  </a:lnTo>
                  <a:lnTo>
                    <a:pt x="12552" y="348"/>
                  </a:lnTo>
                  <a:lnTo>
                    <a:pt x="12392" y="294"/>
                  </a:lnTo>
                  <a:lnTo>
                    <a:pt x="12206" y="241"/>
                  </a:lnTo>
                  <a:lnTo>
                    <a:pt x="12019" y="188"/>
                  </a:lnTo>
                  <a:lnTo>
                    <a:pt x="11806" y="161"/>
                  </a:lnTo>
                  <a:lnTo>
                    <a:pt x="11579" y="134"/>
                  </a:lnTo>
                  <a:lnTo>
                    <a:pt x="11339" y="108"/>
                  </a:lnTo>
                  <a:lnTo>
                    <a:pt x="10818" y="81"/>
                  </a:lnTo>
                  <a:lnTo>
                    <a:pt x="10258" y="68"/>
                  </a:lnTo>
                  <a:lnTo>
                    <a:pt x="9658" y="81"/>
                  </a:lnTo>
                  <a:lnTo>
                    <a:pt x="9018" y="108"/>
                  </a:lnTo>
                  <a:lnTo>
                    <a:pt x="7697" y="188"/>
                  </a:lnTo>
                  <a:lnTo>
                    <a:pt x="6337" y="268"/>
                  </a:lnTo>
                  <a:lnTo>
                    <a:pt x="5656" y="308"/>
                  </a:lnTo>
                  <a:lnTo>
                    <a:pt x="5003" y="334"/>
                  </a:lnTo>
                  <a:lnTo>
                    <a:pt x="4656" y="348"/>
                  </a:lnTo>
                  <a:lnTo>
                    <a:pt x="4323" y="388"/>
                  </a:lnTo>
                  <a:lnTo>
                    <a:pt x="3976" y="441"/>
                  </a:lnTo>
                  <a:lnTo>
                    <a:pt x="3642" y="495"/>
                  </a:lnTo>
                  <a:lnTo>
                    <a:pt x="3309" y="575"/>
                  </a:lnTo>
                  <a:lnTo>
                    <a:pt x="2975" y="668"/>
                  </a:lnTo>
                  <a:lnTo>
                    <a:pt x="2642" y="775"/>
                  </a:lnTo>
                  <a:lnTo>
                    <a:pt x="2322" y="881"/>
                  </a:lnTo>
                  <a:lnTo>
                    <a:pt x="2002" y="1001"/>
                  </a:lnTo>
                  <a:lnTo>
                    <a:pt x="1695" y="1121"/>
                  </a:lnTo>
                  <a:lnTo>
                    <a:pt x="1095" y="1388"/>
                  </a:lnTo>
                  <a:lnTo>
                    <a:pt x="521" y="1668"/>
                  </a:lnTo>
                  <a:lnTo>
                    <a:pt x="1" y="1962"/>
                  </a:lnTo>
                  <a:lnTo>
                    <a:pt x="1" y="9578"/>
                  </a:lnTo>
                  <a:lnTo>
                    <a:pt x="1842" y="9565"/>
                  </a:lnTo>
                  <a:lnTo>
                    <a:pt x="3629" y="9538"/>
                  </a:lnTo>
                  <a:lnTo>
                    <a:pt x="6817" y="9498"/>
                  </a:lnTo>
                  <a:lnTo>
                    <a:pt x="9084" y="9445"/>
                  </a:lnTo>
                  <a:lnTo>
                    <a:pt x="9938" y="9431"/>
                  </a:lnTo>
                  <a:lnTo>
                    <a:pt x="10205" y="9418"/>
                  </a:lnTo>
                  <a:lnTo>
                    <a:pt x="10458" y="9405"/>
                  </a:lnTo>
                  <a:lnTo>
                    <a:pt x="10685" y="9378"/>
                  </a:lnTo>
                  <a:lnTo>
                    <a:pt x="10885" y="9338"/>
                  </a:lnTo>
                  <a:lnTo>
                    <a:pt x="11072" y="9298"/>
                  </a:lnTo>
                  <a:lnTo>
                    <a:pt x="11232" y="9258"/>
                  </a:lnTo>
                  <a:lnTo>
                    <a:pt x="11379" y="9205"/>
                  </a:lnTo>
                  <a:lnTo>
                    <a:pt x="11512" y="9151"/>
                  </a:lnTo>
                  <a:lnTo>
                    <a:pt x="11712" y="9058"/>
                  </a:lnTo>
                  <a:lnTo>
                    <a:pt x="11846" y="8965"/>
                  </a:lnTo>
                  <a:lnTo>
                    <a:pt x="11926" y="8911"/>
                  </a:lnTo>
                  <a:lnTo>
                    <a:pt x="11952" y="8885"/>
                  </a:lnTo>
                  <a:lnTo>
                    <a:pt x="12766" y="8244"/>
                  </a:lnTo>
                  <a:lnTo>
                    <a:pt x="14700" y="6697"/>
                  </a:lnTo>
                  <a:lnTo>
                    <a:pt x="15847" y="5763"/>
                  </a:lnTo>
                  <a:lnTo>
                    <a:pt x="17008" y="4803"/>
                  </a:lnTo>
                  <a:lnTo>
                    <a:pt x="18088" y="3896"/>
                  </a:lnTo>
                  <a:lnTo>
                    <a:pt x="18555" y="3482"/>
                  </a:lnTo>
                  <a:lnTo>
                    <a:pt x="18982" y="3109"/>
                  </a:lnTo>
                  <a:lnTo>
                    <a:pt x="19182" y="2922"/>
                  </a:lnTo>
                  <a:lnTo>
                    <a:pt x="19355" y="2735"/>
                  </a:lnTo>
                  <a:lnTo>
                    <a:pt x="19502" y="2549"/>
                  </a:lnTo>
                  <a:lnTo>
                    <a:pt x="19635" y="2362"/>
                  </a:lnTo>
                  <a:lnTo>
                    <a:pt x="19742" y="2175"/>
                  </a:lnTo>
                  <a:lnTo>
                    <a:pt x="19835" y="2002"/>
                  </a:lnTo>
                  <a:lnTo>
                    <a:pt x="19915" y="1828"/>
                  </a:lnTo>
                  <a:lnTo>
                    <a:pt x="19969" y="1655"/>
                  </a:lnTo>
                  <a:lnTo>
                    <a:pt x="20009" y="1482"/>
                  </a:lnTo>
                  <a:lnTo>
                    <a:pt x="20022" y="1321"/>
                  </a:lnTo>
                  <a:lnTo>
                    <a:pt x="20022" y="1161"/>
                  </a:lnTo>
                  <a:lnTo>
                    <a:pt x="20009" y="1015"/>
                  </a:lnTo>
                  <a:lnTo>
                    <a:pt x="19982" y="881"/>
                  </a:lnTo>
                  <a:lnTo>
                    <a:pt x="19942" y="748"/>
                  </a:lnTo>
                  <a:lnTo>
                    <a:pt x="19889" y="615"/>
                  </a:lnTo>
                  <a:lnTo>
                    <a:pt x="19822" y="508"/>
                  </a:lnTo>
                  <a:lnTo>
                    <a:pt x="19742" y="401"/>
                  </a:lnTo>
                  <a:lnTo>
                    <a:pt x="19649" y="308"/>
                  </a:lnTo>
                  <a:lnTo>
                    <a:pt x="19542" y="228"/>
                  </a:lnTo>
                  <a:lnTo>
                    <a:pt x="19422" y="161"/>
                  </a:lnTo>
                  <a:lnTo>
                    <a:pt x="19288" y="94"/>
                  </a:lnTo>
                  <a:lnTo>
                    <a:pt x="19155" y="54"/>
                  </a:lnTo>
                  <a:lnTo>
                    <a:pt x="19008" y="28"/>
                  </a:lnTo>
                  <a:lnTo>
                    <a:pt x="18862" y="1"/>
                  </a:lnTo>
                  <a:close/>
                </a:path>
              </a:pathLst>
            </a:custGeom>
            <a:solidFill>
              <a:srgbClr val="07363B"/>
            </a:solidFill>
            <a:ln>
              <a:noFill/>
            </a:ln>
          </p:spPr>
          <p:txBody>
            <a:bodyPr spcFirstLastPara="1" wrap="square" lIns="69525" tIns="69525" rIns="69525" bIns="69525" anchor="ctr" anchorCtr="0">
              <a:noAutofit/>
            </a:bodyPr>
            <a:lstStyle/>
            <a:p>
              <a:pPr marL="0" lvl="0" indent="0" algn="l" rtl="0">
                <a:spcBef>
                  <a:spcPts val="0"/>
                </a:spcBef>
                <a:spcAft>
                  <a:spcPts val="0"/>
                </a:spcAft>
                <a:buNone/>
              </a:pPr>
              <a:endParaRPr/>
            </a:p>
          </p:txBody>
        </p:sp>
        <p:sp>
          <p:nvSpPr>
            <p:cNvPr id="949" name="Google Shape;949;p151"/>
            <p:cNvSpPr/>
            <p:nvPr/>
          </p:nvSpPr>
          <p:spPr>
            <a:xfrm>
              <a:off x="4324338" y="2377837"/>
              <a:ext cx="90823" cy="212294"/>
            </a:xfrm>
            <a:custGeom>
              <a:avLst/>
              <a:gdLst/>
              <a:ahLst/>
              <a:cxnLst/>
              <a:rect l="l" t="t" r="r" b="b"/>
              <a:pathLst>
                <a:path w="4777" h="11166" extrusionOk="0">
                  <a:moveTo>
                    <a:pt x="1" y="1"/>
                  </a:moveTo>
                  <a:lnTo>
                    <a:pt x="1" y="11165"/>
                  </a:lnTo>
                  <a:lnTo>
                    <a:pt x="3869" y="11165"/>
                  </a:lnTo>
                  <a:lnTo>
                    <a:pt x="4002" y="11139"/>
                  </a:lnTo>
                  <a:lnTo>
                    <a:pt x="4136" y="11099"/>
                  </a:lnTo>
                  <a:lnTo>
                    <a:pt x="4296" y="11032"/>
                  </a:lnTo>
                  <a:lnTo>
                    <a:pt x="4376" y="10979"/>
                  </a:lnTo>
                  <a:lnTo>
                    <a:pt x="4456" y="10925"/>
                  </a:lnTo>
                  <a:lnTo>
                    <a:pt x="4536" y="10858"/>
                  </a:lnTo>
                  <a:lnTo>
                    <a:pt x="4603" y="10792"/>
                  </a:lnTo>
                  <a:lnTo>
                    <a:pt x="4669" y="10698"/>
                  </a:lnTo>
                  <a:lnTo>
                    <a:pt x="4709" y="10605"/>
                  </a:lnTo>
                  <a:lnTo>
                    <a:pt x="4749" y="10485"/>
                  </a:lnTo>
                  <a:lnTo>
                    <a:pt x="4776" y="10365"/>
                  </a:lnTo>
                  <a:lnTo>
                    <a:pt x="4776" y="1028"/>
                  </a:lnTo>
                  <a:lnTo>
                    <a:pt x="4763" y="868"/>
                  </a:lnTo>
                  <a:lnTo>
                    <a:pt x="4736" y="734"/>
                  </a:lnTo>
                  <a:lnTo>
                    <a:pt x="4696" y="614"/>
                  </a:lnTo>
                  <a:lnTo>
                    <a:pt x="4643" y="494"/>
                  </a:lnTo>
                  <a:lnTo>
                    <a:pt x="4576" y="401"/>
                  </a:lnTo>
                  <a:lnTo>
                    <a:pt x="4509" y="321"/>
                  </a:lnTo>
                  <a:lnTo>
                    <a:pt x="4443" y="241"/>
                  </a:lnTo>
                  <a:lnTo>
                    <a:pt x="4363" y="188"/>
                  </a:lnTo>
                  <a:lnTo>
                    <a:pt x="4216" y="94"/>
                  </a:lnTo>
                  <a:lnTo>
                    <a:pt x="4082" y="41"/>
                  </a:lnTo>
                  <a:lnTo>
                    <a:pt x="3962" y="1"/>
                  </a:lnTo>
                  <a:close/>
                </a:path>
              </a:pathLst>
            </a:custGeom>
            <a:solidFill>
              <a:srgbClr val="07363B"/>
            </a:solidFill>
            <a:ln>
              <a:noFill/>
            </a:ln>
          </p:spPr>
          <p:txBody>
            <a:bodyPr spcFirstLastPara="1" wrap="square" lIns="69525" tIns="69525" rIns="69525" bIns="69525" anchor="ctr" anchorCtr="0">
              <a:noAutofit/>
            </a:bodyPr>
            <a:lstStyle/>
            <a:p>
              <a:pPr marL="0" lvl="0" indent="0" algn="l" rtl="0">
                <a:spcBef>
                  <a:spcPts val="0"/>
                </a:spcBef>
                <a:spcAft>
                  <a:spcPts val="0"/>
                </a:spcAft>
                <a:buNone/>
              </a:pPr>
              <a:endParaRPr/>
            </a:p>
          </p:txBody>
        </p:sp>
        <p:sp>
          <p:nvSpPr>
            <p:cNvPr id="950" name="Google Shape;950;p151"/>
            <p:cNvSpPr/>
            <p:nvPr/>
          </p:nvSpPr>
          <p:spPr>
            <a:xfrm>
              <a:off x="4443035" y="2056271"/>
              <a:ext cx="287849" cy="287849"/>
            </a:xfrm>
            <a:custGeom>
              <a:avLst/>
              <a:gdLst/>
              <a:ahLst/>
              <a:cxnLst/>
              <a:rect l="l" t="t" r="r" b="b"/>
              <a:pathLst>
                <a:path w="15140" h="15140" extrusionOk="0">
                  <a:moveTo>
                    <a:pt x="8750" y="3348"/>
                  </a:moveTo>
                  <a:lnTo>
                    <a:pt x="8750" y="6390"/>
                  </a:lnTo>
                  <a:lnTo>
                    <a:pt x="11792" y="6390"/>
                  </a:lnTo>
                  <a:lnTo>
                    <a:pt x="11792" y="8751"/>
                  </a:lnTo>
                  <a:lnTo>
                    <a:pt x="8750" y="8751"/>
                  </a:lnTo>
                  <a:lnTo>
                    <a:pt x="8750" y="11792"/>
                  </a:lnTo>
                  <a:lnTo>
                    <a:pt x="6389" y="11792"/>
                  </a:lnTo>
                  <a:lnTo>
                    <a:pt x="6389" y="8751"/>
                  </a:lnTo>
                  <a:lnTo>
                    <a:pt x="3348" y="8751"/>
                  </a:lnTo>
                  <a:lnTo>
                    <a:pt x="3348" y="6390"/>
                  </a:lnTo>
                  <a:lnTo>
                    <a:pt x="6389" y="6390"/>
                  </a:lnTo>
                  <a:lnTo>
                    <a:pt x="6389" y="3348"/>
                  </a:lnTo>
                  <a:close/>
                  <a:moveTo>
                    <a:pt x="7577" y="0"/>
                  </a:moveTo>
                  <a:lnTo>
                    <a:pt x="7176" y="14"/>
                  </a:lnTo>
                  <a:lnTo>
                    <a:pt x="6803" y="40"/>
                  </a:lnTo>
                  <a:lnTo>
                    <a:pt x="6416" y="94"/>
                  </a:lnTo>
                  <a:lnTo>
                    <a:pt x="6043" y="161"/>
                  </a:lnTo>
                  <a:lnTo>
                    <a:pt x="5683" y="241"/>
                  </a:lnTo>
                  <a:lnTo>
                    <a:pt x="5322" y="347"/>
                  </a:lnTo>
                  <a:lnTo>
                    <a:pt x="4976" y="467"/>
                  </a:lnTo>
                  <a:lnTo>
                    <a:pt x="4629" y="601"/>
                  </a:lnTo>
                  <a:lnTo>
                    <a:pt x="4295" y="747"/>
                  </a:lnTo>
                  <a:lnTo>
                    <a:pt x="3962" y="921"/>
                  </a:lnTo>
                  <a:lnTo>
                    <a:pt x="3642" y="1094"/>
                  </a:lnTo>
                  <a:lnTo>
                    <a:pt x="3335" y="1294"/>
                  </a:lnTo>
                  <a:lnTo>
                    <a:pt x="3041" y="1508"/>
                  </a:lnTo>
                  <a:lnTo>
                    <a:pt x="2761" y="1734"/>
                  </a:lnTo>
                  <a:lnTo>
                    <a:pt x="2481" y="1975"/>
                  </a:lnTo>
                  <a:lnTo>
                    <a:pt x="2214" y="2215"/>
                  </a:lnTo>
                  <a:lnTo>
                    <a:pt x="1974" y="2481"/>
                  </a:lnTo>
                  <a:lnTo>
                    <a:pt x="1734" y="2762"/>
                  </a:lnTo>
                  <a:lnTo>
                    <a:pt x="1508" y="3042"/>
                  </a:lnTo>
                  <a:lnTo>
                    <a:pt x="1294" y="3335"/>
                  </a:lnTo>
                  <a:lnTo>
                    <a:pt x="1094" y="3642"/>
                  </a:lnTo>
                  <a:lnTo>
                    <a:pt x="921" y="3962"/>
                  </a:lnTo>
                  <a:lnTo>
                    <a:pt x="747" y="4295"/>
                  </a:lnTo>
                  <a:lnTo>
                    <a:pt x="601" y="4629"/>
                  </a:lnTo>
                  <a:lnTo>
                    <a:pt x="467" y="4976"/>
                  </a:lnTo>
                  <a:lnTo>
                    <a:pt x="347" y="5323"/>
                  </a:lnTo>
                  <a:lnTo>
                    <a:pt x="240" y="5683"/>
                  </a:lnTo>
                  <a:lnTo>
                    <a:pt x="160" y="6043"/>
                  </a:lnTo>
                  <a:lnTo>
                    <a:pt x="94" y="6416"/>
                  </a:lnTo>
                  <a:lnTo>
                    <a:pt x="40" y="6803"/>
                  </a:lnTo>
                  <a:lnTo>
                    <a:pt x="14" y="7177"/>
                  </a:lnTo>
                  <a:lnTo>
                    <a:pt x="0" y="7577"/>
                  </a:lnTo>
                  <a:lnTo>
                    <a:pt x="14" y="7964"/>
                  </a:lnTo>
                  <a:lnTo>
                    <a:pt x="40" y="8350"/>
                  </a:lnTo>
                  <a:lnTo>
                    <a:pt x="94" y="8724"/>
                  </a:lnTo>
                  <a:lnTo>
                    <a:pt x="160" y="9097"/>
                  </a:lnTo>
                  <a:lnTo>
                    <a:pt x="240" y="9471"/>
                  </a:lnTo>
                  <a:lnTo>
                    <a:pt x="347" y="9818"/>
                  </a:lnTo>
                  <a:lnTo>
                    <a:pt x="467" y="10178"/>
                  </a:lnTo>
                  <a:lnTo>
                    <a:pt x="601" y="10525"/>
                  </a:lnTo>
                  <a:lnTo>
                    <a:pt x="747" y="10858"/>
                  </a:lnTo>
                  <a:lnTo>
                    <a:pt x="921" y="11178"/>
                  </a:lnTo>
                  <a:lnTo>
                    <a:pt x="1094" y="11498"/>
                  </a:lnTo>
                  <a:lnTo>
                    <a:pt x="1294" y="11805"/>
                  </a:lnTo>
                  <a:lnTo>
                    <a:pt x="1508" y="12099"/>
                  </a:lnTo>
                  <a:lnTo>
                    <a:pt x="1734" y="12392"/>
                  </a:lnTo>
                  <a:lnTo>
                    <a:pt x="1974" y="12659"/>
                  </a:lnTo>
                  <a:lnTo>
                    <a:pt x="2214" y="12926"/>
                  </a:lnTo>
                  <a:lnTo>
                    <a:pt x="2481" y="13179"/>
                  </a:lnTo>
                  <a:lnTo>
                    <a:pt x="2761" y="13419"/>
                  </a:lnTo>
                  <a:lnTo>
                    <a:pt x="3041" y="13633"/>
                  </a:lnTo>
                  <a:lnTo>
                    <a:pt x="3335" y="13846"/>
                  </a:lnTo>
                  <a:lnTo>
                    <a:pt x="3642" y="14046"/>
                  </a:lnTo>
                  <a:lnTo>
                    <a:pt x="3962" y="14233"/>
                  </a:lnTo>
                  <a:lnTo>
                    <a:pt x="4295" y="14393"/>
                  </a:lnTo>
                  <a:lnTo>
                    <a:pt x="4629" y="14553"/>
                  </a:lnTo>
                  <a:lnTo>
                    <a:pt x="4976" y="14686"/>
                  </a:lnTo>
                  <a:lnTo>
                    <a:pt x="5322" y="14806"/>
                  </a:lnTo>
                  <a:lnTo>
                    <a:pt x="5683" y="14900"/>
                  </a:lnTo>
                  <a:lnTo>
                    <a:pt x="6043" y="14993"/>
                  </a:lnTo>
                  <a:lnTo>
                    <a:pt x="6416" y="15060"/>
                  </a:lnTo>
                  <a:lnTo>
                    <a:pt x="6803" y="15100"/>
                  </a:lnTo>
                  <a:lnTo>
                    <a:pt x="7176" y="15126"/>
                  </a:lnTo>
                  <a:lnTo>
                    <a:pt x="7577" y="15140"/>
                  </a:lnTo>
                  <a:lnTo>
                    <a:pt x="7963" y="15126"/>
                  </a:lnTo>
                  <a:lnTo>
                    <a:pt x="8350" y="15100"/>
                  </a:lnTo>
                  <a:lnTo>
                    <a:pt x="8724" y="15060"/>
                  </a:lnTo>
                  <a:lnTo>
                    <a:pt x="9097" y="14993"/>
                  </a:lnTo>
                  <a:lnTo>
                    <a:pt x="9471" y="14900"/>
                  </a:lnTo>
                  <a:lnTo>
                    <a:pt x="9817" y="14806"/>
                  </a:lnTo>
                  <a:lnTo>
                    <a:pt x="10178" y="14686"/>
                  </a:lnTo>
                  <a:lnTo>
                    <a:pt x="10524" y="14553"/>
                  </a:lnTo>
                  <a:lnTo>
                    <a:pt x="10858" y="14393"/>
                  </a:lnTo>
                  <a:lnTo>
                    <a:pt x="11178" y="14233"/>
                  </a:lnTo>
                  <a:lnTo>
                    <a:pt x="11498" y="14046"/>
                  </a:lnTo>
                  <a:lnTo>
                    <a:pt x="11805" y="13846"/>
                  </a:lnTo>
                  <a:lnTo>
                    <a:pt x="12098" y="13633"/>
                  </a:lnTo>
                  <a:lnTo>
                    <a:pt x="12392" y="13419"/>
                  </a:lnTo>
                  <a:lnTo>
                    <a:pt x="12659" y="13179"/>
                  </a:lnTo>
                  <a:lnTo>
                    <a:pt x="12925" y="12926"/>
                  </a:lnTo>
                  <a:lnTo>
                    <a:pt x="13179" y="12659"/>
                  </a:lnTo>
                  <a:lnTo>
                    <a:pt x="13419" y="12392"/>
                  </a:lnTo>
                  <a:lnTo>
                    <a:pt x="13632" y="12099"/>
                  </a:lnTo>
                  <a:lnTo>
                    <a:pt x="13846" y="11805"/>
                  </a:lnTo>
                  <a:lnTo>
                    <a:pt x="14046" y="11498"/>
                  </a:lnTo>
                  <a:lnTo>
                    <a:pt x="14233" y="11178"/>
                  </a:lnTo>
                  <a:lnTo>
                    <a:pt x="14393" y="10858"/>
                  </a:lnTo>
                  <a:lnTo>
                    <a:pt x="14553" y="10525"/>
                  </a:lnTo>
                  <a:lnTo>
                    <a:pt x="14686" y="10178"/>
                  </a:lnTo>
                  <a:lnTo>
                    <a:pt x="14806" y="9818"/>
                  </a:lnTo>
                  <a:lnTo>
                    <a:pt x="14899" y="9471"/>
                  </a:lnTo>
                  <a:lnTo>
                    <a:pt x="14993" y="9097"/>
                  </a:lnTo>
                  <a:lnTo>
                    <a:pt x="15060" y="8724"/>
                  </a:lnTo>
                  <a:lnTo>
                    <a:pt x="15100" y="8350"/>
                  </a:lnTo>
                  <a:lnTo>
                    <a:pt x="15126" y="7964"/>
                  </a:lnTo>
                  <a:lnTo>
                    <a:pt x="15140" y="7577"/>
                  </a:lnTo>
                  <a:lnTo>
                    <a:pt x="15126" y="7177"/>
                  </a:lnTo>
                  <a:lnTo>
                    <a:pt x="15100" y="6803"/>
                  </a:lnTo>
                  <a:lnTo>
                    <a:pt x="15060" y="6416"/>
                  </a:lnTo>
                  <a:lnTo>
                    <a:pt x="14993" y="6043"/>
                  </a:lnTo>
                  <a:lnTo>
                    <a:pt x="14899" y="5683"/>
                  </a:lnTo>
                  <a:lnTo>
                    <a:pt x="14806" y="5323"/>
                  </a:lnTo>
                  <a:lnTo>
                    <a:pt x="14686" y="4976"/>
                  </a:lnTo>
                  <a:lnTo>
                    <a:pt x="14553" y="4629"/>
                  </a:lnTo>
                  <a:lnTo>
                    <a:pt x="14393" y="4295"/>
                  </a:lnTo>
                  <a:lnTo>
                    <a:pt x="14233" y="3962"/>
                  </a:lnTo>
                  <a:lnTo>
                    <a:pt x="14046" y="3642"/>
                  </a:lnTo>
                  <a:lnTo>
                    <a:pt x="13846" y="3335"/>
                  </a:lnTo>
                  <a:lnTo>
                    <a:pt x="13632" y="3042"/>
                  </a:lnTo>
                  <a:lnTo>
                    <a:pt x="13419" y="2762"/>
                  </a:lnTo>
                  <a:lnTo>
                    <a:pt x="13179" y="2481"/>
                  </a:lnTo>
                  <a:lnTo>
                    <a:pt x="12925" y="2215"/>
                  </a:lnTo>
                  <a:lnTo>
                    <a:pt x="12659" y="1975"/>
                  </a:lnTo>
                  <a:lnTo>
                    <a:pt x="12392" y="1734"/>
                  </a:lnTo>
                  <a:lnTo>
                    <a:pt x="12098" y="1508"/>
                  </a:lnTo>
                  <a:lnTo>
                    <a:pt x="11805" y="1294"/>
                  </a:lnTo>
                  <a:lnTo>
                    <a:pt x="11498" y="1094"/>
                  </a:lnTo>
                  <a:lnTo>
                    <a:pt x="11178" y="921"/>
                  </a:lnTo>
                  <a:lnTo>
                    <a:pt x="10858" y="747"/>
                  </a:lnTo>
                  <a:lnTo>
                    <a:pt x="10524" y="601"/>
                  </a:lnTo>
                  <a:lnTo>
                    <a:pt x="10178" y="467"/>
                  </a:lnTo>
                  <a:lnTo>
                    <a:pt x="9817" y="347"/>
                  </a:lnTo>
                  <a:lnTo>
                    <a:pt x="9471" y="241"/>
                  </a:lnTo>
                  <a:lnTo>
                    <a:pt x="9097" y="161"/>
                  </a:lnTo>
                  <a:lnTo>
                    <a:pt x="8724" y="94"/>
                  </a:lnTo>
                  <a:lnTo>
                    <a:pt x="8350" y="40"/>
                  </a:lnTo>
                  <a:lnTo>
                    <a:pt x="7963" y="14"/>
                  </a:lnTo>
                  <a:lnTo>
                    <a:pt x="7577" y="0"/>
                  </a:lnTo>
                  <a:close/>
                </a:path>
              </a:pathLst>
            </a:custGeom>
            <a:solidFill>
              <a:srgbClr val="07363B"/>
            </a:solidFill>
            <a:ln>
              <a:noFill/>
            </a:ln>
          </p:spPr>
          <p:txBody>
            <a:bodyPr spcFirstLastPara="1" wrap="square" lIns="69525" tIns="69525" rIns="69525" bIns="69525" anchor="ctr" anchorCtr="0">
              <a:noAutofit/>
            </a:bodyPr>
            <a:lstStyle/>
            <a:p>
              <a:pPr marL="0" lvl="0" indent="0" algn="l" rtl="0">
                <a:spcBef>
                  <a:spcPts val="0"/>
                </a:spcBef>
                <a:spcAft>
                  <a:spcPts val="0"/>
                </a:spcAft>
                <a:buNone/>
              </a:pPr>
              <a:endParaRPr/>
            </a:p>
          </p:txBody>
        </p:sp>
      </p:grpSp>
      <p:grpSp>
        <p:nvGrpSpPr>
          <p:cNvPr id="951" name="Google Shape;951;p151"/>
          <p:cNvGrpSpPr/>
          <p:nvPr/>
        </p:nvGrpSpPr>
        <p:grpSpPr>
          <a:xfrm>
            <a:off x="6965475" y="1828197"/>
            <a:ext cx="620445" cy="431205"/>
            <a:chOff x="6782175" y="2311397"/>
            <a:chExt cx="620445" cy="431205"/>
          </a:xfrm>
        </p:grpSpPr>
        <p:sp>
          <p:nvSpPr>
            <p:cNvPr id="952" name="Google Shape;952;p151"/>
            <p:cNvSpPr/>
            <p:nvPr/>
          </p:nvSpPr>
          <p:spPr>
            <a:xfrm>
              <a:off x="6782175" y="2311397"/>
              <a:ext cx="409815" cy="431205"/>
            </a:xfrm>
            <a:custGeom>
              <a:avLst/>
              <a:gdLst/>
              <a:ahLst/>
              <a:cxnLst/>
              <a:rect l="l" t="t" r="r" b="b"/>
              <a:pathLst>
                <a:path w="21267" h="22377" extrusionOk="0">
                  <a:moveTo>
                    <a:pt x="11188" y="0"/>
                  </a:moveTo>
                  <a:lnTo>
                    <a:pt x="10615" y="19"/>
                  </a:lnTo>
                  <a:lnTo>
                    <a:pt x="10042" y="74"/>
                  </a:lnTo>
                  <a:lnTo>
                    <a:pt x="9487" y="130"/>
                  </a:lnTo>
                  <a:lnTo>
                    <a:pt x="8932" y="241"/>
                  </a:lnTo>
                  <a:lnTo>
                    <a:pt x="8396" y="352"/>
                  </a:lnTo>
                  <a:lnTo>
                    <a:pt x="7860" y="518"/>
                  </a:lnTo>
                  <a:lnTo>
                    <a:pt x="7342" y="684"/>
                  </a:lnTo>
                  <a:lnTo>
                    <a:pt x="6842" y="888"/>
                  </a:lnTo>
                  <a:lnTo>
                    <a:pt x="6343" y="1110"/>
                  </a:lnTo>
                  <a:lnTo>
                    <a:pt x="5862" y="1369"/>
                  </a:lnTo>
                  <a:lnTo>
                    <a:pt x="5400" y="1628"/>
                  </a:lnTo>
                  <a:lnTo>
                    <a:pt x="4938" y="1923"/>
                  </a:lnTo>
                  <a:lnTo>
                    <a:pt x="4494" y="2238"/>
                  </a:lnTo>
                  <a:lnTo>
                    <a:pt x="4069" y="2571"/>
                  </a:lnTo>
                  <a:lnTo>
                    <a:pt x="3680" y="2922"/>
                  </a:lnTo>
                  <a:lnTo>
                    <a:pt x="3292" y="3292"/>
                  </a:lnTo>
                  <a:lnTo>
                    <a:pt x="2904" y="3680"/>
                  </a:lnTo>
                  <a:lnTo>
                    <a:pt x="2552" y="4087"/>
                  </a:lnTo>
                  <a:lnTo>
                    <a:pt x="2219" y="4512"/>
                  </a:lnTo>
                  <a:lnTo>
                    <a:pt x="1923" y="4938"/>
                  </a:lnTo>
                  <a:lnTo>
                    <a:pt x="1628" y="5400"/>
                  </a:lnTo>
                  <a:lnTo>
                    <a:pt x="1350" y="5862"/>
                  </a:lnTo>
                  <a:lnTo>
                    <a:pt x="1110" y="6343"/>
                  </a:lnTo>
                  <a:lnTo>
                    <a:pt x="888" y="6843"/>
                  </a:lnTo>
                  <a:lnTo>
                    <a:pt x="684" y="7360"/>
                  </a:lnTo>
                  <a:lnTo>
                    <a:pt x="499" y="7878"/>
                  </a:lnTo>
                  <a:lnTo>
                    <a:pt x="352" y="8396"/>
                  </a:lnTo>
                  <a:lnTo>
                    <a:pt x="241" y="8951"/>
                  </a:lnTo>
                  <a:lnTo>
                    <a:pt x="130" y="9487"/>
                  </a:lnTo>
                  <a:lnTo>
                    <a:pt x="56" y="10060"/>
                  </a:lnTo>
                  <a:lnTo>
                    <a:pt x="19" y="10615"/>
                  </a:lnTo>
                  <a:lnTo>
                    <a:pt x="0" y="11188"/>
                  </a:lnTo>
                  <a:lnTo>
                    <a:pt x="19" y="11780"/>
                  </a:lnTo>
                  <a:lnTo>
                    <a:pt x="56" y="12335"/>
                  </a:lnTo>
                  <a:lnTo>
                    <a:pt x="130" y="12890"/>
                  </a:lnTo>
                  <a:lnTo>
                    <a:pt x="241" y="13444"/>
                  </a:lnTo>
                  <a:lnTo>
                    <a:pt x="352" y="13981"/>
                  </a:lnTo>
                  <a:lnTo>
                    <a:pt x="499" y="14517"/>
                  </a:lnTo>
                  <a:lnTo>
                    <a:pt x="684" y="15035"/>
                  </a:lnTo>
                  <a:lnTo>
                    <a:pt x="888" y="15553"/>
                  </a:lnTo>
                  <a:lnTo>
                    <a:pt x="1110" y="16033"/>
                  </a:lnTo>
                  <a:lnTo>
                    <a:pt x="1350" y="16514"/>
                  </a:lnTo>
                  <a:lnTo>
                    <a:pt x="1628" y="16995"/>
                  </a:lnTo>
                  <a:lnTo>
                    <a:pt x="1923" y="17439"/>
                  </a:lnTo>
                  <a:lnTo>
                    <a:pt x="2219" y="17883"/>
                  </a:lnTo>
                  <a:lnTo>
                    <a:pt x="2552" y="18308"/>
                  </a:lnTo>
                  <a:lnTo>
                    <a:pt x="2904" y="18715"/>
                  </a:lnTo>
                  <a:lnTo>
                    <a:pt x="3292" y="19103"/>
                  </a:lnTo>
                  <a:lnTo>
                    <a:pt x="3680" y="19473"/>
                  </a:lnTo>
                  <a:lnTo>
                    <a:pt x="4069" y="19824"/>
                  </a:lnTo>
                  <a:lnTo>
                    <a:pt x="4494" y="20157"/>
                  </a:lnTo>
                  <a:lnTo>
                    <a:pt x="4938" y="20472"/>
                  </a:lnTo>
                  <a:lnTo>
                    <a:pt x="5400" y="20749"/>
                  </a:lnTo>
                  <a:lnTo>
                    <a:pt x="5862" y="21026"/>
                  </a:lnTo>
                  <a:lnTo>
                    <a:pt x="6343" y="21267"/>
                  </a:lnTo>
                  <a:lnTo>
                    <a:pt x="6842" y="21507"/>
                  </a:lnTo>
                  <a:lnTo>
                    <a:pt x="7342" y="21692"/>
                  </a:lnTo>
                  <a:lnTo>
                    <a:pt x="7860" y="21877"/>
                  </a:lnTo>
                  <a:lnTo>
                    <a:pt x="8396" y="22025"/>
                  </a:lnTo>
                  <a:lnTo>
                    <a:pt x="8932" y="22155"/>
                  </a:lnTo>
                  <a:lnTo>
                    <a:pt x="9487" y="22247"/>
                  </a:lnTo>
                  <a:lnTo>
                    <a:pt x="10042" y="22321"/>
                  </a:lnTo>
                  <a:lnTo>
                    <a:pt x="10615" y="22358"/>
                  </a:lnTo>
                  <a:lnTo>
                    <a:pt x="11188" y="22376"/>
                  </a:lnTo>
                  <a:lnTo>
                    <a:pt x="11595" y="22376"/>
                  </a:lnTo>
                  <a:lnTo>
                    <a:pt x="12002" y="22358"/>
                  </a:lnTo>
                  <a:lnTo>
                    <a:pt x="12409" y="22321"/>
                  </a:lnTo>
                  <a:lnTo>
                    <a:pt x="12816" y="22265"/>
                  </a:lnTo>
                  <a:lnTo>
                    <a:pt x="13222" y="22191"/>
                  </a:lnTo>
                  <a:lnTo>
                    <a:pt x="13611" y="22118"/>
                  </a:lnTo>
                  <a:lnTo>
                    <a:pt x="13999" y="22025"/>
                  </a:lnTo>
                  <a:lnTo>
                    <a:pt x="14369" y="21914"/>
                  </a:lnTo>
                  <a:lnTo>
                    <a:pt x="14757" y="21803"/>
                  </a:lnTo>
                  <a:lnTo>
                    <a:pt x="15127" y="21674"/>
                  </a:lnTo>
                  <a:lnTo>
                    <a:pt x="15479" y="21526"/>
                  </a:lnTo>
                  <a:lnTo>
                    <a:pt x="15848" y="21359"/>
                  </a:lnTo>
                  <a:lnTo>
                    <a:pt x="16200" y="21193"/>
                  </a:lnTo>
                  <a:lnTo>
                    <a:pt x="16533" y="21008"/>
                  </a:lnTo>
                  <a:lnTo>
                    <a:pt x="16884" y="20823"/>
                  </a:lnTo>
                  <a:lnTo>
                    <a:pt x="17198" y="20620"/>
                  </a:lnTo>
                  <a:lnTo>
                    <a:pt x="17531" y="20398"/>
                  </a:lnTo>
                  <a:lnTo>
                    <a:pt x="17846" y="20176"/>
                  </a:lnTo>
                  <a:lnTo>
                    <a:pt x="18142" y="19954"/>
                  </a:lnTo>
                  <a:lnTo>
                    <a:pt x="18437" y="19695"/>
                  </a:lnTo>
                  <a:lnTo>
                    <a:pt x="18733" y="19455"/>
                  </a:lnTo>
                  <a:lnTo>
                    <a:pt x="19011" y="19177"/>
                  </a:lnTo>
                  <a:lnTo>
                    <a:pt x="19288" y="18900"/>
                  </a:lnTo>
                  <a:lnTo>
                    <a:pt x="19547" y="18622"/>
                  </a:lnTo>
                  <a:lnTo>
                    <a:pt x="19787" y="18327"/>
                  </a:lnTo>
                  <a:lnTo>
                    <a:pt x="20046" y="18031"/>
                  </a:lnTo>
                  <a:lnTo>
                    <a:pt x="20268" y="17716"/>
                  </a:lnTo>
                  <a:lnTo>
                    <a:pt x="20490" y="17402"/>
                  </a:lnTo>
                  <a:lnTo>
                    <a:pt x="20694" y="17069"/>
                  </a:lnTo>
                  <a:lnTo>
                    <a:pt x="20897" y="16736"/>
                  </a:lnTo>
                  <a:lnTo>
                    <a:pt x="21082" y="16403"/>
                  </a:lnTo>
                  <a:lnTo>
                    <a:pt x="21267" y="16052"/>
                  </a:lnTo>
                  <a:lnTo>
                    <a:pt x="19861" y="16052"/>
                  </a:lnTo>
                  <a:lnTo>
                    <a:pt x="19510" y="16607"/>
                  </a:lnTo>
                  <a:lnTo>
                    <a:pt x="19140" y="17143"/>
                  </a:lnTo>
                  <a:lnTo>
                    <a:pt x="18733" y="17642"/>
                  </a:lnTo>
                  <a:lnTo>
                    <a:pt x="18308" y="18123"/>
                  </a:lnTo>
                  <a:lnTo>
                    <a:pt x="17846" y="18567"/>
                  </a:lnTo>
                  <a:lnTo>
                    <a:pt x="17346" y="18992"/>
                  </a:lnTo>
                  <a:lnTo>
                    <a:pt x="16829" y="19381"/>
                  </a:lnTo>
                  <a:lnTo>
                    <a:pt x="16274" y="19732"/>
                  </a:lnTo>
                  <a:lnTo>
                    <a:pt x="15700" y="20046"/>
                  </a:lnTo>
                  <a:lnTo>
                    <a:pt x="15109" y="20324"/>
                  </a:lnTo>
                  <a:lnTo>
                    <a:pt x="14498" y="20564"/>
                  </a:lnTo>
                  <a:lnTo>
                    <a:pt x="14184" y="20675"/>
                  </a:lnTo>
                  <a:lnTo>
                    <a:pt x="13870" y="20768"/>
                  </a:lnTo>
                  <a:lnTo>
                    <a:pt x="13555" y="20842"/>
                  </a:lnTo>
                  <a:lnTo>
                    <a:pt x="13222" y="20915"/>
                  </a:lnTo>
                  <a:lnTo>
                    <a:pt x="12890" y="20989"/>
                  </a:lnTo>
                  <a:lnTo>
                    <a:pt x="12557" y="21045"/>
                  </a:lnTo>
                  <a:lnTo>
                    <a:pt x="12224" y="21082"/>
                  </a:lnTo>
                  <a:lnTo>
                    <a:pt x="11872" y="21100"/>
                  </a:lnTo>
                  <a:lnTo>
                    <a:pt x="11540" y="21119"/>
                  </a:lnTo>
                  <a:lnTo>
                    <a:pt x="11188" y="21137"/>
                  </a:lnTo>
                  <a:lnTo>
                    <a:pt x="10670" y="21119"/>
                  </a:lnTo>
                  <a:lnTo>
                    <a:pt x="10171" y="21082"/>
                  </a:lnTo>
                  <a:lnTo>
                    <a:pt x="9672" y="21008"/>
                  </a:lnTo>
                  <a:lnTo>
                    <a:pt x="9191" y="20934"/>
                  </a:lnTo>
                  <a:lnTo>
                    <a:pt x="8710" y="20823"/>
                  </a:lnTo>
                  <a:lnTo>
                    <a:pt x="8229" y="20675"/>
                  </a:lnTo>
                  <a:lnTo>
                    <a:pt x="7767" y="20527"/>
                  </a:lnTo>
                  <a:lnTo>
                    <a:pt x="7323" y="20342"/>
                  </a:lnTo>
                  <a:lnTo>
                    <a:pt x="6879" y="20157"/>
                  </a:lnTo>
                  <a:lnTo>
                    <a:pt x="6454" y="19935"/>
                  </a:lnTo>
                  <a:lnTo>
                    <a:pt x="6047" y="19695"/>
                  </a:lnTo>
                  <a:lnTo>
                    <a:pt x="5640" y="19436"/>
                  </a:lnTo>
                  <a:lnTo>
                    <a:pt x="5252" y="19159"/>
                  </a:lnTo>
                  <a:lnTo>
                    <a:pt x="4864" y="18863"/>
                  </a:lnTo>
                  <a:lnTo>
                    <a:pt x="4512" y="18548"/>
                  </a:lnTo>
                  <a:lnTo>
                    <a:pt x="4161" y="18216"/>
                  </a:lnTo>
                  <a:lnTo>
                    <a:pt x="3828" y="17883"/>
                  </a:lnTo>
                  <a:lnTo>
                    <a:pt x="3514" y="17513"/>
                  </a:lnTo>
                  <a:lnTo>
                    <a:pt x="3236" y="17143"/>
                  </a:lnTo>
                  <a:lnTo>
                    <a:pt x="2959" y="16755"/>
                  </a:lnTo>
                  <a:lnTo>
                    <a:pt x="2700" y="16348"/>
                  </a:lnTo>
                  <a:lnTo>
                    <a:pt x="2460" y="15922"/>
                  </a:lnTo>
                  <a:lnTo>
                    <a:pt x="2238" y="15497"/>
                  </a:lnTo>
                  <a:lnTo>
                    <a:pt x="2034" y="15053"/>
                  </a:lnTo>
                  <a:lnTo>
                    <a:pt x="1849" y="14609"/>
                  </a:lnTo>
                  <a:lnTo>
                    <a:pt x="1701" y="14147"/>
                  </a:lnTo>
                  <a:lnTo>
                    <a:pt x="1572" y="13685"/>
                  </a:lnTo>
                  <a:lnTo>
                    <a:pt x="1461" y="13204"/>
                  </a:lnTo>
                  <a:lnTo>
                    <a:pt x="1369" y="12705"/>
                  </a:lnTo>
                  <a:lnTo>
                    <a:pt x="1295" y="12205"/>
                  </a:lnTo>
                  <a:lnTo>
                    <a:pt x="1258" y="11706"/>
                  </a:lnTo>
                  <a:lnTo>
                    <a:pt x="1258" y="11188"/>
                  </a:lnTo>
                  <a:lnTo>
                    <a:pt x="1258" y="10689"/>
                  </a:lnTo>
                  <a:lnTo>
                    <a:pt x="1295" y="10190"/>
                  </a:lnTo>
                  <a:lnTo>
                    <a:pt x="1369" y="9690"/>
                  </a:lnTo>
                  <a:lnTo>
                    <a:pt x="1461" y="9191"/>
                  </a:lnTo>
                  <a:lnTo>
                    <a:pt x="1572" y="8710"/>
                  </a:lnTo>
                  <a:lnTo>
                    <a:pt x="1701" y="8248"/>
                  </a:lnTo>
                  <a:lnTo>
                    <a:pt x="1849" y="7786"/>
                  </a:lnTo>
                  <a:lnTo>
                    <a:pt x="2034" y="7323"/>
                  </a:lnTo>
                  <a:lnTo>
                    <a:pt x="2238" y="6898"/>
                  </a:lnTo>
                  <a:lnTo>
                    <a:pt x="2460" y="6454"/>
                  </a:lnTo>
                  <a:lnTo>
                    <a:pt x="2700" y="6047"/>
                  </a:lnTo>
                  <a:lnTo>
                    <a:pt x="2959" y="5641"/>
                  </a:lnTo>
                  <a:lnTo>
                    <a:pt x="3236" y="5252"/>
                  </a:lnTo>
                  <a:lnTo>
                    <a:pt x="3514" y="4882"/>
                  </a:lnTo>
                  <a:lnTo>
                    <a:pt x="3828" y="4512"/>
                  </a:lnTo>
                  <a:lnTo>
                    <a:pt x="4161" y="4161"/>
                  </a:lnTo>
                  <a:lnTo>
                    <a:pt x="4512" y="3847"/>
                  </a:lnTo>
                  <a:lnTo>
                    <a:pt x="4864" y="3532"/>
                  </a:lnTo>
                  <a:lnTo>
                    <a:pt x="5252" y="3236"/>
                  </a:lnTo>
                  <a:lnTo>
                    <a:pt x="5640" y="2959"/>
                  </a:lnTo>
                  <a:lnTo>
                    <a:pt x="6047" y="2700"/>
                  </a:lnTo>
                  <a:lnTo>
                    <a:pt x="6454" y="2460"/>
                  </a:lnTo>
                  <a:lnTo>
                    <a:pt x="6879" y="2238"/>
                  </a:lnTo>
                  <a:lnTo>
                    <a:pt x="7323" y="2034"/>
                  </a:lnTo>
                  <a:lnTo>
                    <a:pt x="7767" y="1868"/>
                  </a:lnTo>
                  <a:lnTo>
                    <a:pt x="8229" y="1702"/>
                  </a:lnTo>
                  <a:lnTo>
                    <a:pt x="8710" y="1572"/>
                  </a:lnTo>
                  <a:lnTo>
                    <a:pt x="9191" y="1461"/>
                  </a:lnTo>
                  <a:lnTo>
                    <a:pt x="9672" y="1369"/>
                  </a:lnTo>
                  <a:lnTo>
                    <a:pt x="10171" y="1313"/>
                  </a:lnTo>
                  <a:lnTo>
                    <a:pt x="10670" y="1276"/>
                  </a:lnTo>
                  <a:lnTo>
                    <a:pt x="11188" y="1258"/>
                  </a:lnTo>
                  <a:lnTo>
                    <a:pt x="11540" y="1258"/>
                  </a:lnTo>
                  <a:lnTo>
                    <a:pt x="11872" y="1276"/>
                  </a:lnTo>
                  <a:lnTo>
                    <a:pt x="12224" y="1313"/>
                  </a:lnTo>
                  <a:lnTo>
                    <a:pt x="12557" y="1350"/>
                  </a:lnTo>
                  <a:lnTo>
                    <a:pt x="12890" y="1406"/>
                  </a:lnTo>
                  <a:lnTo>
                    <a:pt x="13222" y="1461"/>
                  </a:lnTo>
                  <a:lnTo>
                    <a:pt x="13555" y="1535"/>
                  </a:lnTo>
                  <a:lnTo>
                    <a:pt x="13870" y="1628"/>
                  </a:lnTo>
                  <a:lnTo>
                    <a:pt x="14184" y="1720"/>
                  </a:lnTo>
                  <a:lnTo>
                    <a:pt x="14498" y="1831"/>
                  </a:lnTo>
                  <a:lnTo>
                    <a:pt x="15109" y="2071"/>
                  </a:lnTo>
                  <a:lnTo>
                    <a:pt x="15700" y="2349"/>
                  </a:lnTo>
                  <a:lnTo>
                    <a:pt x="16274" y="2663"/>
                  </a:lnTo>
                  <a:lnTo>
                    <a:pt x="16829" y="3015"/>
                  </a:lnTo>
                  <a:lnTo>
                    <a:pt x="17346" y="3403"/>
                  </a:lnTo>
                  <a:lnTo>
                    <a:pt x="17846" y="3810"/>
                  </a:lnTo>
                  <a:lnTo>
                    <a:pt x="18308" y="4254"/>
                  </a:lnTo>
                  <a:lnTo>
                    <a:pt x="18733" y="4734"/>
                  </a:lnTo>
                  <a:lnTo>
                    <a:pt x="19140" y="5252"/>
                  </a:lnTo>
                  <a:lnTo>
                    <a:pt x="19510" y="5770"/>
                  </a:lnTo>
                  <a:lnTo>
                    <a:pt x="19861" y="6343"/>
                  </a:lnTo>
                  <a:lnTo>
                    <a:pt x="21267" y="6343"/>
                  </a:lnTo>
                  <a:lnTo>
                    <a:pt x="21082" y="5992"/>
                  </a:lnTo>
                  <a:lnTo>
                    <a:pt x="20897" y="5641"/>
                  </a:lnTo>
                  <a:lnTo>
                    <a:pt x="20712" y="5308"/>
                  </a:lnTo>
                  <a:lnTo>
                    <a:pt x="20490" y="4993"/>
                  </a:lnTo>
                  <a:lnTo>
                    <a:pt x="20268" y="4679"/>
                  </a:lnTo>
                  <a:lnTo>
                    <a:pt x="20046" y="4365"/>
                  </a:lnTo>
                  <a:lnTo>
                    <a:pt x="19806" y="4069"/>
                  </a:lnTo>
                  <a:lnTo>
                    <a:pt x="19547" y="3773"/>
                  </a:lnTo>
                  <a:lnTo>
                    <a:pt x="19288" y="3477"/>
                  </a:lnTo>
                  <a:lnTo>
                    <a:pt x="19011" y="3199"/>
                  </a:lnTo>
                  <a:lnTo>
                    <a:pt x="18733" y="2941"/>
                  </a:lnTo>
                  <a:lnTo>
                    <a:pt x="18456" y="2682"/>
                  </a:lnTo>
                  <a:lnTo>
                    <a:pt x="18160" y="2441"/>
                  </a:lnTo>
                  <a:lnTo>
                    <a:pt x="17846" y="2201"/>
                  </a:lnTo>
                  <a:lnTo>
                    <a:pt x="17531" y="1979"/>
                  </a:lnTo>
                  <a:lnTo>
                    <a:pt x="17217" y="1776"/>
                  </a:lnTo>
                  <a:lnTo>
                    <a:pt x="16884" y="1572"/>
                  </a:lnTo>
                  <a:lnTo>
                    <a:pt x="16533" y="1369"/>
                  </a:lnTo>
                  <a:lnTo>
                    <a:pt x="16200" y="1184"/>
                  </a:lnTo>
                  <a:lnTo>
                    <a:pt x="15848" y="1017"/>
                  </a:lnTo>
                  <a:lnTo>
                    <a:pt x="15479" y="869"/>
                  </a:lnTo>
                  <a:lnTo>
                    <a:pt x="15127" y="721"/>
                  </a:lnTo>
                  <a:lnTo>
                    <a:pt x="14757" y="592"/>
                  </a:lnTo>
                  <a:lnTo>
                    <a:pt x="14369" y="463"/>
                  </a:lnTo>
                  <a:lnTo>
                    <a:pt x="13999" y="370"/>
                  </a:lnTo>
                  <a:lnTo>
                    <a:pt x="13611" y="278"/>
                  </a:lnTo>
                  <a:lnTo>
                    <a:pt x="13222" y="185"/>
                  </a:lnTo>
                  <a:lnTo>
                    <a:pt x="12816" y="130"/>
                  </a:lnTo>
                  <a:lnTo>
                    <a:pt x="12409" y="74"/>
                  </a:lnTo>
                  <a:lnTo>
                    <a:pt x="12002" y="37"/>
                  </a:lnTo>
                  <a:lnTo>
                    <a:pt x="11595" y="19"/>
                  </a:lnTo>
                  <a:lnTo>
                    <a:pt x="11188"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3" name="Google Shape;953;p151"/>
            <p:cNvSpPr/>
            <p:nvPr/>
          </p:nvSpPr>
          <p:spPr>
            <a:xfrm>
              <a:off x="7188781" y="2488516"/>
              <a:ext cx="213839" cy="77350"/>
            </a:xfrm>
            <a:custGeom>
              <a:avLst/>
              <a:gdLst/>
              <a:ahLst/>
              <a:cxnLst/>
              <a:rect l="l" t="t" r="r" b="b"/>
              <a:pathLst>
                <a:path w="11097" h="4014" extrusionOk="0">
                  <a:moveTo>
                    <a:pt x="8932" y="0"/>
                  </a:moveTo>
                  <a:lnTo>
                    <a:pt x="8766" y="19"/>
                  </a:lnTo>
                  <a:lnTo>
                    <a:pt x="8618" y="56"/>
                  </a:lnTo>
                  <a:lnTo>
                    <a:pt x="8452" y="93"/>
                  </a:lnTo>
                  <a:lnTo>
                    <a:pt x="8304" y="148"/>
                  </a:lnTo>
                  <a:lnTo>
                    <a:pt x="8174" y="222"/>
                  </a:lnTo>
                  <a:lnTo>
                    <a:pt x="8045" y="296"/>
                  </a:lnTo>
                  <a:lnTo>
                    <a:pt x="7915" y="388"/>
                  </a:lnTo>
                  <a:lnTo>
                    <a:pt x="7786" y="481"/>
                  </a:lnTo>
                  <a:lnTo>
                    <a:pt x="7675" y="592"/>
                  </a:lnTo>
                  <a:lnTo>
                    <a:pt x="7564" y="703"/>
                  </a:lnTo>
                  <a:lnTo>
                    <a:pt x="7471" y="832"/>
                  </a:lnTo>
                  <a:lnTo>
                    <a:pt x="7397" y="962"/>
                  </a:lnTo>
                  <a:lnTo>
                    <a:pt x="7305" y="1091"/>
                  </a:lnTo>
                  <a:lnTo>
                    <a:pt x="7250" y="1239"/>
                  </a:lnTo>
                  <a:lnTo>
                    <a:pt x="7194" y="1387"/>
                  </a:lnTo>
                  <a:lnTo>
                    <a:pt x="0" y="1387"/>
                  </a:lnTo>
                  <a:lnTo>
                    <a:pt x="19" y="1997"/>
                  </a:lnTo>
                  <a:lnTo>
                    <a:pt x="0" y="2626"/>
                  </a:lnTo>
                  <a:lnTo>
                    <a:pt x="7194" y="2626"/>
                  </a:lnTo>
                  <a:lnTo>
                    <a:pt x="7250" y="2774"/>
                  </a:lnTo>
                  <a:lnTo>
                    <a:pt x="7323" y="2922"/>
                  </a:lnTo>
                  <a:lnTo>
                    <a:pt x="7397" y="3051"/>
                  </a:lnTo>
                  <a:lnTo>
                    <a:pt x="7471" y="3181"/>
                  </a:lnTo>
                  <a:lnTo>
                    <a:pt x="7582" y="3310"/>
                  </a:lnTo>
                  <a:lnTo>
                    <a:pt x="7675" y="3421"/>
                  </a:lnTo>
                  <a:lnTo>
                    <a:pt x="7786" y="3532"/>
                  </a:lnTo>
                  <a:lnTo>
                    <a:pt x="7915" y="3625"/>
                  </a:lnTo>
                  <a:lnTo>
                    <a:pt x="8045" y="3717"/>
                  </a:lnTo>
                  <a:lnTo>
                    <a:pt x="8174" y="3791"/>
                  </a:lnTo>
                  <a:lnTo>
                    <a:pt x="8322" y="3847"/>
                  </a:lnTo>
                  <a:lnTo>
                    <a:pt x="8452" y="3902"/>
                  </a:lnTo>
                  <a:lnTo>
                    <a:pt x="8618" y="3958"/>
                  </a:lnTo>
                  <a:lnTo>
                    <a:pt x="8766" y="3995"/>
                  </a:lnTo>
                  <a:lnTo>
                    <a:pt x="8932" y="4013"/>
                  </a:lnTo>
                  <a:lnTo>
                    <a:pt x="9099" y="4013"/>
                  </a:lnTo>
                  <a:lnTo>
                    <a:pt x="9302" y="3995"/>
                  </a:lnTo>
                  <a:lnTo>
                    <a:pt x="9506" y="3976"/>
                  </a:lnTo>
                  <a:lnTo>
                    <a:pt x="9691" y="3921"/>
                  </a:lnTo>
                  <a:lnTo>
                    <a:pt x="9875" y="3847"/>
                  </a:lnTo>
                  <a:lnTo>
                    <a:pt x="10060" y="3773"/>
                  </a:lnTo>
                  <a:lnTo>
                    <a:pt x="10227" y="3662"/>
                  </a:lnTo>
                  <a:lnTo>
                    <a:pt x="10375" y="3551"/>
                  </a:lnTo>
                  <a:lnTo>
                    <a:pt x="10523" y="3421"/>
                  </a:lnTo>
                  <a:lnTo>
                    <a:pt x="10652" y="3273"/>
                  </a:lnTo>
                  <a:lnTo>
                    <a:pt x="10763" y="3125"/>
                  </a:lnTo>
                  <a:lnTo>
                    <a:pt x="10856" y="2959"/>
                  </a:lnTo>
                  <a:lnTo>
                    <a:pt x="10948" y="2793"/>
                  </a:lnTo>
                  <a:lnTo>
                    <a:pt x="11022" y="2608"/>
                  </a:lnTo>
                  <a:lnTo>
                    <a:pt x="11059" y="2404"/>
                  </a:lnTo>
                  <a:lnTo>
                    <a:pt x="11096" y="2201"/>
                  </a:lnTo>
                  <a:lnTo>
                    <a:pt x="11096" y="1997"/>
                  </a:lnTo>
                  <a:lnTo>
                    <a:pt x="11096" y="1794"/>
                  </a:lnTo>
                  <a:lnTo>
                    <a:pt x="11059" y="1590"/>
                  </a:lnTo>
                  <a:lnTo>
                    <a:pt x="11022" y="1406"/>
                  </a:lnTo>
                  <a:lnTo>
                    <a:pt x="10948" y="1221"/>
                  </a:lnTo>
                  <a:lnTo>
                    <a:pt x="10856" y="1054"/>
                  </a:lnTo>
                  <a:lnTo>
                    <a:pt x="10763" y="888"/>
                  </a:lnTo>
                  <a:lnTo>
                    <a:pt x="10652" y="721"/>
                  </a:lnTo>
                  <a:lnTo>
                    <a:pt x="10523" y="573"/>
                  </a:lnTo>
                  <a:lnTo>
                    <a:pt x="10375" y="444"/>
                  </a:lnTo>
                  <a:lnTo>
                    <a:pt x="10227" y="333"/>
                  </a:lnTo>
                  <a:lnTo>
                    <a:pt x="10060" y="241"/>
                  </a:lnTo>
                  <a:lnTo>
                    <a:pt x="9875" y="148"/>
                  </a:lnTo>
                  <a:lnTo>
                    <a:pt x="9691" y="93"/>
                  </a:lnTo>
                  <a:lnTo>
                    <a:pt x="9506" y="37"/>
                  </a:lnTo>
                  <a:lnTo>
                    <a:pt x="9302"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4" name="Google Shape;954;p151"/>
            <p:cNvSpPr/>
            <p:nvPr/>
          </p:nvSpPr>
          <p:spPr>
            <a:xfrm>
              <a:off x="7175947" y="2364488"/>
              <a:ext cx="182121" cy="117258"/>
            </a:xfrm>
            <a:custGeom>
              <a:avLst/>
              <a:gdLst/>
              <a:ahLst/>
              <a:cxnLst/>
              <a:rect l="l" t="t" r="r" b="b"/>
              <a:pathLst>
                <a:path w="9451" h="6085" extrusionOk="0">
                  <a:moveTo>
                    <a:pt x="7435" y="1"/>
                  </a:moveTo>
                  <a:lnTo>
                    <a:pt x="7231" y="19"/>
                  </a:lnTo>
                  <a:lnTo>
                    <a:pt x="7046" y="38"/>
                  </a:lnTo>
                  <a:lnTo>
                    <a:pt x="6843" y="93"/>
                  </a:lnTo>
                  <a:lnTo>
                    <a:pt x="6658" y="167"/>
                  </a:lnTo>
                  <a:lnTo>
                    <a:pt x="6492" y="241"/>
                  </a:lnTo>
                  <a:lnTo>
                    <a:pt x="6325" y="352"/>
                  </a:lnTo>
                  <a:lnTo>
                    <a:pt x="6159" y="463"/>
                  </a:lnTo>
                  <a:lnTo>
                    <a:pt x="6029" y="592"/>
                  </a:lnTo>
                  <a:lnTo>
                    <a:pt x="5900" y="740"/>
                  </a:lnTo>
                  <a:lnTo>
                    <a:pt x="5770" y="888"/>
                  </a:lnTo>
                  <a:lnTo>
                    <a:pt x="5678" y="1055"/>
                  </a:lnTo>
                  <a:lnTo>
                    <a:pt x="5585" y="1221"/>
                  </a:lnTo>
                  <a:lnTo>
                    <a:pt x="5530" y="1406"/>
                  </a:lnTo>
                  <a:lnTo>
                    <a:pt x="5474" y="1610"/>
                  </a:lnTo>
                  <a:lnTo>
                    <a:pt x="5437" y="1813"/>
                  </a:lnTo>
                  <a:lnTo>
                    <a:pt x="5437" y="2016"/>
                  </a:lnTo>
                  <a:lnTo>
                    <a:pt x="5437" y="2220"/>
                  </a:lnTo>
                  <a:lnTo>
                    <a:pt x="5474" y="2423"/>
                  </a:lnTo>
                  <a:lnTo>
                    <a:pt x="5530" y="2627"/>
                  </a:lnTo>
                  <a:lnTo>
                    <a:pt x="5604" y="2812"/>
                  </a:lnTo>
                  <a:lnTo>
                    <a:pt x="5678" y="2978"/>
                  </a:lnTo>
                  <a:lnTo>
                    <a:pt x="5789" y="3144"/>
                  </a:lnTo>
                  <a:lnTo>
                    <a:pt x="5918" y="3311"/>
                  </a:lnTo>
                  <a:lnTo>
                    <a:pt x="6048" y="3459"/>
                  </a:lnTo>
                  <a:lnTo>
                    <a:pt x="5382" y="4827"/>
                  </a:lnTo>
                  <a:lnTo>
                    <a:pt x="1" y="4827"/>
                  </a:lnTo>
                  <a:lnTo>
                    <a:pt x="223" y="5438"/>
                  </a:lnTo>
                  <a:lnTo>
                    <a:pt x="315" y="5752"/>
                  </a:lnTo>
                  <a:lnTo>
                    <a:pt x="407" y="6085"/>
                  </a:lnTo>
                  <a:lnTo>
                    <a:pt x="5770" y="6085"/>
                  </a:lnTo>
                  <a:lnTo>
                    <a:pt x="5844" y="6066"/>
                  </a:lnTo>
                  <a:lnTo>
                    <a:pt x="5937" y="6048"/>
                  </a:lnTo>
                  <a:lnTo>
                    <a:pt x="6011" y="6029"/>
                  </a:lnTo>
                  <a:lnTo>
                    <a:pt x="6085" y="5974"/>
                  </a:lnTo>
                  <a:lnTo>
                    <a:pt x="6159" y="5937"/>
                  </a:lnTo>
                  <a:lnTo>
                    <a:pt x="6233" y="5863"/>
                  </a:lnTo>
                  <a:lnTo>
                    <a:pt x="6270" y="5807"/>
                  </a:lnTo>
                  <a:lnTo>
                    <a:pt x="6325" y="5715"/>
                  </a:lnTo>
                  <a:lnTo>
                    <a:pt x="7176" y="3995"/>
                  </a:lnTo>
                  <a:lnTo>
                    <a:pt x="7305" y="4014"/>
                  </a:lnTo>
                  <a:lnTo>
                    <a:pt x="7657" y="4014"/>
                  </a:lnTo>
                  <a:lnTo>
                    <a:pt x="7842" y="3977"/>
                  </a:lnTo>
                  <a:lnTo>
                    <a:pt x="8045" y="3921"/>
                  </a:lnTo>
                  <a:lnTo>
                    <a:pt x="8230" y="3866"/>
                  </a:lnTo>
                  <a:lnTo>
                    <a:pt x="8396" y="3773"/>
                  </a:lnTo>
                  <a:lnTo>
                    <a:pt x="8563" y="3681"/>
                  </a:lnTo>
                  <a:lnTo>
                    <a:pt x="8729" y="3570"/>
                  </a:lnTo>
                  <a:lnTo>
                    <a:pt x="8859" y="3440"/>
                  </a:lnTo>
                  <a:lnTo>
                    <a:pt x="8988" y="3292"/>
                  </a:lnTo>
                  <a:lnTo>
                    <a:pt x="9118" y="3126"/>
                  </a:lnTo>
                  <a:lnTo>
                    <a:pt x="9210" y="2959"/>
                  </a:lnTo>
                  <a:lnTo>
                    <a:pt x="9302" y="2793"/>
                  </a:lnTo>
                  <a:lnTo>
                    <a:pt x="9358" y="2608"/>
                  </a:lnTo>
                  <a:lnTo>
                    <a:pt x="9413" y="2423"/>
                  </a:lnTo>
                  <a:lnTo>
                    <a:pt x="9450" y="2220"/>
                  </a:lnTo>
                  <a:lnTo>
                    <a:pt x="9450" y="2016"/>
                  </a:lnTo>
                  <a:lnTo>
                    <a:pt x="9450" y="1813"/>
                  </a:lnTo>
                  <a:lnTo>
                    <a:pt x="9413" y="1610"/>
                  </a:lnTo>
                  <a:lnTo>
                    <a:pt x="9358" y="1406"/>
                  </a:lnTo>
                  <a:lnTo>
                    <a:pt x="9302" y="1221"/>
                  </a:lnTo>
                  <a:lnTo>
                    <a:pt x="9210" y="1055"/>
                  </a:lnTo>
                  <a:lnTo>
                    <a:pt x="9118" y="888"/>
                  </a:lnTo>
                  <a:lnTo>
                    <a:pt x="8988" y="740"/>
                  </a:lnTo>
                  <a:lnTo>
                    <a:pt x="8859" y="592"/>
                  </a:lnTo>
                  <a:lnTo>
                    <a:pt x="8729" y="463"/>
                  </a:lnTo>
                  <a:lnTo>
                    <a:pt x="8563" y="352"/>
                  </a:lnTo>
                  <a:lnTo>
                    <a:pt x="8396" y="241"/>
                  </a:lnTo>
                  <a:lnTo>
                    <a:pt x="8230" y="167"/>
                  </a:lnTo>
                  <a:lnTo>
                    <a:pt x="8045" y="93"/>
                  </a:lnTo>
                  <a:lnTo>
                    <a:pt x="7842" y="38"/>
                  </a:lnTo>
                  <a:lnTo>
                    <a:pt x="7657" y="19"/>
                  </a:lnTo>
                  <a:lnTo>
                    <a:pt x="7435" y="1"/>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5" name="Google Shape;955;p151"/>
            <p:cNvSpPr/>
            <p:nvPr/>
          </p:nvSpPr>
          <p:spPr>
            <a:xfrm>
              <a:off x="7175947" y="2572614"/>
              <a:ext cx="182121" cy="117258"/>
            </a:xfrm>
            <a:custGeom>
              <a:avLst/>
              <a:gdLst/>
              <a:ahLst/>
              <a:cxnLst/>
              <a:rect l="l" t="t" r="r" b="b"/>
              <a:pathLst>
                <a:path w="9451" h="6085" extrusionOk="0">
                  <a:moveTo>
                    <a:pt x="407" y="0"/>
                  </a:moveTo>
                  <a:lnTo>
                    <a:pt x="315" y="333"/>
                  </a:lnTo>
                  <a:lnTo>
                    <a:pt x="223" y="648"/>
                  </a:lnTo>
                  <a:lnTo>
                    <a:pt x="112" y="944"/>
                  </a:lnTo>
                  <a:lnTo>
                    <a:pt x="1" y="1258"/>
                  </a:lnTo>
                  <a:lnTo>
                    <a:pt x="5382" y="1258"/>
                  </a:lnTo>
                  <a:lnTo>
                    <a:pt x="6048" y="2626"/>
                  </a:lnTo>
                  <a:lnTo>
                    <a:pt x="5918" y="2774"/>
                  </a:lnTo>
                  <a:lnTo>
                    <a:pt x="5789" y="2922"/>
                  </a:lnTo>
                  <a:lnTo>
                    <a:pt x="5678" y="3089"/>
                  </a:lnTo>
                  <a:lnTo>
                    <a:pt x="5604" y="3274"/>
                  </a:lnTo>
                  <a:lnTo>
                    <a:pt x="5530" y="3459"/>
                  </a:lnTo>
                  <a:lnTo>
                    <a:pt x="5474" y="3662"/>
                  </a:lnTo>
                  <a:lnTo>
                    <a:pt x="5437" y="3865"/>
                  </a:lnTo>
                  <a:lnTo>
                    <a:pt x="5437" y="4069"/>
                  </a:lnTo>
                  <a:lnTo>
                    <a:pt x="5437" y="4272"/>
                  </a:lnTo>
                  <a:lnTo>
                    <a:pt x="5474" y="4476"/>
                  </a:lnTo>
                  <a:lnTo>
                    <a:pt x="5530" y="4661"/>
                  </a:lnTo>
                  <a:lnTo>
                    <a:pt x="5585" y="4845"/>
                  </a:lnTo>
                  <a:lnTo>
                    <a:pt x="5678" y="5030"/>
                  </a:lnTo>
                  <a:lnTo>
                    <a:pt x="5770" y="5197"/>
                  </a:lnTo>
                  <a:lnTo>
                    <a:pt x="5900" y="5345"/>
                  </a:lnTo>
                  <a:lnTo>
                    <a:pt x="6029" y="5493"/>
                  </a:lnTo>
                  <a:lnTo>
                    <a:pt x="6159" y="5622"/>
                  </a:lnTo>
                  <a:lnTo>
                    <a:pt x="6325" y="5733"/>
                  </a:lnTo>
                  <a:lnTo>
                    <a:pt x="6492" y="5826"/>
                  </a:lnTo>
                  <a:lnTo>
                    <a:pt x="6658" y="5918"/>
                  </a:lnTo>
                  <a:lnTo>
                    <a:pt x="6843" y="5992"/>
                  </a:lnTo>
                  <a:lnTo>
                    <a:pt x="7046" y="6029"/>
                  </a:lnTo>
                  <a:lnTo>
                    <a:pt x="7231" y="6066"/>
                  </a:lnTo>
                  <a:lnTo>
                    <a:pt x="7435" y="6084"/>
                  </a:lnTo>
                  <a:lnTo>
                    <a:pt x="7657" y="6066"/>
                  </a:lnTo>
                  <a:lnTo>
                    <a:pt x="7842" y="6029"/>
                  </a:lnTo>
                  <a:lnTo>
                    <a:pt x="8045" y="5992"/>
                  </a:lnTo>
                  <a:lnTo>
                    <a:pt x="8230" y="5918"/>
                  </a:lnTo>
                  <a:lnTo>
                    <a:pt x="8396" y="5826"/>
                  </a:lnTo>
                  <a:lnTo>
                    <a:pt x="8563" y="5733"/>
                  </a:lnTo>
                  <a:lnTo>
                    <a:pt x="8729" y="5622"/>
                  </a:lnTo>
                  <a:lnTo>
                    <a:pt x="8859" y="5493"/>
                  </a:lnTo>
                  <a:lnTo>
                    <a:pt x="8988" y="5345"/>
                  </a:lnTo>
                  <a:lnTo>
                    <a:pt x="9118" y="5197"/>
                  </a:lnTo>
                  <a:lnTo>
                    <a:pt x="9210" y="5030"/>
                  </a:lnTo>
                  <a:lnTo>
                    <a:pt x="9302" y="4845"/>
                  </a:lnTo>
                  <a:lnTo>
                    <a:pt x="9358" y="4661"/>
                  </a:lnTo>
                  <a:lnTo>
                    <a:pt x="9413" y="4476"/>
                  </a:lnTo>
                  <a:lnTo>
                    <a:pt x="9450" y="4272"/>
                  </a:lnTo>
                  <a:lnTo>
                    <a:pt x="9450" y="4069"/>
                  </a:lnTo>
                  <a:lnTo>
                    <a:pt x="9450" y="3865"/>
                  </a:lnTo>
                  <a:lnTo>
                    <a:pt x="9413" y="3662"/>
                  </a:lnTo>
                  <a:lnTo>
                    <a:pt x="9358" y="3477"/>
                  </a:lnTo>
                  <a:lnTo>
                    <a:pt x="9302" y="3292"/>
                  </a:lnTo>
                  <a:lnTo>
                    <a:pt x="9210" y="3107"/>
                  </a:lnTo>
                  <a:lnTo>
                    <a:pt x="9118" y="2941"/>
                  </a:lnTo>
                  <a:lnTo>
                    <a:pt x="8988" y="2793"/>
                  </a:lnTo>
                  <a:lnTo>
                    <a:pt x="8859" y="2645"/>
                  </a:lnTo>
                  <a:lnTo>
                    <a:pt x="8729" y="2515"/>
                  </a:lnTo>
                  <a:lnTo>
                    <a:pt x="8563" y="2404"/>
                  </a:lnTo>
                  <a:lnTo>
                    <a:pt x="8396" y="2293"/>
                  </a:lnTo>
                  <a:lnTo>
                    <a:pt x="8230" y="2220"/>
                  </a:lnTo>
                  <a:lnTo>
                    <a:pt x="8045" y="2146"/>
                  </a:lnTo>
                  <a:lnTo>
                    <a:pt x="7842" y="2090"/>
                  </a:lnTo>
                  <a:lnTo>
                    <a:pt x="7657" y="2072"/>
                  </a:lnTo>
                  <a:lnTo>
                    <a:pt x="7435" y="2053"/>
                  </a:lnTo>
                  <a:lnTo>
                    <a:pt x="7305" y="2072"/>
                  </a:lnTo>
                  <a:lnTo>
                    <a:pt x="7176" y="2090"/>
                  </a:lnTo>
                  <a:lnTo>
                    <a:pt x="6325" y="352"/>
                  </a:lnTo>
                  <a:lnTo>
                    <a:pt x="6270" y="278"/>
                  </a:lnTo>
                  <a:lnTo>
                    <a:pt x="6233" y="204"/>
                  </a:lnTo>
                  <a:lnTo>
                    <a:pt x="6159" y="148"/>
                  </a:lnTo>
                  <a:lnTo>
                    <a:pt x="6085" y="93"/>
                  </a:lnTo>
                  <a:lnTo>
                    <a:pt x="6011" y="56"/>
                  </a:lnTo>
                  <a:lnTo>
                    <a:pt x="5937" y="37"/>
                  </a:lnTo>
                  <a:lnTo>
                    <a:pt x="5844" y="19"/>
                  </a:lnTo>
                  <a:lnTo>
                    <a:pt x="5770"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6" name="Google Shape;956;p151"/>
            <p:cNvSpPr/>
            <p:nvPr/>
          </p:nvSpPr>
          <p:spPr>
            <a:xfrm>
              <a:off x="7043733" y="2366281"/>
              <a:ext cx="109068" cy="98007"/>
            </a:xfrm>
            <a:custGeom>
              <a:avLst/>
              <a:gdLst/>
              <a:ahLst/>
              <a:cxnLst/>
              <a:rect l="l" t="t" r="r" b="b"/>
              <a:pathLst>
                <a:path w="5660" h="5086" extrusionOk="0">
                  <a:moveTo>
                    <a:pt x="1" y="0"/>
                  </a:moveTo>
                  <a:lnTo>
                    <a:pt x="149" y="241"/>
                  </a:lnTo>
                  <a:lnTo>
                    <a:pt x="297" y="499"/>
                  </a:lnTo>
                  <a:lnTo>
                    <a:pt x="574" y="1036"/>
                  </a:lnTo>
                  <a:lnTo>
                    <a:pt x="815" y="1627"/>
                  </a:lnTo>
                  <a:lnTo>
                    <a:pt x="1036" y="2256"/>
                  </a:lnTo>
                  <a:lnTo>
                    <a:pt x="1221" y="2922"/>
                  </a:lnTo>
                  <a:lnTo>
                    <a:pt x="1388" y="3625"/>
                  </a:lnTo>
                  <a:lnTo>
                    <a:pt x="1536" y="4346"/>
                  </a:lnTo>
                  <a:lnTo>
                    <a:pt x="1665" y="5086"/>
                  </a:lnTo>
                  <a:lnTo>
                    <a:pt x="5660" y="5086"/>
                  </a:lnTo>
                  <a:lnTo>
                    <a:pt x="5456" y="4642"/>
                  </a:lnTo>
                  <a:lnTo>
                    <a:pt x="5234" y="4198"/>
                  </a:lnTo>
                  <a:lnTo>
                    <a:pt x="4994" y="3773"/>
                  </a:lnTo>
                  <a:lnTo>
                    <a:pt x="4716" y="3366"/>
                  </a:lnTo>
                  <a:lnTo>
                    <a:pt x="4421" y="2977"/>
                  </a:lnTo>
                  <a:lnTo>
                    <a:pt x="4106" y="2589"/>
                  </a:lnTo>
                  <a:lnTo>
                    <a:pt x="3773" y="2238"/>
                  </a:lnTo>
                  <a:lnTo>
                    <a:pt x="3422" y="1905"/>
                  </a:lnTo>
                  <a:lnTo>
                    <a:pt x="3052" y="1590"/>
                  </a:lnTo>
                  <a:lnTo>
                    <a:pt x="2664" y="1295"/>
                  </a:lnTo>
                  <a:lnTo>
                    <a:pt x="2257" y="1017"/>
                  </a:lnTo>
                  <a:lnTo>
                    <a:pt x="1832" y="758"/>
                  </a:lnTo>
                  <a:lnTo>
                    <a:pt x="1406" y="536"/>
                  </a:lnTo>
                  <a:lnTo>
                    <a:pt x="944" y="333"/>
                  </a:lnTo>
                  <a:lnTo>
                    <a:pt x="482" y="148"/>
                  </a:lnTo>
                  <a:lnTo>
                    <a:pt x="1"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7" name="Google Shape;957;p151"/>
            <p:cNvSpPr/>
            <p:nvPr/>
          </p:nvSpPr>
          <p:spPr>
            <a:xfrm>
              <a:off x="6943950" y="2359863"/>
              <a:ext cx="107642" cy="104424"/>
            </a:xfrm>
            <a:custGeom>
              <a:avLst/>
              <a:gdLst/>
              <a:ahLst/>
              <a:cxnLst/>
              <a:rect l="l" t="t" r="r" b="b"/>
              <a:pathLst>
                <a:path w="5586" h="5419" extrusionOk="0">
                  <a:moveTo>
                    <a:pt x="2701" y="0"/>
                  </a:moveTo>
                  <a:lnTo>
                    <a:pt x="2590" y="19"/>
                  </a:lnTo>
                  <a:lnTo>
                    <a:pt x="2479" y="56"/>
                  </a:lnTo>
                  <a:lnTo>
                    <a:pt x="2386" y="93"/>
                  </a:lnTo>
                  <a:lnTo>
                    <a:pt x="2165" y="222"/>
                  </a:lnTo>
                  <a:lnTo>
                    <a:pt x="1961" y="389"/>
                  </a:lnTo>
                  <a:lnTo>
                    <a:pt x="1758" y="592"/>
                  </a:lnTo>
                  <a:lnTo>
                    <a:pt x="1554" y="851"/>
                  </a:lnTo>
                  <a:lnTo>
                    <a:pt x="1369" y="1147"/>
                  </a:lnTo>
                  <a:lnTo>
                    <a:pt x="1184" y="1498"/>
                  </a:lnTo>
                  <a:lnTo>
                    <a:pt x="999" y="1868"/>
                  </a:lnTo>
                  <a:lnTo>
                    <a:pt x="815" y="2275"/>
                  </a:lnTo>
                  <a:lnTo>
                    <a:pt x="648" y="2719"/>
                  </a:lnTo>
                  <a:lnTo>
                    <a:pt x="500" y="3199"/>
                  </a:lnTo>
                  <a:lnTo>
                    <a:pt x="352" y="3717"/>
                  </a:lnTo>
                  <a:lnTo>
                    <a:pt x="223" y="4254"/>
                  </a:lnTo>
                  <a:lnTo>
                    <a:pt x="112" y="4827"/>
                  </a:lnTo>
                  <a:lnTo>
                    <a:pt x="1" y="5419"/>
                  </a:lnTo>
                  <a:lnTo>
                    <a:pt x="5586" y="5419"/>
                  </a:lnTo>
                  <a:lnTo>
                    <a:pt x="5475" y="4827"/>
                  </a:lnTo>
                  <a:lnTo>
                    <a:pt x="5364" y="4254"/>
                  </a:lnTo>
                  <a:lnTo>
                    <a:pt x="5234" y="3717"/>
                  </a:lnTo>
                  <a:lnTo>
                    <a:pt x="5086" y="3199"/>
                  </a:lnTo>
                  <a:lnTo>
                    <a:pt x="4938" y="2719"/>
                  </a:lnTo>
                  <a:lnTo>
                    <a:pt x="4772" y="2275"/>
                  </a:lnTo>
                  <a:lnTo>
                    <a:pt x="4587" y="1868"/>
                  </a:lnTo>
                  <a:lnTo>
                    <a:pt x="4402" y="1498"/>
                  </a:lnTo>
                  <a:lnTo>
                    <a:pt x="4217" y="1147"/>
                  </a:lnTo>
                  <a:lnTo>
                    <a:pt x="4032" y="851"/>
                  </a:lnTo>
                  <a:lnTo>
                    <a:pt x="3829" y="592"/>
                  </a:lnTo>
                  <a:lnTo>
                    <a:pt x="3625" y="389"/>
                  </a:lnTo>
                  <a:lnTo>
                    <a:pt x="3422" y="222"/>
                  </a:lnTo>
                  <a:lnTo>
                    <a:pt x="3200" y="93"/>
                  </a:lnTo>
                  <a:lnTo>
                    <a:pt x="3108" y="56"/>
                  </a:lnTo>
                  <a:lnTo>
                    <a:pt x="2997" y="19"/>
                  </a:lnTo>
                  <a:lnTo>
                    <a:pt x="2904"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8" name="Google Shape;958;p151"/>
            <p:cNvSpPr/>
            <p:nvPr/>
          </p:nvSpPr>
          <p:spPr>
            <a:xfrm>
              <a:off x="6830274" y="2488516"/>
              <a:ext cx="86619" cy="77350"/>
            </a:xfrm>
            <a:custGeom>
              <a:avLst/>
              <a:gdLst/>
              <a:ahLst/>
              <a:cxnLst/>
              <a:rect l="l" t="t" r="r" b="b"/>
              <a:pathLst>
                <a:path w="4495" h="4014" extrusionOk="0">
                  <a:moveTo>
                    <a:pt x="260" y="0"/>
                  </a:moveTo>
                  <a:lnTo>
                    <a:pt x="149" y="481"/>
                  </a:lnTo>
                  <a:lnTo>
                    <a:pt x="75" y="980"/>
                  </a:lnTo>
                  <a:lnTo>
                    <a:pt x="19" y="1480"/>
                  </a:lnTo>
                  <a:lnTo>
                    <a:pt x="1" y="1997"/>
                  </a:lnTo>
                  <a:lnTo>
                    <a:pt x="19" y="2515"/>
                  </a:lnTo>
                  <a:lnTo>
                    <a:pt x="75" y="3033"/>
                  </a:lnTo>
                  <a:lnTo>
                    <a:pt x="149" y="3532"/>
                  </a:lnTo>
                  <a:lnTo>
                    <a:pt x="260" y="4013"/>
                  </a:lnTo>
                  <a:lnTo>
                    <a:pt x="4494" y="4013"/>
                  </a:lnTo>
                  <a:lnTo>
                    <a:pt x="4439" y="3014"/>
                  </a:lnTo>
                  <a:lnTo>
                    <a:pt x="4420" y="2497"/>
                  </a:lnTo>
                  <a:lnTo>
                    <a:pt x="4420" y="1997"/>
                  </a:lnTo>
                  <a:lnTo>
                    <a:pt x="4420" y="1498"/>
                  </a:lnTo>
                  <a:lnTo>
                    <a:pt x="4439" y="999"/>
                  </a:lnTo>
                  <a:lnTo>
                    <a:pt x="4494"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59" name="Google Shape;959;p151"/>
            <p:cNvSpPr/>
            <p:nvPr/>
          </p:nvSpPr>
          <p:spPr>
            <a:xfrm>
              <a:off x="6939325" y="2488516"/>
              <a:ext cx="116911" cy="77350"/>
            </a:xfrm>
            <a:custGeom>
              <a:avLst/>
              <a:gdLst/>
              <a:ahLst/>
              <a:cxnLst/>
              <a:rect l="l" t="t" r="r" b="b"/>
              <a:pathLst>
                <a:path w="6067" h="4014" extrusionOk="0">
                  <a:moveTo>
                    <a:pt x="93" y="0"/>
                  </a:moveTo>
                  <a:lnTo>
                    <a:pt x="19" y="980"/>
                  </a:lnTo>
                  <a:lnTo>
                    <a:pt x="0" y="1480"/>
                  </a:lnTo>
                  <a:lnTo>
                    <a:pt x="0" y="1997"/>
                  </a:lnTo>
                  <a:lnTo>
                    <a:pt x="0" y="2515"/>
                  </a:lnTo>
                  <a:lnTo>
                    <a:pt x="19" y="3033"/>
                  </a:lnTo>
                  <a:lnTo>
                    <a:pt x="93" y="4013"/>
                  </a:lnTo>
                  <a:lnTo>
                    <a:pt x="5974" y="4013"/>
                  </a:lnTo>
                  <a:lnTo>
                    <a:pt x="6048" y="3033"/>
                  </a:lnTo>
                  <a:lnTo>
                    <a:pt x="6066" y="2515"/>
                  </a:lnTo>
                  <a:lnTo>
                    <a:pt x="6066" y="1997"/>
                  </a:lnTo>
                  <a:lnTo>
                    <a:pt x="6066" y="1480"/>
                  </a:lnTo>
                  <a:lnTo>
                    <a:pt x="6048" y="980"/>
                  </a:lnTo>
                  <a:lnTo>
                    <a:pt x="5974"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60" name="Google Shape;960;p151"/>
            <p:cNvSpPr/>
            <p:nvPr/>
          </p:nvSpPr>
          <p:spPr>
            <a:xfrm>
              <a:off x="7078670" y="2488516"/>
              <a:ext cx="86599" cy="77350"/>
            </a:xfrm>
            <a:custGeom>
              <a:avLst/>
              <a:gdLst/>
              <a:ahLst/>
              <a:cxnLst/>
              <a:rect l="l" t="t" r="r" b="b"/>
              <a:pathLst>
                <a:path w="4494" h="4014" extrusionOk="0">
                  <a:moveTo>
                    <a:pt x="0" y="0"/>
                  </a:moveTo>
                  <a:lnTo>
                    <a:pt x="56" y="999"/>
                  </a:lnTo>
                  <a:lnTo>
                    <a:pt x="74" y="1498"/>
                  </a:lnTo>
                  <a:lnTo>
                    <a:pt x="93" y="1997"/>
                  </a:lnTo>
                  <a:lnTo>
                    <a:pt x="74" y="2497"/>
                  </a:lnTo>
                  <a:lnTo>
                    <a:pt x="56" y="3014"/>
                  </a:lnTo>
                  <a:lnTo>
                    <a:pt x="0" y="4013"/>
                  </a:lnTo>
                  <a:lnTo>
                    <a:pt x="4253" y="4013"/>
                  </a:lnTo>
                  <a:lnTo>
                    <a:pt x="4346" y="3532"/>
                  </a:lnTo>
                  <a:lnTo>
                    <a:pt x="4420" y="3033"/>
                  </a:lnTo>
                  <a:lnTo>
                    <a:pt x="4475" y="2515"/>
                  </a:lnTo>
                  <a:lnTo>
                    <a:pt x="4494" y="1997"/>
                  </a:lnTo>
                  <a:lnTo>
                    <a:pt x="4475" y="1480"/>
                  </a:lnTo>
                  <a:lnTo>
                    <a:pt x="4420" y="980"/>
                  </a:lnTo>
                  <a:lnTo>
                    <a:pt x="4346" y="481"/>
                  </a:lnTo>
                  <a:lnTo>
                    <a:pt x="4253"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61" name="Google Shape;961;p151"/>
            <p:cNvSpPr/>
            <p:nvPr/>
          </p:nvSpPr>
          <p:spPr>
            <a:xfrm>
              <a:off x="6842742" y="2366281"/>
              <a:ext cx="109068" cy="98007"/>
            </a:xfrm>
            <a:custGeom>
              <a:avLst/>
              <a:gdLst/>
              <a:ahLst/>
              <a:cxnLst/>
              <a:rect l="l" t="t" r="r" b="b"/>
              <a:pathLst>
                <a:path w="5660" h="5086" extrusionOk="0">
                  <a:moveTo>
                    <a:pt x="5660" y="0"/>
                  </a:moveTo>
                  <a:lnTo>
                    <a:pt x="5179" y="148"/>
                  </a:lnTo>
                  <a:lnTo>
                    <a:pt x="4717" y="333"/>
                  </a:lnTo>
                  <a:lnTo>
                    <a:pt x="4273" y="536"/>
                  </a:lnTo>
                  <a:lnTo>
                    <a:pt x="3829" y="758"/>
                  </a:lnTo>
                  <a:lnTo>
                    <a:pt x="3404" y="1017"/>
                  </a:lnTo>
                  <a:lnTo>
                    <a:pt x="2997" y="1295"/>
                  </a:lnTo>
                  <a:lnTo>
                    <a:pt x="2608" y="1590"/>
                  </a:lnTo>
                  <a:lnTo>
                    <a:pt x="2239" y="1905"/>
                  </a:lnTo>
                  <a:lnTo>
                    <a:pt x="1887" y="2238"/>
                  </a:lnTo>
                  <a:lnTo>
                    <a:pt x="1554" y="2589"/>
                  </a:lnTo>
                  <a:lnTo>
                    <a:pt x="1240" y="2977"/>
                  </a:lnTo>
                  <a:lnTo>
                    <a:pt x="944" y="3366"/>
                  </a:lnTo>
                  <a:lnTo>
                    <a:pt x="667" y="3773"/>
                  </a:lnTo>
                  <a:lnTo>
                    <a:pt x="426" y="4198"/>
                  </a:lnTo>
                  <a:lnTo>
                    <a:pt x="204" y="4642"/>
                  </a:lnTo>
                  <a:lnTo>
                    <a:pt x="1" y="5086"/>
                  </a:lnTo>
                  <a:lnTo>
                    <a:pt x="3995" y="5086"/>
                  </a:lnTo>
                  <a:lnTo>
                    <a:pt x="4125" y="4346"/>
                  </a:lnTo>
                  <a:lnTo>
                    <a:pt x="4273" y="3625"/>
                  </a:lnTo>
                  <a:lnTo>
                    <a:pt x="4439" y="2922"/>
                  </a:lnTo>
                  <a:lnTo>
                    <a:pt x="4624" y="2256"/>
                  </a:lnTo>
                  <a:lnTo>
                    <a:pt x="4846" y="1627"/>
                  </a:lnTo>
                  <a:lnTo>
                    <a:pt x="5086" y="1036"/>
                  </a:lnTo>
                  <a:lnTo>
                    <a:pt x="5364" y="499"/>
                  </a:lnTo>
                  <a:lnTo>
                    <a:pt x="5512" y="241"/>
                  </a:lnTo>
                  <a:lnTo>
                    <a:pt x="5660"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62" name="Google Shape;962;p151"/>
            <p:cNvSpPr/>
            <p:nvPr/>
          </p:nvSpPr>
          <p:spPr>
            <a:xfrm>
              <a:off x="7043733" y="2589727"/>
              <a:ext cx="109068" cy="98007"/>
            </a:xfrm>
            <a:custGeom>
              <a:avLst/>
              <a:gdLst/>
              <a:ahLst/>
              <a:cxnLst/>
              <a:rect l="l" t="t" r="r" b="b"/>
              <a:pathLst>
                <a:path w="5660" h="5086" extrusionOk="0">
                  <a:moveTo>
                    <a:pt x="1665" y="0"/>
                  </a:moveTo>
                  <a:lnTo>
                    <a:pt x="1536" y="758"/>
                  </a:lnTo>
                  <a:lnTo>
                    <a:pt x="1388" y="1479"/>
                  </a:lnTo>
                  <a:lnTo>
                    <a:pt x="1221" y="2182"/>
                  </a:lnTo>
                  <a:lnTo>
                    <a:pt x="1036" y="2848"/>
                  </a:lnTo>
                  <a:lnTo>
                    <a:pt x="815" y="3477"/>
                  </a:lnTo>
                  <a:lnTo>
                    <a:pt x="574" y="4068"/>
                  </a:lnTo>
                  <a:lnTo>
                    <a:pt x="297" y="4605"/>
                  </a:lnTo>
                  <a:lnTo>
                    <a:pt x="149" y="4864"/>
                  </a:lnTo>
                  <a:lnTo>
                    <a:pt x="1" y="5086"/>
                  </a:lnTo>
                  <a:lnTo>
                    <a:pt x="1" y="5086"/>
                  </a:lnTo>
                  <a:lnTo>
                    <a:pt x="482" y="4938"/>
                  </a:lnTo>
                  <a:lnTo>
                    <a:pt x="944" y="4771"/>
                  </a:lnTo>
                  <a:lnTo>
                    <a:pt x="1406" y="4568"/>
                  </a:lnTo>
                  <a:lnTo>
                    <a:pt x="1832" y="4327"/>
                  </a:lnTo>
                  <a:lnTo>
                    <a:pt x="2257" y="4087"/>
                  </a:lnTo>
                  <a:lnTo>
                    <a:pt x="2664" y="3810"/>
                  </a:lnTo>
                  <a:lnTo>
                    <a:pt x="3052" y="3514"/>
                  </a:lnTo>
                  <a:lnTo>
                    <a:pt x="3422" y="3199"/>
                  </a:lnTo>
                  <a:lnTo>
                    <a:pt x="3773" y="2848"/>
                  </a:lnTo>
                  <a:lnTo>
                    <a:pt x="4106" y="2497"/>
                  </a:lnTo>
                  <a:lnTo>
                    <a:pt x="4421" y="2127"/>
                  </a:lnTo>
                  <a:lnTo>
                    <a:pt x="4716" y="1738"/>
                  </a:lnTo>
                  <a:lnTo>
                    <a:pt x="4994" y="1332"/>
                  </a:lnTo>
                  <a:lnTo>
                    <a:pt x="5234" y="906"/>
                  </a:lnTo>
                  <a:lnTo>
                    <a:pt x="5456" y="462"/>
                  </a:lnTo>
                  <a:lnTo>
                    <a:pt x="5660"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63" name="Google Shape;963;p151"/>
            <p:cNvSpPr/>
            <p:nvPr/>
          </p:nvSpPr>
          <p:spPr>
            <a:xfrm>
              <a:off x="6943950" y="2589727"/>
              <a:ext cx="107642" cy="104771"/>
            </a:xfrm>
            <a:custGeom>
              <a:avLst/>
              <a:gdLst/>
              <a:ahLst/>
              <a:cxnLst/>
              <a:rect l="l" t="t" r="r" b="b"/>
              <a:pathLst>
                <a:path w="5586" h="5437" extrusionOk="0">
                  <a:moveTo>
                    <a:pt x="1" y="0"/>
                  </a:moveTo>
                  <a:lnTo>
                    <a:pt x="112" y="610"/>
                  </a:lnTo>
                  <a:lnTo>
                    <a:pt x="223" y="1184"/>
                  </a:lnTo>
                  <a:lnTo>
                    <a:pt x="352" y="1720"/>
                  </a:lnTo>
                  <a:lnTo>
                    <a:pt x="500" y="2219"/>
                  </a:lnTo>
                  <a:lnTo>
                    <a:pt x="648" y="2700"/>
                  </a:lnTo>
                  <a:lnTo>
                    <a:pt x="815" y="3162"/>
                  </a:lnTo>
                  <a:lnTo>
                    <a:pt x="999" y="3569"/>
                  </a:lnTo>
                  <a:lnTo>
                    <a:pt x="1184" y="3939"/>
                  </a:lnTo>
                  <a:lnTo>
                    <a:pt x="1369" y="4272"/>
                  </a:lnTo>
                  <a:lnTo>
                    <a:pt x="1554" y="4568"/>
                  </a:lnTo>
                  <a:lnTo>
                    <a:pt x="1758" y="4827"/>
                  </a:lnTo>
                  <a:lnTo>
                    <a:pt x="1961" y="5049"/>
                  </a:lnTo>
                  <a:lnTo>
                    <a:pt x="2165" y="5215"/>
                  </a:lnTo>
                  <a:lnTo>
                    <a:pt x="2386" y="5344"/>
                  </a:lnTo>
                  <a:lnTo>
                    <a:pt x="2479" y="5381"/>
                  </a:lnTo>
                  <a:lnTo>
                    <a:pt x="2590" y="5418"/>
                  </a:lnTo>
                  <a:lnTo>
                    <a:pt x="2701" y="5437"/>
                  </a:lnTo>
                  <a:lnTo>
                    <a:pt x="2904" y="5437"/>
                  </a:lnTo>
                  <a:lnTo>
                    <a:pt x="2997" y="5418"/>
                  </a:lnTo>
                  <a:lnTo>
                    <a:pt x="3108" y="5381"/>
                  </a:lnTo>
                  <a:lnTo>
                    <a:pt x="3200" y="5344"/>
                  </a:lnTo>
                  <a:lnTo>
                    <a:pt x="3422" y="5215"/>
                  </a:lnTo>
                  <a:lnTo>
                    <a:pt x="3625" y="5049"/>
                  </a:lnTo>
                  <a:lnTo>
                    <a:pt x="3829" y="4827"/>
                  </a:lnTo>
                  <a:lnTo>
                    <a:pt x="4032" y="4568"/>
                  </a:lnTo>
                  <a:lnTo>
                    <a:pt x="4217" y="4272"/>
                  </a:lnTo>
                  <a:lnTo>
                    <a:pt x="4402" y="3939"/>
                  </a:lnTo>
                  <a:lnTo>
                    <a:pt x="4587" y="3569"/>
                  </a:lnTo>
                  <a:lnTo>
                    <a:pt x="4772" y="3162"/>
                  </a:lnTo>
                  <a:lnTo>
                    <a:pt x="4938" y="2700"/>
                  </a:lnTo>
                  <a:lnTo>
                    <a:pt x="5086" y="2219"/>
                  </a:lnTo>
                  <a:lnTo>
                    <a:pt x="5234" y="1720"/>
                  </a:lnTo>
                  <a:lnTo>
                    <a:pt x="5364" y="1184"/>
                  </a:lnTo>
                  <a:lnTo>
                    <a:pt x="5475" y="610"/>
                  </a:lnTo>
                  <a:lnTo>
                    <a:pt x="5586"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sp>
          <p:nvSpPr>
            <p:cNvPr id="964" name="Google Shape;964;p151"/>
            <p:cNvSpPr/>
            <p:nvPr/>
          </p:nvSpPr>
          <p:spPr>
            <a:xfrm>
              <a:off x="6842742" y="2589727"/>
              <a:ext cx="109068" cy="98007"/>
            </a:xfrm>
            <a:custGeom>
              <a:avLst/>
              <a:gdLst/>
              <a:ahLst/>
              <a:cxnLst/>
              <a:rect l="l" t="t" r="r" b="b"/>
              <a:pathLst>
                <a:path w="5660" h="5086" extrusionOk="0">
                  <a:moveTo>
                    <a:pt x="1" y="0"/>
                  </a:moveTo>
                  <a:lnTo>
                    <a:pt x="204" y="462"/>
                  </a:lnTo>
                  <a:lnTo>
                    <a:pt x="426" y="906"/>
                  </a:lnTo>
                  <a:lnTo>
                    <a:pt x="667" y="1332"/>
                  </a:lnTo>
                  <a:lnTo>
                    <a:pt x="944" y="1738"/>
                  </a:lnTo>
                  <a:lnTo>
                    <a:pt x="1240" y="2127"/>
                  </a:lnTo>
                  <a:lnTo>
                    <a:pt x="1554" y="2497"/>
                  </a:lnTo>
                  <a:lnTo>
                    <a:pt x="1887" y="2848"/>
                  </a:lnTo>
                  <a:lnTo>
                    <a:pt x="2239" y="3199"/>
                  </a:lnTo>
                  <a:lnTo>
                    <a:pt x="2608" y="3514"/>
                  </a:lnTo>
                  <a:lnTo>
                    <a:pt x="2997" y="3810"/>
                  </a:lnTo>
                  <a:lnTo>
                    <a:pt x="3404" y="4087"/>
                  </a:lnTo>
                  <a:lnTo>
                    <a:pt x="3829" y="4327"/>
                  </a:lnTo>
                  <a:lnTo>
                    <a:pt x="4273" y="4568"/>
                  </a:lnTo>
                  <a:lnTo>
                    <a:pt x="4717" y="4771"/>
                  </a:lnTo>
                  <a:lnTo>
                    <a:pt x="5179" y="4938"/>
                  </a:lnTo>
                  <a:lnTo>
                    <a:pt x="5660" y="5086"/>
                  </a:lnTo>
                  <a:lnTo>
                    <a:pt x="5660" y="5086"/>
                  </a:lnTo>
                  <a:lnTo>
                    <a:pt x="5512" y="4864"/>
                  </a:lnTo>
                  <a:lnTo>
                    <a:pt x="5364" y="4605"/>
                  </a:lnTo>
                  <a:lnTo>
                    <a:pt x="5086" y="4068"/>
                  </a:lnTo>
                  <a:lnTo>
                    <a:pt x="4846" y="3477"/>
                  </a:lnTo>
                  <a:lnTo>
                    <a:pt x="4624" y="2848"/>
                  </a:lnTo>
                  <a:lnTo>
                    <a:pt x="4439" y="2182"/>
                  </a:lnTo>
                  <a:lnTo>
                    <a:pt x="4273" y="1479"/>
                  </a:lnTo>
                  <a:lnTo>
                    <a:pt x="4125" y="758"/>
                  </a:lnTo>
                  <a:lnTo>
                    <a:pt x="3995" y="0"/>
                  </a:lnTo>
                  <a:close/>
                </a:path>
              </a:pathLst>
            </a:custGeom>
            <a:solidFill>
              <a:srgbClr val="07363B"/>
            </a:solidFill>
            <a:ln>
              <a:noFill/>
            </a:ln>
          </p:spPr>
          <p:txBody>
            <a:bodyPr spcFirstLastPara="1" wrap="square" lIns="70475" tIns="70475" rIns="70475" bIns="70475" anchor="ctr" anchorCtr="0">
              <a:noAutofit/>
            </a:bodyPr>
            <a:lstStyle/>
            <a:p>
              <a:pPr marL="0" lvl="0" indent="0" algn="l" rtl="0">
                <a:spcBef>
                  <a:spcPts val="0"/>
                </a:spcBef>
                <a:spcAft>
                  <a:spcPts val="0"/>
                </a:spcAft>
                <a:buNone/>
              </a:pPr>
              <a:endParaRPr/>
            </a:p>
          </p:txBody>
        </p:sp>
      </p:grpSp>
      <p:sp>
        <p:nvSpPr>
          <p:cNvPr id="965" name="Google Shape;965;p151"/>
          <p:cNvSpPr/>
          <p:nvPr/>
        </p:nvSpPr>
        <p:spPr>
          <a:xfrm>
            <a:off x="1683188" y="1798675"/>
            <a:ext cx="495331" cy="490252"/>
          </a:xfrm>
          <a:custGeom>
            <a:avLst/>
            <a:gdLst/>
            <a:ahLst/>
            <a:cxnLst/>
            <a:rect l="l" t="t" r="r" b="b"/>
            <a:pathLst>
              <a:path w="27306" h="27026" extrusionOk="0">
                <a:moveTo>
                  <a:pt x="22890" y="14073"/>
                </a:moveTo>
                <a:lnTo>
                  <a:pt x="23103" y="14087"/>
                </a:lnTo>
                <a:lnTo>
                  <a:pt x="23303" y="14113"/>
                </a:lnTo>
                <a:lnTo>
                  <a:pt x="23504" y="14167"/>
                </a:lnTo>
                <a:lnTo>
                  <a:pt x="23704" y="14247"/>
                </a:lnTo>
                <a:lnTo>
                  <a:pt x="23877" y="14327"/>
                </a:lnTo>
                <a:lnTo>
                  <a:pt x="24050" y="14433"/>
                </a:lnTo>
                <a:lnTo>
                  <a:pt x="24210" y="14553"/>
                </a:lnTo>
                <a:lnTo>
                  <a:pt x="24357" y="14687"/>
                </a:lnTo>
                <a:lnTo>
                  <a:pt x="24491" y="14834"/>
                </a:lnTo>
                <a:lnTo>
                  <a:pt x="24611" y="14994"/>
                </a:lnTo>
                <a:lnTo>
                  <a:pt x="24717" y="15167"/>
                </a:lnTo>
                <a:lnTo>
                  <a:pt x="24811" y="15354"/>
                </a:lnTo>
                <a:lnTo>
                  <a:pt x="24877" y="15540"/>
                </a:lnTo>
                <a:lnTo>
                  <a:pt x="24931" y="15741"/>
                </a:lnTo>
                <a:lnTo>
                  <a:pt x="24957" y="15941"/>
                </a:lnTo>
                <a:lnTo>
                  <a:pt x="24971" y="16154"/>
                </a:lnTo>
                <a:lnTo>
                  <a:pt x="24957" y="16367"/>
                </a:lnTo>
                <a:lnTo>
                  <a:pt x="24931" y="16581"/>
                </a:lnTo>
                <a:lnTo>
                  <a:pt x="24877" y="16781"/>
                </a:lnTo>
                <a:lnTo>
                  <a:pt x="24811" y="16968"/>
                </a:lnTo>
                <a:lnTo>
                  <a:pt x="24717" y="17154"/>
                </a:lnTo>
                <a:lnTo>
                  <a:pt x="24611" y="17328"/>
                </a:lnTo>
                <a:lnTo>
                  <a:pt x="24491" y="17488"/>
                </a:lnTo>
                <a:lnTo>
                  <a:pt x="24357" y="17635"/>
                </a:lnTo>
                <a:lnTo>
                  <a:pt x="24210" y="17768"/>
                </a:lnTo>
                <a:lnTo>
                  <a:pt x="24050" y="17888"/>
                </a:lnTo>
                <a:lnTo>
                  <a:pt x="23877" y="17995"/>
                </a:lnTo>
                <a:lnTo>
                  <a:pt x="23704" y="18075"/>
                </a:lnTo>
                <a:lnTo>
                  <a:pt x="23504" y="18155"/>
                </a:lnTo>
                <a:lnTo>
                  <a:pt x="23303" y="18208"/>
                </a:lnTo>
                <a:lnTo>
                  <a:pt x="23103" y="18235"/>
                </a:lnTo>
                <a:lnTo>
                  <a:pt x="22890" y="18248"/>
                </a:lnTo>
                <a:lnTo>
                  <a:pt x="22677" y="18235"/>
                </a:lnTo>
                <a:lnTo>
                  <a:pt x="22463" y="18208"/>
                </a:lnTo>
                <a:lnTo>
                  <a:pt x="22263" y="18155"/>
                </a:lnTo>
                <a:lnTo>
                  <a:pt x="22076" y="18075"/>
                </a:lnTo>
                <a:lnTo>
                  <a:pt x="21890" y="17995"/>
                </a:lnTo>
                <a:lnTo>
                  <a:pt x="21716" y="17888"/>
                </a:lnTo>
                <a:lnTo>
                  <a:pt x="21556" y="17768"/>
                </a:lnTo>
                <a:lnTo>
                  <a:pt x="21409" y="17635"/>
                </a:lnTo>
                <a:lnTo>
                  <a:pt x="21276" y="17488"/>
                </a:lnTo>
                <a:lnTo>
                  <a:pt x="21156" y="17328"/>
                </a:lnTo>
                <a:lnTo>
                  <a:pt x="21049" y="17154"/>
                </a:lnTo>
                <a:lnTo>
                  <a:pt x="20969" y="16968"/>
                </a:lnTo>
                <a:lnTo>
                  <a:pt x="20902" y="16781"/>
                </a:lnTo>
                <a:lnTo>
                  <a:pt x="20849" y="16581"/>
                </a:lnTo>
                <a:lnTo>
                  <a:pt x="20809" y="16367"/>
                </a:lnTo>
                <a:lnTo>
                  <a:pt x="20796" y="16154"/>
                </a:lnTo>
                <a:lnTo>
                  <a:pt x="20809" y="15941"/>
                </a:lnTo>
                <a:lnTo>
                  <a:pt x="20849" y="15741"/>
                </a:lnTo>
                <a:lnTo>
                  <a:pt x="20902" y="15540"/>
                </a:lnTo>
                <a:lnTo>
                  <a:pt x="20969" y="15354"/>
                </a:lnTo>
                <a:lnTo>
                  <a:pt x="21049" y="15167"/>
                </a:lnTo>
                <a:lnTo>
                  <a:pt x="21156" y="14994"/>
                </a:lnTo>
                <a:lnTo>
                  <a:pt x="21276" y="14834"/>
                </a:lnTo>
                <a:lnTo>
                  <a:pt x="21409" y="14687"/>
                </a:lnTo>
                <a:lnTo>
                  <a:pt x="21556" y="14553"/>
                </a:lnTo>
                <a:lnTo>
                  <a:pt x="21716" y="14433"/>
                </a:lnTo>
                <a:lnTo>
                  <a:pt x="21890" y="14327"/>
                </a:lnTo>
                <a:lnTo>
                  <a:pt x="22076" y="14247"/>
                </a:lnTo>
                <a:lnTo>
                  <a:pt x="22263" y="14167"/>
                </a:lnTo>
                <a:lnTo>
                  <a:pt x="22463" y="14113"/>
                </a:lnTo>
                <a:lnTo>
                  <a:pt x="22677" y="14087"/>
                </a:lnTo>
                <a:lnTo>
                  <a:pt x="22890" y="14073"/>
                </a:lnTo>
                <a:close/>
                <a:moveTo>
                  <a:pt x="4910" y="1"/>
                </a:moveTo>
                <a:lnTo>
                  <a:pt x="4709" y="28"/>
                </a:lnTo>
                <a:lnTo>
                  <a:pt x="4523" y="68"/>
                </a:lnTo>
                <a:lnTo>
                  <a:pt x="4336" y="134"/>
                </a:lnTo>
                <a:lnTo>
                  <a:pt x="4149" y="201"/>
                </a:lnTo>
                <a:lnTo>
                  <a:pt x="3989" y="281"/>
                </a:lnTo>
                <a:lnTo>
                  <a:pt x="3816" y="388"/>
                </a:lnTo>
                <a:lnTo>
                  <a:pt x="3669" y="494"/>
                </a:lnTo>
                <a:lnTo>
                  <a:pt x="3522" y="615"/>
                </a:lnTo>
                <a:lnTo>
                  <a:pt x="3376" y="748"/>
                </a:lnTo>
                <a:lnTo>
                  <a:pt x="3256" y="895"/>
                </a:lnTo>
                <a:lnTo>
                  <a:pt x="3149" y="1055"/>
                </a:lnTo>
                <a:lnTo>
                  <a:pt x="3042" y="1215"/>
                </a:lnTo>
                <a:lnTo>
                  <a:pt x="2962" y="1388"/>
                </a:lnTo>
                <a:lnTo>
                  <a:pt x="2882" y="1562"/>
                </a:lnTo>
                <a:lnTo>
                  <a:pt x="2815" y="1748"/>
                </a:lnTo>
                <a:lnTo>
                  <a:pt x="2575" y="1868"/>
                </a:lnTo>
                <a:lnTo>
                  <a:pt x="2335" y="1988"/>
                </a:lnTo>
                <a:lnTo>
                  <a:pt x="2095" y="2122"/>
                </a:lnTo>
                <a:lnTo>
                  <a:pt x="1842" y="2269"/>
                </a:lnTo>
                <a:lnTo>
                  <a:pt x="1602" y="2415"/>
                </a:lnTo>
                <a:lnTo>
                  <a:pt x="1375" y="2589"/>
                </a:lnTo>
                <a:lnTo>
                  <a:pt x="1148" y="2762"/>
                </a:lnTo>
                <a:lnTo>
                  <a:pt x="935" y="2949"/>
                </a:lnTo>
                <a:lnTo>
                  <a:pt x="735" y="3162"/>
                </a:lnTo>
                <a:lnTo>
                  <a:pt x="561" y="3376"/>
                </a:lnTo>
                <a:lnTo>
                  <a:pt x="401" y="3589"/>
                </a:lnTo>
                <a:lnTo>
                  <a:pt x="268" y="3829"/>
                </a:lnTo>
                <a:lnTo>
                  <a:pt x="148" y="4083"/>
                </a:lnTo>
                <a:lnTo>
                  <a:pt x="108" y="4216"/>
                </a:lnTo>
                <a:lnTo>
                  <a:pt x="68" y="4349"/>
                </a:lnTo>
                <a:lnTo>
                  <a:pt x="41" y="4483"/>
                </a:lnTo>
                <a:lnTo>
                  <a:pt x="14" y="4616"/>
                </a:lnTo>
                <a:lnTo>
                  <a:pt x="1" y="4763"/>
                </a:lnTo>
                <a:lnTo>
                  <a:pt x="1" y="4910"/>
                </a:lnTo>
                <a:lnTo>
                  <a:pt x="14" y="5416"/>
                </a:lnTo>
                <a:lnTo>
                  <a:pt x="68" y="6057"/>
                </a:lnTo>
                <a:lnTo>
                  <a:pt x="148" y="6777"/>
                </a:lnTo>
                <a:lnTo>
                  <a:pt x="201" y="7177"/>
                </a:lnTo>
                <a:lnTo>
                  <a:pt x="268" y="7591"/>
                </a:lnTo>
                <a:lnTo>
                  <a:pt x="348" y="8017"/>
                </a:lnTo>
                <a:lnTo>
                  <a:pt x="441" y="8458"/>
                </a:lnTo>
                <a:lnTo>
                  <a:pt x="534" y="8925"/>
                </a:lnTo>
                <a:lnTo>
                  <a:pt x="655" y="9391"/>
                </a:lnTo>
                <a:lnTo>
                  <a:pt x="788" y="9858"/>
                </a:lnTo>
                <a:lnTo>
                  <a:pt x="935" y="10338"/>
                </a:lnTo>
                <a:lnTo>
                  <a:pt x="1081" y="10819"/>
                </a:lnTo>
                <a:lnTo>
                  <a:pt x="1255" y="11299"/>
                </a:lnTo>
                <a:lnTo>
                  <a:pt x="1441" y="11792"/>
                </a:lnTo>
                <a:lnTo>
                  <a:pt x="1655" y="12259"/>
                </a:lnTo>
                <a:lnTo>
                  <a:pt x="1868" y="12739"/>
                </a:lnTo>
                <a:lnTo>
                  <a:pt x="2108" y="13206"/>
                </a:lnTo>
                <a:lnTo>
                  <a:pt x="2375" y="13660"/>
                </a:lnTo>
                <a:lnTo>
                  <a:pt x="2642" y="14113"/>
                </a:lnTo>
                <a:lnTo>
                  <a:pt x="2935" y="14540"/>
                </a:lnTo>
                <a:lnTo>
                  <a:pt x="3256" y="14954"/>
                </a:lnTo>
                <a:lnTo>
                  <a:pt x="3589" y="15354"/>
                </a:lnTo>
                <a:lnTo>
                  <a:pt x="3936" y="15727"/>
                </a:lnTo>
                <a:lnTo>
                  <a:pt x="4123" y="15901"/>
                </a:lnTo>
                <a:lnTo>
                  <a:pt x="4309" y="16074"/>
                </a:lnTo>
                <a:lnTo>
                  <a:pt x="4509" y="16247"/>
                </a:lnTo>
                <a:lnTo>
                  <a:pt x="4709" y="16407"/>
                </a:lnTo>
                <a:lnTo>
                  <a:pt x="4923" y="16568"/>
                </a:lnTo>
                <a:lnTo>
                  <a:pt x="5136" y="16714"/>
                </a:lnTo>
                <a:lnTo>
                  <a:pt x="5350" y="16848"/>
                </a:lnTo>
                <a:lnTo>
                  <a:pt x="5576" y="16981"/>
                </a:lnTo>
                <a:lnTo>
                  <a:pt x="5803" y="17101"/>
                </a:lnTo>
                <a:lnTo>
                  <a:pt x="6030" y="17221"/>
                </a:lnTo>
                <a:lnTo>
                  <a:pt x="6283" y="17328"/>
                </a:lnTo>
                <a:lnTo>
                  <a:pt x="6523" y="17435"/>
                </a:lnTo>
                <a:lnTo>
                  <a:pt x="6483" y="17608"/>
                </a:lnTo>
                <a:lnTo>
                  <a:pt x="6457" y="17781"/>
                </a:lnTo>
                <a:lnTo>
                  <a:pt x="6443" y="17955"/>
                </a:lnTo>
                <a:lnTo>
                  <a:pt x="6430" y="18142"/>
                </a:lnTo>
                <a:lnTo>
                  <a:pt x="6430" y="18315"/>
                </a:lnTo>
                <a:lnTo>
                  <a:pt x="6443" y="18488"/>
                </a:lnTo>
                <a:lnTo>
                  <a:pt x="6457" y="18675"/>
                </a:lnTo>
                <a:lnTo>
                  <a:pt x="6483" y="18848"/>
                </a:lnTo>
                <a:lnTo>
                  <a:pt x="6510" y="19022"/>
                </a:lnTo>
                <a:lnTo>
                  <a:pt x="6550" y="19195"/>
                </a:lnTo>
                <a:lnTo>
                  <a:pt x="6604" y="19369"/>
                </a:lnTo>
                <a:lnTo>
                  <a:pt x="6657" y="19529"/>
                </a:lnTo>
                <a:lnTo>
                  <a:pt x="6724" y="19689"/>
                </a:lnTo>
                <a:lnTo>
                  <a:pt x="6790" y="19836"/>
                </a:lnTo>
                <a:lnTo>
                  <a:pt x="6870" y="19996"/>
                </a:lnTo>
                <a:lnTo>
                  <a:pt x="6950" y="20129"/>
                </a:lnTo>
                <a:lnTo>
                  <a:pt x="7070" y="20316"/>
                </a:lnTo>
                <a:lnTo>
                  <a:pt x="7217" y="20489"/>
                </a:lnTo>
                <a:lnTo>
                  <a:pt x="7364" y="20636"/>
                </a:lnTo>
                <a:lnTo>
                  <a:pt x="7511" y="20783"/>
                </a:lnTo>
                <a:lnTo>
                  <a:pt x="7684" y="20916"/>
                </a:lnTo>
                <a:lnTo>
                  <a:pt x="7844" y="21023"/>
                </a:lnTo>
                <a:lnTo>
                  <a:pt x="8031" y="21116"/>
                </a:lnTo>
                <a:lnTo>
                  <a:pt x="8204" y="21209"/>
                </a:lnTo>
                <a:lnTo>
                  <a:pt x="8324" y="21636"/>
                </a:lnTo>
                <a:lnTo>
                  <a:pt x="8484" y="22076"/>
                </a:lnTo>
                <a:lnTo>
                  <a:pt x="8658" y="22517"/>
                </a:lnTo>
                <a:lnTo>
                  <a:pt x="8858" y="22957"/>
                </a:lnTo>
                <a:lnTo>
                  <a:pt x="9084" y="23384"/>
                </a:lnTo>
                <a:lnTo>
                  <a:pt x="9205" y="23597"/>
                </a:lnTo>
                <a:lnTo>
                  <a:pt x="9351" y="23797"/>
                </a:lnTo>
                <a:lnTo>
                  <a:pt x="9485" y="24011"/>
                </a:lnTo>
                <a:lnTo>
                  <a:pt x="9645" y="24211"/>
                </a:lnTo>
                <a:lnTo>
                  <a:pt x="9805" y="24411"/>
                </a:lnTo>
                <a:lnTo>
                  <a:pt x="9965" y="24611"/>
                </a:lnTo>
                <a:lnTo>
                  <a:pt x="10245" y="24904"/>
                </a:lnTo>
                <a:lnTo>
                  <a:pt x="10538" y="25171"/>
                </a:lnTo>
                <a:lnTo>
                  <a:pt x="10845" y="25424"/>
                </a:lnTo>
                <a:lnTo>
                  <a:pt x="11152" y="25665"/>
                </a:lnTo>
                <a:lnTo>
                  <a:pt x="11485" y="25878"/>
                </a:lnTo>
                <a:lnTo>
                  <a:pt x="11832" y="26078"/>
                </a:lnTo>
                <a:lnTo>
                  <a:pt x="12192" y="26265"/>
                </a:lnTo>
                <a:lnTo>
                  <a:pt x="12566" y="26425"/>
                </a:lnTo>
                <a:lnTo>
                  <a:pt x="12953" y="26558"/>
                </a:lnTo>
                <a:lnTo>
                  <a:pt x="13353" y="26692"/>
                </a:lnTo>
                <a:lnTo>
                  <a:pt x="13766" y="26798"/>
                </a:lnTo>
                <a:lnTo>
                  <a:pt x="14193" y="26878"/>
                </a:lnTo>
                <a:lnTo>
                  <a:pt x="14633" y="26945"/>
                </a:lnTo>
                <a:lnTo>
                  <a:pt x="15087" y="26998"/>
                </a:lnTo>
                <a:lnTo>
                  <a:pt x="15554" y="27025"/>
                </a:lnTo>
                <a:lnTo>
                  <a:pt x="16541" y="27025"/>
                </a:lnTo>
                <a:lnTo>
                  <a:pt x="17021" y="26985"/>
                </a:lnTo>
                <a:lnTo>
                  <a:pt x="17488" y="26945"/>
                </a:lnTo>
                <a:lnTo>
                  <a:pt x="17928" y="26878"/>
                </a:lnTo>
                <a:lnTo>
                  <a:pt x="18341" y="26785"/>
                </a:lnTo>
                <a:lnTo>
                  <a:pt x="18755" y="26692"/>
                </a:lnTo>
                <a:lnTo>
                  <a:pt x="19128" y="26572"/>
                </a:lnTo>
                <a:lnTo>
                  <a:pt x="19502" y="26438"/>
                </a:lnTo>
                <a:lnTo>
                  <a:pt x="19849" y="26278"/>
                </a:lnTo>
                <a:lnTo>
                  <a:pt x="20182" y="26118"/>
                </a:lnTo>
                <a:lnTo>
                  <a:pt x="20489" y="25945"/>
                </a:lnTo>
                <a:lnTo>
                  <a:pt x="20782" y="25758"/>
                </a:lnTo>
                <a:lnTo>
                  <a:pt x="21063" y="25558"/>
                </a:lnTo>
                <a:lnTo>
                  <a:pt x="21329" y="25344"/>
                </a:lnTo>
                <a:lnTo>
                  <a:pt x="21583" y="25118"/>
                </a:lnTo>
                <a:lnTo>
                  <a:pt x="21810" y="24891"/>
                </a:lnTo>
                <a:lnTo>
                  <a:pt x="22023" y="24651"/>
                </a:lnTo>
                <a:lnTo>
                  <a:pt x="22236" y="24397"/>
                </a:lnTo>
                <a:lnTo>
                  <a:pt x="22423" y="24144"/>
                </a:lnTo>
                <a:lnTo>
                  <a:pt x="22610" y="23877"/>
                </a:lnTo>
                <a:lnTo>
                  <a:pt x="22770" y="23610"/>
                </a:lnTo>
                <a:lnTo>
                  <a:pt x="22930" y="23344"/>
                </a:lnTo>
                <a:lnTo>
                  <a:pt x="23063" y="23063"/>
                </a:lnTo>
                <a:lnTo>
                  <a:pt x="23197" y="22770"/>
                </a:lnTo>
                <a:lnTo>
                  <a:pt x="23317" y="22490"/>
                </a:lnTo>
                <a:lnTo>
                  <a:pt x="23437" y="22196"/>
                </a:lnTo>
                <a:lnTo>
                  <a:pt x="23530" y="21916"/>
                </a:lnTo>
                <a:lnTo>
                  <a:pt x="23624" y="21623"/>
                </a:lnTo>
                <a:lnTo>
                  <a:pt x="23704" y="21329"/>
                </a:lnTo>
                <a:lnTo>
                  <a:pt x="23784" y="21036"/>
                </a:lnTo>
                <a:lnTo>
                  <a:pt x="23904" y="20462"/>
                </a:lnTo>
                <a:lnTo>
                  <a:pt x="24264" y="20356"/>
                </a:lnTo>
                <a:lnTo>
                  <a:pt x="24611" y="20236"/>
                </a:lnTo>
                <a:lnTo>
                  <a:pt x="24944" y="20076"/>
                </a:lnTo>
                <a:lnTo>
                  <a:pt x="25264" y="19889"/>
                </a:lnTo>
                <a:lnTo>
                  <a:pt x="25558" y="19689"/>
                </a:lnTo>
                <a:lnTo>
                  <a:pt x="25838" y="19449"/>
                </a:lnTo>
                <a:lnTo>
                  <a:pt x="26105" y="19195"/>
                </a:lnTo>
                <a:lnTo>
                  <a:pt x="26345" y="18928"/>
                </a:lnTo>
                <a:lnTo>
                  <a:pt x="26558" y="18635"/>
                </a:lnTo>
                <a:lnTo>
                  <a:pt x="26745" y="18315"/>
                </a:lnTo>
                <a:lnTo>
                  <a:pt x="26918" y="17995"/>
                </a:lnTo>
                <a:lnTo>
                  <a:pt x="27052" y="17648"/>
                </a:lnTo>
                <a:lnTo>
                  <a:pt x="27158" y="17301"/>
                </a:lnTo>
                <a:lnTo>
                  <a:pt x="27212" y="17114"/>
                </a:lnTo>
                <a:lnTo>
                  <a:pt x="27238" y="16928"/>
                </a:lnTo>
                <a:lnTo>
                  <a:pt x="27278" y="16741"/>
                </a:lnTo>
                <a:lnTo>
                  <a:pt x="27292" y="16554"/>
                </a:lnTo>
                <a:lnTo>
                  <a:pt x="27305" y="16354"/>
                </a:lnTo>
                <a:lnTo>
                  <a:pt x="27305" y="16154"/>
                </a:lnTo>
                <a:lnTo>
                  <a:pt x="27305" y="15927"/>
                </a:lnTo>
                <a:lnTo>
                  <a:pt x="27292" y="15714"/>
                </a:lnTo>
                <a:lnTo>
                  <a:pt x="27265" y="15487"/>
                </a:lnTo>
                <a:lnTo>
                  <a:pt x="27225" y="15274"/>
                </a:lnTo>
                <a:lnTo>
                  <a:pt x="27172" y="15060"/>
                </a:lnTo>
                <a:lnTo>
                  <a:pt x="27118" y="14847"/>
                </a:lnTo>
                <a:lnTo>
                  <a:pt x="27038" y="14633"/>
                </a:lnTo>
                <a:lnTo>
                  <a:pt x="26958" y="14433"/>
                </a:lnTo>
                <a:lnTo>
                  <a:pt x="26878" y="14247"/>
                </a:lnTo>
                <a:lnTo>
                  <a:pt x="26771" y="14047"/>
                </a:lnTo>
                <a:lnTo>
                  <a:pt x="26665" y="13860"/>
                </a:lnTo>
                <a:lnTo>
                  <a:pt x="26558" y="13686"/>
                </a:lnTo>
                <a:lnTo>
                  <a:pt x="26438" y="13513"/>
                </a:lnTo>
                <a:lnTo>
                  <a:pt x="26305" y="13340"/>
                </a:lnTo>
                <a:lnTo>
                  <a:pt x="26158" y="13180"/>
                </a:lnTo>
                <a:lnTo>
                  <a:pt x="26011" y="13033"/>
                </a:lnTo>
                <a:lnTo>
                  <a:pt x="25864" y="12886"/>
                </a:lnTo>
                <a:lnTo>
                  <a:pt x="25704" y="12739"/>
                </a:lnTo>
                <a:lnTo>
                  <a:pt x="25531" y="12619"/>
                </a:lnTo>
                <a:lnTo>
                  <a:pt x="25358" y="12486"/>
                </a:lnTo>
                <a:lnTo>
                  <a:pt x="25184" y="12379"/>
                </a:lnTo>
                <a:lnTo>
                  <a:pt x="24997" y="12273"/>
                </a:lnTo>
                <a:lnTo>
                  <a:pt x="24811" y="12166"/>
                </a:lnTo>
                <a:lnTo>
                  <a:pt x="24611" y="12086"/>
                </a:lnTo>
                <a:lnTo>
                  <a:pt x="24411" y="12006"/>
                </a:lnTo>
                <a:lnTo>
                  <a:pt x="24197" y="11939"/>
                </a:lnTo>
                <a:lnTo>
                  <a:pt x="23997" y="11872"/>
                </a:lnTo>
                <a:lnTo>
                  <a:pt x="23784" y="11819"/>
                </a:lnTo>
                <a:lnTo>
                  <a:pt x="23557" y="11792"/>
                </a:lnTo>
                <a:lnTo>
                  <a:pt x="23343" y="11752"/>
                </a:lnTo>
                <a:lnTo>
                  <a:pt x="23117" y="11739"/>
                </a:lnTo>
                <a:lnTo>
                  <a:pt x="22663" y="11739"/>
                </a:lnTo>
                <a:lnTo>
                  <a:pt x="22436" y="11752"/>
                </a:lnTo>
                <a:lnTo>
                  <a:pt x="22210" y="11792"/>
                </a:lnTo>
                <a:lnTo>
                  <a:pt x="21996" y="11819"/>
                </a:lnTo>
                <a:lnTo>
                  <a:pt x="21783" y="11872"/>
                </a:lnTo>
                <a:lnTo>
                  <a:pt x="21569" y="11939"/>
                </a:lnTo>
                <a:lnTo>
                  <a:pt x="21369" y="12006"/>
                </a:lnTo>
                <a:lnTo>
                  <a:pt x="21169" y="12086"/>
                </a:lnTo>
                <a:lnTo>
                  <a:pt x="20969" y="12166"/>
                </a:lnTo>
                <a:lnTo>
                  <a:pt x="20782" y="12273"/>
                </a:lnTo>
                <a:lnTo>
                  <a:pt x="20596" y="12379"/>
                </a:lnTo>
                <a:lnTo>
                  <a:pt x="20409" y="12486"/>
                </a:lnTo>
                <a:lnTo>
                  <a:pt x="20236" y="12619"/>
                </a:lnTo>
                <a:lnTo>
                  <a:pt x="20075" y="12739"/>
                </a:lnTo>
                <a:lnTo>
                  <a:pt x="19915" y="12886"/>
                </a:lnTo>
                <a:lnTo>
                  <a:pt x="19755" y="13033"/>
                </a:lnTo>
                <a:lnTo>
                  <a:pt x="19609" y="13180"/>
                </a:lnTo>
                <a:lnTo>
                  <a:pt x="19475" y="13340"/>
                </a:lnTo>
                <a:lnTo>
                  <a:pt x="19342" y="13513"/>
                </a:lnTo>
                <a:lnTo>
                  <a:pt x="19222" y="13686"/>
                </a:lnTo>
                <a:lnTo>
                  <a:pt x="19102" y="13860"/>
                </a:lnTo>
                <a:lnTo>
                  <a:pt x="18995" y="14047"/>
                </a:lnTo>
                <a:lnTo>
                  <a:pt x="18902" y="14247"/>
                </a:lnTo>
                <a:lnTo>
                  <a:pt x="18808" y="14433"/>
                </a:lnTo>
                <a:lnTo>
                  <a:pt x="18728" y="14633"/>
                </a:lnTo>
                <a:lnTo>
                  <a:pt x="18662" y="14847"/>
                </a:lnTo>
                <a:lnTo>
                  <a:pt x="18595" y="15060"/>
                </a:lnTo>
                <a:lnTo>
                  <a:pt x="18555" y="15274"/>
                </a:lnTo>
                <a:lnTo>
                  <a:pt x="18515" y="15487"/>
                </a:lnTo>
                <a:lnTo>
                  <a:pt x="18488" y="15714"/>
                </a:lnTo>
                <a:lnTo>
                  <a:pt x="18462" y="15927"/>
                </a:lnTo>
                <a:lnTo>
                  <a:pt x="18462" y="16154"/>
                </a:lnTo>
                <a:lnTo>
                  <a:pt x="18475" y="16514"/>
                </a:lnTo>
                <a:lnTo>
                  <a:pt x="18515" y="16848"/>
                </a:lnTo>
                <a:lnTo>
                  <a:pt x="18582" y="17181"/>
                </a:lnTo>
                <a:lnTo>
                  <a:pt x="18675" y="17501"/>
                </a:lnTo>
                <a:lnTo>
                  <a:pt x="18782" y="17821"/>
                </a:lnTo>
                <a:lnTo>
                  <a:pt x="18915" y="18115"/>
                </a:lnTo>
                <a:lnTo>
                  <a:pt x="19075" y="18408"/>
                </a:lnTo>
                <a:lnTo>
                  <a:pt x="19249" y="18688"/>
                </a:lnTo>
                <a:lnTo>
                  <a:pt x="19449" y="18942"/>
                </a:lnTo>
                <a:lnTo>
                  <a:pt x="19662" y="19195"/>
                </a:lnTo>
                <a:lnTo>
                  <a:pt x="19902" y="19422"/>
                </a:lnTo>
                <a:lnTo>
                  <a:pt x="20142" y="19635"/>
                </a:lnTo>
                <a:lnTo>
                  <a:pt x="20409" y="19822"/>
                </a:lnTo>
                <a:lnTo>
                  <a:pt x="20689" y="19996"/>
                </a:lnTo>
                <a:lnTo>
                  <a:pt x="20983" y="20142"/>
                </a:lnTo>
                <a:lnTo>
                  <a:pt x="21276" y="20276"/>
                </a:lnTo>
                <a:lnTo>
                  <a:pt x="21183" y="20703"/>
                </a:lnTo>
                <a:lnTo>
                  <a:pt x="21063" y="21116"/>
                </a:lnTo>
                <a:lnTo>
                  <a:pt x="20916" y="21516"/>
                </a:lnTo>
                <a:lnTo>
                  <a:pt x="20742" y="21903"/>
                </a:lnTo>
                <a:lnTo>
                  <a:pt x="20649" y="22076"/>
                </a:lnTo>
                <a:lnTo>
                  <a:pt x="20542" y="22263"/>
                </a:lnTo>
                <a:lnTo>
                  <a:pt x="20436" y="22437"/>
                </a:lnTo>
                <a:lnTo>
                  <a:pt x="20316" y="22597"/>
                </a:lnTo>
                <a:lnTo>
                  <a:pt x="20196" y="22757"/>
                </a:lnTo>
                <a:lnTo>
                  <a:pt x="20062" y="22917"/>
                </a:lnTo>
                <a:lnTo>
                  <a:pt x="19915" y="23063"/>
                </a:lnTo>
                <a:lnTo>
                  <a:pt x="19769" y="23210"/>
                </a:lnTo>
                <a:lnTo>
                  <a:pt x="19609" y="23344"/>
                </a:lnTo>
                <a:lnTo>
                  <a:pt x="19449" y="23477"/>
                </a:lnTo>
                <a:lnTo>
                  <a:pt x="19275" y="23597"/>
                </a:lnTo>
                <a:lnTo>
                  <a:pt x="19088" y="23704"/>
                </a:lnTo>
                <a:lnTo>
                  <a:pt x="18888" y="23810"/>
                </a:lnTo>
                <a:lnTo>
                  <a:pt x="18688" y="23917"/>
                </a:lnTo>
                <a:lnTo>
                  <a:pt x="18462" y="23997"/>
                </a:lnTo>
                <a:lnTo>
                  <a:pt x="18248" y="24091"/>
                </a:lnTo>
                <a:lnTo>
                  <a:pt x="18008" y="24157"/>
                </a:lnTo>
                <a:lnTo>
                  <a:pt x="17755" y="24224"/>
                </a:lnTo>
                <a:lnTo>
                  <a:pt x="17501" y="24277"/>
                </a:lnTo>
                <a:lnTo>
                  <a:pt x="17234" y="24317"/>
                </a:lnTo>
                <a:lnTo>
                  <a:pt x="16954" y="24357"/>
                </a:lnTo>
                <a:lnTo>
                  <a:pt x="16661" y="24384"/>
                </a:lnTo>
                <a:lnTo>
                  <a:pt x="16354" y="24397"/>
                </a:lnTo>
                <a:lnTo>
                  <a:pt x="15700" y="24397"/>
                </a:lnTo>
                <a:lnTo>
                  <a:pt x="15367" y="24384"/>
                </a:lnTo>
                <a:lnTo>
                  <a:pt x="15060" y="24344"/>
                </a:lnTo>
                <a:lnTo>
                  <a:pt x="14753" y="24304"/>
                </a:lnTo>
                <a:lnTo>
                  <a:pt x="14460" y="24251"/>
                </a:lnTo>
                <a:lnTo>
                  <a:pt x="14180" y="24184"/>
                </a:lnTo>
                <a:lnTo>
                  <a:pt x="13913" y="24117"/>
                </a:lnTo>
                <a:lnTo>
                  <a:pt x="13646" y="24024"/>
                </a:lnTo>
                <a:lnTo>
                  <a:pt x="13393" y="23917"/>
                </a:lnTo>
                <a:lnTo>
                  <a:pt x="13153" y="23810"/>
                </a:lnTo>
                <a:lnTo>
                  <a:pt x="12926" y="23677"/>
                </a:lnTo>
                <a:lnTo>
                  <a:pt x="12713" y="23544"/>
                </a:lnTo>
                <a:lnTo>
                  <a:pt x="12499" y="23397"/>
                </a:lnTo>
                <a:lnTo>
                  <a:pt x="12299" y="23224"/>
                </a:lnTo>
                <a:lnTo>
                  <a:pt x="12112" y="23050"/>
                </a:lnTo>
                <a:lnTo>
                  <a:pt x="11939" y="22863"/>
                </a:lnTo>
                <a:lnTo>
                  <a:pt x="11739" y="22623"/>
                </a:lnTo>
                <a:lnTo>
                  <a:pt x="11552" y="22383"/>
                </a:lnTo>
                <a:lnTo>
                  <a:pt x="11392" y="22130"/>
                </a:lnTo>
                <a:lnTo>
                  <a:pt x="11245" y="21863"/>
                </a:lnTo>
                <a:lnTo>
                  <a:pt x="11112" y="21596"/>
                </a:lnTo>
                <a:lnTo>
                  <a:pt x="10992" y="21329"/>
                </a:lnTo>
                <a:lnTo>
                  <a:pt x="10899" y="21049"/>
                </a:lnTo>
                <a:lnTo>
                  <a:pt x="10805" y="20769"/>
                </a:lnTo>
                <a:lnTo>
                  <a:pt x="10965" y="20636"/>
                </a:lnTo>
                <a:lnTo>
                  <a:pt x="11112" y="20476"/>
                </a:lnTo>
                <a:lnTo>
                  <a:pt x="11245" y="20316"/>
                </a:lnTo>
                <a:lnTo>
                  <a:pt x="11365" y="20129"/>
                </a:lnTo>
                <a:lnTo>
                  <a:pt x="11459" y="19996"/>
                </a:lnTo>
                <a:lnTo>
                  <a:pt x="11525" y="19836"/>
                </a:lnTo>
                <a:lnTo>
                  <a:pt x="11605" y="19689"/>
                </a:lnTo>
                <a:lnTo>
                  <a:pt x="11659" y="19529"/>
                </a:lnTo>
                <a:lnTo>
                  <a:pt x="11712" y="19369"/>
                </a:lnTo>
                <a:lnTo>
                  <a:pt x="11766" y="19195"/>
                </a:lnTo>
                <a:lnTo>
                  <a:pt x="11806" y="19022"/>
                </a:lnTo>
                <a:lnTo>
                  <a:pt x="11832" y="18848"/>
                </a:lnTo>
                <a:lnTo>
                  <a:pt x="11859" y="18675"/>
                </a:lnTo>
                <a:lnTo>
                  <a:pt x="11872" y="18488"/>
                </a:lnTo>
                <a:lnTo>
                  <a:pt x="11886" y="18315"/>
                </a:lnTo>
                <a:lnTo>
                  <a:pt x="11886" y="18142"/>
                </a:lnTo>
                <a:lnTo>
                  <a:pt x="11872" y="17955"/>
                </a:lnTo>
                <a:lnTo>
                  <a:pt x="11859" y="17781"/>
                </a:lnTo>
                <a:lnTo>
                  <a:pt x="11832" y="17608"/>
                </a:lnTo>
                <a:lnTo>
                  <a:pt x="11792" y="17435"/>
                </a:lnTo>
                <a:lnTo>
                  <a:pt x="12046" y="17328"/>
                </a:lnTo>
                <a:lnTo>
                  <a:pt x="12286" y="17221"/>
                </a:lnTo>
                <a:lnTo>
                  <a:pt x="12513" y="17101"/>
                </a:lnTo>
                <a:lnTo>
                  <a:pt x="12753" y="16981"/>
                </a:lnTo>
                <a:lnTo>
                  <a:pt x="12966" y="16848"/>
                </a:lnTo>
                <a:lnTo>
                  <a:pt x="13193" y="16714"/>
                </a:lnTo>
                <a:lnTo>
                  <a:pt x="13406" y="16568"/>
                </a:lnTo>
                <a:lnTo>
                  <a:pt x="13606" y="16407"/>
                </a:lnTo>
                <a:lnTo>
                  <a:pt x="13806" y="16247"/>
                </a:lnTo>
                <a:lnTo>
                  <a:pt x="14006" y="16074"/>
                </a:lnTo>
                <a:lnTo>
                  <a:pt x="14193" y="15901"/>
                </a:lnTo>
                <a:lnTo>
                  <a:pt x="14380" y="15727"/>
                </a:lnTo>
                <a:lnTo>
                  <a:pt x="14727" y="15354"/>
                </a:lnTo>
                <a:lnTo>
                  <a:pt x="15060" y="14954"/>
                </a:lnTo>
                <a:lnTo>
                  <a:pt x="15380" y="14540"/>
                </a:lnTo>
                <a:lnTo>
                  <a:pt x="15674" y="14113"/>
                </a:lnTo>
                <a:lnTo>
                  <a:pt x="15954" y="13660"/>
                </a:lnTo>
                <a:lnTo>
                  <a:pt x="16207" y="13206"/>
                </a:lnTo>
                <a:lnTo>
                  <a:pt x="16447" y="12739"/>
                </a:lnTo>
                <a:lnTo>
                  <a:pt x="16661" y="12259"/>
                </a:lnTo>
                <a:lnTo>
                  <a:pt x="16874" y="11792"/>
                </a:lnTo>
                <a:lnTo>
                  <a:pt x="17061" y="11299"/>
                </a:lnTo>
                <a:lnTo>
                  <a:pt x="17234" y="10819"/>
                </a:lnTo>
                <a:lnTo>
                  <a:pt x="17394" y="10338"/>
                </a:lnTo>
                <a:lnTo>
                  <a:pt x="17528" y="9858"/>
                </a:lnTo>
                <a:lnTo>
                  <a:pt x="17661" y="9391"/>
                </a:lnTo>
                <a:lnTo>
                  <a:pt x="17781" y="8925"/>
                </a:lnTo>
                <a:lnTo>
                  <a:pt x="17875" y="8458"/>
                </a:lnTo>
                <a:lnTo>
                  <a:pt x="17968" y="8017"/>
                </a:lnTo>
                <a:lnTo>
                  <a:pt x="18048" y="7591"/>
                </a:lnTo>
                <a:lnTo>
                  <a:pt x="18115" y="7177"/>
                </a:lnTo>
                <a:lnTo>
                  <a:pt x="18168" y="6777"/>
                </a:lnTo>
                <a:lnTo>
                  <a:pt x="18261" y="6057"/>
                </a:lnTo>
                <a:lnTo>
                  <a:pt x="18301" y="5416"/>
                </a:lnTo>
                <a:lnTo>
                  <a:pt x="18315" y="4910"/>
                </a:lnTo>
                <a:lnTo>
                  <a:pt x="18315" y="4763"/>
                </a:lnTo>
                <a:lnTo>
                  <a:pt x="18301" y="4616"/>
                </a:lnTo>
                <a:lnTo>
                  <a:pt x="18275" y="4483"/>
                </a:lnTo>
                <a:lnTo>
                  <a:pt x="18248" y="4349"/>
                </a:lnTo>
                <a:lnTo>
                  <a:pt x="18208" y="4216"/>
                </a:lnTo>
                <a:lnTo>
                  <a:pt x="18168" y="4083"/>
                </a:lnTo>
                <a:lnTo>
                  <a:pt x="18048" y="3829"/>
                </a:lnTo>
                <a:lnTo>
                  <a:pt x="17915" y="3589"/>
                </a:lnTo>
                <a:lnTo>
                  <a:pt x="17755" y="3376"/>
                </a:lnTo>
                <a:lnTo>
                  <a:pt x="17581" y="3162"/>
                </a:lnTo>
                <a:lnTo>
                  <a:pt x="17381" y="2949"/>
                </a:lnTo>
                <a:lnTo>
                  <a:pt x="17168" y="2762"/>
                </a:lnTo>
                <a:lnTo>
                  <a:pt x="16941" y="2589"/>
                </a:lnTo>
                <a:lnTo>
                  <a:pt x="16714" y="2415"/>
                </a:lnTo>
                <a:lnTo>
                  <a:pt x="16474" y="2269"/>
                </a:lnTo>
                <a:lnTo>
                  <a:pt x="16221" y="2122"/>
                </a:lnTo>
                <a:lnTo>
                  <a:pt x="15981" y="1988"/>
                </a:lnTo>
                <a:lnTo>
                  <a:pt x="15740" y="1868"/>
                </a:lnTo>
                <a:lnTo>
                  <a:pt x="15500" y="1748"/>
                </a:lnTo>
                <a:lnTo>
                  <a:pt x="15434" y="1562"/>
                </a:lnTo>
                <a:lnTo>
                  <a:pt x="15367" y="1388"/>
                </a:lnTo>
                <a:lnTo>
                  <a:pt x="15274" y="1215"/>
                </a:lnTo>
                <a:lnTo>
                  <a:pt x="15167" y="1055"/>
                </a:lnTo>
                <a:lnTo>
                  <a:pt x="15060" y="895"/>
                </a:lnTo>
                <a:lnTo>
                  <a:pt x="14940" y="748"/>
                </a:lnTo>
                <a:lnTo>
                  <a:pt x="14793" y="615"/>
                </a:lnTo>
                <a:lnTo>
                  <a:pt x="14660" y="494"/>
                </a:lnTo>
                <a:lnTo>
                  <a:pt x="14500" y="388"/>
                </a:lnTo>
                <a:lnTo>
                  <a:pt x="14340" y="281"/>
                </a:lnTo>
                <a:lnTo>
                  <a:pt x="14167" y="201"/>
                </a:lnTo>
                <a:lnTo>
                  <a:pt x="13980" y="134"/>
                </a:lnTo>
                <a:lnTo>
                  <a:pt x="13793" y="68"/>
                </a:lnTo>
                <a:lnTo>
                  <a:pt x="13606" y="28"/>
                </a:lnTo>
                <a:lnTo>
                  <a:pt x="13406" y="1"/>
                </a:lnTo>
                <a:lnTo>
                  <a:pt x="13193" y="1"/>
                </a:lnTo>
                <a:lnTo>
                  <a:pt x="12953" y="14"/>
                </a:lnTo>
                <a:lnTo>
                  <a:pt x="12713" y="41"/>
                </a:lnTo>
                <a:lnTo>
                  <a:pt x="12486" y="108"/>
                </a:lnTo>
                <a:lnTo>
                  <a:pt x="12272" y="188"/>
                </a:lnTo>
                <a:lnTo>
                  <a:pt x="12059" y="281"/>
                </a:lnTo>
                <a:lnTo>
                  <a:pt x="11859" y="401"/>
                </a:lnTo>
                <a:lnTo>
                  <a:pt x="11672" y="548"/>
                </a:lnTo>
                <a:lnTo>
                  <a:pt x="11499" y="695"/>
                </a:lnTo>
                <a:lnTo>
                  <a:pt x="11352" y="868"/>
                </a:lnTo>
                <a:lnTo>
                  <a:pt x="11219" y="1055"/>
                </a:lnTo>
                <a:lnTo>
                  <a:pt x="11099" y="1255"/>
                </a:lnTo>
                <a:lnTo>
                  <a:pt x="10992" y="1455"/>
                </a:lnTo>
                <a:lnTo>
                  <a:pt x="10912" y="1682"/>
                </a:lnTo>
                <a:lnTo>
                  <a:pt x="10859" y="1908"/>
                </a:lnTo>
                <a:lnTo>
                  <a:pt x="10819" y="2148"/>
                </a:lnTo>
                <a:lnTo>
                  <a:pt x="10805" y="2389"/>
                </a:lnTo>
                <a:lnTo>
                  <a:pt x="10819" y="2642"/>
                </a:lnTo>
                <a:lnTo>
                  <a:pt x="10859" y="2869"/>
                </a:lnTo>
                <a:lnTo>
                  <a:pt x="10912" y="3109"/>
                </a:lnTo>
                <a:lnTo>
                  <a:pt x="10992" y="3322"/>
                </a:lnTo>
                <a:lnTo>
                  <a:pt x="11099" y="3536"/>
                </a:lnTo>
                <a:lnTo>
                  <a:pt x="11219" y="3736"/>
                </a:lnTo>
                <a:lnTo>
                  <a:pt x="11352" y="3909"/>
                </a:lnTo>
                <a:lnTo>
                  <a:pt x="11499" y="4083"/>
                </a:lnTo>
                <a:lnTo>
                  <a:pt x="11672" y="4243"/>
                </a:lnTo>
                <a:lnTo>
                  <a:pt x="11859" y="4376"/>
                </a:lnTo>
                <a:lnTo>
                  <a:pt x="12059" y="4496"/>
                </a:lnTo>
                <a:lnTo>
                  <a:pt x="12272" y="4603"/>
                </a:lnTo>
                <a:lnTo>
                  <a:pt x="12486" y="4683"/>
                </a:lnTo>
                <a:lnTo>
                  <a:pt x="12713" y="4736"/>
                </a:lnTo>
                <a:lnTo>
                  <a:pt x="12953" y="4776"/>
                </a:lnTo>
                <a:lnTo>
                  <a:pt x="13193" y="4790"/>
                </a:lnTo>
                <a:lnTo>
                  <a:pt x="13446" y="4776"/>
                </a:lnTo>
                <a:lnTo>
                  <a:pt x="13673" y="4736"/>
                </a:lnTo>
                <a:lnTo>
                  <a:pt x="13913" y="4683"/>
                </a:lnTo>
                <a:lnTo>
                  <a:pt x="14126" y="4603"/>
                </a:lnTo>
                <a:lnTo>
                  <a:pt x="14340" y="4496"/>
                </a:lnTo>
                <a:lnTo>
                  <a:pt x="14527" y="4376"/>
                </a:lnTo>
                <a:lnTo>
                  <a:pt x="14713" y="4243"/>
                </a:lnTo>
                <a:lnTo>
                  <a:pt x="14887" y="4096"/>
                </a:lnTo>
                <a:lnTo>
                  <a:pt x="15100" y="4203"/>
                </a:lnTo>
                <a:lnTo>
                  <a:pt x="15287" y="4323"/>
                </a:lnTo>
                <a:lnTo>
                  <a:pt x="15474" y="4443"/>
                </a:lnTo>
                <a:lnTo>
                  <a:pt x="15620" y="4549"/>
                </a:lnTo>
                <a:lnTo>
                  <a:pt x="15754" y="4656"/>
                </a:lnTo>
                <a:lnTo>
                  <a:pt x="15847" y="4750"/>
                </a:lnTo>
                <a:lnTo>
                  <a:pt x="15914" y="4830"/>
                </a:lnTo>
                <a:lnTo>
                  <a:pt x="15954" y="4910"/>
                </a:lnTo>
                <a:lnTo>
                  <a:pt x="15927" y="5403"/>
                </a:lnTo>
                <a:lnTo>
                  <a:pt x="15874" y="5937"/>
                </a:lnTo>
                <a:lnTo>
                  <a:pt x="15780" y="6617"/>
                </a:lnTo>
                <a:lnTo>
                  <a:pt x="15647" y="7417"/>
                </a:lnTo>
                <a:lnTo>
                  <a:pt x="15567" y="7857"/>
                </a:lnTo>
                <a:lnTo>
                  <a:pt x="15460" y="8324"/>
                </a:lnTo>
                <a:lnTo>
                  <a:pt x="15354" y="8791"/>
                </a:lnTo>
                <a:lnTo>
                  <a:pt x="15220" y="9271"/>
                </a:lnTo>
                <a:lnTo>
                  <a:pt x="15074" y="9765"/>
                </a:lnTo>
                <a:lnTo>
                  <a:pt x="14913" y="10258"/>
                </a:lnTo>
                <a:lnTo>
                  <a:pt x="14740" y="10765"/>
                </a:lnTo>
                <a:lnTo>
                  <a:pt x="14540" y="11245"/>
                </a:lnTo>
                <a:lnTo>
                  <a:pt x="14313" y="11739"/>
                </a:lnTo>
                <a:lnTo>
                  <a:pt x="14073" y="12206"/>
                </a:lnTo>
                <a:lnTo>
                  <a:pt x="13806" y="12659"/>
                </a:lnTo>
                <a:lnTo>
                  <a:pt x="13673" y="12886"/>
                </a:lnTo>
                <a:lnTo>
                  <a:pt x="13526" y="13100"/>
                </a:lnTo>
                <a:lnTo>
                  <a:pt x="13366" y="13300"/>
                </a:lnTo>
                <a:lnTo>
                  <a:pt x="13206" y="13513"/>
                </a:lnTo>
                <a:lnTo>
                  <a:pt x="13046" y="13700"/>
                </a:lnTo>
                <a:lnTo>
                  <a:pt x="12873" y="13900"/>
                </a:lnTo>
                <a:lnTo>
                  <a:pt x="12699" y="14073"/>
                </a:lnTo>
                <a:lnTo>
                  <a:pt x="12513" y="14247"/>
                </a:lnTo>
                <a:lnTo>
                  <a:pt x="12326" y="14407"/>
                </a:lnTo>
                <a:lnTo>
                  <a:pt x="12126" y="14567"/>
                </a:lnTo>
                <a:lnTo>
                  <a:pt x="11912" y="14713"/>
                </a:lnTo>
                <a:lnTo>
                  <a:pt x="11699" y="14847"/>
                </a:lnTo>
                <a:lnTo>
                  <a:pt x="11485" y="14980"/>
                </a:lnTo>
                <a:lnTo>
                  <a:pt x="11259" y="15087"/>
                </a:lnTo>
                <a:lnTo>
                  <a:pt x="11019" y="15194"/>
                </a:lnTo>
                <a:lnTo>
                  <a:pt x="10778" y="15274"/>
                </a:lnTo>
                <a:lnTo>
                  <a:pt x="10525" y="15354"/>
                </a:lnTo>
                <a:lnTo>
                  <a:pt x="10272" y="15420"/>
                </a:lnTo>
                <a:lnTo>
                  <a:pt x="10005" y="15474"/>
                </a:lnTo>
                <a:lnTo>
                  <a:pt x="9738" y="15514"/>
                </a:lnTo>
                <a:lnTo>
                  <a:pt x="9445" y="15527"/>
                </a:lnTo>
                <a:lnTo>
                  <a:pt x="9165" y="15540"/>
                </a:lnTo>
                <a:lnTo>
                  <a:pt x="8871" y="15527"/>
                </a:lnTo>
                <a:lnTo>
                  <a:pt x="8591" y="15514"/>
                </a:lnTo>
                <a:lnTo>
                  <a:pt x="8311" y="15474"/>
                </a:lnTo>
                <a:lnTo>
                  <a:pt x="8044" y="15420"/>
                </a:lnTo>
                <a:lnTo>
                  <a:pt x="7791" y="15354"/>
                </a:lnTo>
                <a:lnTo>
                  <a:pt x="7537" y="15274"/>
                </a:lnTo>
                <a:lnTo>
                  <a:pt x="7297" y="15194"/>
                </a:lnTo>
                <a:lnTo>
                  <a:pt x="7057" y="15087"/>
                </a:lnTo>
                <a:lnTo>
                  <a:pt x="6830" y="14980"/>
                </a:lnTo>
                <a:lnTo>
                  <a:pt x="6617" y="14847"/>
                </a:lnTo>
                <a:lnTo>
                  <a:pt x="6403" y="14713"/>
                </a:lnTo>
                <a:lnTo>
                  <a:pt x="6190" y="14567"/>
                </a:lnTo>
                <a:lnTo>
                  <a:pt x="6003" y="14407"/>
                </a:lnTo>
                <a:lnTo>
                  <a:pt x="5803" y="14247"/>
                </a:lnTo>
                <a:lnTo>
                  <a:pt x="5616" y="14073"/>
                </a:lnTo>
                <a:lnTo>
                  <a:pt x="5443" y="13900"/>
                </a:lnTo>
                <a:lnTo>
                  <a:pt x="5270" y="13700"/>
                </a:lnTo>
                <a:lnTo>
                  <a:pt x="5110" y="13513"/>
                </a:lnTo>
                <a:lnTo>
                  <a:pt x="4950" y="13300"/>
                </a:lnTo>
                <a:lnTo>
                  <a:pt x="4789" y="13100"/>
                </a:lnTo>
                <a:lnTo>
                  <a:pt x="4643" y="12886"/>
                </a:lnTo>
                <a:lnTo>
                  <a:pt x="4509" y="12659"/>
                </a:lnTo>
                <a:lnTo>
                  <a:pt x="4243" y="12206"/>
                </a:lnTo>
                <a:lnTo>
                  <a:pt x="4002" y="11739"/>
                </a:lnTo>
                <a:lnTo>
                  <a:pt x="3776" y="11259"/>
                </a:lnTo>
                <a:lnTo>
                  <a:pt x="3576" y="10765"/>
                </a:lnTo>
                <a:lnTo>
                  <a:pt x="3402" y="10272"/>
                </a:lnTo>
                <a:lnTo>
                  <a:pt x="3242" y="9778"/>
                </a:lnTo>
                <a:lnTo>
                  <a:pt x="3095" y="9285"/>
                </a:lnTo>
                <a:lnTo>
                  <a:pt x="2962" y="8791"/>
                </a:lnTo>
                <a:lnTo>
                  <a:pt x="2855" y="8324"/>
                </a:lnTo>
                <a:lnTo>
                  <a:pt x="2749" y="7871"/>
                </a:lnTo>
                <a:lnTo>
                  <a:pt x="2669" y="7431"/>
                </a:lnTo>
                <a:lnTo>
                  <a:pt x="2535" y="6630"/>
                </a:lnTo>
                <a:lnTo>
                  <a:pt x="2455" y="5937"/>
                </a:lnTo>
                <a:lnTo>
                  <a:pt x="2389" y="5416"/>
                </a:lnTo>
                <a:lnTo>
                  <a:pt x="2362" y="4923"/>
                </a:lnTo>
                <a:lnTo>
                  <a:pt x="2402" y="4856"/>
                </a:lnTo>
                <a:lnTo>
                  <a:pt x="2469" y="4763"/>
                </a:lnTo>
                <a:lnTo>
                  <a:pt x="2562" y="4656"/>
                </a:lnTo>
                <a:lnTo>
                  <a:pt x="2695" y="4549"/>
                </a:lnTo>
                <a:lnTo>
                  <a:pt x="2842" y="4443"/>
                </a:lnTo>
                <a:lnTo>
                  <a:pt x="3029" y="4323"/>
                </a:lnTo>
                <a:lnTo>
                  <a:pt x="3216" y="4216"/>
                </a:lnTo>
                <a:lnTo>
                  <a:pt x="3429" y="4096"/>
                </a:lnTo>
                <a:lnTo>
                  <a:pt x="3602" y="4243"/>
                </a:lnTo>
                <a:lnTo>
                  <a:pt x="3789" y="4376"/>
                </a:lnTo>
                <a:lnTo>
                  <a:pt x="3989" y="4496"/>
                </a:lnTo>
                <a:lnTo>
                  <a:pt x="4189" y="4603"/>
                </a:lnTo>
                <a:lnTo>
                  <a:pt x="4416" y="4683"/>
                </a:lnTo>
                <a:lnTo>
                  <a:pt x="4643" y="4736"/>
                </a:lnTo>
                <a:lnTo>
                  <a:pt x="4870" y="4776"/>
                </a:lnTo>
                <a:lnTo>
                  <a:pt x="5123" y="4790"/>
                </a:lnTo>
                <a:lnTo>
                  <a:pt x="5363" y="4776"/>
                </a:lnTo>
                <a:lnTo>
                  <a:pt x="5603" y="4736"/>
                </a:lnTo>
                <a:lnTo>
                  <a:pt x="5830" y="4683"/>
                </a:lnTo>
                <a:lnTo>
                  <a:pt x="6057" y="4603"/>
                </a:lnTo>
                <a:lnTo>
                  <a:pt x="6257" y="4496"/>
                </a:lnTo>
                <a:lnTo>
                  <a:pt x="6457" y="4376"/>
                </a:lnTo>
                <a:lnTo>
                  <a:pt x="6644" y="4243"/>
                </a:lnTo>
                <a:lnTo>
                  <a:pt x="6817" y="4083"/>
                </a:lnTo>
                <a:lnTo>
                  <a:pt x="6964" y="3909"/>
                </a:lnTo>
                <a:lnTo>
                  <a:pt x="7110" y="3736"/>
                </a:lnTo>
                <a:lnTo>
                  <a:pt x="7230" y="3536"/>
                </a:lnTo>
                <a:lnTo>
                  <a:pt x="7324" y="3322"/>
                </a:lnTo>
                <a:lnTo>
                  <a:pt x="7404" y="3109"/>
                </a:lnTo>
                <a:lnTo>
                  <a:pt x="7471" y="2869"/>
                </a:lnTo>
                <a:lnTo>
                  <a:pt x="7497" y="2642"/>
                </a:lnTo>
                <a:lnTo>
                  <a:pt x="7511" y="2389"/>
                </a:lnTo>
                <a:lnTo>
                  <a:pt x="7497" y="2148"/>
                </a:lnTo>
                <a:lnTo>
                  <a:pt x="7471" y="1908"/>
                </a:lnTo>
                <a:lnTo>
                  <a:pt x="7404" y="1682"/>
                </a:lnTo>
                <a:lnTo>
                  <a:pt x="7324" y="1455"/>
                </a:lnTo>
                <a:lnTo>
                  <a:pt x="7230" y="1255"/>
                </a:lnTo>
                <a:lnTo>
                  <a:pt x="7110" y="1055"/>
                </a:lnTo>
                <a:lnTo>
                  <a:pt x="6964" y="868"/>
                </a:lnTo>
                <a:lnTo>
                  <a:pt x="6817" y="695"/>
                </a:lnTo>
                <a:lnTo>
                  <a:pt x="6644" y="548"/>
                </a:lnTo>
                <a:lnTo>
                  <a:pt x="6457" y="401"/>
                </a:lnTo>
                <a:lnTo>
                  <a:pt x="6257" y="281"/>
                </a:lnTo>
                <a:lnTo>
                  <a:pt x="6057" y="188"/>
                </a:lnTo>
                <a:lnTo>
                  <a:pt x="5830" y="108"/>
                </a:lnTo>
                <a:lnTo>
                  <a:pt x="5603" y="41"/>
                </a:lnTo>
                <a:lnTo>
                  <a:pt x="5363" y="14"/>
                </a:lnTo>
                <a:lnTo>
                  <a:pt x="5123" y="1"/>
                </a:lnTo>
                <a:close/>
              </a:path>
            </a:pathLst>
          </a:custGeom>
          <a:solidFill>
            <a:srgbClr val="073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52"/>
          <p:cNvSpPr/>
          <p:nvPr/>
        </p:nvSpPr>
        <p:spPr>
          <a:xfrm>
            <a:off x="0" y="0"/>
            <a:ext cx="2933700" cy="5143500"/>
          </a:xfrm>
          <a:prstGeom prst="rect">
            <a:avLst/>
          </a:prstGeom>
          <a:gradFill>
            <a:gsLst>
              <a:gs pos="0">
                <a:srgbClr val="1B786F"/>
              </a:gs>
              <a:gs pos="100000">
                <a:srgbClr val="134F5C"/>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971" name="Google Shape;971;p152" title="texture.png"/>
          <p:cNvPicPr preferRelativeResize="0"/>
          <p:nvPr/>
        </p:nvPicPr>
        <p:blipFill>
          <a:blip r:embed="rId3">
            <a:alphaModFix amt="36000"/>
          </a:blip>
          <a:stretch>
            <a:fillRect/>
          </a:stretch>
        </p:blipFill>
        <p:spPr>
          <a:xfrm>
            <a:off x="-6186550" y="0"/>
            <a:ext cx="9120251" cy="5143501"/>
          </a:xfrm>
          <a:prstGeom prst="rect">
            <a:avLst/>
          </a:prstGeom>
          <a:noFill/>
          <a:ln>
            <a:noFill/>
          </a:ln>
        </p:spPr>
      </p:pic>
      <p:sp>
        <p:nvSpPr>
          <p:cNvPr id="972" name="Google Shape;972;p152"/>
          <p:cNvSpPr txBox="1"/>
          <p:nvPr/>
        </p:nvSpPr>
        <p:spPr>
          <a:xfrm>
            <a:off x="4151175" y="1531759"/>
            <a:ext cx="3623100" cy="1462200"/>
          </a:xfrm>
          <a:prstGeom prst="rect">
            <a:avLst/>
          </a:prstGeom>
          <a:noFill/>
          <a:ln>
            <a:noFill/>
          </a:ln>
        </p:spPr>
        <p:txBody>
          <a:bodyPr spcFirstLastPara="1" wrap="square" lIns="182875" tIns="91425" rIns="91425" bIns="91425" anchor="t" anchorCtr="0">
            <a:spAutoFit/>
          </a:bodyPr>
          <a:lstStyle/>
          <a:p>
            <a:pPr marL="0" lvl="0" indent="0" algn="l" rtl="0">
              <a:spcBef>
                <a:spcPts val="0"/>
              </a:spcBef>
              <a:spcAft>
                <a:spcPts val="0"/>
              </a:spcAft>
              <a:buNone/>
            </a:pPr>
            <a:r>
              <a:rPr lang="en" sz="1900">
                <a:solidFill>
                  <a:schemeClr val="dk1"/>
                </a:solidFill>
                <a:latin typeface="Montserrat SemiBold"/>
                <a:ea typeface="Montserrat SemiBold"/>
                <a:cs typeface="Montserrat SemiBold"/>
                <a:sym typeface="Montserrat SemiBold"/>
              </a:rPr>
              <a:t>of the world’s data is generated by the healthcare industry…</a:t>
            </a:r>
            <a:br>
              <a:rPr lang="en" sz="1900">
                <a:solidFill>
                  <a:schemeClr val="dk1"/>
                </a:solidFill>
                <a:latin typeface="Montserrat Black"/>
                <a:ea typeface="Montserrat Black"/>
                <a:cs typeface="Montserrat Black"/>
                <a:sym typeface="Montserrat Black"/>
              </a:rPr>
            </a:br>
            <a:r>
              <a:rPr lang="en" sz="2600">
                <a:solidFill>
                  <a:schemeClr val="dk1"/>
                </a:solidFill>
                <a:latin typeface="Montserrat Black"/>
                <a:ea typeface="Montserrat Black"/>
                <a:cs typeface="Montserrat Black"/>
                <a:sym typeface="Montserrat Black"/>
              </a:rPr>
              <a:t>97% goes unused</a:t>
            </a:r>
            <a:endParaRPr sz="2600">
              <a:solidFill>
                <a:schemeClr val="dk1"/>
              </a:solidFill>
              <a:latin typeface="Montserrat Black"/>
              <a:ea typeface="Montserrat Black"/>
              <a:cs typeface="Montserrat Black"/>
              <a:sym typeface="Montserrat Black"/>
            </a:endParaRPr>
          </a:p>
        </p:txBody>
      </p:sp>
      <p:sp>
        <p:nvSpPr>
          <p:cNvPr id="973" name="Google Shape;973;p152"/>
          <p:cNvSpPr txBox="1"/>
          <p:nvPr/>
        </p:nvSpPr>
        <p:spPr>
          <a:xfrm>
            <a:off x="3096917" y="611655"/>
            <a:ext cx="6047083" cy="608400"/>
          </a:xfrm>
          <a:prstGeom prst="rect">
            <a:avLst/>
          </a:prstGeom>
          <a:noFill/>
          <a:ln>
            <a:noFill/>
          </a:ln>
        </p:spPr>
        <p:txBody>
          <a:bodyPr spcFirstLastPara="1" wrap="square" lIns="0" tIns="0" rIns="91425" bIns="0" anchor="t" anchorCtr="0">
            <a:noAutofit/>
          </a:bodyPr>
          <a:lstStyle/>
          <a:p>
            <a:pPr marL="0" lvl="0" indent="0" algn="l" rtl="0">
              <a:lnSpc>
                <a:spcPct val="90000"/>
              </a:lnSpc>
              <a:spcBef>
                <a:spcPts val="0"/>
              </a:spcBef>
              <a:spcAft>
                <a:spcPts val="0"/>
              </a:spcAft>
              <a:buNone/>
            </a:pPr>
            <a:r>
              <a:rPr lang="en" sz="4800" b="1" dirty="0">
                <a:solidFill>
                  <a:srgbClr val="09CA7B"/>
                </a:solidFill>
                <a:latin typeface="Caveat"/>
                <a:ea typeface="Caveat"/>
                <a:cs typeface="Caveat"/>
                <a:sym typeface="Caveat"/>
              </a:rPr>
              <a:t>Data</a:t>
            </a:r>
            <a:r>
              <a:rPr lang="en" sz="2400" b="1" dirty="0">
                <a:solidFill>
                  <a:srgbClr val="09CA7B"/>
                </a:solidFill>
                <a:latin typeface="Google Sans"/>
                <a:ea typeface="Google Sans"/>
                <a:cs typeface="Google Sans"/>
                <a:sym typeface="Google Sans"/>
              </a:rPr>
              <a:t> </a:t>
            </a:r>
            <a:r>
              <a:rPr lang="en" sz="2400" b="1" dirty="0">
                <a:solidFill>
                  <a:srgbClr val="15A269"/>
                </a:solidFill>
                <a:latin typeface="Google Sans"/>
                <a:ea typeface="Google Sans"/>
                <a:cs typeface="Google Sans"/>
                <a:sym typeface="Google Sans"/>
              </a:rPr>
              <a:t> </a:t>
            </a:r>
            <a:r>
              <a:rPr lang="en" sz="2400" b="1" dirty="0">
                <a:solidFill>
                  <a:srgbClr val="1F1F1F"/>
                </a:solidFill>
                <a:latin typeface="Montserrat"/>
                <a:ea typeface="Montserrat"/>
                <a:cs typeface="Montserrat"/>
                <a:sym typeface="Montserrat"/>
              </a:rPr>
              <a:t>is the</a:t>
            </a:r>
            <a:r>
              <a:rPr lang="en" sz="2400" b="1" dirty="0">
                <a:solidFill>
                  <a:srgbClr val="1F1F1F"/>
                </a:solidFill>
                <a:latin typeface="Google Sans"/>
                <a:ea typeface="Google Sans"/>
                <a:cs typeface="Google Sans"/>
                <a:sym typeface="Google Sans"/>
              </a:rPr>
              <a:t> </a:t>
            </a:r>
            <a:r>
              <a:rPr lang="en" sz="4800" b="1" dirty="0">
                <a:solidFill>
                  <a:srgbClr val="09CA7B"/>
                </a:solidFill>
                <a:latin typeface="Caveat"/>
                <a:ea typeface="Caveat"/>
                <a:cs typeface="Caveat"/>
                <a:sym typeface="Caveat"/>
              </a:rPr>
              <a:t>Opportunity</a:t>
            </a:r>
            <a:r>
              <a:rPr lang="en" sz="4800" b="1" dirty="0">
                <a:solidFill>
                  <a:srgbClr val="09CA7B"/>
                </a:solidFill>
                <a:latin typeface="Montserrat"/>
                <a:ea typeface="Montserrat"/>
                <a:cs typeface="Montserrat"/>
                <a:sym typeface="Montserrat"/>
              </a:rPr>
              <a:t> </a:t>
            </a:r>
            <a:endParaRPr sz="4800" b="1" dirty="0">
              <a:solidFill>
                <a:srgbClr val="09CA7B"/>
              </a:solidFill>
              <a:latin typeface="Montserrat"/>
              <a:ea typeface="Montserrat"/>
              <a:cs typeface="Montserrat"/>
              <a:sym typeface="Montserrat"/>
            </a:endParaRPr>
          </a:p>
        </p:txBody>
      </p:sp>
      <p:sp>
        <p:nvSpPr>
          <p:cNvPr id="974" name="Google Shape;974;p152"/>
          <p:cNvSpPr txBox="1"/>
          <p:nvPr/>
        </p:nvSpPr>
        <p:spPr>
          <a:xfrm>
            <a:off x="4316500" y="3791684"/>
            <a:ext cx="3246300" cy="769500"/>
          </a:xfrm>
          <a:prstGeom prst="rect">
            <a:avLst/>
          </a:prstGeom>
          <a:noFill/>
          <a:ln>
            <a:noFill/>
          </a:ln>
        </p:spPr>
        <p:txBody>
          <a:bodyPr spcFirstLastPara="1" wrap="square" lIns="182875" tIns="91425" rIns="91425" bIns="91425" anchor="t" anchorCtr="0">
            <a:spAutoFit/>
          </a:bodyPr>
          <a:lstStyle/>
          <a:p>
            <a:pPr marL="0" lvl="0" indent="0" algn="l" rtl="0">
              <a:spcBef>
                <a:spcPts val="0"/>
              </a:spcBef>
              <a:spcAft>
                <a:spcPts val="0"/>
              </a:spcAft>
              <a:buNone/>
            </a:pPr>
            <a:r>
              <a:rPr lang="en" sz="1900">
                <a:solidFill>
                  <a:schemeClr val="dk1"/>
                </a:solidFill>
                <a:latin typeface="Montserrat SemiBold"/>
                <a:ea typeface="Montserrat SemiBold"/>
                <a:cs typeface="Montserrat SemiBold"/>
                <a:sym typeface="Montserrat SemiBold"/>
              </a:rPr>
              <a:t>of the healthcare data is unstructured </a:t>
            </a:r>
            <a:endParaRPr sz="1900">
              <a:solidFill>
                <a:schemeClr val="dk1"/>
              </a:solidFill>
              <a:latin typeface="Montserrat SemiBold"/>
              <a:ea typeface="Montserrat SemiBold"/>
              <a:cs typeface="Montserrat SemiBold"/>
              <a:sym typeface="Montserrat SemiBold"/>
            </a:endParaRPr>
          </a:p>
        </p:txBody>
      </p:sp>
      <p:grpSp>
        <p:nvGrpSpPr>
          <p:cNvPr id="975" name="Google Shape;975;p152"/>
          <p:cNvGrpSpPr/>
          <p:nvPr/>
        </p:nvGrpSpPr>
        <p:grpSpPr>
          <a:xfrm>
            <a:off x="897150" y="1487009"/>
            <a:ext cx="3010800" cy="1443575"/>
            <a:chOff x="592350" y="1299800"/>
            <a:chExt cx="3010800" cy="1443575"/>
          </a:xfrm>
        </p:grpSpPr>
        <p:sp>
          <p:nvSpPr>
            <p:cNvPr id="976" name="Google Shape;976;p152"/>
            <p:cNvSpPr/>
            <p:nvPr/>
          </p:nvSpPr>
          <p:spPr>
            <a:xfrm>
              <a:off x="592350" y="1351675"/>
              <a:ext cx="3010800" cy="1391700"/>
            </a:xfrm>
            <a:prstGeom prst="roundRect">
              <a:avLst>
                <a:gd name="adj" fmla="val 4113"/>
              </a:avLst>
            </a:prstGeom>
            <a:solidFill>
              <a:srgbClr val="FFFFFF"/>
            </a:solidFill>
            <a:ln w="19050" cap="flat" cmpd="sng">
              <a:solidFill>
                <a:srgbClr val="09CA7B"/>
              </a:solidFill>
              <a:prstDash val="solid"/>
              <a:round/>
              <a:headEnd type="none" w="sm" len="sm"/>
              <a:tailEnd type="none" w="sm" len="sm"/>
            </a:ln>
          </p:spPr>
          <p:txBody>
            <a:bodyPr spcFirstLastPara="1" wrap="square" lIns="235525" tIns="235525" rIns="117750" bIns="117750" anchor="ctr" anchorCtr="0">
              <a:noAutofit/>
            </a:bodyPr>
            <a:lstStyle/>
            <a:p>
              <a:pPr marL="0" lvl="0" indent="0" algn="l" rtl="0">
                <a:spcBef>
                  <a:spcPts val="0"/>
                </a:spcBef>
                <a:spcAft>
                  <a:spcPts val="0"/>
                </a:spcAft>
                <a:buNone/>
              </a:pPr>
              <a:r>
                <a:rPr lang="en" sz="7727">
                  <a:solidFill>
                    <a:schemeClr val="dk1"/>
                  </a:solidFill>
                  <a:latin typeface="Montserrat Black"/>
                  <a:ea typeface="Montserrat Black"/>
                  <a:cs typeface="Montserrat Black"/>
                  <a:sym typeface="Montserrat Black"/>
                </a:rPr>
                <a:t> 30</a:t>
              </a:r>
              <a:r>
                <a:rPr lang="en" sz="7727">
                  <a:solidFill>
                    <a:schemeClr val="dk1"/>
                  </a:solidFill>
                  <a:latin typeface="Montserrat"/>
                  <a:ea typeface="Montserrat"/>
                  <a:cs typeface="Montserrat"/>
                  <a:sym typeface="Montserrat"/>
                </a:rPr>
                <a:t>%</a:t>
              </a:r>
              <a:endParaRPr sz="7727">
                <a:solidFill>
                  <a:schemeClr val="dk1"/>
                </a:solidFill>
                <a:latin typeface="Montserrat"/>
                <a:ea typeface="Montserrat"/>
                <a:cs typeface="Montserrat"/>
                <a:sym typeface="Montserrat"/>
              </a:endParaRPr>
            </a:p>
          </p:txBody>
        </p:sp>
        <p:sp>
          <p:nvSpPr>
            <p:cNvPr id="977" name="Google Shape;977;p152"/>
            <p:cNvSpPr/>
            <p:nvPr/>
          </p:nvSpPr>
          <p:spPr>
            <a:xfrm>
              <a:off x="690575" y="1299800"/>
              <a:ext cx="98700" cy="98700"/>
            </a:xfrm>
            <a:prstGeom prst="ellipse">
              <a:avLst/>
            </a:prstGeom>
            <a:solidFill>
              <a:srgbClr val="09CA7B"/>
            </a:solidFill>
            <a:ln>
              <a:noFill/>
            </a:ln>
          </p:spPr>
          <p:txBody>
            <a:bodyPr spcFirstLastPara="1" wrap="square" lIns="94500" tIns="94500" rIns="94500" bIns="94500" anchor="ctr" anchorCtr="0">
              <a:noAutofit/>
            </a:bodyPr>
            <a:lstStyle/>
            <a:p>
              <a:pPr marL="0" lvl="0" indent="0" algn="ctr" rtl="0">
                <a:spcBef>
                  <a:spcPts val="0"/>
                </a:spcBef>
                <a:spcAft>
                  <a:spcPts val="0"/>
                </a:spcAft>
                <a:buNone/>
              </a:pPr>
              <a:endParaRPr sz="1447">
                <a:latin typeface="Montserrat"/>
                <a:ea typeface="Montserrat"/>
                <a:cs typeface="Montserrat"/>
                <a:sym typeface="Montserrat"/>
              </a:endParaRPr>
            </a:p>
          </p:txBody>
        </p:sp>
      </p:grpSp>
      <p:grpSp>
        <p:nvGrpSpPr>
          <p:cNvPr id="978" name="Google Shape;978;p152"/>
          <p:cNvGrpSpPr/>
          <p:nvPr/>
        </p:nvGrpSpPr>
        <p:grpSpPr>
          <a:xfrm>
            <a:off x="897150" y="3568243"/>
            <a:ext cx="3010800" cy="1276923"/>
            <a:chOff x="592350" y="2961934"/>
            <a:chExt cx="3010800" cy="1276923"/>
          </a:xfrm>
        </p:grpSpPr>
        <p:sp>
          <p:nvSpPr>
            <p:cNvPr id="979" name="Google Shape;979;p152"/>
            <p:cNvSpPr/>
            <p:nvPr/>
          </p:nvSpPr>
          <p:spPr>
            <a:xfrm>
              <a:off x="592350" y="2961934"/>
              <a:ext cx="3010800" cy="1229100"/>
            </a:xfrm>
            <a:prstGeom prst="roundRect">
              <a:avLst>
                <a:gd name="adj" fmla="val 4113"/>
              </a:avLst>
            </a:prstGeom>
            <a:solidFill>
              <a:srgbClr val="FFFFFF"/>
            </a:solidFill>
            <a:ln w="19050" cap="flat" cmpd="sng">
              <a:solidFill>
                <a:srgbClr val="09CA7B"/>
              </a:solidFill>
              <a:prstDash val="solid"/>
              <a:round/>
              <a:headEnd type="none" w="sm" len="sm"/>
              <a:tailEnd type="none" w="sm" len="sm"/>
            </a:ln>
          </p:spPr>
          <p:txBody>
            <a:bodyPr spcFirstLastPara="1" wrap="square" lIns="235525" tIns="235525" rIns="117750" bIns="117750" anchor="ctr" anchorCtr="0">
              <a:noAutofit/>
            </a:bodyPr>
            <a:lstStyle/>
            <a:p>
              <a:pPr marL="0" lvl="0" indent="0" algn="l" rtl="0">
                <a:spcBef>
                  <a:spcPts val="0"/>
                </a:spcBef>
                <a:spcAft>
                  <a:spcPts val="0"/>
                </a:spcAft>
                <a:buNone/>
              </a:pPr>
              <a:r>
                <a:rPr lang="en" sz="7727">
                  <a:solidFill>
                    <a:schemeClr val="dk1"/>
                  </a:solidFill>
                  <a:latin typeface="Montserrat Black"/>
                  <a:ea typeface="Montserrat Black"/>
                  <a:cs typeface="Montserrat Black"/>
                  <a:sym typeface="Montserrat Black"/>
                </a:rPr>
                <a:t> 80</a:t>
              </a:r>
              <a:r>
                <a:rPr lang="en" sz="7727">
                  <a:solidFill>
                    <a:schemeClr val="dk1"/>
                  </a:solidFill>
                  <a:latin typeface="Montserrat"/>
                  <a:ea typeface="Montserrat"/>
                  <a:cs typeface="Montserrat"/>
                  <a:sym typeface="Montserrat"/>
                </a:rPr>
                <a:t>%</a:t>
              </a:r>
              <a:endParaRPr sz="7727">
                <a:solidFill>
                  <a:schemeClr val="dk1"/>
                </a:solidFill>
                <a:latin typeface="Montserrat"/>
                <a:ea typeface="Montserrat"/>
                <a:cs typeface="Montserrat"/>
                <a:sym typeface="Montserrat"/>
              </a:endParaRPr>
            </a:p>
          </p:txBody>
        </p:sp>
        <p:sp>
          <p:nvSpPr>
            <p:cNvPr id="980" name="Google Shape;980;p152"/>
            <p:cNvSpPr/>
            <p:nvPr/>
          </p:nvSpPr>
          <p:spPr>
            <a:xfrm>
              <a:off x="3267082" y="4140157"/>
              <a:ext cx="98700" cy="98700"/>
            </a:xfrm>
            <a:prstGeom prst="ellipse">
              <a:avLst/>
            </a:prstGeom>
            <a:solidFill>
              <a:srgbClr val="09CA7B"/>
            </a:solidFill>
            <a:ln>
              <a:noFill/>
            </a:ln>
          </p:spPr>
          <p:txBody>
            <a:bodyPr spcFirstLastPara="1" wrap="square" lIns="94500" tIns="94500" rIns="94500" bIns="94500" anchor="ctr" anchorCtr="0">
              <a:noAutofit/>
            </a:bodyPr>
            <a:lstStyle/>
            <a:p>
              <a:pPr marL="0" lvl="0" indent="0" algn="ctr" rtl="0">
                <a:spcBef>
                  <a:spcPts val="0"/>
                </a:spcBef>
                <a:spcAft>
                  <a:spcPts val="0"/>
                </a:spcAft>
                <a:buNone/>
              </a:pPr>
              <a:endParaRPr sz="1447">
                <a:latin typeface="Montserrat"/>
                <a:ea typeface="Montserrat"/>
                <a:cs typeface="Montserrat"/>
                <a:sym typeface="Montserrat"/>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8fff4b-d565-43dd-992c-a8100af1db3d" xsi:nil="true"/>
    <lcf76f155ced4ddcb4097134ff3c332f xmlns="c7dd6df9-d5eb-4d36-bef9-35a10bd02389">
      <Terms xmlns="http://schemas.microsoft.com/office/infopath/2007/PartnerControls"/>
    </lcf76f155ced4ddcb4097134ff3c332f>
    <ProjectManager xmlns="c7dd6df9-d5eb-4d36-bef9-35a10bd023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A2D904-6FA2-406E-946F-198874383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d6df9-d5eb-4d36-bef9-35a10bd02389"/>
    <ds:schemaRef ds:uri="898fff4b-d565-43dd-992c-a8100af1db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54FB29-8C4C-4D75-A85D-5C0D4F71EE39}">
  <ds:schemaRefs>
    <ds:schemaRef ds:uri="http://schemas.microsoft.com/office/2006/metadata/properties"/>
    <ds:schemaRef ds:uri="http://schemas.microsoft.com/office/infopath/2007/PartnerControls"/>
    <ds:schemaRef ds:uri="898fff4b-d565-43dd-992c-a8100af1db3d"/>
    <ds:schemaRef ds:uri="c7dd6df9-d5eb-4d36-bef9-35a10bd02389"/>
  </ds:schemaRefs>
</ds:datastoreItem>
</file>

<file path=customXml/itemProps3.xml><?xml version="1.0" encoding="utf-8"?>
<ds:datastoreItem xmlns:ds="http://schemas.openxmlformats.org/officeDocument/2006/customXml" ds:itemID="{8C155CA9-D9BD-496C-B884-013DD4267A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2931</Words>
  <Application>Microsoft Office PowerPoint</Application>
  <PresentationFormat>On-screen Show (16:9)</PresentationFormat>
  <Paragraphs>402</Paragraphs>
  <Slides>26</Slides>
  <Notes>26</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26</vt:i4>
      </vt:variant>
    </vt:vector>
  </HeadingPairs>
  <TitlesOfParts>
    <vt:vector size="51" baseType="lpstr">
      <vt:lpstr>Montserrat Medium</vt:lpstr>
      <vt:lpstr>Montserrat</vt:lpstr>
      <vt:lpstr>Google Sans Medium</vt:lpstr>
      <vt:lpstr>Urbanist SemiBold</vt:lpstr>
      <vt:lpstr>Montserrat Light</vt:lpstr>
      <vt:lpstr>Caveat Medium</vt:lpstr>
      <vt:lpstr>Montserrat Black</vt:lpstr>
      <vt:lpstr>Caveat</vt:lpstr>
      <vt:lpstr>Courier New</vt:lpstr>
      <vt:lpstr>Montserrat ExtraBold</vt:lpstr>
      <vt:lpstr>Arial</vt:lpstr>
      <vt:lpstr>Calibri</vt:lpstr>
      <vt:lpstr>Verdana</vt:lpstr>
      <vt:lpstr>Google Sans Text</vt:lpstr>
      <vt:lpstr>Google Sans Text Medium</vt:lpstr>
      <vt:lpstr>Montserrat SemiBold</vt:lpstr>
      <vt:lpstr>Caveat SemiBold</vt:lpstr>
      <vt:lpstr>Google Sans</vt:lpstr>
      <vt:lpstr>Simple Light</vt:lpstr>
      <vt:lpstr>Simple Light</vt:lpstr>
      <vt:lpstr>Simple Light</vt:lpstr>
      <vt:lpstr>Simple Light</vt:lpstr>
      <vt:lpstr>Simple Light</vt:lpstr>
      <vt:lpstr>Simple Light</vt:lpstr>
      <vt:lpstr>Simple Light</vt:lpstr>
      <vt:lpstr>Powering the Future of Healthcare Through Scalable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is changing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Paul | Investnet</cp:lastModifiedBy>
  <cp:revision>9</cp:revision>
  <dcterms:modified xsi:type="dcterms:W3CDTF">2025-11-07T16:55:14Z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ies>
</file>