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comments/comment1.xml" ContentType="application/vnd.openxmlformats-officedocument.presentationml.comment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00" r:id="rId2"/>
    <p:sldMasterId id="2147483701" r:id="rId3"/>
  </p:sldMasterIdLst>
  <p:notesMasterIdLst>
    <p:notesMasterId r:id="rId1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9144000" cy="5143500" type="screen16x9"/>
  <p:notesSz cx="6858000" cy="9144000"/>
  <p:embeddedFontLst>
    <p:embeddedFont>
      <p:font typeface="Caveat" panose="020B0604020202020204" charset="0"/>
      <p:regular r:id="rId20"/>
      <p:bold r:id="rId21"/>
    </p:embeddedFont>
    <p:embeddedFont>
      <p:font typeface="Caveat Medium" panose="020B0604020202020204" charset="0"/>
      <p:regular r:id="rId22"/>
      <p:bold r:id="rId23"/>
    </p:embeddedFont>
    <p:embeddedFont>
      <p:font typeface="Google Sans" panose="020B0604020202020204" charset="0"/>
      <p:regular r:id="rId24"/>
      <p:bold r:id="rId25"/>
      <p:italic r:id="rId26"/>
      <p:boldItalic r:id="rId27"/>
    </p:embeddedFont>
    <p:embeddedFont>
      <p:font typeface="Montserrat" panose="00000500000000000000" pitchFamily="2" charset="0"/>
      <p:regular r:id="rId28"/>
      <p:bold r:id="rId29"/>
      <p:italic r:id="rId30"/>
      <p:boldItalic r:id="rId31"/>
    </p:embeddedFont>
    <p:embeddedFont>
      <p:font typeface="Montserrat ExtraLight" panose="00000300000000000000" pitchFamily="2" charset="0"/>
      <p:regular r:id="rId32"/>
      <p:bold r:id="rId33"/>
      <p:italic r:id="rId34"/>
      <p:boldItalic r:id="rId35"/>
    </p:embeddedFont>
    <p:embeddedFont>
      <p:font typeface="Montserrat Light" panose="00000400000000000000" pitchFamily="2" charset="0"/>
      <p:regular r:id="rId36"/>
      <p:bold r:id="rId37"/>
      <p:italic r:id="rId38"/>
      <p:boldItalic r:id="rId39"/>
    </p:embeddedFont>
    <p:embeddedFont>
      <p:font typeface="Montserrat Medium" panose="00000600000000000000" pitchFamily="2" charset="0"/>
      <p:regular r:id="rId40"/>
      <p:bold r:id="rId41"/>
      <p:italic r:id="rId42"/>
      <p:boldItalic r:id="rId43"/>
    </p:embeddedFont>
    <p:embeddedFont>
      <p:font typeface="Montserrat SemiBold" panose="000007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otte Jack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924" y="3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0.fntdata"/><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3" Type="http://schemas.openxmlformats.org/officeDocument/2006/relationships/customXml" Target="../customXml/item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9-30T09:36:04.820" idx="1">
    <p:pos x="6000" y="0"/>
    <p:text>@cscott@meditech-uk.com - always good to remind them that we recertified for ISO9001 as well
_Assigned to you_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440490a98c_0_37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440490a98c_0_3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8441b5f670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8441b5f670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Highlighting some of our recent signings. These organizations span the gamut - size, geography and specialty. A sign of the scalability, flexibility and and innovation of the platform.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8441b5f670_0_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8441b5f670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8441b5f670_0_5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8441b5f670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4444"/>
              </a:lnSpc>
              <a:spcBef>
                <a:spcPts val="1500"/>
              </a:spcBef>
              <a:spcAft>
                <a:spcPts val="0"/>
              </a:spcAft>
              <a:buNone/>
            </a:pPr>
            <a:endParaRPr sz="1350">
              <a:solidFill>
                <a:srgbClr val="001D35"/>
              </a:solidFill>
              <a:latin typeface="Google Sans"/>
              <a:ea typeface="Google Sans"/>
              <a:cs typeface="Google Sans"/>
              <a:sym typeface="Google Sans"/>
            </a:endParaRPr>
          </a:p>
          <a:p>
            <a:pPr marL="0" lvl="0" indent="0" algn="l" rtl="0">
              <a:lnSpc>
                <a:spcPct val="144444"/>
              </a:lnSpc>
              <a:spcBef>
                <a:spcPts val="1500"/>
              </a:spcBef>
              <a:spcAft>
                <a:spcPts val="0"/>
              </a:spcAft>
              <a:buNone/>
            </a:pPr>
            <a:r>
              <a:rPr lang="en" sz="1350">
                <a:solidFill>
                  <a:srgbClr val="001D35"/>
                </a:solidFill>
                <a:latin typeface="Google Sans"/>
                <a:ea typeface="Google Sans"/>
                <a:cs typeface="Google Sans"/>
                <a:sym typeface="Google Sans"/>
              </a:rPr>
              <a:t>A New VISION for Brand MEDITECH International needs to be created</a:t>
            </a:r>
            <a:endParaRPr sz="1350">
              <a:solidFill>
                <a:srgbClr val="001D35"/>
              </a:solidFill>
              <a:latin typeface="Google Sans"/>
              <a:ea typeface="Google Sans"/>
              <a:cs typeface="Google Sans"/>
              <a:sym typeface="Google Sans"/>
            </a:endParaRPr>
          </a:p>
          <a:p>
            <a:pPr marL="0" lvl="0" indent="0" algn="l" rtl="0">
              <a:lnSpc>
                <a:spcPct val="144444"/>
              </a:lnSpc>
              <a:spcBef>
                <a:spcPts val="1500"/>
              </a:spcBef>
              <a:spcAft>
                <a:spcPts val="0"/>
              </a:spcAft>
              <a:buClr>
                <a:schemeClr val="dk1"/>
              </a:buClr>
              <a:buSzPts val="1100"/>
              <a:buFont typeface="Arial"/>
              <a:buNone/>
            </a:pPr>
            <a:r>
              <a:rPr lang="en" sz="1350">
                <a:solidFill>
                  <a:srgbClr val="001D35"/>
                </a:solidFill>
                <a:latin typeface="Google Sans"/>
                <a:ea typeface="Google Sans"/>
                <a:cs typeface="Google Sans"/>
                <a:sym typeface="Google Sans"/>
              </a:rPr>
              <a:t>Implement Key Strategies</a:t>
            </a:r>
            <a:endParaRPr sz="1350">
              <a:solidFill>
                <a:srgbClr val="001D35"/>
              </a:solidFill>
              <a:latin typeface="Google Sans"/>
              <a:ea typeface="Google Sans"/>
              <a:cs typeface="Google Sans"/>
              <a:sym typeface="Google Sans"/>
            </a:endParaRPr>
          </a:p>
          <a:p>
            <a:pPr marL="457200" lvl="0" indent="-228600" algn="l" rtl="0">
              <a:lnSpc>
                <a:spcPct val="137500"/>
              </a:lnSpc>
              <a:spcBef>
                <a:spcPts val="80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Communicate Transparently:</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Be open about the issues and your plan to resolve them to rebuild trust. </a:t>
            </a:r>
            <a:endParaRPr sz="1200">
              <a:solidFill>
                <a:srgbClr val="545D7E"/>
              </a:solidFill>
              <a:latin typeface="Google Sans"/>
              <a:ea typeface="Google Sans"/>
              <a:cs typeface="Google Sans"/>
              <a:sym typeface="Google Sans"/>
            </a:endParaRPr>
          </a:p>
          <a:p>
            <a:pPr marL="457200" lvl="0" indent="-228600" algn="l" rtl="0">
              <a:lnSpc>
                <a:spcPct val="137500"/>
              </a:lnSpc>
              <a:spcBef>
                <a:spcPts val="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Deliver on Promises:</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Take concrete actions to address problems and demonstrate that you can be trusted. </a:t>
            </a:r>
            <a:endParaRPr sz="1200">
              <a:solidFill>
                <a:srgbClr val="545D7E"/>
              </a:solidFill>
              <a:latin typeface="Google Sans"/>
              <a:ea typeface="Google Sans"/>
              <a:cs typeface="Google Sans"/>
              <a:sym typeface="Google Sans"/>
            </a:endParaRPr>
          </a:p>
          <a:p>
            <a:pPr marL="457200" lvl="0" indent="-228600" algn="l" rtl="0">
              <a:lnSpc>
                <a:spcPct val="137500"/>
              </a:lnSpc>
              <a:spcBef>
                <a:spcPts val="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Foster Employee Advocacy:</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Train your team to be brand advocates who embody the brand values and provide consistent experiences. </a:t>
            </a:r>
            <a:endParaRPr sz="1200">
              <a:solidFill>
                <a:srgbClr val="545D7E"/>
              </a:solidFill>
              <a:latin typeface="Google Sans"/>
              <a:ea typeface="Google Sans"/>
              <a:cs typeface="Google Sans"/>
              <a:sym typeface="Google Sans"/>
            </a:endParaRPr>
          </a:p>
          <a:p>
            <a:pPr marL="457200" lvl="0" indent="-228600" algn="l" rtl="0">
              <a:lnSpc>
                <a:spcPct val="137500"/>
              </a:lnSpc>
              <a:spcBef>
                <a:spcPts val="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Personalize Experiences:</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Tailor interactions to individual customers, making them feel valued and understood. </a:t>
            </a:r>
            <a:endParaRPr sz="1200">
              <a:solidFill>
                <a:srgbClr val="545D7E"/>
              </a:solidFill>
              <a:latin typeface="Google Sans"/>
              <a:ea typeface="Google Sans"/>
              <a:cs typeface="Google Sans"/>
              <a:sym typeface="Google Sans"/>
            </a:endParaRPr>
          </a:p>
          <a:p>
            <a:pPr marL="457200" lvl="0" indent="-228600" algn="l" rtl="0">
              <a:lnSpc>
                <a:spcPct val="137500"/>
              </a:lnSpc>
              <a:spcBef>
                <a:spcPts val="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Create Emotional Connections:</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Use storytelling and authentic messaging to create a lasting impression and build loyalty. </a:t>
            </a:r>
            <a:endParaRPr sz="1200">
              <a:solidFill>
                <a:srgbClr val="545D7E"/>
              </a:solidFill>
              <a:latin typeface="Google Sans"/>
              <a:ea typeface="Google Sans"/>
              <a:cs typeface="Google Sans"/>
              <a:sym typeface="Google Sans"/>
            </a:endParaRPr>
          </a:p>
          <a:p>
            <a:pPr marL="0" lvl="0" indent="0" algn="l" rtl="0">
              <a:lnSpc>
                <a:spcPct val="144444"/>
              </a:lnSpc>
              <a:spcBef>
                <a:spcPts val="1500"/>
              </a:spcBef>
              <a:spcAft>
                <a:spcPts val="0"/>
              </a:spcAft>
              <a:buClr>
                <a:schemeClr val="dk1"/>
              </a:buClr>
              <a:buSzPts val="1100"/>
              <a:buFont typeface="Arial"/>
              <a:buNone/>
            </a:pPr>
            <a:r>
              <a:rPr lang="en" sz="1350">
                <a:solidFill>
                  <a:srgbClr val="001D35"/>
                </a:solidFill>
                <a:latin typeface="Google Sans"/>
                <a:ea typeface="Google Sans"/>
                <a:cs typeface="Google Sans"/>
                <a:sym typeface="Google Sans"/>
              </a:rPr>
              <a:t>4. Maintain and Monitor Progress</a:t>
            </a:r>
            <a:endParaRPr sz="1350">
              <a:solidFill>
                <a:srgbClr val="001D35"/>
              </a:solidFill>
              <a:latin typeface="Google Sans"/>
              <a:ea typeface="Google Sans"/>
              <a:cs typeface="Google Sans"/>
              <a:sym typeface="Google Sans"/>
            </a:endParaRPr>
          </a:p>
          <a:p>
            <a:pPr marL="457200" lvl="0" indent="-228600" algn="l" rtl="0">
              <a:lnSpc>
                <a:spcPct val="137500"/>
              </a:lnSpc>
              <a:spcBef>
                <a:spcPts val="80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Ensure Consistency:</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Maintain consistent messaging, visuals, and customer interactions across all channels. </a:t>
            </a:r>
            <a:endParaRPr sz="1200">
              <a:solidFill>
                <a:srgbClr val="545D7E"/>
              </a:solidFill>
              <a:latin typeface="Google Sans"/>
              <a:ea typeface="Google Sans"/>
              <a:cs typeface="Google Sans"/>
              <a:sym typeface="Google Sans"/>
            </a:endParaRPr>
          </a:p>
          <a:p>
            <a:pPr marL="457200" lvl="0" indent="-228600" algn="l" rtl="0">
              <a:lnSpc>
                <a:spcPct val="137500"/>
              </a:lnSpc>
              <a:spcBef>
                <a:spcPts val="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Monitor &amp; Measure:</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Use real-time monitoring and metrics to track progress, identify areas for improvement, and adapt to changing needs. </a:t>
            </a:r>
            <a:endParaRPr sz="1200">
              <a:solidFill>
                <a:srgbClr val="545D7E"/>
              </a:solidFill>
              <a:latin typeface="Google Sans"/>
              <a:ea typeface="Google Sans"/>
              <a:cs typeface="Google Sans"/>
              <a:sym typeface="Google Sans"/>
            </a:endParaRPr>
          </a:p>
          <a:p>
            <a:pPr marL="457200" lvl="0" indent="-228600" algn="l" rtl="0">
              <a:lnSpc>
                <a:spcPct val="137500"/>
              </a:lnSpc>
              <a:spcBef>
                <a:spcPts val="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Showcase Positive Proof:</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Use testimonials, success stories, and social proof to reinforce your brand's positive impact. </a:t>
            </a:r>
            <a:endParaRPr sz="1200">
              <a:solidFill>
                <a:srgbClr val="545D7E"/>
              </a:solidFill>
              <a:latin typeface="Google Sans"/>
              <a:ea typeface="Google Sans"/>
              <a:cs typeface="Google Sans"/>
              <a:sym typeface="Google Sans"/>
            </a:endParaRPr>
          </a:p>
          <a:p>
            <a:pPr marL="0" lvl="0" indent="0" algn="l" rtl="0">
              <a:spcBef>
                <a:spcPts val="15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8441b5f670_0_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8441b5f670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4444"/>
              </a:lnSpc>
              <a:spcBef>
                <a:spcPts val="1500"/>
              </a:spcBef>
              <a:spcAft>
                <a:spcPts val="0"/>
              </a:spcAft>
              <a:buClr>
                <a:schemeClr val="dk1"/>
              </a:buClr>
              <a:buSzPts val="1100"/>
              <a:buFont typeface="Arial"/>
              <a:buNone/>
            </a:pPr>
            <a:r>
              <a:rPr lang="en" sz="1350">
                <a:solidFill>
                  <a:srgbClr val="001D35"/>
                </a:solidFill>
                <a:latin typeface="Google Sans"/>
                <a:ea typeface="Google Sans"/>
                <a:cs typeface="Google Sans"/>
                <a:sym typeface="Google Sans"/>
              </a:rPr>
              <a:t>Maintain and Monitor Progress</a:t>
            </a:r>
            <a:endParaRPr sz="1350">
              <a:solidFill>
                <a:srgbClr val="001D35"/>
              </a:solidFill>
              <a:latin typeface="Google Sans"/>
              <a:ea typeface="Google Sans"/>
              <a:cs typeface="Google Sans"/>
              <a:sym typeface="Google Sans"/>
            </a:endParaRPr>
          </a:p>
          <a:p>
            <a:pPr marL="457200" lvl="0" indent="-228600" algn="l" rtl="0">
              <a:lnSpc>
                <a:spcPct val="137500"/>
              </a:lnSpc>
              <a:spcBef>
                <a:spcPts val="80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Ensure Consistency:</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Maintain consistent messaging, visuals, and customer interactions across all channels. </a:t>
            </a:r>
            <a:endParaRPr sz="1200">
              <a:solidFill>
                <a:srgbClr val="545D7E"/>
              </a:solidFill>
              <a:latin typeface="Google Sans"/>
              <a:ea typeface="Google Sans"/>
              <a:cs typeface="Google Sans"/>
              <a:sym typeface="Google Sans"/>
            </a:endParaRPr>
          </a:p>
          <a:p>
            <a:pPr marL="457200" lvl="0" indent="-228600" algn="l" rtl="0">
              <a:lnSpc>
                <a:spcPct val="137500"/>
              </a:lnSpc>
              <a:spcBef>
                <a:spcPts val="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Monitor &amp; Measure:</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Use real-time monitoring and metrics to track progress, identify areas for improvement, and adapt to changing needs. </a:t>
            </a:r>
            <a:endParaRPr sz="1200">
              <a:solidFill>
                <a:srgbClr val="545D7E"/>
              </a:solidFill>
              <a:latin typeface="Google Sans"/>
              <a:ea typeface="Google Sans"/>
              <a:cs typeface="Google Sans"/>
              <a:sym typeface="Google Sans"/>
            </a:endParaRPr>
          </a:p>
          <a:p>
            <a:pPr marL="457200" lvl="0" indent="-228600" algn="l" rtl="0">
              <a:lnSpc>
                <a:spcPct val="137500"/>
              </a:lnSpc>
              <a:spcBef>
                <a:spcPts val="0"/>
              </a:spcBef>
              <a:spcAft>
                <a:spcPts val="0"/>
              </a:spcAft>
              <a:buClr>
                <a:srgbClr val="001D35"/>
              </a:buClr>
              <a:buSzPts val="1200"/>
              <a:buFont typeface="Google Sans"/>
              <a:buNone/>
            </a:pPr>
            <a:r>
              <a:rPr lang="en" sz="1200" b="1">
                <a:solidFill>
                  <a:srgbClr val="001D35"/>
                </a:solidFill>
                <a:latin typeface="Google Sans"/>
                <a:ea typeface="Google Sans"/>
                <a:cs typeface="Google Sans"/>
                <a:sym typeface="Google Sans"/>
              </a:rPr>
              <a:t>Showcase Positive Proof:</a:t>
            </a:r>
            <a:br>
              <a:rPr lang="en" sz="1200" b="1">
                <a:solidFill>
                  <a:srgbClr val="001D35"/>
                </a:solidFill>
                <a:latin typeface="Google Sans"/>
                <a:ea typeface="Google Sans"/>
                <a:cs typeface="Google Sans"/>
                <a:sym typeface="Google Sans"/>
              </a:rPr>
            </a:br>
            <a:r>
              <a:rPr lang="en" sz="1200">
                <a:solidFill>
                  <a:srgbClr val="545D7E"/>
                </a:solidFill>
                <a:latin typeface="Google Sans"/>
                <a:ea typeface="Google Sans"/>
                <a:cs typeface="Google Sans"/>
                <a:sym typeface="Google Sans"/>
              </a:rPr>
              <a:t>Use testimonials, success stories, and social proof to reinforce your brand's positive impact. </a:t>
            </a:r>
            <a:endParaRPr sz="1200">
              <a:solidFill>
                <a:srgbClr val="545D7E"/>
              </a:solidFill>
              <a:latin typeface="Google Sans"/>
              <a:ea typeface="Google Sans"/>
              <a:cs typeface="Google Sans"/>
              <a:sym typeface="Google Sans"/>
            </a:endParaRPr>
          </a:p>
          <a:p>
            <a:pPr marL="0" lvl="0" indent="0" algn="l" rtl="0">
              <a:spcBef>
                <a:spcPts val="15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8441b5f670_0_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38441b5f670_0_7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g38441b5f670_0_708:notes"/>
          <p:cNvSpPr txBox="1">
            <a:spLocks noGrp="1"/>
          </p:cNvSpPr>
          <p:nvPr>
            <p:ph type="sldNum" idx="12"/>
          </p:nvPr>
        </p:nvSpPr>
        <p:spPr>
          <a:xfrm>
            <a:off x="5741323" y="8418022"/>
            <a:ext cx="389100" cy="227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440490a98c_0_4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3440490a98c_0_4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8441b5f670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8441b5f67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dirty="0">
              <a:solidFill>
                <a:srgbClr val="595959"/>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8441b5f670_0_8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8441b5f670_0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rPr>
              <a:t>Housekeeping items - </a:t>
            </a:r>
            <a:endParaRPr sz="1000">
              <a:solidFill>
                <a:srgbClr val="595959"/>
              </a:solidFill>
            </a:endParaRPr>
          </a:p>
          <a:p>
            <a:pPr marL="0" lvl="0" indent="0" algn="l" rtl="0">
              <a:lnSpc>
                <a:spcPct val="115000"/>
              </a:lnSpc>
              <a:spcBef>
                <a:spcPts val="1200"/>
              </a:spcBef>
              <a:spcAft>
                <a:spcPts val="0"/>
              </a:spcAft>
              <a:buNone/>
            </a:pPr>
            <a:r>
              <a:rPr lang="en" sz="1000">
                <a:solidFill>
                  <a:srgbClr val="595959"/>
                </a:solidFill>
              </a:rPr>
              <a:t>names of rooms have been added to the bannisters in the hallway and there will be MEDITECH staff around to help guide you.</a:t>
            </a:r>
            <a:endParaRPr sz="10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000">
                <a:solidFill>
                  <a:srgbClr val="595959"/>
                </a:solidFill>
              </a:rPr>
              <a:t>Visit the exhibitors - dedicated break, they will be there during breakfast, lunch and breaks so take some time to visit them.</a:t>
            </a:r>
            <a:endParaRPr sz="10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000">
                <a:solidFill>
                  <a:srgbClr val="595959"/>
                </a:solidFill>
              </a:rPr>
              <a:t> </a:t>
            </a:r>
            <a:endParaRPr sz="10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000">
                <a:solidFill>
                  <a:srgbClr val="595959"/>
                </a:solidFill>
              </a:rPr>
              <a:t>New Items this year - </a:t>
            </a:r>
            <a:endParaRPr sz="1000">
              <a:solidFill>
                <a:srgbClr val="595959"/>
              </a:solidFill>
            </a:endParaRPr>
          </a:p>
          <a:p>
            <a:pPr marL="0" lvl="0" indent="0" algn="l" rtl="0">
              <a:lnSpc>
                <a:spcPct val="115000"/>
              </a:lnSpc>
              <a:spcBef>
                <a:spcPts val="1200"/>
              </a:spcBef>
              <a:spcAft>
                <a:spcPts val="0"/>
              </a:spcAft>
              <a:buNone/>
            </a:pPr>
            <a:r>
              <a:rPr lang="en" sz="1000">
                <a:solidFill>
                  <a:srgbClr val="595959"/>
                </a:solidFill>
              </a:rPr>
              <a:t>Bingo Game - Did you get your MEDITECH LIVE Bingo card this morning? They are available at the registration desk. Play the game throughout our event and enter to win prizes - including a $250 dollar gift card. Once you have completed your bingo card please hand it in to the info desk.  There is a basket located there for you to pass it in. Winners will be announced EOD Thursday. </a:t>
            </a:r>
            <a:endParaRPr sz="10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000">
                <a:solidFill>
                  <a:srgbClr val="595959"/>
                </a:solidFill>
              </a:rPr>
              <a:t>Interoperability and Data Pavilion - This will be located on the 1st floor and we will be holding several exciting sessions in this pavilion.  we’ll demonstrate the power of the MEDITECH Expanse platform through real-world patient care scenarios, including prenatal, labor and delivery to postpartum, and comprehensive oncology care. These scenarios will showcase how open integration with third-party solutions and apps can complement our Expanse EHR and enhance connected care.  These scenarios will run during the first part of the track sessions as well as Breakfast and lunch tomorrow and Fridays track session. Check the mobile app for specific times listed for breakfast and lunch.  Each scenario is around 15 minutes so pop in for a few minutes to see the flow.</a:t>
            </a:r>
            <a:endParaRPr sz="10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000">
                <a:solidFill>
                  <a:srgbClr val="595959"/>
                </a:solidFill>
              </a:rPr>
              <a:t>There is also a dynamic lineup of industry interoperability experts that will share strategies and perspectives on the CMS Interoperability Framework, information blocking, and other digital health technology ecosystem initiatives.</a:t>
            </a:r>
            <a:endParaRPr sz="10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000">
                <a:solidFill>
                  <a:srgbClr val="595959"/>
                </a:solidFill>
              </a:rPr>
              <a:t>Breakout sessions - will run twice and repeat so you can attend multiple sessions as to gather as much information as you can on the topic you desire.</a:t>
            </a:r>
            <a:endParaRPr sz="10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000">
                <a:solidFill>
                  <a:srgbClr val="595959"/>
                </a:solidFill>
              </a:rPr>
              <a:t>Visit the MEDITECH Lounge where there will be MEDITECH Staff from development to client services to marketing to converse with. Stop by and see a demo of the latest AI offerings including some exciting agentic AI development.  There are a variety of resources available come,explore whether it be financial, clinical or genomics related!.   Please also visit with our site visit and  physician liaison table.  We also have MUSE in attendance which is the MEDITECH user group run by Alan Sherbinin (who is here today with us as well as Alicia Roberts).  They are a great resource to organizations so stop by and chat with them! </a:t>
            </a:r>
            <a:endParaRPr sz="1000">
              <a:solidFill>
                <a:srgbClr val="595959"/>
              </a:solidFill>
            </a:endParaRPr>
          </a:p>
          <a:p>
            <a:pPr marL="0" lvl="0" indent="0" algn="l" rtl="0">
              <a:lnSpc>
                <a:spcPct val="115000"/>
              </a:lnSpc>
              <a:spcBef>
                <a:spcPts val="1200"/>
              </a:spcBef>
              <a:spcAft>
                <a:spcPts val="1200"/>
              </a:spcAft>
              <a:buClr>
                <a:schemeClr val="dk1"/>
              </a:buClr>
              <a:buSzPts val="1100"/>
              <a:buFont typeface="Arial"/>
              <a:buNone/>
            </a:pPr>
            <a:r>
              <a:rPr lang="en" sz="1000">
                <a:solidFill>
                  <a:srgbClr val="595959"/>
                </a:solidFill>
              </a:rPr>
              <a:t>Welcome Industry folk - CHIME,HIMSS, John Lynn (Healthcare IT today), Mitchell Josephson (Health Data Management) as well as many speakers</a:t>
            </a:r>
            <a:endParaRPr sz="1000">
              <a:solidFill>
                <a:srgbClr val="595959"/>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8441b5f670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8441b5f67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88295b3a90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88295b3a9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88295b3a9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88295b3a9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88295b3a9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88295b3a9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8441b5f670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8441b5f670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8441b5f670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8441b5f670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t>Proud of our growth in the past year, including the addition of 78 new organizations to sign for Expanse. 10 of which are international health systems, growing our global presence to now extend to 29 countries and territories. [11 consecutive years of Best in KLAS designation, and recognition from Black Book Research for best workflow efficiency relative to other major EHR players.]</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AND_BODY_25">
  <p:cSld name="TITLE_AND_BODY_25">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Montserrat"/>
              <a:buNone/>
              <a:defRPr>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Montserrat"/>
              <a:buChar char="●"/>
              <a:defRPr>
                <a:latin typeface="Montserrat"/>
                <a:ea typeface="Montserrat"/>
                <a:cs typeface="Montserrat"/>
                <a:sym typeface="Montserrat"/>
              </a:defRPr>
            </a:lvl1pPr>
            <a:lvl2pPr marL="914400" lvl="1" indent="-317500">
              <a:spcBef>
                <a:spcPts val="0"/>
              </a:spcBef>
              <a:spcAft>
                <a:spcPts val="0"/>
              </a:spcAft>
              <a:buSzPts val="1400"/>
              <a:buFont typeface="Montserrat"/>
              <a:buChar char="○"/>
              <a:defRPr>
                <a:latin typeface="Montserrat"/>
                <a:ea typeface="Montserrat"/>
                <a:cs typeface="Montserrat"/>
                <a:sym typeface="Montserrat"/>
              </a:defRPr>
            </a:lvl2pPr>
            <a:lvl3pPr marL="1371600" lvl="2" indent="-317500">
              <a:spcBef>
                <a:spcPts val="0"/>
              </a:spcBef>
              <a:spcAft>
                <a:spcPts val="0"/>
              </a:spcAft>
              <a:buSzPts val="1400"/>
              <a:buFont typeface="Montserrat"/>
              <a:buChar char="■"/>
              <a:defRPr>
                <a:latin typeface="Montserrat"/>
                <a:ea typeface="Montserrat"/>
                <a:cs typeface="Montserrat"/>
                <a:sym typeface="Montserrat"/>
              </a:defRPr>
            </a:lvl3pPr>
            <a:lvl4pPr marL="1828800" lvl="3" indent="-317500">
              <a:spcBef>
                <a:spcPts val="0"/>
              </a:spcBef>
              <a:spcAft>
                <a:spcPts val="0"/>
              </a:spcAft>
              <a:buSzPts val="1400"/>
              <a:buFont typeface="Montserrat"/>
              <a:buChar char="●"/>
              <a:defRPr>
                <a:latin typeface="Montserrat"/>
                <a:ea typeface="Montserrat"/>
                <a:cs typeface="Montserrat"/>
                <a:sym typeface="Montserrat"/>
              </a:defRPr>
            </a:lvl4pPr>
            <a:lvl5pPr marL="2286000" lvl="4" indent="-317500">
              <a:spcBef>
                <a:spcPts val="0"/>
              </a:spcBef>
              <a:spcAft>
                <a:spcPts val="0"/>
              </a:spcAft>
              <a:buSzPts val="1400"/>
              <a:buFont typeface="Montserrat"/>
              <a:buChar char="○"/>
              <a:defRPr>
                <a:latin typeface="Montserrat"/>
                <a:ea typeface="Montserrat"/>
                <a:cs typeface="Montserrat"/>
                <a:sym typeface="Montserrat"/>
              </a:defRPr>
            </a:lvl5pPr>
            <a:lvl6pPr marL="2743200" lvl="5" indent="-317500">
              <a:spcBef>
                <a:spcPts val="0"/>
              </a:spcBef>
              <a:spcAft>
                <a:spcPts val="0"/>
              </a:spcAft>
              <a:buSzPts val="1400"/>
              <a:buFont typeface="Montserrat"/>
              <a:buChar char="■"/>
              <a:defRPr>
                <a:latin typeface="Montserrat"/>
                <a:ea typeface="Montserrat"/>
                <a:cs typeface="Montserrat"/>
                <a:sym typeface="Montserrat"/>
              </a:defRPr>
            </a:lvl6pPr>
            <a:lvl7pPr marL="3200400" lvl="6" indent="-317500">
              <a:spcBef>
                <a:spcPts val="0"/>
              </a:spcBef>
              <a:spcAft>
                <a:spcPts val="0"/>
              </a:spcAft>
              <a:buSzPts val="1400"/>
              <a:buFont typeface="Montserrat"/>
              <a:buChar char="●"/>
              <a:defRPr>
                <a:latin typeface="Montserrat"/>
                <a:ea typeface="Montserrat"/>
                <a:cs typeface="Montserrat"/>
                <a:sym typeface="Montserrat"/>
              </a:defRPr>
            </a:lvl7pPr>
            <a:lvl8pPr marL="3657600" lvl="7" indent="-317500">
              <a:spcBef>
                <a:spcPts val="0"/>
              </a:spcBef>
              <a:spcAft>
                <a:spcPts val="0"/>
              </a:spcAft>
              <a:buSzPts val="1400"/>
              <a:buFont typeface="Montserrat"/>
              <a:buChar char="○"/>
              <a:defRPr>
                <a:latin typeface="Montserrat"/>
                <a:ea typeface="Montserrat"/>
                <a:cs typeface="Montserrat"/>
                <a:sym typeface="Montserrat"/>
              </a:defRPr>
            </a:lvl8pPr>
            <a:lvl9pPr marL="4114800" lvl="8" indent="-31750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5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_3">
  <p:cSld name="BLANK_3">
    <p:spTree>
      <p:nvGrpSpPr>
        <p:cNvPr id="1" name="Shape 59"/>
        <p:cNvGrpSpPr/>
        <p:nvPr/>
      </p:nvGrpSpPr>
      <p:grpSpPr>
        <a:xfrm>
          <a:off x="0" y="0"/>
          <a:ext cx="0" cy="0"/>
          <a:chOff x="0" y="0"/>
          <a:chExt cx="0" cy="0"/>
        </a:xfrm>
      </p:grpSpPr>
      <p:sp>
        <p:nvSpPr>
          <p:cNvPr id="60" name="Google Shape;6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61"/>
        <p:cNvGrpSpPr/>
        <p:nvPr/>
      </p:nvGrpSpPr>
      <p:grpSpPr>
        <a:xfrm>
          <a:off x="0" y="0"/>
          <a:ext cx="0" cy="0"/>
          <a:chOff x="0" y="0"/>
          <a:chExt cx="0" cy="0"/>
        </a:xfrm>
      </p:grpSpPr>
      <p:sp>
        <p:nvSpPr>
          <p:cNvPr id="62" name="Google Shape;62;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3" name="Google Shape;63;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4" name="Google Shape;6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457200" y="205978"/>
            <a:ext cx="8229600" cy="857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8"/>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8" name="Google Shape;68;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4">
  <p:cSld name="OBJECT_4">
    <p:spTree>
      <p:nvGrpSpPr>
        <p:cNvPr id="1" name="Shape 69"/>
        <p:cNvGrpSpPr/>
        <p:nvPr/>
      </p:nvGrpSpPr>
      <p:grpSpPr>
        <a:xfrm>
          <a:off x="0" y="0"/>
          <a:ext cx="0" cy="0"/>
          <a:chOff x="0" y="0"/>
          <a:chExt cx="0" cy="0"/>
        </a:xfrm>
      </p:grpSpPr>
      <p:sp>
        <p:nvSpPr>
          <p:cNvPr id="70" name="Google Shape;70;p19"/>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71" name="Google Shape;71;p19"/>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72" name="Google Shape;72;p19"/>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rmAutofit/>
          </a:bodyPr>
          <a:lstStyle>
            <a:lvl1pPr marL="0" marR="0" lvl="0" indent="0" algn="r">
              <a:spcBef>
                <a:spcPts val="0"/>
              </a:spcBef>
              <a:buNone/>
              <a:defRPr sz="1600" b="0" i="0" u="none" strike="noStrike" cap="none">
                <a:solidFill>
                  <a:srgbClr val="888888"/>
                </a:solidFill>
              </a:defRPr>
            </a:lvl1pPr>
            <a:lvl2pPr marL="0" marR="0" lvl="1" indent="0" algn="r">
              <a:spcBef>
                <a:spcPts val="0"/>
              </a:spcBef>
              <a:buNone/>
              <a:defRPr sz="1600" b="0" i="0" u="none" strike="noStrike" cap="none">
                <a:solidFill>
                  <a:srgbClr val="888888"/>
                </a:solidFill>
              </a:defRPr>
            </a:lvl2pPr>
            <a:lvl3pPr marL="0" marR="0" lvl="2" indent="0" algn="r">
              <a:spcBef>
                <a:spcPts val="0"/>
              </a:spcBef>
              <a:buNone/>
              <a:defRPr sz="1600" b="0" i="0" u="none" strike="noStrike" cap="none">
                <a:solidFill>
                  <a:srgbClr val="888888"/>
                </a:solidFill>
              </a:defRPr>
            </a:lvl3pPr>
            <a:lvl4pPr marL="0" marR="0" lvl="3" indent="0" algn="r">
              <a:spcBef>
                <a:spcPts val="0"/>
              </a:spcBef>
              <a:buNone/>
              <a:defRPr sz="1600" b="0" i="0" u="none" strike="noStrike" cap="none">
                <a:solidFill>
                  <a:srgbClr val="888888"/>
                </a:solidFill>
              </a:defRPr>
            </a:lvl4pPr>
            <a:lvl5pPr marL="0" marR="0" lvl="4" indent="0" algn="r">
              <a:spcBef>
                <a:spcPts val="0"/>
              </a:spcBef>
              <a:buNone/>
              <a:defRPr sz="1600" b="0" i="0" u="none" strike="noStrike" cap="none">
                <a:solidFill>
                  <a:srgbClr val="888888"/>
                </a:solidFill>
              </a:defRPr>
            </a:lvl5pPr>
            <a:lvl6pPr marL="0" marR="0" lvl="5" indent="0" algn="r">
              <a:spcBef>
                <a:spcPts val="0"/>
              </a:spcBef>
              <a:buNone/>
              <a:defRPr sz="1600" b="0" i="0" u="none" strike="noStrike" cap="none">
                <a:solidFill>
                  <a:srgbClr val="888888"/>
                </a:solidFill>
              </a:defRPr>
            </a:lvl6pPr>
            <a:lvl7pPr marL="0" marR="0" lvl="6" indent="0" algn="r">
              <a:spcBef>
                <a:spcPts val="0"/>
              </a:spcBef>
              <a:buNone/>
              <a:defRPr sz="1600" b="0" i="0" u="none" strike="noStrike" cap="none">
                <a:solidFill>
                  <a:srgbClr val="888888"/>
                </a:solidFill>
              </a:defRPr>
            </a:lvl7pPr>
            <a:lvl8pPr marL="0" marR="0" lvl="7" indent="0" algn="r">
              <a:spcBef>
                <a:spcPts val="0"/>
              </a:spcBef>
              <a:buNone/>
              <a:defRPr sz="1600" b="0" i="0" u="none" strike="noStrike" cap="none">
                <a:solidFill>
                  <a:srgbClr val="888888"/>
                </a:solidFill>
              </a:defRPr>
            </a:lvl8pPr>
            <a:lvl9pPr marL="0" marR="0" lvl="8" indent="0" algn="r">
              <a:spcBef>
                <a:spcPts val="0"/>
              </a:spcBef>
              <a:buNone/>
              <a:defRPr sz="16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457200" y="139836"/>
            <a:ext cx="8229600" cy="857400"/>
          </a:xfrm>
          <a:prstGeom prst="rect">
            <a:avLst/>
          </a:prstGeom>
          <a:noFill/>
          <a:ln>
            <a:noFill/>
          </a:ln>
        </p:spPr>
        <p:txBody>
          <a:bodyPr spcFirstLastPara="1" wrap="square" lIns="91425" tIns="91425" rIns="91425" bIns="91425" anchor="ctr" anchorCtr="0">
            <a:normAutofit/>
          </a:bodyPr>
          <a:lstStyle>
            <a:lvl1pPr lvl="0" algn="l">
              <a:spcBef>
                <a:spcPts val="0"/>
              </a:spcBef>
              <a:spcAft>
                <a:spcPts val="0"/>
              </a:spcAft>
              <a:buClr>
                <a:srgbClr val="006993"/>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5" name="Google Shape;75;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rmAutofit/>
          </a:bodyPr>
          <a:lstStyle>
            <a:lvl1pPr marL="457200" lvl="0" indent="-342900" algn="l">
              <a:spcBef>
                <a:spcPts val="640"/>
              </a:spcBef>
              <a:spcAft>
                <a:spcPts val="0"/>
              </a:spcAft>
              <a:buClr>
                <a:srgbClr val="72CAC8"/>
              </a:buClr>
              <a:buSzPts val="1800"/>
              <a:buFont typeface="Arial"/>
              <a:buChar char="•"/>
              <a:defRPr/>
            </a:lvl1pPr>
            <a:lvl2pPr marL="914400" lvl="1" indent="-317500" algn="l">
              <a:spcBef>
                <a:spcPts val="1200"/>
              </a:spcBef>
              <a:spcAft>
                <a:spcPts val="0"/>
              </a:spcAft>
              <a:buClr>
                <a:srgbClr val="72CAC8"/>
              </a:buClr>
              <a:buSzPts val="1400"/>
              <a:buFont typeface="Arial"/>
              <a:buChar char="–"/>
              <a:defRPr/>
            </a:lvl2pPr>
            <a:lvl3pPr marL="1371600" lvl="2" indent="-317500" algn="l">
              <a:spcBef>
                <a:spcPts val="1200"/>
              </a:spcBef>
              <a:spcAft>
                <a:spcPts val="0"/>
              </a:spcAft>
              <a:buClr>
                <a:srgbClr val="72CAC8"/>
              </a:buClr>
              <a:buSzPts val="1400"/>
              <a:buFont typeface="Arial"/>
              <a:buChar char="•"/>
              <a:defRPr/>
            </a:lvl3pPr>
            <a:lvl4pPr marL="1828800" lvl="3" indent="-317500" algn="l">
              <a:spcBef>
                <a:spcPts val="1200"/>
              </a:spcBef>
              <a:spcAft>
                <a:spcPts val="0"/>
              </a:spcAft>
              <a:buClr>
                <a:srgbClr val="72CAC8"/>
              </a:buClr>
              <a:buSzPts val="1400"/>
              <a:buFont typeface="Arial"/>
              <a:buChar char="–"/>
              <a:defRPr/>
            </a:lvl4pPr>
            <a:lvl5pPr marL="2286000" lvl="4" indent="-317500" algn="l">
              <a:spcBef>
                <a:spcPts val="1200"/>
              </a:spcBef>
              <a:spcAft>
                <a:spcPts val="0"/>
              </a:spcAft>
              <a:buClr>
                <a:srgbClr val="72CAC8"/>
              </a:buClr>
              <a:buSzPts val="1400"/>
              <a:buFont typeface="Arial"/>
              <a:buChar char="»"/>
              <a:defRPr/>
            </a:lvl5pPr>
            <a:lvl6pPr marL="2743200" lvl="5" indent="-317500" algn="l">
              <a:spcBef>
                <a:spcPts val="1200"/>
              </a:spcBef>
              <a:spcAft>
                <a:spcPts val="0"/>
              </a:spcAft>
              <a:buClr>
                <a:schemeClr val="dk1"/>
              </a:buClr>
              <a:buSzPts val="1400"/>
              <a:buFont typeface="Arial"/>
              <a:buChar char="•"/>
              <a:defRPr/>
            </a:lvl6pPr>
            <a:lvl7pPr marL="3200400" lvl="6" indent="-317500" algn="l">
              <a:spcBef>
                <a:spcPts val="1200"/>
              </a:spcBef>
              <a:spcAft>
                <a:spcPts val="0"/>
              </a:spcAft>
              <a:buClr>
                <a:schemeClr val="dk1"/>
              </a:buClr>
              <a:buSzPts val="1400"/>
              <a:buFont typeface="Arial"/>
              <a:buChar char="•"/>
              <a:defRPr/>
            </a:lvl7pPr>
            <a:lvl8pPr marL="3657600" lvl="7" indent="-317500" algn="l">
              <a:spcBef>
                <a:spcPts val="1200"/>
              </a:spcBef>
              <a:spcAft>
                <a:spcPts val="0"/>
              </a:spcAft>
              <a:buClr>
                <a:schemeClr val="dk1"/>
              </a:buClr>
              <a:buSzPts val="1400"/>
              <a:buFont typeface="Arial"/>
              <a:buChar char="•"/>
              <a:defRPr/>
            </a:lvl8pPr>
            <a:lvl9pPr marL="4114800" lvl="8" indent="-317500" algn="l">
              <a:spcBef>
                <a:spcPts val="1200"/>
              </a:spcBef>
              <a:spcAft>
                <a:spcPts val="1200"/>
              </a:spcAft>
              <a:buClr>
                <a:schemeClr val="dk1"/>
              </a:buClr>
              <a:buSzPts val="1400"/>
              <a:buFont typeface="Arial"/>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3 1">
  <p:cSld name="TITLE_AND_BODY_3_1">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457200" y="205978"/>
            <a:ext cx="8229600" cy="857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8" name="Google Shape;78;p21"/>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9" name="Google Shape;79;p21"/>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3">
  <p:cSld name="TITLE_3">
    <p:spTree>
      <p:nvGrpSpPr>
        <p:cNvPr id="1" name="Shape 80"/>
        <p:cNvGrpSpPr/>
        <p:nvPr/>
      </p:nvGrpSpPr>
      <p:grpSpPr>
        <a:xfrm>
          <a:off x="0" y="0"/>
          <a:ext cx="0" cy="0"/>
          <a:chOff x="0" y="0"/>
          <a:chExt cx="0" cy="0"/>
        </a:xfrm>
      </p:grpSpPr>
      <p:sp>
        <p:nvSpPr>
          <p:cNvPr id="81" name="Google Shape;81;p2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2" name="Google Shape;82;p2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3" name="Google Shape;8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_1_1">
  <p:cSld name="BLANK_1_1">
    <p:spTree>
      <p:nvGrpSpPr>
        <p:cNvPr id="1" name="Shape 84"/>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1 1">
  <p:cSld name="OBJECT_3">
    <p:spTree>
      <p:nvGrpSpPr>
        <p:cNvPr id="1" name="Shape 85"/>
        <p:cNvGrpSpPr/>
        <p:nvPr/>
      </p:nvGrpSpPr>
      <p:grpSpPr>
        <a:xfrm>
          <a:off x="0" y="0"/>
          <a:ext cx="0" cy="0"/>
          <a:chOff x="0" y="0"/>
          <a:chExt cx="0" cy="0"/>
        </a:xfrm>
      </p:grpSpPr>
      <p:sp>
        <p:nvSpPr>
          <p:cNvPr id="86" name="Google Shape;86;p24"/>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87" name="Google Shape;87;p24"/>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88" name="Google Shape;88;p2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rmAutofit/>
          </a:bodyPr>
          <a:lstStyle>
            <a:lvl1pPr marL="0" marR="0" lvl="0" indent="0" algn="r">
              <a:spcBef>
                <a:spcPts val="0"/>
              </a:spcBef>
              <a:buNone/>
              <a:defRPr sz="1600" b="0" i="0" u="none" strike="noStrike" cap="none">
                <a:solidFill>
                  <a:srgbClr val="888888"/>
                </a:solidFill>
              </a:defRPr>
            </a:lvl1pPr>
            <a:lvl2pPr marL="0" marR="0" lvl="1" indent="0" algn="r">
              <a:spcBef>
                <a:spcPts val="0"/>
              </a:spcBef>
              <a:buNone/>
              <a:defRPr sz="1600" b="0" i="0" u="none" strike="noStrike" cap="none">
                <a:solidFill>
                  <a:srgbClr val="888888"/>
                </a:solidFill>
              </a:defRPr>
            </a:lvl2pPr>
            <a:lvl3pPr marL="0" marR="0" lvl="2" indent="0" algn="r">
              <a:spcBef>
                <a:spcPts val="0"/>
              </a:spcBef>
              <a:buNone/>
              <a:defRPr sz="1600" b="0" i="0" u="none" strike="noStrike" cap="none">
                <a:solidFill>
                  <a:srgbClr val="888888"/>
                </a:solidFill>
              </a:defRPr>
            </a:lvl3pPr>
            <a:lvl4pPr marL="0" marR="0" lvl="3" indent="0" algn="r">
              <a:spcBef>
                <a:spcPts val="0"/>
              </a:spcBef>
              <a:buNone/>
              <a:defRPr sz="1600" b="0" i="0" u="none" strike="noStrike" cap="none">
                <a:solidFill>
                  <a:srgbClr val="888888"/>
                </a:solidFill>
              </a:defRPr>
            </a:lvl4pPr>
            <a:lvl5pPr marL="0" marR="0" lvl="4" indent="0" algn="r">
              <a:spcBef>
                <a:spcPts val="0"/>
              </a:spcBef>
              <a:buNone/>
              <a:defRPr sz="1600" b="0" i="0" u="none" strike="noStrike" cap="none">
                <a:solidFill>
                  <a:srgbClr val="888888"/>
                </a:solidFill>
              </a:defRPr>
            </a:lvl5pPr>
            <a:lvl6pPr marL="0" marR="0" lvl="5" indent="0" algn="r">
              <a:spcBef>
                <a:spcPts val="0"/>
              </a:spcBef>
              <a:buNone/>
              <a:defRPr sz="1600" b="0" i="0" u="none" strike="noStrike" cap="none">
                <a:solidFill>
                  <a:srgbClr val="888888"/>
                </a:solidFill>
              </a:defRPr>
            </a:lvl6pPr>
            <a:lvl7pPr marL="0" marR="0" lvl="6" indent="0" algn="r">
              <a:spcBef>
                <a:spcPts val="0"/>
              </a:spcBef>
              <a:buNone/>
              <a:defRPr sz="1600" b="0" i="0" u="none" strike="noStrike" cap="none">
                <a:solidFill>
                  <a:srgbClr val="888888"/>
                </a:solidFill>
              </a:defRPr>
            </a:lvl7pPr>
            <a:lvl8pPr marL="0" marR="0" lvl="7" indent="0" algn="r">
              <a:spcBef>
                <a:spcPts val="0"/>
              </a:spcBef>
              <a:buNone/>
              <a:defRPr sz="1600" b="0" i="0" u="none" strike="noStrike" cap="none">
                <a:solidFill>
                  <a:srgbClr val="888888"/>
                </a:solidFill>
              </a:defRPr>
            </a:lvl8pPr>
            <a:lvl9pPr marL="0" marR="0" lvl="8" indent="0" algn="r">
              <a:spcBef>
                <a:spcPts val="0"/>
              </a:spcBef>
              <a:buNone/>
              <a:defRPr sz="16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2">
  <p:cSld name="OBJECT_2">
    <p:spTree>
      <p:nvGrpSpPr>
        <p:cNvPr id="1" name="Shape 89"/>
        <p:cNvGrpSpPr/>
        <p:nvPr/>
      </p:nvGrpSpPr>
      <p:grpSpPr>
        <a:xfrm>
          <a:off x="0" y="0"/>
          <a:ext cx="0" cy="0"/>
          <a:chOff x="0" y="0"/>
          <a:chExt cx="0" cy="0"/>
        </a:xfrm>
      </p:grpSpPr>
      <p:sp>
        <p:nvSpPr>
          <p:cNvPr id="90" name="Google Shape;90;p25"/>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91" name="Google Shape;91;p25"/>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SzPts val="1400"/>
              <a:buNone/>
              <a:defRPr sz="1600" b="0" i="0" u="none" strike="noStrike" cap="none">
                <a:solidFill>
                  <a:srgbClr val="888888"/>
                </a:solidFill>
              </a:defRPr>
            </a:lvl1pPr>
            <a:lvl2pPr marL="406400" marR="0" lvl="1" indent="0" algn="l">
              <a:spcBef>
                <a:spcPts val="0"/>
              </a:spcBef>
              <a:spcAft>
                <a:spcPts val="0"/>
              </a:spcAft>
              <a:buSzPts val="1400"/>
              <a:buNone/>
              <a:defRPr sz="1600" b="0" i="0" u="none" strike="noStrike" cap="none"/>
            </a:lvl2pPr>
            <a:lvl3pPr marL="812800" marR="0" lvl="2" indent="0" algn="l">
              <a:spcBef>
                <a:spcPts val="0"/>
              </a:spcBef>
              <a:spcAft>
                <a:spcPts val="0"/>
              </a:spcAft>
              <a:buSzPts val="1400"/>
              <a:buNone/>
              <a:defRPr sz="1600" b="0" i="0" u="none" strike="noStrike" cap="none"/>
            </a:lvl3pPr>
            <a:lvl4pPr marL="1231900" marR="0" lvl="3" indent="0" algn="l">
              <a:spcBef>
                <a:spcPts val="0"/>
              </a:spcBef>
              <a:spcAft>
                <a:spcPts val="0"/>
              </a:spcAft>
              <a:buSzPts val="1400"/>
              <a:buNone/>
              <a:defRPr sz="1600" b="0" i="0" u="none" strike="noStrike" cap="none"/>
            </a:lvl4pPr>
            <a:lvl5pPr marL="1638300" marR="0" lvl="4" indent="0" algn="l">
              <a:spcBef>
                <a:spcPts val="0"/>
              </a:spcBef>
              <a:spcAft>
                <a:spcPts val="0"/>
              </a:spcAft>
              <a:buSzPts val="1400"/>
              <a:buNone/>
              <a:defRPr sz="1600" b="0" i="0" u="none" strike="noStrike" cap="none"/>
            </a:lvl5pPr>
            <a:lvl6pPr marL="2044700" marR="0" lvl="5" indent="0" algn="l">
              <a:spcBef>
                <a:spcPts val="0"/>
              </a:spcBef>
              <a:spcAft>
                <a:spcPts val="0"/>
              </a:spcAft>
              <a:buSzPts val="1400"/>
              <a:buNone/>
              <a:defRPr sz="1600" b="0" i="0" u="none" strike="noStrike" cap="none"/>
            </a:lvl6pPr>
            <a:lvl7pPr marL="2451100" marR="0" lvl="6" indent="0" algn="l">
              <a:spcBef>
                <a:spcPts val="0"/>
              </a:spcBef>
              <a:spcAft>
                <a:spcPts val="0"/>
              </a:spcAft>
              <a:buSzPts val="1400"/>
              <a:buNone/>
              <a:defRPr sz="1600" b="0" i="0" u="none" strike="noStrike" cap="none"/>
            </a:lvl7pPr>
            <a:lvl8pPr marL="2857500" marR="0" lvl="7" indent="0" algn="l">
              <a:spcBef>
                <a:spcPts val="0"/>
              </a:spcBef>
              <a:spcAft>
                <a:spcPts val="0"/>
              </a:spcAft>
              <a:buSzPts val="1400"/>
              <a:buNone/>
              <a:defRPr sz="1600" b="0" i="0" u="none" strike="noStrike" cap="none"/>
            </a:lvl8pPr>
            <a:lvl9pPr marL="3276600" marR="0" lvl="8" indent="0" algn="l">
              <a:spcBef>
                <a:spcPts val="0"/>
              </a:spcBef>
              <a:spcAft>
                <a:spcPts val="0"/>
              </a:spcAft>
              <a:buSzPts val="1400"/>
              <a:buNone/>
              <a:defRPr sz="1600" b="0" i="0" u="none" strike="noStrike" cap="none"/>
            </a:lvl9pPr>
          </a:lstStyle>
          <a:p>
            <a:endParaRPr/>
          </a:p>
        </p:txBody>
      </p:sp>
      <p:sp>
        <p:nvSpPr>
          <p:cNvPr id="92" name="Google Shape;92;p25"/>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rmAutofit/>
          </a:bodyPr>
          <a:lstStyle>
            <a:lvl1pPr marL="0" marR="0" lvl="0" indent="0" algn="r">
              <a:spcBef>
                <a:spcPts val="0"/>
              </a:spcBef>
              <a:buNone/>
              <a:defRPr sz="1600" b="0" i="0" u="none" strike="noStrike" cap="none">
                <a:solidFill>
                  <a:srgbClr val="888888"/>
                </a:solidFill>
              </a:defRPr>
            </a:lvl1pPr>
            <a:lvl2pPr marL="0" marR="0" lvl="1" indent="0" algn="r">
              <a:spcBef>
                <a:spcPts val="0"/>
              </a:spcBef>
              <a:buNone/>
              <a:defRPr sz="1600" b="0" i="0" u="none" strike="noStrike" cap="none">
                <a:solidFill>
                  <a:srgbClr val="888888"/>
                </a:solidFill>
              </a:defRPr>
            </a:lvl2pPr>
            <a:lvl3pPr marL="0" marR="0" lvl="2" indent="0" algn="r">
              <a:spcBef>
                <a:spcPts val="0"/>
              </a:spcBef>
              <a:buNone/>
              <a:defRPr sz="1600" b="0" i="0" u="none" strike="noStrike" cap="none">
                <a:solidFill>
                  <a:srgbClr val="888888"/>
                </a:solidFill>
              </a:defRPr>
            </a:lvl3pPr>
            <a:lvl4pPr marL="0" marR="0" lvl="3" indent="0" algn="r">
              <a:spcBef>
                <a:spcPts val="0"/>
              </a:spcBef>
              <a:buNone/>
              <a:defRPr sz="1600" b="0" i="0" u="none" strike="noStrike" cap="none">
                <a:solidFill>
                  <a:srgbClr val="888888"/>
                </a:solidFill>
              </a:defRPr>
            </a:lvl4pPr>
            <a:lvl5pPr marL="0" marR="0" lvl="4" indent="0" algn="r">
              <a:spcBef>
                <a:spcPts val="0"/>
              </a:spcBef>
              <a:buNone/>
              <a:defRPr sz="1600" b="0" i="0" u="none" strike="noStrike" cap="none">
                <a:solidFill>
                  <a:srgbClr val="888888"/>
                </a:solidFill>
              </a:defRPr>
            </a:lvl5pPr>
            <a:lvl6pPr marL="0" marR="0" lvl="5" indent="0" algn="r">
              <a:spcBef>
                <a:spcPts val="0"/>
              </a:spcBef>
              <a:buNone/>
              <a:defRPr sz="1600" b="0" i="0" u="none" strike="noStrike" cap="none">
                <a:solidFill>
                  <a:srgbClr val="888888"/>
                </a:solidFill>
              </a:defRPr>
            </a:lvl6pPr>
            <a:lvl7pPr marL="0" marR="0" lvl="6" indent="0" algn="r">
              <a:spcBef>
                <a:spcPts val="0"/>
              </a:spcBef>
              <a:buNone/>
              <a:defRPr sz="1600" b="0" i="0" u="none" strike="noStrike" cap="none">
                <a:solidFill>
                  <a:srgbClr val="888888"/>
                </a:solidFill>
              </a:defRPr>
            </a:lvl7pPr>
            <a:lvl8pPr marL="0" marR="0" lvl="7" indent="0" algn="r">
              <a:spcBef>
                <a:spcPts val="0"/>
              </a:spcBef>
              <a:buNone/>
              <a:defRPr sz="1600" b="0" i="0" u="none" strike="noStrike" cap="none">
                <a:solidFill>
                  <a:srgbClr val="888888"/>
                </a:solidFill>
              </a:defRPr>
            </a:lvl8pPr>
            <a:lvl9pPr marL="0" marR="0" lvl="8" indent="0" algn="r">
              <a:spcBef>
                <a:spcPts val="0"/>
              </a:spcBef>
              <a:buNone/>
              <a:defRPr sz="16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4_Title &amp; Body_1 Col">
  <p:cSld name="CUSTOM_7_1_1_1_1_1_1_1_1_1_1_1_1_1_1_1">
    <p:bg>
      <p:bgPr>
        <a:solidFill>
          <a:srgbClr val="FFFFFF"/>
        </a:solidFill>
        <a:effectLst/>
      </p:bgPr>
    </p:bg>
    <p:spTree>
      <p:nvGrpSpPr>
        <p:cNvPr id="1" name="Shape 93"/>
        <p:cNvGrpSpPr/>
        <p:nvPr/>
      </p:nvGrpSpPr>
      <p:grpSpPr>
        <a:xfrm>
          <a:off x="0" y="0"/>
          <a:ext cx="0" cy="0"/>
          <a:chOff x="0" y="0"/>
          <a:chExt cx="0" cy="0"/>
        </a:xfrm>
      </p:grpSpPr>
      <p:pic>
        <p:nvPicPr>
          <p:cNvPr id="94" name="Google Shape;94;p26"/>
          <p:cNvPicPr preferRelativeResize="0"/>
          <p:nvPr/>
        </p:nvPicPr>
        <p:blipFill rotWithShape="1">
          <a:blip r:embed="rId2">
            <a:alphaModFix/>
          </a:blip>
          <a:srcRect/>
          <a:stretch/>
        </p:blipFill>
        <p:spPr>
          <a:xfrm>
            <a:off x="8027650" y="4862779"/>
            <a:ext cx="659356" cy="115363"/>
          </a:xfrm>
          <a:prstGeom prst="rect">
            <a:avLst/>
          </a:prstGeom>
          <a:noFill/>
          <a:ln>
            <a:noFill/>
          </a:ln>
        </p:spPr>
      </p:pic>
      <p:sp>
        <p:nvSpPr>
          <p:cNvPr id="95" name="Google Shape;95;p26"/>
          <p:cNvSpPr txBox="1">
            <a:spLocks noGrp="1"/>
          </p:cNvSpPr>
          <p:nvPr>
            <p:ph type="title"/>
          </p:nvPr>
        </p:nvSpPr>
        <p:spPr>
          <a:xfrm>
            <a:off x="457200" y="457200"/>
            <a:ext cx="8229900" cy="368100"/>
          </a:xfrm>
          <a:prstGeom prst="rect">
            <a:avLst/>
          </a:prstGeom>
          <a:noFill/>
          <a:ln>
            <a:noFill/>
          </a:ln>
        </p:spPr>
        <p:txBody>
          <a:bodyPr spcFirstLastPara="1" wrap="square" lIns="0" tIns="0" rIns="91425" bIns="0" anchor="t" anchorCtr="0">
            <a:noAutofit/>
          </a:bodyPr>
          <a:lstStyle>
            <a:lvl1pPr lvl="0" algn="l">
              <a:lnSpc>
                <a:spcPct val="115000"/>
              </a:lnSpc>
              <a:spcBef>
                <a:spcPts val="0"/>
              </a:spcBef>
              <a:spcAft>
                <a:spcPts val="0"/>
              </a:spcAft>
              <a:buSzPts val="2000"/>
              <a:buNone/>
              <a:defRPr sz="2000"/>
            </a:lvl1pPr>
            <a:lvl2pPr lvl="1" algn="l">
              <a:lnSpc>
                <a:spcPct val="115000"/>
              </a:lnSpc>
              <a:spcBef>
                <a:spcPts val="0"/>
              </a:spcBef>
              <a:spcAft>
                <a:spcPts val="0"/>
              </a:spcAft>
              <a:buSzPts val="2000"/>
              <a:buNone/>
              <a:defRPr sz="2000">
                <a:latin typeface="Google Sans"/>
                <a:ea typeface="Google Sans"/>
                <a:cs typeface="Google Sans"/>
                <a:sym typeface="Google Sans"/>
              </a:defRPr>
            </a:lvl2pPr>
            <a:lvl3pPr lvl="2" algn="l">
              <a:lnSpc>
                <a:spcPct val="115000"/>
              </a:lnSpc>
              <a:spcBef>
                <a:spcPts val="0"/>
              </a:spcBef>
              <a:spcAft>
                <a:spcPts val="0"/>
              </a:spcAft>
              <a:buSzPts val="2000"/>
              <a:buNone/>
              <a:defRPr sz="2000">
                <a:latin typeface="Google Sans"/>
                <a:ea typeface="Google Sans"/>
                <a:cs typeface="Google Sans"/>
                <a:sym typeface="Google Sans"/>
              </a:defRPr>
            </a:lvl3pPr>
            <a:lvl4pPr lvl="3" algn="l">
              <a:lnSpc>
                <a:spcPct val="115000"/>
              </a:lnSpc>
              <a:spcBef>
                <a:spcPts val="0"/>
              </a:spcBef>
              <a:spcAft>
                <a:spcPts val="0"/>
              </a:spcAft>
              <a:buSzPts val="2000"/>
              <a:buNone/>
              <a:defRPr sz="2000">
                <a:latin typeface="Google Sans"/>
                <a:ea typeface="Google Sans"/>
                <a:cs typeface="Google Sans"/>
                <a:sym typeface="Google Sans"/>
              </a:defRPr>
            </a:lvl4pPr>
            <a:lvl5pPr lvl="4" algn="l">
              <a:lnSpc>
                <a:spcPct val="115000"/>
              </a:lnSpc>
              <a:spcBef>
                <a:spcPts val="0"/>
              </a:spcBef>
              <a:spcAft>
                <a:spcPts val="0"/>
              </a:spcAft>
              <a:buSzPts val="2000"/>
              <a:buNone/>
              <a:defRPr sz="2000">
                <a:latin typeface="Google Sans"/>
                <a:ea typeface="Google Sans"/>
                <a:cs typeface="Google Sans"/>
                <a:sym typeface="Google Sans"/>
              </a:defRPr>
            </a:lvl5pPr>
            <a:lvl6pPr lvl="5" algn="l">
              <a:lnSpc>
                <a:spcPct val="115000"/>
              </a:lnSpc>
              <a:spcBef>
                <a:spcPts val="0"/>
              </a:spcBef>
              <a:spcAft>
                <a:spcPts val="0"/>
              </a:spcAft>
              <a:buSzPts val="2000"/>
              <a:buNone/>
              <a:defRPr sz="2000">
                <a:latin typeface="Google Sans"/>
                <a:ea typeface="Google Sans"/>
                <a:cs typeface="Google Sans"/>
                <a:sym typeface="Google Sans"/>
              </a:defRPr>
            </a:lvl6pPr>
            <a:lvl7pPr lvl="6" algn="l">
              <a:lnSpc>
                <a:spcPct val="115000"/>
              </a:lnSpc>
              <a:spcBef>
                <a:spcPts val="0"/>
              </a:spcBef>
              <a:spcAft>
                <a:spcPts val="0"/>
              </a:spcAft>
              <a:buSzPts val="2000"/>
              <a:buNone/>
              <a:defRPr sz="2000">
                <a:latin typeface="Google Sans"/>
                <a:ea typeface="Google Sans"/>
                <a:cs typeface="Google Sans"/>
                <a:sym typeface="Google Sans"/>
              </a:defRPr>
            </a:lvl7pPr>
            <a:lvl8pPr lvl="7" algn="l">
              <a:lnSpc>
                <a:spcPct val="115000"/>
              </a:lnSpc>
              <a:spcBef>
                <a:spcPts val="0"/>
              </a:spcBef>
              <a:spcAft>
                <a:spcPts val="0"/>
              </a:spcAft>
              <a:buSzPts val="2000"/>
              <a:buNone/>
              <a:defRPr sz="2000">
                <a:latin typeface="Google Sans"/>
                <a:ea typeface="Google Sans"/>
                <a:cs typeface="Google Sans"/>
                <a:sym typeface="Google Sans"/>
              </a:defRPr>
            </a:lvl8pPr>
            <a:lvl9pPr lvl="8" algn="l">
              <a:lnSpc>
                <a:spcPct val="115000"/>
              </a:lnSpc>
              <a:spcBef>
                <a:spcPts val="0"/>
              </a:spcBef>
              <a:spcAft>
                <a:spcPts val="0"/>
              </a:spcAft>
              <a:buSzPts val="2000"/>
              <a:buNone/>
              <a:defRPr sz="2000">
                <a:latin typeface="Google Sans"/>
                <a:ea typeface="Google Sans"/>
                <a:cs typeface="Google Sans"/>
                <a:sym typeface="Google Sans"/>
              </a:defRPr>
            </a:lvl9pPr>
          </a:lstStyle>
          <a:p>
            <a:endParaRPr/>
          </a:p>
        </p:txBody>
      </p:sp>
      <p:cxnSp>
        <p:nvCxnSpPr>
          <p:cNvPr id="96" name="Google Shape;96;p26"/>
          <p:cNvCxnSpPr/>
          <p:nvPr/>
        </p:nvCxnSpPr>
        <p:spPr>
          <a:xfrm>
            <a:off x="7966912" y="4847717"/>
            <a:ext cx="0" cy="145500"/>
          </a:xfrm>
          <a:prstGeom prst="straightConnector1">
            <a:avLst/>
          </a:prstGeom>
          <a:noFill/>
          <a:ln w="9525" cap="flat" cmpd="sng">
            <a:solidFill>
              <a:srgbClr val="BDC1C6"/>
            </a:solidFill>
            <a:prstDash val="solid"/>
            <a:round/>
            <a:headEnd type="none" w="med" len="med"/>
            <a:tailEnd type="none" w="med" len="med"/>
          </a:ln>
        </p:spPr>
      </p:cxnSp>
      <p:pic>
        <p:nvPicPr>
          <p:cNvPr id="97" name="Google Shape;97;p26"/>
          <p:cNvPicPr preferRelativeResize="0"/>
          <p:nvPr/>
        </p:nvPicPr>
        <p:blipFill>
          <a:blip r:embed="rId3">
            <a:alphaModFix/>
          </a:blip>
          <a:stretch>
            <a:fillRect/>
          </a:stretch>
        </p:blipFill>
        <p:spPr>
          <a:xfrm>
            <a:off x="7269480" y="4872213"/>
            <a:ext cx="621793" cy="9326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18">
          <p15:clr>
            <a:srgbClr val="E46962"/>
          </p15:clr>
        </p15:guide>
        <p15:guide id="2" orient="horz" pos="3063">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p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4" name="Google Shape;104;p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5" name="Google Shape;10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8" name="Google Shape;10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9"/>
        <p:cNvGrpSpPr/>
        <p:nvPr/>
      </p:nvGrpSpPr>
      <p:grpSpPr>
        <a:xfrm>
          <a:off x="0" y="0"/>
          <a:ext cx="0" cy="0"/>
          <a:chOff x="0" y="0"/>
          <a:chExt cx="0" cy="0"/>
        </a:xfrm>
      </p:grpSpPr>
      <p:sp>
        <p:nvSpPr>
          <p:cNvPr id="110" name="Google Shape;11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1" name="Google Shape;111;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2" name="Google Shape;11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3"/>
        <p:cNvGrpSpPr/>
        <p:nvPr/>
      </p:nvGrpSpPr>
      <p:grpSpPr>
        <a:xfrm>
          <a:off x="0" y="0"/>
          <a:ext cx="0" cy="0"/>
          <a:chOff x="0" y="0"/>
          <a:chExt cx="0" cy="0"/>
        </a:xfrm>
      </p:grpSpPr>
      <p:sp>
        <p:nvSpPr>
          <p:cNvPr id="114" name="Google Shape;114;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3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6" name="Google Shape;116;p3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7" name="Google Shape;11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0" name="Google Shape;12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1"/>
        <p:cNvGrpSpPr/>
        <p:nvPr/>
      </p:nvGrpSpPr>
      <p:grpSpPr>
        <a:xfrm>
          <a:off x="0" y="0"/>
          <a:ext cx="0" cy="0"/>
          <a:chOff x="0" y="0"/>
          <a:chExt cx="0" cy="0"/>
        </a:xfrm>
      </p:grpSpPr>
      <p:sp>
        <p:nvSpPr>
          <p:cNvPr id="122" name="Google Shape;122;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3" name="Google Shape;123;p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4" name="Google Shape;12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5"/>
        <p:cNvGrpSpPr/>
        <p:nvPr/>
      </p:nvGrpSpPr>
      <p:grpSpPr>
        <a:xfrm>
          <a:off x="0" y="0"/>
          <a:ext cx="0" cy="0"/>
          <a:chOff x="0" y="0"/>
          <a:chExt cx="0" cy="0"/>
        </a:xfrm>
      </p:grpSpPr>
      <p:sp>
        <p:nvSpPr>
          <p:cNvPr id="126" name="Google Shape;126;p3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7" name="Google Shape;12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8"/>
        <p:cNvGrpSpPr/>
        <p:nvPr/>
      </p:nvGrpSpPr>
      <p:grpSpPr>
        <a:xfrm>
          <a:off x="0" y="0"/>
          <a:ext cx="0" cy="0"/>
          <a:chOff x="0" y="0"/>
          <a:chExt cx="0" cy="0"/>
        </a:xfrm>
      </p:grpSpPr>
      <p:sp>
        <p:nvSpPr>
          <p:cNvPr id="129" name="Google Shape;129;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1" name="Google Shape;131;p3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2" name="Google Shape;132;p3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3" name="Google Shape;13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
        <p:cNvGrpSpPr/>
        <p:nvPr/>
      </p:nvGrpSpPr>
      <p:grpSpPr>
        <a:xfrm>
          <a:off x="0" y="0"/>
          <a:ext cx="0" cy="0"/>
          <a:chOff x="0" y="0"/>
          <a:chExt cx="0" cy="0"/>
        </a:xfrm>
      </p:grpSpPr>
      <p:sp>
        <p:nvSpPr>
          <p:cNvPr id="135" name="Google Shape;135;p3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6" name="Google Shape;136;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7"/>
        <p:cNvGrpSpPr/>
        <p:nvPr/>
      </p:nvGrpSpPr>
      <p:grpSpPr>
        <a:xfrm>
          <a:off x="0" y="0"/>
          <a:ext cx="0" cy="0"/>
          <a:chOff x="0" y="0"/>
          <a:chExt cx="0" cy="0"/>
        </a:xfrm>
      </p:grpSpPr>
      <p:sp>
        <p:nvSpPr>
          <p:cNvPr id="138" name="Google Shape;138;p3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9" name="Google Shape;139;p3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40" name="Google Shape;14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
        <p:nvSpPr>
          <p:cNvPr id="142" name="Google Shape;14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1 1">
  <p:cSld name="BLANK_2">
    <p:spTree>
      <p:nvGrpSpPr>
        <p:cNvPr id="1" name="Shape 143"/>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eighted Right">
  <p:cSld name="Weighted Right">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685800" y="581738"/>
            <a:ext cx="2290500" cy="9600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dk1"/>
              </a:buClr>
              <a:buSzPts val="2600"/>
              <a:buFont typeface="Montserrat Medium"/>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6" name="Google Shape;146;p40"/>
          <p:cNvSpPr txBox="1">
            <a:spLocks noGrp="1"/>
          </p:cNvSpPr>
          <p:nvPr>
            <p:ph type="body" idx="1"/>
          </p:nvPr>
        </p:nvSpPr>
        <p:spPr>
          <a:xfrm>
            <a:off x="685800" y="1673352"/>
            <a:ext cx="2290500" cy="2955900"/>
          </a:xfrm>
          <a:prstGeom prst="rect">
            <a:avLst/>
          </a:prstGeom>
          <a:noFill/>
          <a:ln>
            <a:noFill/>
          </a:ln>
        </p:spPr>
        <p:txBody>
          <a:bodyPr spcFirstLastPara="1" wrap="square" lIns="0" tIns="0" rIns="0" bIns="0" anchor="t" anchorCtr="0">
            <a:noAutofit/>
          </a:bodyPr>
          <a:lstStyle>
            <a:lvl1pPr marL="457200" lvl="0" indent="-279400" algn="l">
              <a:lnSpc>
                <a:spcPct val="110000"/>
              </a:lnSpc>
              <a:spcBef>
                <a:spcPts val="500"/>
              </a:spcBef>
              <a:spcAft>
                <a:spcPts val="0"/>
              </a:spcAft>
              <a:buClr>
                <a:schemeClr val="dk2"/>
              </a:buClr>
              <a:buSzPts val="800"/>
              <a:buChar char="●"/>
              <a:defRPr/>
            </a:lvl1pPr>
            <a:lvl2pPr marL="914400" lvl="1" indent="-317500" algn="l">
              <a:lnSpc>
                <a:spcPct val="110000"/>
              </a:lnSpc>
              <a:spcBef>
                <a:spcPts val="700"/>
              </a:spcBef>
              <a:spcAft>
                <a:spcPts val="0"/>
              </a:spcAft>
              <a:buSzPts val="1400"/>
              <a:buChar char="○"/>
              <a:defRPr/>
            </a:lvl2pPr>
            <a:lvl3pPr marL="1371600" lvl="2" indent="-317500" algn="l">
              <a:lnSpc>
                <a:spcPct val="110000"/>
              </a:lnSpc>
              <a:spcBef>
                <a:spcPts val="500"/>
              </a:spcBef>
              <a:spcAft>
                <a:spcPts val="0"/>
              </a:spcAft>
              <a:buClr>
                <a:schemeClr val="dk2"/>
              </a:buClr>
              <a:buSzPts val="1400"/>
              <a:buChar char="■"/>
              <a:defRPr/>
            </a:lvl3pPr>
            <a:lvl4pPr marL="1828800" lvl="3" indent="-317500" algn="l">
              <a:lnSpc>
                <a:spcPct val="110000"/>
              </a:lnSpc>
              <a:spcBef>
                <a:spcPts val="500"/>
              </a:spcBef>
              <a:spcAft>
                <a:spcPts val="0"/>
              </a:spcAft>
              <a:buClr>
                <a:schemeClr val="accent3"/>
              </a:buClr>
              <a:buSzPts val="1400"/>
              <a:buChar char="●"/>
              <a:defRPr/>
            </a:lvl4pPr>
            <a:lvl5pPr marL="2286000" lvl="4" indent="-317500" algn="l">
              <a:lnSpc>
                <a:spcPct val="110000"/>
              </a:lnSpc>
              <a:spcBef>
                <a:spcPts val="700"/>
              </a:spcBef>
              <a:spcAft>
                <a:spcPts val="0"/>
              </a:spcAft>
              <a:buClr>
                <a:schemeClr val="dk2"/>
              </a:buClr>
              <a:buSzPts val="1400"/>
              <a:buChar char="○"/>
              <a:defRPr/>
            </a:lvl5pPr>
            <a:lvl6pPr marL="2743200" lvl="5" indent="-317500" algn="l">
              <a:lnSpc>
                <a:spcPct val="110000"/>
              </a:lnSpc>
              <a:spcBef>
                <a:spcPts val="700"/>
              </a:spcBef>
              <a:spcAft>
                <a:spcPts val="0"/>
              </a:spcAft>
              <a:buClr>
                <a:schemeClr val="accent5"/>
              </a:buClr>
              <a:buSzPts val="1400"/>
              <a:buChar char="■"/>
              <a:defRPr/>
            </a:lvl6pPr>
            <a:lvl7pPr marL="3200400" lvl="6" indent="-317500" algn="l">
              <a:lnSpc>
                <a:spcPct val="110000"/>
              </a:lnSpc>
              <a:spcBef>
                <a:spcPts val="500"/>
              </a:spcBef>
              <a:spcAft>
                <a:spcPts val="0"/>
              </a:spcAft>
              <a:buClr>
                <a:schemeClr val="lt2"/>
              </a:buClr>
              <a:buSzPts val="1400"/>
              <a:buChar char="●"/>
              <a:defRPr/>
            </a:lvl7pPr>
            <a:lvl8pPr marL="3657600" lvl="7" indent="-317500" algn="l">
              <a:lnSpc>
                <a:spcPct val="90000"/>
              </a:lnSpc>
              <a:spcBef>
                <a:spcPts val="500"/>
              </a:spcBef>
              <a:spcAft>
                <a:spcPts val="0"/>
              </a:spcAft>
              <a:buClr>
                <a:schemeClr val="accent3"/>
              </a:buClr>
              <a:buSzPts val="1400"/>
              <a:buChar char="○"/>
              <a:defRPr/>
            </a:lvl8pPr>
            <a:lvl9pPr marL="4114800" lvl="8" indent="-317500" algn="l">
              <a:lnSpc>
                <a:spcPct val="90000"/>
              </a:lnSpc>
              <a:spcBef>
                <a:spcPts val="500"/>
              </a:spcBef>
              <a:spcAft>
                <a:spcPts val="500"/>
              </a:spcAft>
              <a:buClr>
                <a:schemeClr val="dk2"/>
              </a:buClr>
              <a:buSzPts val="1400"/>
              <a:buChar char="■"/>
              <a:defRPr/>
            </a:lvl9pPr>
          </a:lstStyle>
          <a:p>
            <a:endParaRPr/>
          </a:p>
        </p:txBody>
      </p:sp>
      <p:sp>
        <p:nvSpPr>
          <p:cNvPr id="147" name="Google Shape;147;p40"/>
          <p:cNvSpPr txBox="1">
            <a:spLocks noGrp="1"/>
          </p:cNvSpPr>
          <p:nvPr>
            <p:ph type="body" idx="2"/>
          </p:nvPr>
        </p:nvSpPr>
        <p:spPr>
          <a:xfrm>
            <a:off x="3429000" y="581738"/>
            <a:ext cx="5033700" cy="4054200"/>
          </a:xfrm>
          <a:prstGeom prst="rect">
            <a:avLst/>
          </a:prstGeom>
          <a:noFill/>
          <a:ln>
            <a:noFill/>
          </a:ln>
        </p:spPr>
        <p:txBody>
          <a:bodyPr spcFirstLastPara="1" wrap="square" lIns="0" tIns="0" rIns="0" bIns="0" anchor="t" anchorCtr="0">
            <a:noAutofit/>
          </a:bodyPr>
          <a:lstStyle>
            <a:lvl1pPr marL="457200" lvl="0" indent="-279400" algn="l">
              <a:lnSpc>
                <a:spcPct val="110000"/>
              </a:lnSpc>
              <a:spcBef>
                <a:spcPts val="500"/>
              </a:spcBef>
              <a:spcAft>
                <a:spcPts val="0"/>
              </a:spcAft>
              <a:buClr>
                <a:schemeClr val="dk2"/>
              </a:buClr>
              <a:buSzPts val="800"/>
              <a:buChar char="●"/>
              <a:defRPr/>
            </a:lvl1pPr>
            <a:lvl2pPr marL="914400" lvl="1" indent="-279400" algn="l">
              <a:lnSpc>
                <a:spcPct val="110000"/>
              </a:lnSpc>
              <a:spcBef>
                <a:spcPts val="700"/>
              </a:spcBef>
              <a:spcAft>
                <a:spcPts val="0"/>
              </a:spcAft>
              <a:buSzPts val="800"/>
              <a:buChar char="○"/>
              <a:defRPr/>
            </a:lvl2pPr>
            <a:lvl3pPr marL="1371600" lvl="2" indent="-273050" algn="l">
              <a:lnSpc>
                <a:spcPct val="110000"/>
              </a:lnSpc>
              <a:spcBef>
                <a:spcPts val="500"/>
              </a:spcBef>
              <a:spcAft>
                <a:spcPts val="0"/>
              </a:spcAft>
              <a:buClr>
                <a:schemeClr val="dk2"/>
              </a:buClr>
              <a:buSzPts val="700"/>
              <a:buChar char="■"/>
              <a:defRPr/>
            </a:lvl3pPr>
            <a:lvl4pPr marL="1828800" lvl="3" indent="-298450" algn="l">
              <a:lnSpc>
                <a:spcPct val="110000"/>
              </a:lnSpc>
              <a:spcBef>
                <a:spcPts val="500"/>
              </a:spcBef>
              <a:spcAft>
                <a:spcPts val="0"/>
              </a:spcAft>
              <a:buClr>
                <a:schemeClr val="accent3"/>
              </a:buClr>
              <a:buSzPts val="1100"/>
              <a:buChar char="●"/>
              <a:defRPr/>
            </a:lvl4pPr>
            <a:lvl5pPr marL="2286000" lvl="4" indent="-285750" algn="l">
              <a:lnSpc>
                <a:spcPct val="110000"/>
              </a:lnSpc>
              <a:spcBef>
                <a:spcPts val="700"/>
              </a:spcBef>
              <a:spcAft>
                <a:spcPts val="0"/>
              </a:spcAft>
              <a:buClr>
                <a:schemeClr val="dk2"/>
              </a:buClr>
              <a:buSzPts val="900"/>
              <a:buChar char="○"/>
              <a:defRPr/>
            </a:lvl5pPr>
            <a:lvl6pPr marL="2743200" lvl="5" indent="-317500" algn="l">
              <a:lnSpc>
                <a:spcPct val="110000"/>
              </a:lnSpc>
              <a:spcBef>
                <a:spcPts val="700"/>
              </a:spcBef>
              <a:spcAft>
                <a:spcPts val="0"/>
              </a:spcAft>
              <a:buClr>
                <a:schemeClr val="accent5"/>
              </a:buClr>
              <a:buSzPts val="1400"/>
              <a:buChar char="■"/>
              <a:defRPr/>
            </a:lvl6pPr>
            <a:lvl7pPr marL="3200400" lvl="6" indent="-317500" algn="l">
              <a:lnSpc>
                <a:spcPct val="110000"/>
              </a:lnSpc>
              <a:spcBef>
                <a:spcPts val="500"/>
              </a:spcBef>
              <a:spcAft>
                <a:spcPts val="0"/>
              </a:spcAft>
              <a:buClr>
                <a:schemeClr val="lt2"/>
              </a:buClr>
              <a:buSzPts val="1400"/>
              <a:buChar char="●"/>
              <a:defRPr/>
            </a:lvl7pPr>
            <a:lvl8pPr marL="3657600" lvl="7" indent="-317500" algn="l">
              <a:lnSpc>
                <a:spcPct val="90000"/>
              </a:lnSpc>
              <a:spcBef>
                <a:spcPts val="500"/>
              </a:spcBef>
              <a:spcAft>
                <a:spcPts val="0"/>
              </a:spcAft>
              <a:buClr>
                <a:schemeClr val="accent3"/>
              </a:buClr>
              <a:buSzPts val="1400"/>
              <a:buChar char="○"/>
              <a:defRPr/>
            </a:lvl8pPr>
            <a:lvl9pPr marL="4114800" lvl="8" indent="-317500" algn="l">
              <a:lnSpc>
                <a:spcPct val="90000"/>
              </a:lnSpc>
              <a:spcBef>
                <a:spcPts val="500"/>
              </a:spcBef>
              <a:spcAft>
                <a:spcPts val="500"/>
              </a:spcAft>
              <a:buClr>
                <a:schemeClr val="dk2"/>
              </a:buClr>
              <a:buSzPts val="1400"/>
              <a:buChar char="■"/>
              <a:defRPr/>
            </a:lvl9pPr>
          </a:lstStyle>
          <a:p>
            <a:endParaRPr/>
          </a:p>
        </p:txBody>
      </p:sp>
      <p:sp>
        <p:nvSpPr>
          <p:cNvPr id="148" name="Google Shape;148;p40"/>
          <p:cNvSpPr txBox="1">
            <a:spLocks noGrp="1"/>
          </p:cNvSpPr>
          <p:nvPr>
            <p:ph type="ftr" idx="11"/>
          </p:nvPr>
        </p:nvSpPr>
        <p:spPr>
          <a:xfrm>
            <a:off x="685800" y="4774338"/>
            <a:ext cx="5033100" cy="83100"/>
          </a:xfrm>
          <a:prstGeom prst="rect">
            <a:avLst/>
          </a:prstGeom>
          <a:noFill/>
          <a:ln>
            <a:noFill/>
          </a:ln>
        </p:spPr>
        <p:txBody>
          <a:bodyPr spcFirstLastPara="1" wrap="square" lIns="0" tIns="0" rIns="0" bIns="0" anchor="t" anchorCtr="0">
            <a:spAutoFit/>
          </a:bodyPr>
          <a:lstStyle>
            <a:lvl1pPr lvl="0" algn="l">
              <a:lnSpc>
                <a:spcPct val="110000"/>
              </a:lnSpc>
              <a:spcBef>
                <a:spcPts val="0"/>
              </a:spcBef>
              <a:spcAft>
                <a:spcPts val="0"/>
              </a:spcAft>
              <a:buClr>
                <a:schemeClr val="dk2"/>
              </a:buClr>
              <a:buSzPts val="500"/>
              <a:buFont typeface="Montserrat"/>
              <a:buChar char="●"/>
              <a:defRPr sz="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40"/>
          <p:cNvSpPr txBox="1"/>
          <p:nvPr/>
        </p:nvSpPr>
        <p:spPr>
          <a:xfrm>
            <a:off x="8092439" y="4774338"/>
            <a:ext cx="366000" cy="137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 sz="600">
                <a:solidFill>
                  <a:schemeClr val="dk2"/>
                </a:solidFill>
                <a:latin typeface="Montserrat"/>
                <a:ea typeface="Montserrat"/>
                <a:cs typeface="Montserrat"/>
                <a:sym typeface="Montserrat"/>
              </a:rPr>
              <a:t>‹#›</a:t>
            </a:fld>
            <a:endParaRPr sz="900">
              <a:solidFill>
                <a:schemeClr val="dk2"/>
              </a:solidFill>
              <a:latin typeface="Montserrat"/>
              <a:ea typeface="Montserrat"/>
              <a:cs typeface="Montserrat"/>
              <a:sym typeface="Montserra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4"/>
        <p:cNvGrpSpPr/>
        <p:nvPr/>
      </p:nvGrpSpPr>
      <p:grpSpPr>
        <a:xfrm>
          <a:off x="0" y="0"/>
          <a:ext cx="0" cy="0"/>
          <a:chOff x="0" y="0"/>
          <a:chExt cx="0" cy="0"/>
        </a:xfrm>
      </p:grpSpPr>
      <p:sp>
        <p:nvSpPr>
          <p:cNvPr id="155" name="Google Shape;155;p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6" name="Google Shape;156;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7" name="Google Shape;15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8"/>
        <p:cNvGrpSpPr/>
        <p:nvPr/>
      </p:nvGrpSpPr>
      <p:grpSpPr>
        <a:xfrm>
          <a:off x="0" y="0"/>
          <a:ext cx="0" cy="0"/>
          <a:chOff x="0" y="0"/>
          <a:chExt cx="0" cy="0"/>
        </a:xfrm>
      </p:grpSpPr>
      <p:sp>
        <p:nvSpPr>
          <p:cNvPr id="159" name="Google Shape;159;p4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0" name="Google Shape;16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1"/>
        <p:cNvGrpSpPr/>
        <p:nvPr/>
      </p:nvGrpSpPr>
      <p:grpSpPr>
        <a:xfrm>
          <a:off x="0" y="0"/>
          <a:ext cx="0" cy="0"/>
          <a:chOff x="0" y="0"/>
          <a:chExt cx="0" cy="0"/>
        </a:xfrm>
      </p:grpSpPr>
      <p:sp>
        <p:nvSpPr>
          <p:cNvPr id="162" name="Google Shape;162;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3" name="Google Shape;163;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64" name="Google Shape;164;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5"/>
        <p:cNvGrpSpPr/>
        <p:nvPr/>
      </p:nvGrpSpPr>
      <p:grpSpPr>
        <a:xfrm>
          <a:off x="0" y="0"/>
          <a:ext cx="0" cy="0"/>
          <a:chOff x="0" y="0"/>
          <a:chExt cx="0" cy="0"/>
        </a:xfrm>
      </p:grpSpPr>
      <p:sp>
        <p:nvSpPr>
          <p:cNvPr id="166" name="Google Shape;166;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7" name="Google Shape;167;p4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8" name="Google Shape;168;p4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9" name="Google Shape;16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sp>
        <p:nvSpPr>
          <p:cNvPr id="171" name="Google Shape;171;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2" name="Google Shape;17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sp>
        <p:nvSpPr>
          <p:cNvPr id="174" name="Google Shape;174;p4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75" name="Google Shape;175;p4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6" name="Google Shape;176;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7"/>
        <p:cNvGrpSpPr/>
        <p:nvPr/>
      </p:nvGrpSpPr>
      <p:grpSpPr>
        <a:xfrm>
          <a:off x="0" y="0"/>
          <a:ext cx="0" cy="0"/>
          <a:chOff x="0" y="0"/>
          <a:chExt cx="0" cy="0"/>
        </a:xfrm>
      </p:grpSpPr>
      <p:sp>
        <p:nvSpPr>
          <p:cNvPr id="178" name="Google Shape;178;p4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79" name="Google Shape;179;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0"/>
        <p:cNvGrpSpPr/>
        <p:nvPr/>
      </p:nvGrpSpPr>
      <p:grpSpPr>
        <a:xfrm>
          <a:off x="0" y="0"/>
          <a:ext cx="0" cy="0"/>
          <a:chOff x="0" y="0"/>
          <a:chExt cx="0" cy="0"/>
        </a:xfrm>
      </p:grpSpPr>
      <p:sp>
        <p:nvSpPr>
          <p:cNvPr id="181" name="Google Shape;181;p4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3" name="Google Shape;183;p4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84" name="Google Shape;184;p4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5" name="Google Shape;185;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6"/>
        <p:cNvGrpSpPr/>
        <p:nvPr/>
      </p:nvGrpSpPr>
      <p:grpSpPr>
        <a:xfrm>
          <a:off x="0" y="0"/>
          <a:ext cx="0" cy="0"/>
          <a:chOff x="0" y="0"/>
          <a:chExt cx="0" cy="0"/>
        </a:xfrm>
      </p:grpSpPr>
      <p:sp>
        <p:nvSpPr>
          <p:cNvPr id="187" name="Google Shape;187;p5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88" name="Google Shape;188;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9"/>
        <p:cNvGrpSpPr/>
        <p:nvPr/>
      </p:nvGrpSpPr>
      <p:grpSpPr>
        <a:xfrm>
          <a:off x="0" y="0"/>
          <a:ext cx="0" cy="0"/>
          <a:chOff x="0" y="0"/>
          <a:chExt cx="0" cy="0"/>
        </a:xfrm>
      </p:grpSpPr>
      <p:sp>
        <p:nvSpPr>
          <p:cNvPr id="190" name="Google Shape;190;p5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1" name="Google Shape;191;p5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92" name="Google Shape;192;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195"/>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Weighted Right">
  <p:cSld name="Weighted Right">
    <p:spTree>
      <p:nvGrpSpPr>
        <p:cNvPr id="1" name="Shape 196"/>
        <p:cNvGrpSpPr/>
        <p:nvPr/>
      </p:nvGrpSpPr>
      <p:grpSpPr>
        <a:xfrm>
          <a:off x="0" y="0"/>
          <a:ext cx="0" cy="0"/>
          <a:chOff x="0" y="0"/>
          <a:chExt cx="0" cy="0"/>
        </a:xfrm>
      </p:grpSpPr>
      <p:sp>
        <p:nvSpPr>
          <p:cNvPr id="197" name="Google Shape;197;p54"/>
          <p:cNvSpPr txBox="1">
            <a:spLocks noGrp="1"/>
          </p:cNvSpPr>
          <p:nvPr>
            <p:ph type="title"/>
          </p:nvPr>
        </p:nvSpPr>
        <p:spPr>
          <a:xfrm>
            <a:off x="685800" y="581738"/>
            <a:ext cx="2290500" cy="9600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dk1"/>
              </a:buClr>
              <a:buSzPts val="2600"/>
              <a:buFont typeface="Montserrat Medium"/>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8" name="Google Shape;198;p54"/>
          <p:cNvSpPr txBox="1">
            <a:spLocks noGrp="1"/>
          </p:cNvSpPr>
          <p:nvPr>
            <p:ph type="body" idx="1"/>
          </p:nvPr>
        </p:nvSpPr>
        <p:spPr>
          <a:xfrm>
            <a:off x="685800" y="1673352"/>
            <a:ext cx="2290500" cy="2955900"/>
          </a:xfrm>
          <a:prstGeom prst="rect">
            <a:avLst/>
          </a:prstGeom>
          <a:noFill/>
          <a:ln>
            <a:noFill/>
          </a:ln>
        </p:spPr>
        <p:txBody>
          <a:bodyPr spcFirstLastPara="1" wrap="square" lIns="0" tIns="0" rIns="0" bIns="0" anchor="t" anchorCtr="0">
            <a:noAutofit/>
          </a:bodyPr>
          <a:lstStyle>
            <a:lvl1pPr marL="457200" lvl="0" indent="-279400" algn="l">
              <a:lnSpc>
                <a:spcPct val="110000"/>
              </a:lnSpc>
              <a:spcBef>
                <a:spcPts val="500"/>
              </a:spcBef>
              <a:spcAft>
                <a:spcPts val="0"/>
              </a:spcAft>
              <a:buClr>
                <a:schemeClr val="dk2"/>
              </a:buClr>
              <a:buSzPts val="800"/>
              <a:buChar char="●"/>
              <a:defRPr/>
            </a:lvl1pPr>
            <a:lvl2pPr marL="914400" lvl="1" indent="-317500" algn="l">
              <a:lnSpc>
                <a:spcPct val="110000"/>
              </a:lnSpc>
              <a:spcBef>
                <a:spcPts val="700"/>
              </a:spcBef>
              <a:spcAft>
                <a:spcPts val="0"/>
              </a:spcAft>
              <a:buSzPts val="1400"/>
              <a:buChar char="○"/>
              <a:defRPr/>
            </a:lvl2pPr>
            <a:lvl3pPr marL="1371600" lvl="2" indent="-317500" algn="l">
              <a:lnSpc>
                <a:spcPct val="110000"/>
              </a:lnSpc>
              <a:spcBef>
                <a:spcPts val="500"/>
              </a:spcBef>
              <a:spcAft>
                <a:spcPts val="0"/>
              </a:spcAft>
              <a:buClr>
                <a:schemeClr val="dk2"/>
              </a:buClr>
              <a:buSzPts val="1400"/>
              <a:buChar char="■"/>
              <a:defRPr/>
            </a:lvl3pPr>
            <a:lvl4pPr marL="1828800" lvl="3" indent="-317500" algn="l">
              <a:lnSpc>
                <a:spcPct val="110000"/>
              </a:lnSpc>
              <a:spcBef>
                <a:spcPts val="500"/>
              </a:spcBef>
              <a:spcAft>
                <a:spcPts val="0"/>
              </a:spcAft>
              <a:buClr>
                <a:schemeClr val="accent3"/>
              </a:buClr>
              <a:buSzPts val="1400"/>
              <a:buChar char="●"/>
              <a:defRPr/>
            </a:lvl4pPr>
            <a:lvl5pPr marL="2286000" lvl="4" indent="-317500" algn="l">
              <a:lnSpc>
                <a:spcPct val="110000"/>
              </a:lnSpc>
              <a:spcBef>
                <a:spcPts val="700"/>
              </a:spcBef>
              <a:spcAft>
                <a:spcPts val="0"/>
              </a:spcAft>
              <a:buClr>
                <a:schemeClr val="dk2"/>
              </a:buClr>
              <a:buSzPts val="1400"/>
              <a:buChar char="○"/>
              <a:defRPr/>
            </a:lvl5pPr>
            <a:lvl6pPr marL="2743200" lvl="5" indent="-317500" algn="l">
              <a:lnSpc>
                <a:spcPct val="110000"/>
              </a:lnSpc>
              <a:spcBef>
                <a:spcPts val="700"/>
              </a:spcBef>
              <a:spcAft>
                <a:spcPts val="0"/>
              </a:spcAft>
              <a:buClr>
                <a:schemeClr val="accent5"/>
              </a:buClr>
              <a:buSzPts val="1400"/>
              <a:buChar char="■"/>
              <a:defRPr/>
            </a:lvl6pPr>
            <a:lvl7pPr marL="3200400" lvl="6" indent="-317500" algn="l">
              <a:lnSpc>
                <a:spcPct val="110000"/>
              </a:lnSpc>
              <a:spcBef>
                <a:spcPts val="500"/>
              </a:spcBef>
              <a:spcAft>
                <a:spcPts val="0"/>
              </a:spcAft>
              <a:buClr>
                <a:schemeClr val="lt2"/>
              </a:buClr>
              <a:buSzPts val="1400"/>
              <a:buChar char="●"/>
              <a:defRPr/>
            </a:lvl7pPr>
            <a:lvl8pPr marL="3657600" lvl="7" indent="-317500" algn="l">
              <a:lnSpc>
                <a:spcPct val="90000"/>
              </a:lnSpc>
              <a:spcBef>
                <a:spcPts val="500"/>
              </a:spcBef>
              <a:spcAft>
                <a:spcPts val="0"/>
              </a:spcAft>
              <a:buClr>
                <a:schemeClr val="accent3"/>
              </a:buClr>
              <a:buSzPts val="1400"/>
              <a:buChar char="○"/>
              <a:defRPr/>
            </a:lvl8pPr>
            <a:lvl9pPr marL="4114800" lvl="8" indent="-317500" algn="l">
              <a:lnSpc>
                <a:spcPct val="90000"/>
              </a:lnSpc>
              <a:spcBef>
                <a:spcPts val="500"/>
              </a:spcBef>
              <a:spcAft>
                <a:spcPts val="500"/>
              </a:spcAft>
              <a:buClr>
                <a:schemeClr val="dk2"/>
              </a:buClr>
              <a:buSzPts val="1400"/>
              <a:buChar char="■"/>
              <a:defRPr/>
            </a:lvl9pPr>
          </a:lstStyle>
          <a:p>
            <a:endParaRPr/>
          </a:p>
        </p:txBody>
      </p:sp>
      <p:sp>
        <p:nvSpPr>
          <p:cNvPr id="199" name="Google Shape;199;p54"/>
          <p:cNvSpPr txBox="1">
            <a:spLocks noGrp="1"/>
          </p:cNvSpPr>
          <p:nvPr>
            <p:ph type="body" idx="2"/>
          </p:nvPr>
        </p:nvSpPr>
        <p:spPr>
          <a:xfrm>
            <a:off x="3429000" y="581738"/>
            <a:ext cx="5033700" cy="4054200"/>
          </a:xfrm>
          <a:prstGeom prst="rect">
            <a:avLst/>
          </a:prstGeom>
          <a:noFill/>
          <a:ln>
            <a:noFill/>
          </a:ln>
        </p:spPr>
        <p:txBody>
          <a:bodyPr spcFirstLastPara="1" wrap="square" lIns="0" tIns="0" rIns="0" bIns="0" anchor="t" anchorCtr="0">
            <a:noAutofit/>
          </a:bodyPr>
          <a:lstStyle>
            <a:lvl1pPr marL="457200" lvl="0" indent="-279400" algn="l">
              <a:lnSpc>
                <a:spcPct val="110000"/>
              </a:lnSpc>
              <a:spcBef>
                <a:spcPts val="500"/>
              </a:spcBef>
              <a:spcAft>
                <a:spcPts val="0"/>
              </a:spcAft>
              <a:buClr>
                <a:schemeClr val="dk2"/>
              </a:buClr>
              <a:buSzPts val="800"/>
              <a:buChar char="●"/>
              <a:defRPr/>
            </a:lvl1pPr>
            <a:lvl2pPr marL="914400" lvl="1" indent="-279400" algn="l">
              <a:lnSpc>
                <a:spcPct val="110000"/>
              </a:lnSpc>
              <a:spcBef>
                <a:spcPts val="700"/>
              </a:spcBef>
              <a:spcAft>
                <a:spcPts val="0"/>
              </a:spcAft>
              <a:buSzPts val="800"/>
              <a:buChar char="○"/>
              <a:defRPr/>
            </a:lvl2pPr>
            <a:lvl3pPr marL="1371600" lvl="2" indent="-273050" algn="l">
              <a:lnSpc>
                <a:spcPct val="110000"/>
              </a:lnSpc>
              <a:spcBef>
                <a:spcPts val="500"/>
              </a:spcBef>
              <a:spcAft>
                <a:spcPts val="0"/>
              </a:spcAft>
              <a:buClr>
                <a:schemeClr val="dk2"/>
              </a:buClr>
              <a:buSzPts val="700"/>
              <a:buChar char="■"/>
              <a:defRPr/>
            </a:lvl3pPr>
            <a:lvl4pPr marL="1828800" lvl="3" indent="-298450" algn="l">
              <a:lnSpc>
                <a:spcPct val="110000"/>
              </a:lnSpc>
              <a:spcBef>
                <a:spcPts val="500"/>
              </a:spcBef>
              <a:spcAft>
                <a:spcPts val="0"/>
              </a:spcAft>
              <a:buClr>
                <a:schemeClr val="accent3"/>
              </a:buClr>
              <a:buSzPts val="1100"/>
              <a:buChar char="●"/>
              <a:defRPr/>
            </a:lvl4pPr>
            <a:lvl5pPr marL="2286000" lvl="4" indent="-285750" algn="l">
              <a:lnSpc>
                <a:spcPct val="110000"/>
              </a:lnSpc>
              <a:spcBef>
                <a:spcPts val="700"/>
              </a:spcBef>
              <a:spcAft>
                <a:spcPts val="0"/>
              </a:spcAft>
              <a:buClr>
                <a:schemeClr val="dk2"/>
              </a:buClr>
              <a:buSzPts val="900"/>
              <a:buChar char="○"/>
              <a:defRPr/>
            </a:lvl5pPr>
            <a:lvl6pPr marL="2743200" lvl="5" indent="-317500" algn="l">
              <a:lnSpc>
                <a:spcPct val="110000"/>
              </a:lnSpc>
              <a:spcBef>
                <a:spcPts val="700"/>
              </a:spcBef>
              <a:spcAft>
                <a:spcPts val="0"/>
              </a:spcAft>
              <a:buClr>
                <a:schemeClr val="accent5"/>
              </a:buClr>
              <a:buSzPts val="1400"/>
              <a:buChar char="■"/>
              <a:defRPr/>
            </a:lvl6pPr>
            <a:lvl7pPr marL="3200400" lvl="6" indent="-317500" algn="l">
              <a:lnSpc>
                <a:spcPct val="110000"/>
              </a:lnSpc>
              <a:spcBef>
                <a:spcPts val="500"/>
              </a:spcBef>
              <a:spcAft>
                <a:spcPts val="0"/>
              </a:spcAft>
              <a:buClr>
                <a:schemeClr val="lt2"/>
              </a:buClr>
              <a:buSzPts val="1400"/>
              <a:buChar char="●"/>
              <a:defRPr/>
            </a:lvl7pPr>
            <a:lvl8pPr marL="3657600" lvl="7" indent="-317500" algn="l">
              <a:lnSpc>
                <a:spcPct val="90000"/>
              </a:lnSpc>
              <a:spcBef>
                <a:spcPts val="500"/>
              </a:spcBef>
              <a:spcAft>
                <a:spcPts val="0"/>
              </a:spcAft>
              <a:buClr>
                <a:schemeClr val="accent3"/>
              </a:buClr>
              <a:buSzPts val="1400"/>
              <a:buChar char="○"/>
              <a:defRPr/>
            </a:lvl8pPr>
            <a:lvl9pPr marL="4114800" lvl="8" indent="-317500" algn="l">
              <a:lnSpc>
                <a:spcPct val="90000"/>
              </a:lnSpc>
              <a:spcBef>
                <a:spcPts val="500"/>
              </a:spcBef>
              <a:spcAft>
                <a:spcPts val="500"/>
              </a:spcAft>
              <a:buClr>
                <a:schemeClr val="dk2"/>
              </a:buClr>
              <a:buSzPts val="1400"/>
              <a:buChar char="■"/>
              <a:defRPr/>
            </a:lvl9pPr>
          </a:lstStyle>
          <a:p>
            <a:endParaRPr/>
          </a:p>
        </p:txBody>
      </p:sp>
      <p:sp>
        <p:nvSpPr>
          <p:cNvPr id="200" name="Google Shape;200;p54"/>
          <p:cNvSpPr txBox="1">
            <a:spLocks noGrp="1"/>
          </p:cNvSpPr>
          <p:nvPr>
            <p:ph type="ftr" idx="11"/>
          </p:nvPr>
        </p:nvSpPr>
        <p:spPr>
          <a:xfrm>
            <a:off x="685800" y="4774338"/>
            <a:ext cx="5033100" cy="83100"/>
          </a:xfrm>
          <a:prstGeom prst="rect">
            <a:avLst/>
          </a:prstGeom>
          <a:noFill/>
          <a:ln>
            <a:noFill/>
          </a:ln>
        </p:spPr>
        <p:txBody>
          <a:bodyPr spcFirstLastPara="1" wrap="square" lIns="0" tIns="0" rIns="0" bIns="0" anchor="t" anchorCtr="0">
            <a:spAutoFit/>
          </a:bodyPr>
          <a:lstStyle>
            <a:lvl1pPr lvl="0" algn="l">
              <a:lnSpc>
                <a:spcPct val="110000"/>
              </a:lnSpc>
              <a:spcBef>
                <a:spcPts val="0"/>
              </a:spcBef>
              <a:spcAft>
                <a:spcPts val="0"/>
              </a:spcAft>
              <a:buClr>
                <a:schemeClr val="dk2"/>
              </a:buClr>
              <a:buSzPts val="500"/>
              <a:buFont typeface="Montserrat"/>
              <a:buChar char="●"/>
              <a:defRPr sz="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54"/>
          <p:cNvSpPr txBox="1"/>
          <p:nvPr/>
        </p:nvSpPr>
        <p:spPr>
          <a:xfrm>
            <a:off x="8092439" y="4774338"/>
            <a:ext cx="366000" cy="137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 sz="600">
                <a:solidFill>
                  <a:schemeClr val="dk2"/>
                </a:solidFill>
                <a:latin typeface="Montserrat"/>
                <a:ea typeface="Montserrat"/>
                <a:cs typeface="Montserrat"/>
                <a:sym typeface="Montserrat"/>
              </a:rPr>
              <a:t>‹#›</a:t>
            </a:fld>
            <a:endParaRPr sz="900">
              <a:solidFill>
                <a:schemeClr val="dk2"/>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8"/>
        <p:cNvGrpSpPr/>
        <p:nvPr/>
      </p:nvGrpSpPr>
      <p:grpSpPr>
        <a:xfrm>
          <a:off x="0" y="0"/>
          <a:ext cx="0" cy="0"/>
          <a:chOff x="0" y="0"/>
          <a:chExt cx="0" cy="0"/>
        </a:xfrm>
      </p:grpSpPr>
      <p:sp>
        <p:nvSpPr>
          <p:cNvPr id="99" name="Google Shape;99;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00" name="Google Shape;100;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01" name="Google Shape;101;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0"/>
        <p:cNvGrpSpPr/>
        <p:nvPr/>
      </p:nvGrpSpPr>
      <p:grpSpPr>
        <a:xfrm>
          <a:off x="0" y="0"/>
          <a:ext cx="0" cy="0"/>
          <a:chOff x="0" y="0"/>
          <a:chExt cx="0" cy="0"/>
        </a:xfrm>
      </p:grpSpPr>
      <p:sp>
        <p:nvSpPr>
          <p:cNvPr id="151" name="Google Shape;151;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152" name="Google Shape;152;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153" name="Google Shape;15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comments" Target="../comments/commen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B49"/>
        </a:solidFill>
        <a:effectLst/>
      </p:bgPr>
    </p:bg>
    <p:spTree>
      <p:nvGrpSpPr>
        <p:cNvPr id="1" name="Shape 205"/>
        <p:cNvGrpSpPr/>
        <p:nvPr/>
      </p:nvGrpSpPr>
      <p:grpSpPr>
        <a:xfrm>
          <a:off x="0" y="0"/>
          <a:ext cx="0" cy="0"/>
          <a:chOff x="0" y="0"/>
          <a:chExt cx="0" cy="0"/>
        </a:xfrm>
      </p:grpSpPr>
      <p:pic>
        <p:nvPicPr>
          <p:cNvPr id="206" name="Google Shape;206;p55"/>
          <p:cNvPicPr preferRelativeResize="0"/>
          <p:nvPr/>
        </p:nvPicPr>
        <p:blipFill rotWithShape="1">
          <a:blip r:embed="rId3">
            <a:alphaModFix/>
          </a:blip>
          <a:srcRect/>
          <a:stretch/>
        </p:blipFill>
        <p:spPr>
          <a:xfrm>
            <a:off x="-3425" y="0"/>
            <a:ext cx="9152352" cy="5143500"/>
          </a:xfrm>
          <a:prstGeom prst="rect">
            <a:avLst/>
          </a:prstGeom>
          <a:noFill/>
          <a:ln>
            <a:noFill/>
          </a:ln>
        </p:spPr>
      </p:pic>
      <p:sp>
        <p:nvSpPr>
          <p:cNvPr id="207" name="Google Shape;207;p55"/>
          <p:cNvSpPr txBox="1"/>
          <p:nvPr/>
        </p:nvSpPr>
        <p:spPr>
          <a:xfrm>
            <a:off x="549860" y="4468525"/>
            <a:ext cx="2701800" cy="31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a:solidFill>
                  <a:schemeClr val="lt1"/>
                </a:solidFill>
                <a:latin typeface="Montserrat"/>
                <a:ea typeface="Montserrat"/>
                <a:cs typeface="Montserrat"/>
                <a:sym typeface="Montserrat"/>
              </a:rPr>
              <a:t>1 OCTOBER </a:t>
            </a:r>
            <a:r>
              <a:rPr lang="en" sz="1200">
                <a:solidFill>
                  <a:schemeClr val="lt1"/>
                </a:solidFill>
                <a:latin typeface="Montserrat SemiBold"/>
                <a:ea typeface="Montserrat SemiBold"/>
                <a:cs typeface="Montserrat SemiBold"/>
                <a:sym typeface="Montserrat SemiBold"/>
              </a:rPr>
              <a:t> 2 0 2 5</a:t>
            </a:r>
            <a:endParaRPr sz="1300">
              <a:solidFill>
                <a:schemeClr val="lt1"/>
              </a:solidFill>
              <a:latin typeface="Montserrat Light"/>
              <a:ea typeface="Montserrat Light"/>
              <a:cs typeface="Montserrat Light"/>
              <a:sym typeface="Montserrat Light"/>
            </a:endParaRPr>
          </a:p>
        </p:txBody>
      </p:sp>
      <p:cxnSp>
        <p:nvCxnSpPr>
          <p:cNvPr id="208" name="Google Shape;208;p55"/>
          <p:cNvCxnSpPr/>
          <p:nvPr/>
        </p:nvCxnSpPr>
        <p:spPr>
          <a:xfrm>
            <a:off x="639315" y="4453882"/>
            <a:ext cx="1317600" cy="0"/>
          </a:xfrm>
          <a:prstGeom prst="straightConnector1">
            <a:avLst/>
          </a:prstGeom>
          <a:noFill/>
          <a:ln w="28575" cap="flat" cmpd="sng">
            <a:solidFill>
              <a:srgbClr val="00C375"/>
            </a:solidFill>
            <a:prstDash val="solid"/>
            <a:round/>
            <a:headEnd type="none" w="med" len="med"/>
            <a:tailEnd type="none" w="med" len="med"/>
          </a:ln>
        </p:spPr>
      </p:cxnSp>
      <p:sp>
        <p:nvSpPr>
          <p:cNvPr id="209" name="Google Shape;209;p55"/>
          <p:cNvSpPr/>
          <p:nvPr/>
        </p:nvSpPr>
        <p:spPr>
          <a:xfrm>
            <a:off x="646674" y="852049"/>
            <a:ext cx="2701794" cy="355276"/>
          </a:xfrm>
          <a:prstGeom prst="rect">
            <a:avLst/>
          </a:prstGeom>
        </p:spPr>
        <p:txBody>
          <a:bodyPr>
            <a:prstTxWarp prst="textPlain">
              <a:avLst/>
            </a:prstTxWarp>
          </a:bodyPr>
          <a:lstStyle/>
          <a:p>
            <a:pPr lvl="0" algn="ctr"/>
            <a:r>
              <a:rPr b="1" i="0">
                <a:ln>
                  <a:noFill/>
                </a:ln>
                <a:gradFill>
                  <a:gsLst>
                    <a:gs pos="0">
                      <a:srgbClr val="2BE299"/>
                    </a:gs>
                    <a:gs pos="100000">
                      <a:srgbClr val="00BC6F"/>
                    </a:gs>
                  </a:gsLst>
                  <a:lin ang="2698631" scaled="0"/>
                </a:gradFill>
                <a:latin typeface="Montserrat"/>
              </a:rPr>
              <a:t>WELCOME</a:t>
            </a:r>
          </a:p>
        </p:txBody>
      </p:sp>
      <p:pic>
        <p:nvPicPr>
          <p:cNvPr id="210" name="Google Shape;210;p55" title="gradii-1920x1080 (39).png"/>
          <p:cNvPicPr preferRelativeResize="0"/>
          <p:nvPr/>
        </p:nvPicPr>
        <p:blipFill rotWithShape="1">
          <a:blip r:embed="rId4">
            <a:alphaModFix/>
          </a:blip>
          <a:srcRect l="26379" t="8784" r="37750" b="20142"/>
          <a:stretch/>
        </p:blipFill>
        <p:spPr>
          <a:xfrm>
            <a:off x="6793275" y="2434625"/>
            <a:ext cx="2461248" cy="2743200"/>
          </a:xfrm>
          <a:prstGeom prst="rect">
            <a:avLst/>
          </a:prstGeom>
          <a:solidFill>
            <a:srgbClr val="00BC6F"/>
          </a:solidFill>
          <a:ln>
            <a:noFill/>
          </a:ln>
        </p:spPr>
      </p:pic>
      <p:pic>
        <p:nvPicPr>
          <p:cNvPr id="211" name="Google Shape;211;p55" title="GettyImages-962691556.jpg"/>
          <p:cNvPicPr preferRelativeResize="0"/>
          <p:nvPr/>
        </p:nvPicPr>
        <p:blipFill rotWithShape="1">
          <a:blip r:embed="rId5">
            <a:alphaModFix/>
          </a:blip>
          <a:srcRect l="4519" t="-4071" r="-23765" b="-83545"/>
          <a:stretch/>
        </p:blipFill>
        <p:spPr>
          <a:xfrm>
            <a:off x="4606075" y="-227700"/>
            <a:ext cx="9828000" cy="9828000"/>
          </a:xfrm>
          <a:prstGeom prst="blockArc">
            <a:avLst>
              <a:gd name="adj1" fmla="val 2124681"/>
              <a:gd name="adj2" fmla="val 17879050"/>
              <a:gd name="adj3" fmla="val 34362"/>
            </a:avLst>
          </a:prstGeom>
          <a:noFill/>
          <a:ln>
            <a:noFill/>
          </a:ln>
        </p:spPr>
      </p:pic>
      <p:sp>
        <p:nvSpPr>
          <p:cNvPr id="212" name="Google Shape;212;p55"/>
          <p:cNvSpPr txBox="1"/>
          <p:nvPr/>
        </p:nvSpPr>
        <p:spPr>
          <a:xfrm>
            <a:off x="514825" y="1306700"/>
            <a:ext cx="5188200" cy="1611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2800" b="1">
                <a:solidFill>
                  <a:schemeClr val="lt1"/>
                </a:solidFill>
                <a:latin typeface="Montserrat"/>
                <a:ea typeface="Montserrat"/>
                <a:cs typeface="Montserrat"/>
                <a:sym typeface="Montserrat"/>
              </a:rPr>
              <a:t>Charlotte Scott</a:t>
            </a:r>
            <a:endParaRPr sz="2800" b="1">
              <a:solidFill>
                <a:schemeClr val="lt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2500">
                <a:solidFill>
                  <a:schemeClr val="lt1"/>
                </a:solidFill>
                <a:latin typeface="Montserrat Medium"/>
                <a:ea typeface="Montserrat Medium"/>
                <a:cs typeface="Montserrat Medium"/>
                <a:sym typeface="Montserrat Medium"/>
              </a:rPr>
              <a:t>MANAGING DIRECTOR</a:t>
            </a:r>
            <a:endParaRPr sz="2500">
              <a:solidFill>
                <a:schemeClr val="lt1"/>
              </a:solidFill>
              <a:latin typeface="Montserrat Medium"/>
              <a:ea typeface="Montserrat Medium"/>
              <a:cs typeface="Montserrat Medium"/>
              <a:sym typeface="Montserrat Medium"/>
            </a:endParaRPr>
          </a:p>
          <a:p>
            <a:pPr marL="0" lvl="0" indent="0" algn="l" rtl="0">
              <a:lnSpc>
                <a:spcPct val="90000"/>
              </a:lnSpc>
              <a:spcBef>
                <a:spcPts val="0"/>
              </a:spcBef>
              <a:spcAft>
                <a:spcPts val="0"/>
              </a:spcAft>
              <a:buClr>
                <a:schemeClr val="dk1"/>
              </a:buClr>
              <a:buSzPts val="1100"/>
              <a:buFont typeface="Arial"/>
              <a:buNone/>
            </a:pPr>
            <a:endParaRPr sz="1600">
              <a:solidFill>
                <a:schemeClr val="lt1"/>
              </a:solidFill>
              <a:latin typeface="Montserrat Medium"/>
              <a:ea typeface="Montserrat Medium"/>
              <a:cs typeface="Montserrat Medium"/>
              <a:sym typeface="Montserrat Medium"/>
            </a:endParaRPr>
          </a:p>
          <a:p>
            <a:pPr marL="0" lvl="0" indent="0" algn="l" rtl="0">
              <a:lnSpc>
                <a:spcPct val="90000"/>
              </a:lnSpc>
              <a:spcBef>
                <a:spcPts val="0"/>
              </a:spcBef>
              <a:spcAft>
                <a:spcPts val="0"/>
              </a:spcAft>
              <a:buClr>
                <a:schemeClr val="dk1"/>
              </a:buClr>
              <a:buSzPts val="1100"/>
              <a:buFont typeface="Arial"/>
              <a:buNone/>
            </a:pPr>
            <a:r>
              <a:rPr lang="en" sz="2500">
                <a:solidFill>
                  <a:srgbClr val="00C375"/>
                </a:solidFill>
                <a:latin typeface="Montserrat Medium"/>
                <a:ea typeface="Montserrat Medium"/>
                <a:cs typeface="Montserrat Medium"/>
                <a:sym typeface="Montserrat Medium"/>
              </a:rPr>
              <a:t>MEDITECH UK &amp; IRELAND</a:t>
            </a:r>
            <a:endParaRPr sz="2500">
              <a:solidFill>
                <a:srgbClr val="00C375"/>
              </a:solidFill>
              <a:latin typeface="Montserrat Medium"/>
              <a:ea typeface="Montserrat Medium"/>
              <a:cs typeface="Montserrat Medium"/>
              <a:sym typeface="Montserrat Medium"/>
            </a:endParaRPr>
          </a:p>
          <a:p>
            <a:pPr marL="0" lvl="0" indent="0" algn="l" rtl="0">
              <a:lnSpc>
                <a:spcPct val="90000"/>
              </a:lnSpc>
              <a:spcBef>
                <a:spcPts val="0"/>
              </a:spcBef>
              <a:spcAft>
                <a:spcPts val="0"/>
              </a:spcAft>
              <a:buClr>
                <a:schemeClr val="dk1"/>
              </a:buClr>
              <a:buSzPts val="1100"/>
              <a:buFont typeface="Arial"/>
              <a:buNone/>
            </a:pPr>
            <a:r>
              <a:rPr lang="en" sz="3600">
                <a:solidFill>
                  <a:schemeClr val="lt1"/>
                </a:solidFill>
                <a:latin typeface="Montserrat Light"/>
                <a:ea typeface="Montserrat Light"/>
                <a:cs typeface="Montserrat Light"/>
                <a:sym typeface="Montserrat Light"/>
              </a:rPr>
              <a:t> </a:t>
            </a:r>
            <a:endParaRPr sz="1900">
              <a:solidFill>
                <a:schemeClr val="lt1"/>
              </a:solidFill>
              <a:latin typeface="Montserrat"/>
              <a:ea typeface="Montserrat"/>
              <a:cs typeface="Montserrat"/>
              <a:sym typeface="Montserrat"/>
            </a:endParaRPr>
          </a:p>
        </p:txBody>
      </p:sp>
      <p:pic>
        <p:nvPicPr>
          <p:cNvPr id="213" name="Google Shape;213;p55"/>
          <p:cNvPicPr preferRelativeResize="0"/>
          <p:nvPr/>
        </p:nvPicPr>
        <p:blipFill>
          <a:blip r:embed="rId6">
            <a:alphaModFix/>
          </a:blip>
          <a:stretch>
            <a:fillRect/>
          </a:stretch>
        </p:blipFill>
        <p:spPr>
          <a:xfrm>
            <a:off x="639325" y="2918300"/>
            <a:ext cx="3154900" cy="1367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6235D"/>
            </a:gs>
            <a:gs pos="100000">
              <a:srgbClr val="4F4CA0"/>
            </a:gs>
          </a:gsLst>
          <a:lin ang="8099331" scaled="0"/>
        </a:gradFill>
        <a:effectLst/>
      </p:bgPr>
    </p:bg>
    <p:spTree>
      <p:nvGrpSpPr>
        <p:cNvPr id="1" name="Shape 328"/>
        <p:cNvGrpSpPr/>
        <p:nvPr/>
      </p:nvGrpSpPr>
      <p:grpSpPr>
        <a:xfrm>
          <a:off x="0" y="0"/>
          <a:ext cx="0" cy="0"/>
          <a:chOff x="0" y="0"/>
          <a:chExt cx="0" cy="0"/>
        </a:xfrm>
      </p:grpSpPr>
      <p:pic>
        <p:nvPicPr>
          <p:cNvPr id="329" name="Google Shape;329;p64" title="whitehalftoneblock-small.png"/>
          <p:cNvPicPr preferRelativeResize="0"/>
          <p:nvPr/>
        </p:nvPicPr>
        <p:blipFill rotWithShape="1">
          <a:blip r:embed="rId3">
            <a:alphaModFix/>
          </a:blip>
          <a:srcRect t="58413" b="19164"/>
          <a:stretch/>
        </p:blipFill>
        <p:spPr>
          <a:xfrm rot="10800000">
            <a:off x="0" y="560277"/>
            <a:ext cx="9144000" cy="1153275"/>
          </a:xfrm>
          <a:prstGeom prst="rect">
            <a:avLst/>
          </a:prstGeom>
          <a:noFill/>
          <a:ln>
            <a:noFill/>
          </a:ln>
        </p:spPr>
      </p:pic>
      <p:sp>
        <p:nvSpPr>
          <p:cNvPr id="330" name="Google Shape;330;p64"/>
          <p:cNvSpPr/>
          <p:nvPr/>
        </p:nvSpPr>
        <p:spPr>
          <a:xfrm>
            <a:off x="0" y="1153275"/>
            <a:ext cx="9155100" cy="400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1" name="Google Shape;331;p64"/>
          <p:cNvSpPr txBox="1">
            <a:spLocks noGrp="1"/>
          </p:cNvSpPr>
          <p:nvPr>
            <p:ph type="body" idx="1"/>
          </p:nvPr>
        </p:nvSpPr>
        <p:spPr>
          <a:xfrm>
            <a:off x="311700" y="5633550"/>
            <a:ext cx="8520600" cy="7632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List of new Expanse sites since LIVE 2025:</a:t>
            </a:r>
            <a:endParaRPr/>
          </a:p>
          <a:p>
            <a:pPr marL="0" lvl="0" indent="0" algn="l" rtl="0">
              <a:spcBef>
                <a:spcPts val="1200"/>
              </a:spcBef>
              <a:spcAft>
                <a:spcPts val="1200"/>
              </a:spcAft>
              <a:buNone/>
            </a:pPr>
            <a:r>
              <a:rPr lang="en" sz="1100"/>
              <a:t>SEE LIST IN NOTES BELOW</a:t>
            </a:r>
            <a:endParaRPr/>
          </a:p>
        </p:txBody>
      </p:sp>
      <p:sp>
        <p:nvSpPr>
          <p:cNvPr id="332" name="Google Shape;332;p64"/>
          <p:cNvSpPr txBox="1"/>
          <p:nvPr/>
        </p:nvSpPr>
        <p:spPr>
          <a:xfrm>
            <a:off x="198150" y="78025"/>
            <a:ext cx="8747700"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lt1"/>
                </a:solidFill>
                <a:latin typeface="Montserrat"/>
                <a:ea typeface="Montserrat"/>
                <a:cs typeface="Montserrat"/>
                <a:sym typeface="Montserrat"/>
              </a:rPr>
              <a:t>New Expanse Customers  Since MUN 2024</a:t>
            </a:r>
            <a:endParaRPr sz="2800" b="1">
              <a:solidFill>
                <a:schemeClr val="lt1"/>
              </a:solidFill>
              <a:latin typeface="Montserrat"/>
              <a:ea typeface="Montserrat"/>
              <a:cs typeface="Montserrat"/>
              <a:sym typeface="Montserrat"/>
            </a:endParaRPr>
          </a:p>
        </p:txBody>
      </p:sp>
      <p:sp>
        <p:nvSpPr>
          <p:cNvPr id="333" name="Google Shape;333;p64"/>
          <p:cNvSpPr txBox="1"/>
          <p:nvPr/>
        </p:nvSpPr>
        <p:spPr>
          <a:xfrm>
            <a:off x="641613" y="1205990"/>
            <a:ext cx="4405200" cy="21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700" b="1">
                <a:solidFill>
                  <a:srgbClr val="EE6E57"/>
                </a:solidFill>
                <a:latin typeface="Montserrat"/>
                <a:ea typeface="Montserrat"/>
                <a:cs typeface="Montserrat"/>
                <a:sym typeface="Montserrat"/>
              </a:rPr>
              <a:t>Ireland:</a:t>
            </a:r>
            <a:endParaRPr sz="1700" b="1">
              <a:solidFill>
                <a:srgbClr val="EE6E57"/>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a:solidFill>
                  <a:srgbClr val="1A1A60"/>
                </a:solidFill>
                <a:latin typeface="Montserrat"/>
                <a:ea typeface="Montserrat"/>
                <a:cs typeface="Montserrat"/>
                <a:sym typeface="Montserrat"/>
              </a:rPr>
              <a:t>UPMC Aut Even Hospital Kilkenny</a:t>
            </a:r>
            <a:endParaRPr sz="1600">
              <a:solidFill>
                <a:srgbClr val="1A1A6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a:solidFill>
                  <a:srgbClr val="1A1A60"/>
                </a:solidFill>
                <a:latin typeface="Montserrat"/>
                <a:ea typeface="Montserrat"/>
                <a:cs typeface="Montserrat"/>
                <a:sym typeface="Montserrat"/>
              </a:rPr>
              <a:t>UPMC Kildare Hospital</a:t>
            </a:r>
            <a:endParaRPr sz="1600">
              <a:solidFill>
                <a:srgbClr val="1A1A6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a:solidFill>
                  <a:srgbClr val="1A1A60"/>
                </a:solidFill>
                <a:latin typeface="Montserrat"/>
                <a:ea typeface="Montserrat"/>
                <a:cs typeface="Montserrat"/>
                <a:sym typeface="Montserrat"/>
              </a:rPr>
              <a:t>UPMC Sports Surgery Clinic</a:t>
            </a:r>
            <a:endParaRPr sz="1600">
              <a:solidFill>
                <a:srgbClr val="1A1A6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a:solidFill>
                  <a:srgbClr val="1A1A60"/>
                </a:solidFill>
                <a:latin typeface="Montserrat"/>
                <a:ea typeface="Montserrat"/>
                <a:cs typeface="Montserrat"/>
                <a:sym typeface="Montserrat"/>
              </a:rPr>
              <a:t>UPMC Whitfield Hospital</a:t>
            </a:r>
            <a:endParaRPr sz="1600">
              <a:solidFill>
                <a:srgbClr val="1A1A6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a:solidFill>
                <a:srgbClr val="1A1A6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b="1">
                <a:solidFill>
                  <a:srgbClr val="1A1A60"/>
                </a:solidFill>
                <a:latin typeface="Montserrat"/>
                <a:ea typeface="Montserrat"/>
                <a:cs typeface="Montserrat"/>
                <a:sym typeface="Montserrat"/>
              </a:rPr>
              <a:t>Contract Signed April 2025</a:t>
            </a:r>
            <a:endParaRPr sz="1600" b="1">
              <a:solidFill>
                <a:srgbClr val="1A1A60"/>
              </a:solidFill>
              <a:latin typeface="Montserrat"/>
              <a:ea typeface="Montserrat"/>
              <a:cs typeface="Montserrat"/>
              <a:sym typeface="Montserrat"/>
            </a:endParaRPr>
          </a:p>
        </p:txBody>
      </p:sp>
      <p:pic>
        <p:nvPicPr>
          <p:cNvPr id="334" name="Google Shape;334;p64"/>
          <p:cNvPicPr preferRelativeResize="0"/>
          <p:nvPr/>
        </p:nvPicPr>
        <p:blipFill>
          <a:blip r:embed="rId4">
            <a:alphaModFix/>
          </a:blip>
          <a:stretch>
            <a:fillRect/>
          </a:stretch>
        </p:blipFill>
        <p:spPr>
          <a:xfrm>
            <a:off x="5409125" y="1596325"/>
            <a:ext cx="2793050" cy="1124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65"/>
          <p:cNvPicPr preferRelativeResize="0"/>
          <p:nvPr/>
        </p:nvPicPr>
        <p:blipFill rotWithShape="1">
          <a:blip r:embed="rId3">
            <a:alphaModFix/>
          </a:blip>
          <a:srcRect l="21189" r="18613"/>
          <a:stretch/>
        </p:blipFill>
        <p:spPr>
          <a:xfrm>
            <a:off x="0" y="0"/>
            <a:ext cx="5504275" cy="5143500"/>
          </a:xfrm>
          <a:prstGeom prst="rect">
            <a:avLst/>
          </a:prstGeom>
          <a:noFill/>
          <a:ln>
            <a:noFill/>
          </a:ln>
        </p:spPr>
      </p:pic>
      <p:pic>
        <p:nvPicPr>
          <p:cNvPr id="340" name="Google Shape;340;p65"/>
          <p:cNvPicPr preferRelativeResize="0"/>
          <p:nvPr/>
        </p:nvPicPr>
        <p:blipFill>
          <a:blip r:embed="rId4">
            <a:alphaModFix/>
          </a:blip>
          <a:stretch>
            <a:fillRect/>
          </a:stretch>
        </p:blipFill>
        <p:spPr>
          <a:xfrm>
            <a:off x="-5895725" y="725400"/>
            <a:ext cx="4506876" cy="3479926"/>
          </a:xfrm>
          <a:prstGeom prst="rect">
            <a:avLst/>
          </a:prstGeom>
          <a:noFill/>
          <a:ln>
            <a:noFill/>
          </a:ln>
        </p:spPr>
      </p:pic>
      <p:sp>
        <p:nvSpPr>
          <p:cNvPr id="341" name="Google Shape;341;p65"/>
          <p:cNvSpPr txBox="1"/>
          <p:nvPr/>
        </p:nvSpPr>
        <p:spPr>
          <a:xfrm>
            <a:off x="5792025" y="1276900"/>
            <a:ext cx="3223200" cy="37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Montserrat"/>
                <a:ea typeface="Montserrat"/>
                <a:cs typeface="Montserrat"/>
                <a:sym typeface="Montserrat"/>
              </a:rPr>
              <a:t>Our </a:t>
            </a:r>
            <a:r>
              <a:rPr lang="en" sz="2200" b="1">
                <a:solidFill>
                  <a:schemeClr val="dk1"/>
                </a:solidFill>
                <a:latin typeface="Montserrat"/>
                <a:ea typeface="Montserrat"/>
                <a:cs typeface="Montserrat"/>
                <a:sym typeface="Montserrat"/>
              </a:rPr>
              <a:t>Goals</a:t>
            </a:r>
            <a:endParaRPr sz="1500" b="1">
              <a:solidFill>
                <a:schemeClr val="dk1"/>
              </a:solidFill>
              <a:latin typeface="Montserrat"/>
              <a:ea typeface="Montserrat"/>
              <a:cs typeface="Montserrat"/>
              <a:sym typeface="Montserrat"/>
            </a:endParaRPr>
          </a:p>
          <a:p>
            <a:pPr marL="182880" lvl="0" indent="-140970" algn="l" rtl="0">
              <a:spcBef>
                <a:spcPts val="1000"/>
              </a:spcBef>
              <a:spcAft>
                <a:spcPts val="0"/>
              </a:spcAft>
              <a:buClr>
                <a:srgbClr val="00BC6F"/>
              </a:buClr>
              <a:buSzPts val="1500"/>
              <a:buFont typeface="Montserrat"/>
              <a:buChar char="→"/>
            </a:pPr>
            <a:r>
              <a:rPr lang="en" sz="1500">
                <a:solidFill>
                  <a:schemeClr val="dk1"/>
                </a:solidFill>
                <a:latin typeface="Montserrat"/>
                <a:ea typeface="Montserrat"/>
                <a:cs typeface="Montserrat"/>
                <a:sym typeface="Montserrat"/>
              </a:rPr>
              <a:t>Deliver a consistent and positive customer experience.</a:t>
            </a:r>
            <a:endParaRPr sz="1500">
              <a:solidFill>
                <a:schemeClr val="dk1"/>
              </a:solidFill>
              <a:latin typeface="Montserrat"/>
              <a:ea typeface="Montserrat"/>
              <a:cs typeface="Montserrat"/>
              <a:sym typeface="Montserrat"/>
            </a:endParaRPr>
          </a:p>
          <a:p>
            <a:pPr marL="182880" lvl="0" indent="-140970" algn="l" rtl="0">
              <a:spcBef>
                <a:spcPts val="2000"/>
              </a:spcBef>
              <a:spcAft>
                <a:spcPts val="0"/>
              </a:spcAft>
              <a:buClr>
                <a:srgbClr val="00BC6F"/>
              </a:buClr>
              <a:buSzPts val="1500"/>
              <a:buFont typeface="Montserrat"/>
              <a:buChar char="→"/>
            </a:pPr>
            <a:r>
              <a:rPr lang="en" sz="1500">
                <a:solidFill>
                  <a:schemeClr val="dk1"/>
                </a:solidFill>
                <a:latin typeface="Montserrat"/>
                <a:ea typeface="Montserrat"/>
                <a:cs typeface="Montserrat"/>
                <a:sym typeface="Montserrat"/>
              </a:rPr>
              <a:t>Proactively engage customers across the board to understand their needs.</a:t>
            </a:r>
            <a:endParaRPr sz="1500">
              <a:solidFill>
                <a:schemeClr val="dk1"/>
              </a:solidFill>
              <a:latin typeface="Montserrat"/>
              <a:ea typeface="Montserrat"/>
              <a:cs typeface="Montserrat"/>
              <a:sym typeface="Montserrat"/>
            </a:endParaRPr>
          </a:p>
          <a:p>
            <a:pPr marL="182880" lvl="0" indent="-140970" algn="l" rtl="0">
              <a:spcBef>
                <a:spcPts val="2000"/>
              </a:spcBef>
              <a:spcAft>
                <a:spcPts val="0"/>
              </a:spcAft>
              <a:buClr>
                <a:srgbClr val="00BC6F"/>
              </a:buClr>
              <a:buSzPts val="1500"/>
              <a:buFont typeface="Montserrat"/>
              <a:buChar char="→"/>
            </a:pPr>
            <a:r>
              <a:rPr lang="en" sz="1500">
                <a:solidFill>
                  <a:schemeClr val="dk1"/>
                </a:solidFill>
                <a:latin typeface="Montserrat"/>
                <a:ea typeface="Montserrat"/>
                <a:cs typeface="Montserrat"/>
                <a:sym typeface="Montserrat"/>
              </a:rPr>
              <a:t>Cultivate a culture of continuous improvement </a:t>
            </a:r>
            <a:br>
              <a:rPr lang="en" sz="1500">
                <a:solidFill>
                  <a:schemeClr val="dk1"/>
                </a:solidFill>
                <a:latin typeface="Montserrat"/>
                <a:ea typeface="Montserrat"/>
                <a:cs typeface="Montserrat"/>
                <a:sym typeface="Montserrat"/>
              </a:rPr>
            </a:br>
            <a:r>
              <a:rPr lang="en" sz="1500">
                <a:solidFill>
                  <a:schemeClr val="dk1"/>
                </a:solidFill>
                <a:latin typeface="Montserrat"/>
                <a:ea typeface="Montserrat"/>
                <a:cs typeface="Montserrat"/>
                <a:sym typeface="Montserrat"/>
              </a:rPr>
              <a:t>and innovation surrounding customer experience.</a:t>
            </a:r>
            <a:endParaRPr sz="1500">
              <a:solidFill>
                <a:schemeClr val="dk1"/>
              </a:solidFill>
              <a:latin typeface="Montserrat"/>
              <a:ea typeface="Montserrat"/>
              <a:cs typeface="Montserrat"/>
              <a:sym typeface="Montserrat"/>
            </a:endParaRPr>
          </a:p>
          <a:p>
            <a:pPr marL="182880" lvl="0" indent="-140970" algn="l" rtl="0">
              <a:spcBef>
                <a:spcPts val="2000"/>
              </a:spcBef>
              <a:spcAft>
                <a:spcPts val="2000"/>
              </a:spcAft>
              <a:buClr>
                <a:srgbClr val="00BC6F"/>
              </a:buClr>
              <a:buSzPts val="1500"/>
              <a:buFont typeface="Montserrat"/>
              <a:buChar char="→"/>
            </a:pPr>
            <a:r>
              <a:rPr lang="en" sz="1500">
                <a:solidFill>
                  <a:schemeClr val="dk1"/>
                </a:solidFill>
                <a:latin typeface="Montserrat"/>
                <a:ea typeface="Montserrat"/>
                <a:cs typeface="Montserrat"/>
                <a:sym typeface="Montserrat"/>
              </a:rPr>
              <a:t>Get it right First Time</a:t>
            </a:r>
            <a:endParaRPr sz="1500">
              <a:solidFill>
                <a:schemeClr val="dk1"/>
              </a:solidFill>
              <a:latin typeface="Montserrat"/>
              <a:ea typeface="Montserrat"/>
              <a:cs typeface="Montserrat"/>
              <a:sym typeface="Montserrat"/>
            </a:endParaRPr>
          </a:p>
        </p:txBody>
      </p:sp>
      <p:grpSp>
        <p:nvGrpSpPr>
          <p:cNvPr id="342" name="Google Shape;342;p65"/>
          <p:cNvGrpSpPr/>
          <p:nvPr/>
        </p:nvGrpSpPr>
        <p:grpSpPr>
          <a:xfrm>
            <a:off x="1196598" y="188916"/>
            <a:ext cx="1300200" cy="1147834"/>
            <a:chOff x="-1769677" y="409391"/>
            <a:chExt cx="1300200" cy="1147834"/>
          </a:xfrm>
        </p:grpSpPr>
        <p:sp>
          <p:nvSpPr>
            <p:cNvPr id="343" name="Google Shape;343;p65"/>
            <p:cNvSpPr txBox="1"/>
            <p:nvPr/>
          </p:nvSpPr>
          <p:spPr>
            <a:xfrm>
              <a:off x="-1769677" y="409391"/>
              <a:ext cx="1300200" cy="510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Caveat Medium"/>
                  <a:ea typeface="Caveat Medium"/>
                  <a:cs typeface="Caveat Medium"/>
                  <a:sym typeface="Caveat Medium"/>
                </a:rPr>
                <a:t>Pinnacle</a:t>
              </a:r>
              <a:endParaRPr sz="3000">
                <a:solidFill>
                  <a:schemeClr val="lt1"/>
                </a:solidFill>
                <a:latin typeface="Caveat Medium"/>
                <a:ea typeface="Caveat Medium"/>
                <a:cs typeface="Caveat Medium"/>
                <a:sym typeface="Caveat Medium"/>
              </a:endParaRPr>
            </a:p>
          </p:txBody>
        </p:sp>
        <p:cxnSp>
          <p:nvCxnSpPr>
            <p:cNvPr id="344" name="Google Shape;344;p65"/>
            <p:cNvCxnSpPr/>
            <p:nvPr/>
          </p:nvCxnSpPr>
          <p:spPr>
            <a:xfrm rot="10800000">
              <a:off x="-1093725" y="956625"/>
              <a:ext cx="552000" cy="600600"/>
            </a:xfrm>
            <a:prstGeom prst="straightConnector1">
              <a:avLst/>
            </a:prstGeom>
            <a:noFill/>
            <a:ln w="19050" cap="flat" cmpd="sng">
              <a:solidFill>
                <a:schemeClr val="lt1"/>
              </a:solidFill>
              <a:prstDash val="solid"/>
              <a:round/>
              <a:headEnd type="none" w="med" len="med"/>
              <a:tailEnd type="none" w="med" len="med"/>
            </a:ln>
            <a:effectLst>
              <a:outerShdw blurRad="57150" dist="19050" dir="5400000" algn="bl" rotWithShape="0">
                <a:srgbClr val="000000">
                  <a:alpha val="50000"/>
                </a:srgbClr>
              </a:outerShdw>
            </a:effectLst>
          </p:spPr>
        </p:cxnSp>
      </p:grpSp>
      <p:grpSp>
        <p:nvGrpSpPr>
          <p:cNvPr id="345" name="Google Shape;345;p65"/>
          <p:cNvGrpSpPr/>
          <p:nvPr/>
        </p:nvGrpSpPr>
        <p:grpSpPr>
          <a:xfrm>
            <a:off x="979350" y="861474"/>
            <a:ext cx="3561300" cy="2493309"/>
            <a:chOff x="979350" y="1169949"/>
            <a:chExt cx="3561300" cy="2493309"/>
          </a:xfrm>
        </p:grpSpPr>
        <p:sp>
          <p:nvSpPr>
            <p:cNvPr id="346" name="Google Shape;346;p65"/>
            <p:cNvSpPr/>
            <p:nvPr/>
          </p:nvSpPr>
          <p:spPr>
            <a:xfrm>
              <a:off x="1892077" y="1169949"/>
              <a:ext cx="1731900" cy="1209600"/>
            </a:xfrm>
            <a:prstGeom prst="triangle">
              <a:avLst>
                <a:gd name="adj" fmla="val 50000"/>
              </a:avLst>
            </a:prstGeom>
            <a:solidFill>
              <a:srgbClr val="FFFFFF">
                <a:alpha val="88610"/>
              </a:srgbClr>
            </a:solidFill>
            <a:ln w="19050" cap="flat" cmpd="sng">
              <a:solidFill>
                <a:srgbClr val="C94C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ontserrat Medium"/>
                <a:ea typeface="Montserrat Medium"/>
                <a:cs typeface="Montserrat Medium"/>
                <a:sym typeface="Montserrat Medium"/>
              </a:endParaRPr>
            </a:p>
          </p:txBody>
        </p:sp>
        <p:sp>
          <p:nvSpPr>
            <p:cNvPr id="347" name="Google Shape;347;p65"/>
            <p:cNvSpPr/>
            <p:nvPr/>
          </p:nvSpPr>
          <p:spPr>
            <a:xfrm>
              <a:off x="1437073" y="2464617"/>
              <a:ext cx="2644200" cy="556800"/>
            </a:xfrm>
            <a:prstGeom prst="trapezoid">
              <a:avLst>
                <a:gd name="adj" fmla="val 70872"/>
              </a:avLst>
            </a:prstGeom>
            <a:solidFill>
              <a:srgbClr val="FFFFFF">
                <a:alpha val="88610"/>
              </a:srgbClr>
            </a:solidFill>
            <a:ln w="19050" cap="flat" cmpd="sng">
              <a:solidFill>
                <a:srgbClr val="EE6E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500"/>
                </a:spcAft>
                <a:buClr>
                  <a:schemeClr val="dk1"/>
                </a:buClr>
                <a:buSzPts val="1100"/>
                <a:buFont typeface="Arial"/>
                <a:buNone/>
              </a:pPr>
              <a:r>
                <a:rPr lang="en">
                  <a:solidFill>
                    <a:schemeClr val="dk1"/>
                  </a:solidFill>
                  <a:latin typeface="Montserrat SemiBold"/>
                  <a:ea typeface="Montserrat SemiBold"/>
                  <a:cs typeface="Montserrat SemiBold"/>
                  <a:sym typeface="Montserrat SemiBold"/>
                </a:rPr>
                <a:t>CUSTOMER LOYALTY</a:t>
              </a:r>
              <a:endParaRPr>
                <a:solidFill>
                  <a:schemeClr val="dk1"/>
                </a:solidFill>
                <a:latin typeface="Montserrat SemiBold"/>
                <a:ea typeface="Montserrat SemiBold"/>
                <a:cs typeface="Montserrat SemiBold"/>
                <a:sym typeface="Montserrat SemiBold"/>
              </a:endParaRPr>
            </a:p>
          </p:txBody>
        </p:sp>
        <p:sp>
          <p:nvSpPr>
            <p:cNvPr id="348" name="Google Shape;348;p65"/>
            <p:cNvSpPr txBox="1"/>
            <p:nvPr/>
          </p:nvSpPr>
          <p:spPr>
            <a:xfrm>
              <a:off x="2027460" y="1833832"/>
              <a:ext cx="1463400" cy="326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a:solidFill>
                    <a:schemeClr val="dk1"/>
                  </a:solidFill>
                  <a:latin typeface="Montserrat SemiBold"/>
                  <a:ea typeface="Montserrat SemiBold"/>
                  <a:cs typeface="Montserrat SemiBold"/>
                  <a:sym typeface="Montserrat SemiBold"/>
                </a:rPr>
                <a:t>CUSTOMER ADVOCACY</a:t>
              </a:r>
              <a:endParaRPr>
                <a:solidFill>
                  <a:schemeClr val="dk1"/>
                </a:solidFill>
                <a:latin typeface="Montserrat SemiBold"/>
                <a:ea typeface="Montserrat SemiBold"/>
                <a:cs typeface="Montserrat SemiBold"/>
                <a:sym typeface="Montserrat SemiBold"/>
              </a:endParaRPr>
            </a:p>
          </p:txBody>
        </p:sp>
        <p:sp>
          <p:nvSpPr>
            <p:cNvPr id="349" name="Google Shape;349;p65"/>
            <p:cNvSpPr/>
            <p:nvPr/>
          </p:nvSpPr>
          <p:spPr>
            <a:xfrm>
              <a:off x="979350" y="3106458"/>
              <a:ext cx="3561300" cy="556800"/>
            </a:xfrm>
            <a:prstGeom prst="trapezoid">
              <a:avLst>
                <a:gd name="adj" fmla="val 70872"/>
              </a:avLst>
            </a:prstGeom>
            <a:solidFill>
              <a:srgbClr val="FFFFFF">
                <a:alpha val="88610"/>
              </a:srgbClr>
            </a:solidFill>
            <a:ln w="19050" cap="flat" cmpd="sng">
              <a:solidFill>
                <a:srgbClr val="49C2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500"/>
                </a:spcAft>
                <a:buClr>
                  <a:schemeClr val="dk1"/>
                </a:buClr>
                <a:buSzPts val="1100"/>
                <a:buFont typeface="Arial"/>
                <a:buNone/>
              </a:pPr>
              <a:r>
                <a:rPr lang="en">
                  <a:solidFill>
                    <a:schemeClr val="dk1"/>
                  </a:solidFill>
                  <a:latin typeface="Montserrat SemiBold"/>
                  <a:ea typeface="Montserrat SemiBold"/>
                  <a:cs typeface="Montserrat SemiBold"/>
                  <a:sym typeface="Montserrat SemiBold"/>
                </a:rPr>
                <a:t>CUSTOMER SATISFACTION</a:t>
              </a:r>
              <a:endParaRPr>
                <a:solidFill>
                  <a:schemeClr val="dk1"/>
                </a:solidFill>
                <a:latin typeface="Montserrat SemiBold"/>
                <a:ea typeface="Montserrat SemiBold"/>
                <a:cs typeface="Montserrat SemiBold"/>
                <a:sym typeface="Montserrat SemiBold"/>
              </a:endParaRPr>
            </a:p>
          </p:txBody>
        </p:sp>
      </p:grpSp>
      <p:sp>
        <p:nvSpPr>
          <p:cNvPr id="350" name="Google Shape;350;p65"/>
          <p:cNvSpPr/>
          <p:nvPr/>
        </p:nvSpPr>
        <p:spPr>
          <a:xfrm>
            <a:off x="5575175" y="-376400"/>
            <a:ext cx="1872270" cy="179056"/>
          </a:xfrm>
          <a:custGeom>
            <a:avLst/>
            <a:gdLst/>
            <a:ahLst/>
            <a:cxnLst/>
            <a:rect l="l" t="t" r="r" b="b"/>
            <a:pathLst>
              <a:path w="43950" h="5863" extrusionOk="0">
                <a:moveTo>
                  <a:pt x="23730" y="2624"/>
                </a:moveTo>
                <a:lnTo>
                  <a:pt x="23730" y="2624"/>
                </a:lnTo>
                <a:lnTo>
                  <a:pt x="24064" y="2624"/>
                </a:lnTo>
                <a:lnTo>
                  <a:pt x="24420" y="2613"/>
                </a:lnTo>
                <a:lnTo>
                  <a:pt x="25155" y="2613"/>
                </a:lnTo>
                <a:lnTo>
                  <a:pt x="25522" y="2602"/>
                </a:lnTo>
                <a:lnTo>
                  <a:pt x="25889" y="2591"/>
                </a:lnTo>
                <a:lnTo>
                  <a:pt x="26223" y="2559"/>
                </a:lnTo>
                <a:lnTo>
                  <a:pt x="26374" y="2527"/>
                </a:lnTo>
                <a:lnTo>
                  <a:pt x="26526" y="2505"/>
                </a:lnTo>
                <a:lnTo>
                  <a:pt x="26526" y="2505"/>
                </a:lnTo>
                <a:lnTo>
                  <a:pt x="26698" y="2537"/>
                </a:lnTo>
                <a:lnTo>
                  <a:pt x="26871" y="2559"/>
                </a:lnTo>
                <a:lnTo>
                  <a:pt x="27044" y="2570"/>
                </a:lnTo>
                <a:lnTo>
                  <a:pt x="27227" y="2581"/>
                </a:lnTo>
                <a:lnTo>
                  <a:pt x="27605" y="2581"/>
                </a:lnTo>
                <a:lnTo>
                  <a:pt x="27983" y="2570"/>
                </a:lnTo>
                <a:lnTo>
                  <a:pt x="28760" y="2527"/>
                </a:lnTo>
                <a:lnTo>
                  <a:pt x="29149" y="2505"/>
                </a:lnTo>
                <a:lnTo>
                  <a:pt x="29516" y="2505"/>
                </a:lnTo>
                <a:lnTo>
                  <a:pt x="29516" y="2505"/>
                </a:lnTo>
                <a:lnTo>
                  <a:pt x="29624" y="2516"/>
                </a:lnTo>
                <a:lnTo>
                  <a:pt x="29732" y="2527"/>
                </a:lnTo>
                <a:lnTo>
                  <a:pt x="29840" y="2548"/>
                </a:lnTo>
                <a:lnTo>
                  <a:pt x="29948" y="2559"/>
                </a:lnTo>
                <a:lnTo>
                  <a:pt x="29948" y="2559"/>
                </a:lnTo>
                <a:lnTo>
                  <a:pt x="29991" y="2548"/>
                </a:lnTo>
                <a:lnTo>
                  <a:pt x="30045" y="2527"/>
                </a:lnTo>
                <a:lnTo>
                  <a:pt x="30099" y="2505"/>
                </a:lnTo>
                <a:lnTo>
                  <a:pt x="30153" y="2494"/>
                </a:lnTo>
                <a:lnTo>
                  <a:pt x="30153" y="2494"/>
                </a:lnTo>
                <a:lnTo>
                  <a:pt x="30207" y="2505"/>
                </a:lnTo>
                <a:lnTo>
                  <a:pt x="30272" y="2537"/>
                </a:lnTo>
                <a:lnTo>
                  <a:pt x="30315" y="2537"/>
                </a:lnTo>
                <a:lnTo>
                  <a:pt x="30347" y="2537"/>
                </a:lnTo>
                <a:lnTo>
                  <a:pt x="30390" y="2516"/>
                </a:lnTo>
                <a:lnTo>
                  <a:pt x="30423" y="2483"/>
                </a:lnTo>
                <a:lnTo>
                  <a:pt x="30423" y="2483"/>
                </a:lnTo>
                <a:lnTo>
                  <a:pt x="30552" y="2516"/>
                </a:lnTo>
                <a:lnTo>
                  <a:pt x="30671" y="2537"/>
                </a:lnTo>
                <a:lnTo>
                  <a:pt x="30790" y="2548"/>
                </a:lnTo>
                <a:lnTo>
                  <a:pt x="30909" y="2548"/>
                </a:lnTo>
                <a:lnTo>
                  <a:pt x="31146" y="2548"/>
                </a:lnTo>
                <a:lnTo>
                  <a:pt x="31373" y="2527"/>
                </a:lnTo>
                <a:lnTo>
                  <a:pt x="31610" y="2516"/>
                </a:lnTo>
                <a:lnTo>
                  <a:pt x="31859" y="2516"/>
                </a:lnTo>
                <a:lnTo>
                  <a:pt x="31977" y="2516"/>
                </a:lnTo>
                <a:lnTo>
                  <a:pt x="32096" y="2527"/>
                </a:lnTo>
                <a:lnTo>
                  <a:pt x="32226" y="2548"/>
                </a:lnTo>
                <a:lnTo>
                  <a:pt x="32355" y="2581"/>
                </a:lnTo>
                <a:lnTo>
                  <a:pt x="32355" y="2581"/>
                </a:lnTo>
                <a:lnTo>
                  <a:pt x="32388" y="2581"/>
                </a:lnTo>
                <a:lnTo>
                  <a:pt x="32420" y="2570"/>
                </a:lnTo>
                <a:lnTo>
                  <a:pt x="32442" y="2559"/>
                </a:lnTo>
                <a:lnTo>
                  <a:pt x="32452" y="2548"/>
                </a:lnTo>
                <a:lnTo>
                  <a:pt x="32496" y="2516"/>
                </a:lnTo>
                <a:lnTo>
                  <a:pt x="32517" y="2505"/>
                </a:lnTo>
                <a:lnTo>
                  <a:pt x="32550" y="2505"/>
                </a:lnTo>
                <a:lnTo>
                  <a:pt x="32550" y="2505"/>
                </a:lnTo>
                <a:lnTo>
                  <a:pt x="32722" y="2537"/>
                </a:lnTo>
                <a:lnTo>
                  <a:pt x="32906" y="2559"/>
                </a:lnTo>
                <a:lnTo>
                  <a:pt x="33305" y="2591"/>
                </a:lnTo>
                <a:lnTo>
                  <a:pt x="33726" y="2613"/>
                </a:lnTo>
                <a:lnTo>
                  <a:pt x="34147" y="2624"/>
                </a:lnTo>
                <a:lnTo>
                  <a:pt x="34147" y="2624"/>
                </a:lnTo>
                <a:lnTo>
                  <a:pt x="34439" y="2635"/>
                </a:lnTo>
                <a:lnTo>
                  <a:pt x="34730" y="2624"/>
                </a:lnTo>
                <a:lnTo>
                  <a:pt x="35000" y="2591"/>
                </a:lnTo>
                <a:lnTo>
                  <a:pt x="35130" y="2570"/>
                </a:lnTo>
                <a:lnTo>
                  <a:pt x="35259" y="2548"/>
                </a:lnTo>
                <a:lnTo>
                  <a:pt x="35259" y="2548"/>
                </a:lnTo>
                <a:lnTo>
                  <a:pt x="35302" y="2537"/>
                </a:lnTo>
                <a:lnTo>
                  <a:pt x="35335" y="2548"/>
                </a:lnTo>
                <a:lnTo>
                  <a:pt x="35346" y="2559"/>
                </a:lnTo>
                <a:lnTo>
                  <a:pt x="35346" y="2570"/>
                </a:lnTo>
                <a:lnTo>
                  <a:pt x="35356" y="2591"/>
                </a:lnTo>
                <a:lnTo>
                  <a:pt x="35367" y="2602"/>
                </a:lnTo>
                <a:lnTo>
                  <a:pt x="35389" y="2613"/>
                </a:lnTo>
                <a:lnTo>
                  <a:pt x="35389" y="2613"/>
                </a:lnTo>
                <a:lnTo>
                  <a:pt x="35421" y="2613"/>
                </a:lnTo>
                <a:lnTo>
                  <a:pt x="35443" y="2602"/>
                </a:lnTo>
                <a:lnTo>
                  <a:pt x="35443" y="2591"/>
                </a:lnTo>
                <a:lnTo>
                  <a:pt x="35432" y="2581"/>
                </a:lnTo>
                <a:lnTo>
                  <a:pt x="35432" y="2559"/>
                </a:lnTo>
                <a:lnTo>
                  <a:pt x="35432" y="2548"/>
                </a:lnTo>
                <a:lnTo>
                  <a:pt x="35454" y="2537"/>
                </a:lnTo>
                <a:lnTo>
                  <a:pt x="35486" y="2537"/>
                </a:lnTo>
                <a:lnTo>
                  <a:pt x="35486" y="2537"/>
                </a:lnTo>
                <a:lnTo>
                  <a:pt x="35734" y="2581"/>
                </a:lnTo>
                <a:lnTo>
                  <a:pt x="35993" y="2602"/>
                </a:lnTo>
                <a:lnTo>
                  <a:pt x="36242" y="2635"/>
                </a:lnTo>
                <a:lnTo>
                  <a:pt x="36501" y="2645"/>
                </a:lnTo>
                <a:lnTo>
                  <a:pt x="37008" y="2656"/>
                </a:lnTo>
                <a:lnTo>
                  <a:pt x="37516" y="2656"/>
                </a:lnTo>
                <a:lnTo>
                  <a:pt x="37516" y="2656"/>
                </a:lnTo>
                <a:lnTo>
                  <a:pt x="37624" y="2656"/>
                </a:lnTo>
                <a:lnTo>
                  <a:pt x="37732" y="2667"/>
                </a:lnTo>
                <a:lnTo>
                  <a:pt x="37947" y="2699"/>
                </a:lnTo>
                <a:lnTo>
                  <a:pt x="38153" y="2732"/>
                </a:lnTo>
                <a:lnTo>
                  <a:pt x="38261" y="2743"/>
                </a:lnTo>
                <a:lnTo>
                  <a:pt x="38368" y="2743"/>
                </a:lnTo>
                <a:lnTo>
                  <a:pt x="38368" y="2743"/>
                </a:lnTo>
                <a:lnTo>
                  <a:pt x="38433" y="2732"/>
                </a:lnTo>
                <a:lnTo>
                  <a:pt x="38509" y="2710"/>
                </a:lnTo>
                <a:lnTo>
                  <a:pt x="38574" y="2689"/>
                </a:lnTo>
                <a:lnTo>
                  <a:pt x="38649" y="2689"/>
                </a:lnTo>
                <a:lnTo>
                  <a:pt x="38649" y="2689"/>
                </a:lnTo>
                <a:lnTo>
                  <a:pt x="38736" y="2699"/>
                </a:lnTo>
                <a:lnTo>
                  <a:pt x="38822" y="2721"/>
                </a:lnTo>
                <a:lnTo>
                  <a:pt x="38908" y="2753"/>
                </a:lnTo>
                <a:lnTo>
                  <a:pt x="39005" y="2764"/>
                </a:lnTo>
                <a:lnTo>
                  <a:pt x="39005" y="2764"/>
                </a:lnTo>
                <a:lnTo>
                  <a:pt x="39124" y="2775"/>
                </a:lnTo>
                <a:lnTo>
                  <a:pt x="39243" y="2775"/>
                </a:lnTo>
                <a:lnTo>
                  <a:pt x="39480" y="2753"/>
                </a:lnTo>
                <a:lnTo>
                  <a:pt x="39729" y="2732"/>
                </a:lnTo>
                <a:lnTo>
                  <a:pt x="39966" y="2732"/>
                </a:lnTo>
                <a:lnTo>
                  <a:pt x="39966" y="2732"/>
                </a:lnTo>
                <a:lnTo>
                  <a:pt x="40085" y="2743"/>
                </a:lnTo>
                <a:lnTo>
                  <a:pt x="40204" y="2764"/>
                </a:lnTo>
                <a:lnTo>
                  <a:pt x="40312" y="2797"/>
                </a:lnTo>
                <a:lnTo>
                  <a:pt x="40430" y="2818"/>
                </a:lnTo>
                <a:lnTo>
                  <a:pt x="40430" y="2818"/>
                </a:lnTo>
                <a:lnTo>
                  <a:pt x="40711" y="2850"/>
                </a:lnTo>
                <a:lnTo>
                  <a:pt x="40992" y="2861"/>
                </a:lnTo>
                <a:lnTo>
                  <a:pt x="41564" y="2894"/>
                </a:lnTo>
                <a:lnTo>
                  <a:pt x="42136" y="2915"/>
                </a:lnTo>
                <a:lnTo>
                  <a:pt x="42428" y="2937"/>
                </a:lnTo>
                <a:lnTo>
                  <a:pt x="42719" y="2958"/>
                </a:lnTo>
                <a:lnTo>
                  <a:pt x="42719" y="2958"/>
                </a:lnTo>
                <a:lnTo>
                  <a:pt x="42741" y="2958"/>
                </a:lnTo>
                <a:lnTo>
                  <a:pt x="42762" y="2969"/>
                </a:lnTo>
                <a:lnTo>
                  <a:pt x="42773" y="2980"/>
                </a:lnTo>
                <a:lnTo>
                  <a:pt x="42773" y="3002"/>
                </a:lnTo>
                <a:lnTo>
                  <a:pt x="42784" y="3034"/>
                </a:lnTo>
                <a:lnTo>
                  <a:pt x="42795" y="3045"/>
                </a:lnTo>
                <a:lnTo>
                  <a:pt x="42816" y="3056"/>
                </a:lnTo>
                <a:lnTo>
                  <a:pt x="42816" y="3056"/>
                </a:lnTo>
                <a:lnTo>
                  <a:pt x="42870" y="3023"/>
                </a:lnTo>
                <a:lnTo>
                  <a:pt x="42913" y="3012"/>
                </a:lnTo>
                <a:lnTo>
                  <a:pt x="42967" y="3002"/>
                </a:lnTo>
                <a:lnTo>
                  <a:pt x="43011" y="3002"/>
                </a:lnTo>
                <a:lnTo>
                  <a:pt x="43119" y="3023"/>
                </a:lnTo>
                <a:lnTo>
                  <a:pt x="43237" y="3056"/>
                </a:lnTo>
                <a:lnTo>
                  <a:pt x="43367" y="3099"/>
                </a:lnTo>
                <a:lnTo>
                  <a:pt x="43496" y="3142"/>
                </a:lnTo>
                <a:lnTo>
                  <a:pt x="43637" y="3164"/>
                </a:lnTo>
                <a:lnTo>
                  <a:pt x="43702" y="3174"/>
                </a:lnTo>
                <a:lnTo>
                  <a:pt x="43777" y="3174"/>
                </a:lnTo>
                <a:lnTo>
                  <a:pt x="43777" y="3174"/>
                </a:lnTo>
                <a:lnTo>
                  <a:pt x="43853" y="3293"/>
                </a:lnTo>
                <a:lnTo>
                  <a:pt x="43885" y="3358"/>
                </a:lnTo>
                <a:lnTo>
                  <a:pt x="43917" y="3412"/>
                </a:lnTo>
                <a:lnTo>
                  <a:pt x="43939" y="3487"/>
                </a:lnTo>
                <a:lnTo>
                  <a:pt x="43950" y="3552"/>
                </a:lnTo>
                <a:lnTo>
                  <a:pt x="43950" y="3628"/>
                </a:lnTo>
                <a:lnTo>
                  <a:pt x="43928" y="3714"/>
                </a:lnTo>
                <a:lnTo>
                  <a:pt x="43928" y="3714"/>
                </a:lnTo>
                <a:lnTo>
                  <a:pt x="43755" y="3833"/>
                </a:lnTo>
                <a:lnTo>
                  <a:pt x="43583" y="3930"/>
                </a:lnTo>
                <a:lnTo>
                  <a:pt x="43388" y="4016"/>
                </a:lnTo>
                <a:lnTo>
                  <a:pt x="43162" y="4103"/>
                </a:lnTo>
                <a:lnTo>
                  <a:pt x="43162" y="4103"/>
                </a:lnTo>
                <a:lnTo>
                  <a:pt x="43075" y="4124"/>
                </a:lnTo>
                <a:lnTo>
                  <a:pt x="43000" y="4168"/>
                </a:lnTo>
                <a:lnTo>
                  <a:pt x="42935" y="4200"/>
                </a:lnTo>
                <a:lnTo>
                  <a:pt x="42870" y="4211"/>
                </a:lnTo>
                <a:lnTo>
                  <a:pt x="42870" y="4211"/>
                </a:lnTo>
                <a:lnTo>
                  <a:pt x="42762" y="4222"/>
                </a:lnTo>
                <a:lnTo>
                  <a:pt x="42644" y="4211"/>
                </a:lnTo>
                <a:lnTo>
                  <a:pt x="42525" y="4211"/>
                </a:lnTo>
                <a:lnTo>
                  <a:pt x="42417" y="4200"/>
                </a:lnTo>
                <a:lnTo>
                  <a:pt x="42309" y="4211"/>
                </a:lnTo>
                <a:lnTo>
                  <a:pt x="42255" y="4222"/>
                </a:lnTo>
                <a:lnTo>
                  <a:pt x="42201" y="4243"/>
                </a:lnTo>
                <a:lnTo>
                  <a:pt x="42158" y="4265"/>
                </a:lnTo>
                <a:lnTo>
                  <a:pt x="42125" y="4308"/>
                </a:lnTo>
                <a:lnTo>
                  <a:pt x="42082" y="4351"/>
                </a:lnTo>
                <a:lnTo>
                  <a:pt x="42061" y="4405"/>
                </a:lnTo>
                <a:lnTo>
                  <a:pt x="42061" y="4405"/>
                </a:lnTo>
                <a:lnTo>
                  <a:pt x="41877" y="4383"/>
                </a:lnTo>
                <a:lnTo>
                  <a:pt x="41694" y="4373"/>
                </a:lnTo>
                <a:lnTo>
                  <a:pt x="41499" y="4373"/>
                </a:lnTo>
                <a:lnTo>
                  <a:pt x="41305" y="4373"/>
                </a:lnTo>
                <a:lnTo>
                  <a:pt x="40916" y="4394"/>
                </a:lnTo>
                <a:lnTo>
                  <a:pt x="40560" y="4427"/>
                </a:lnTo>
                <a:lnTo>
                  <a:pt x="40560" y="4427"/>
                </a:lnTo>
                <a:lnTo>
                  <a:pt x="40538" y="4427"/>
                </a:lnTo>
                <a:lnTo>
                  <a:pt x="40528" y="4448"/>
                </a:lnTo>
                <a:lnTo>
                  <a:pt x="40528" y="4502"/>
                </a:lnTo>
                <a:lnTo>
                  <a:pt x="40528" y="4545"/>
                </a:lnTo>
                <a:lnTo>
                  <a:pt x="40517" y="4567"/>
                </a:lnTo>
                <a:lnTo>
                  <a:pt x="40495" y="4567"/>
                </a:lnTo>
                <a:lnTo>
                  <a:pt x="40495" y="4567"/>
                </a:lnTo>
                <a:lnTo>
                  <a:pt x="40279" y="4578"/>
                </a:lnTo>
                <a:lnTo>
                  <a:pt x="40053" y="4567"/>
                </a:lnTo>
                <a:lnTo>
                  <a:pt x="39837" y="4556"/>
                </a:lnTo>
                <a:lnTo>
                  <a:pt x="39610" y="4535"/>
                </a:lnTo>
                <a:lnTo>
                  <a:pt x="39394" y="4524"/>
                </a:lnTo>
                <a:lnTo>
                  <a:pt x="39178" y="4502"/>
                </a:lnTo>
                <a:lnTo>
                  <a:pt x="38951" y="4502"/>
                </a:lnTo>
                <a:lnTo>
                  <a:pt x="38736" y="4513"/>
                </a:lnTo>
                <a:lnTo>
                  <a:pt x="38736" y="4513"/>
                </a:lnTo>
                <a:lnTo>
                  <a:pt x="38466" y="4535"/>
                </a:lnTo>
                <a:lnTo>
                  <a:pt x="38196" y="4545"/>
                </a:lnTo>
                <a:lnTo>
                  <a:pt x="37667" y="4545"/>
                </a:lnTo>
                <a:lnTo>
                  <a:pt x="37159" y="4535"/>
                </a:lnTo>
                <a:lnTo>
                  <a:pt x="36911" y="4545"/>
                </a:lnTo>
                <a:lnTo>
                  <a:pt x="36652" y="4556"/>
                </a:lnTo>
                <a:lnTo>
                  <a:pt x="36652" y="4556"/>
                </a:lnTo>
                <a:lnTo>
                  <a:pt x="36242" y="4578"/>
                </a:lnTo>
                <a:lnTo>
                  <a:pt x="35821" y="4610"/>
                </a:lnTo>
                <a:lnTo>
                  <a:pt x="35389" y="4621"/>
                </a:lnTo>
                <a:lnTo>
                  <a:pt x="34957" y="4632"/>
                </a:lnTo>
                <a:lnTo>
                  <a:pt x="34525" y="4621"/>
                </a:lnTo>
                <a:lnTo>
                  <a:pt x="34093" y="4610"/>
                </a:lnTo>
                <a:lnTo>
                  <a:pt x="33683" y="4578"/>
                </a:lnTo>
                <a:lnTo>
                  <a:pt x="33284" y="4524"/>
                </a:lnTo>
                <a:lnTo>
                  <a:pt x="33284" y="4524"/>
                </a:lnTo>
                <a:lnTo>
                  <a:pt x="32981" y="4567"/>
                </a:lnTo>
                <a:lnTo>
                  <a:pt x="32658" y="4599"/>
                </a:lnTo>
                <a:lnTo>
                  <a:pt x="32506" y="4610"/>
                </a:lnTo>
                <a:lnTo>
                  <a:pt x="32344" y="4610"/>
                </a:lnTo>
                <a:lnTo>
                  <a:pt x="32172" y="4610"/>
                </a:lnTo>
                <a:lnTo>
                  <a:pt x="32010" y="4599"/>
                </a:lnTo>
                <a:lnTo>
                  <a:pt x="32010" y="4599"/>
                </a:lnTo>
                <a:lnTo>
                  <a:pt x="31729" y="4578"/>
                </a:lnTo>
                <a:lnTo>
                  <a:pt x="31448" y="4567"/>
                </a:lnTo>
                <a:lnTo>
                  <a:pt x="31157" y="4567"/>
                </a:lnTo>
                <a:lnTo>
                  <a:pt x="30865" y="4578"/>
                </a:lnTo>
                <a:lnTo>
                  <a:pt x="30283" y="4599"/>
                </a:lnTo>
                <a:lnTo>
                  <a:pt x="29980" y="4610"/>
                </a:lnTo>
                <a:lnTo>
                  <a:pt x="29689" y="4621"/>
                </a:lnTo>
                <a:lnTo>
                  <a:pt x="29689" y="4621"/>
                </a:lnTo>
                <a:lnTo>
                  <a:pt x="28879" y="4610"/>
                </a:lnTo>
                <a:lnTo>
                  <a:pt x="28048" y="4589"/>
                </a:lnTo>
                <a:lnTo>
                  <a:pt x="27227" y="4578"/>
                </a:lnTo>
                <a:lnTo>
                  <a:pt x="26817" y="4589"/>
                </a:lnTo>
                <a:lnTo>
                  <a:pt x="26396" y="4589"/>
                </a:lnTo>
                <a:lnTo>
                  <a:pt x="26396" y="4589"/>
                </a:lnTo>
                <a:lnTo>
                  <a:pt x="26288" y="4599"/>
                </a:lnTo>
                <a:lnTo>
                  <a:pt x="26180" y="4632"/>
                </a:lnTo>
                <a:lnTo>
                  <a:pt x="26072" y="4653"/>
                </a:lnTo>
                <a:lnTo>
                  <a:pt x="25953" y="4664"/>
                </a:lnTo>
                <a:lnTo>
                  <a:pt x="25953" y="4664"/>
                </a:lnTo>
                <a:lnTo>
                  <a:pt x="25716" y="4686"/>
                </a:lnTo>
                <a:lnTo>
                  <a:pt x="25468" y="4675"/>
                </a:lnTo>
                <a:lnTo>
                  <a:pt x="24971" y="4653"/>
                </a:lnTo>
                <a:lnTo>
                  <a:pt x="24723" y="4643"/>
                </a:lnTo>
                <a:lnTo>
                  <a:pt x="24485" y="4643"/>
                </a:lnTo>
                <a:lnTo>
                  <a:pt x="24259" y="4653"/>
                </a:lnTo>
                <a:lnTo>
                  <a:pt x="24151" y="4675"/>
                </a:lnTo>
                <a:lnTo>
                  <a:pt x="24043" y="4697"/>
                </a:lnTo>
                <a:lnTo>
                  <a:pt x="24043" y="4697"/>
                </a:lnTo>
                <a:lnTo>
                  <a:pt x="24010" y="4697"/>
                </a:lnTo>
                <a:lnTo>
                  <a:pt x="23999" y="4707"/>
                </a:lnTo>
                <a:lnTo>
                  <a:pt x="24010" y="4718"/>
                </a:lnTo>
                <a:lnTo>
                  <a:pt x="24043" y="4718"/>
                </a:lnTo>
                <a:lnTo>
                  <a:pt x="24043" y="4718"/>
                </a:lnTo>
                <a:lnTo>
                  <a:pt x="24021" y="4729"/>
                </a:lnTo>
                <a:lnTo>
                  <a:pt x="23989" y="4740"/>
                </a:lnTo>
                <a:lnTo>
                  <a:pt x="23913" y="4718"/>
                </a:lnTo>
                <a:lnTo>
                  <a:pt x="23773" y="4675"/>
                </a:lnTo>
                <a:lnTo>
                  <a:pt x="23773" y="4675"/>
                </a:lnTo>
                <a:lnTo>
                  <a:pt x="23665" y="4707"/>
                </a:lnTo>
                <a:lnTo>
                  <a:pt x="23557" y="4729"/>
                </a:lnTo>
                <a:lnTo>
                  <a:pt x="23449" y="4751"/>
                </a:lnTo>
                <a:lnTo>
                  <a:pt x="23330" y="4761"/>
                </a:lnTo>
                <a:lnTo>
                  <a:pt x="23082" y="4772"/>
                </a:lnTo>
                <a:lnTo>
                  <a:pt x="22812" y="4772"/>
                </a:lnTo>
                <a:lnTo>
                  <a:pt x="22283" y="4761"/>
                </a:lnTo>
                <a:lnTo>
                  <a:pt x="22024" y="4761"/>
                </a:lnTo>
                <a:lnTo>
                  <a:pt x="21776" y="4772"/>
                </a:lnTo>
                <a:lnTo>
                  <a:pt x="21776" y="4772"/>
                </a:lnTo>
                <a:lnTo>
                  <a:pt x="21484" y="4815"/>
                </a:lnTo>
                <a:lnTo>
                  <a:pt x="21214" y="4858"/>
                </a:lnTo>
                <a:lnTo>
                  <a:pt x="20653" y="4956"/>
                </a:lnTo>
                <a:lnTo>
                  <a:pt x="20372" y="4999"/>
                </a:lnTo>
                <a:lnTo>
                  <a:pt x="20081" y="5020"/>
                </a:lnTo>
                <a:lnTo>
                  <a:pt x="19778" y="5031"/>
                </a:lnTo>
                <a:lnTo>
                  <a:pt x="19465" y="5020"/>
                </a:lnTo>
                <a:lnTo>
                  <a:pt x="19465" y="5020"/>
                </a:lnTo>
                <a:lnTo>
                  <a:pt x="19422" y="5020"/>
                </a:lnTo>
                <a:lnTo>
                  <a:pt x="19401" y="5031"/>
                </a:lnTo>
                <a:lnTo>
                  <a:pt x="19379" y="5053"/>
                </a:lnTo>
                <a:lnTo>
                  <a:pt x="19357" y="5074"/>
                </a:lnTo>
                <a:lnTo>
                  <a:pt x="19314" y="5118"/>
                </a:lnTo>
                <a:lnTo>
                  <a:pt x="19293" y="5128"/>
                </a:lnTo>
                <a:lnTo>
                  <a:pt x="19260" y="5139"/>
                </a:lnTo>
                <a:lnTo>
                  <a:pt x="19260" y="5139"/>
                </a:lnTo>
                <a:lnTo>
                  <a:pt x="18979" y="5172"/>
                </a:lnTo>
                <a:lnTo>
                  <a:pt x="18699" y="5204"/>
                </a:lnTo>
                <a:lnTo>
                  <a:pt x="18159" y="5301"/>
                </a:lnTo>
                <a:lnTo>
                  <a:pt x="17630" y="5398"/>
                </a:lnTo>
                <a:lnTo>
                  <a:pt x="17101" y="5517"/>
                </a:lnTo>
                <a:lnTo>
                  <a:pt x="16572" y="5625"/>
                </a:lnTo>
                <a:lnTo>
                  <a:pt x="16043" y="5722"/>
                </a:lnTo>
                <a:lnTo>
                  <a:pt x="15773" y="5765"/>
                </a:lnTo>
                <a:lnTo>
                  <a:pt x="15492" y="5808"/>
                </a:lnTo>
                <a:lnTo>
                  <a:pt x="15212" y="5841"/>
                </a:lnTo>
                <a:lnTo>
                  <a:pt x="14920" y="5862"/>
                </a:lnTo>
                <a:lnTo>
                  <a:pt x="14920" y="5862"/>
                </a:lnTo>
                <a:lnTo>
                  <a:pt x="14877" y="5841"/>
                </a:lnTo>
                <a:lnTo>
                  <a:pt x="14856" y="5819"/>
                </a:lnTo>
                <a:lnTo>
                  <a:pt x="14802" y="5755"/>
                </a:lnTo>
                <a:lnTo>
                  <a:pt x="14780" y="5722"/>
                </a:lnTo>
                <a:lnTo>
                  <a:pt x="14748" y="5690"/>
                </a:lnTo>
                <a:lnTo>
                  <a:pt x="14704" y="5668"/>
                </a:lnTo>
                <a:lnTo>
                  <a:pt x="14661" y="5657"/>
                </a:lnTo>
                <a:lnTo>
                  <a:pt x="14661" y="5657"/>
                </a:lnTo>
                <a:lnTo>
                  <a:pt x="14596" y="5431"/>
                </a:lnTo>
                <a:lnTo>
                  <a:pt x="14532" y="5193"/>
                </a:lnTo>
                <a:lnTo>
                  <a:pt x="14478" y="4934"/>
                </a:lnTo>
                <a:lnTo>
                  <a:pt x="14445" y="4675"/>
                </a:lnTo>
                <a:lnTo>
                  <a:pt x="14413" y="4405"/>
                </a:lnTo>
                <a:lnTo>
                  <a:pt x="14413" y="4135"/>
                </a:lnTo>
                <a:lnTo>
                  <a:pt x="14413" y="3995"/>
                </a:lnTo>
                <a:lnTo>
                  <a:pt x="14435" y="3865"/>
                </a:lnTo>
                <a:lnTo>
                  <a:pt x="14456" y="3725"/>
                </a:lnTo>
                <a:lnTo>
                  <a:pt x="14478" y="3595"/>
                </a:lnTo>
                <a:lnTo>
                  <a:pt x="14478" y="3595"/>
                </a:lnTo>
                <a:lnTo>
                  <a:pt x="14510" y="3541"/>
                </a:lnTo>
                <a:lnTo>
                  <a:pt x="14542" y="3509"/>
                </a:lnTo>
                <a:lnTo>
                  <a:pt x="14586" y="3487"/>
                </a:lnTo>
                <a:lnTo>
                  <a:pt x="14629" y="3466"/>
                </a:lnTo>
                <a:lnTo>
                  <a:pt x="14726" y="3433"/>
                </a:lnTo>
                <a:lnTo>
                  <a:pt x="14834" y="3401"/>
                </a:lnTo>
                <a:lnTo>
                  <a:pt x="14834" y="3401"/>
                </a:lnTo>
                <a:lnTo>
                  <a:pt x="14888" y="3358"/>
                </a:lnTo>
                <a:lnTo>
                  <a:pt x="14953" y="3325"/>
                </a:lnTo>
                <a:lnTo>
                  <a:pt x="15071" y="3228"/>
                </a:lnTo>
                <a:lnTo>
                  <a:pt x="15201" y="3131"/>
                </a:lnTo>
                <a:lnTo>
                  <a:pt x="15255" y="3088"/>
                </a:lnTo>
                <a:lnTo>
                  <a:pt x="15320" y="3045"/>
                </a:lnTo>
                <a:lnTo>
                  <a:pt x="15320" y="3045"/>
                </a:lnTo>
                <a:lnTo>
                  <a:pt x="15374" y="3023"/>
                </a:lnTo>
                <a:lnTo>
                  <a:pt x="15439" y="3012"/>
                </a:lnTo>
                <a:lnTo>
                  <a:pt x="15546" y="2980"/>
                </a:lnTo>
                <a:lnTo>
                  <a:pt x="15665" y="2958"/>
                </a:lnTo>
                <a:lnTo>
                  <a:pt x="15719" y="2937"/>
                </a:lnTo>
                <a:lnTo>
                  <a:pt x="15773" y="2915"/>
                </a:lnTo>
                <a:lnTo>
                  <a:pt x="15773" y="2915"/>
                </a:lnTo>
                <a:lnTo>
                  <a:pt x="15903" y="2840"/>
                </a:lnTo>
                <a:lnTo>
                  <a:pt x="16032" y="2764"/>
                </a:lnTo>
                <a:lnTo>
                  <a:pt x="16151" y="2689"/>
                </a:lnTo>
                <a:lnTo>
                  <a:pt x="16227" y="2645"/>
                </a:lnTo>
                <a:lnTo>
                  <a:pt x="16291" y="2624"/>
                </a:lnTo>
                <a:lnTo>
                  <a:pt x="16291" y="2624"/>
                </a:lnTo>
                <a:lnTo>
                  <a:pt x="16410" y="2602"/>
                </a:lnTo>
                <a:lnTo>
                  <a:pt x="16540" y="2581"/>
                </a:lnTo>
                <a:lnTo>
                  <a:pt x="16658" y="2570"/>
                </a:lnTo>
                <a:lnTo>
                  <a:pt x="16712" y="2548"/>
                </a:lnTo>
                <a:lnTo>
                  <a:pt x="16777" y="2527"/>
                </a:lnTo>
                <a:lnTo>
                  <a:pt x="16777" y="2527"/>
                </a:lnTo>
                <a:lnTo>
                  <a:pt x="16799" y="2440"/>
                </a:lnTo>
                <a:lnTo>
                  <a:pt x="16842" y="2375"/>
                </a:lnTo>
                <a:lnTo>
                  <a:pt x="16928" y="2257"/>
                </a:lnTo>
                <a:lnTo>
                  <a:pt x="16928" y="2257"/>
                </a:lnTo>
                <a:lnTo>
                  <a:pt x="16788" y="2268"/>
                </a:lnTo>
                <a:lnTo>
                  <a:pt x="16637" y="2268"/>
                </a:lnTo>
                <a:lnTo>
                  <a:pt x="16356" y="2268"/>
                </a:lnTo>
                <a:lnTo>
                  <a:pt x="16227" y="2268"/>
                </a:lnTo>
                <a:lnTo>
                  <a:pt x="16108" y="2289"/>
                </a:lnTo>
                <a:lnTo>
                  <a:pt x="16054" y="2311"/>
                </a:lnTo>
                <a:lnTo>
                  <a:pt x="16011" y="2332"/>
                </a:lnTo>
                <a:lnTo>
                  <a:pt x="15967" y="2365"/>
                </a:lnTo>
                <a:lnTo>
                  <a:pt x="15924" y="2408"/>
                </a:lnTo>
                <a:lnTo>
                  <a:pt x="15924" y="2408"/>
                </a:lnTo>
                <a:lnTo>
                  <a:pt x="15773" y="2375"/>
                </a:lnTo>
                <a:lnTo>
                  <a:pt x="15600" y="2365"/>
                </a:lnTo>
                <a:lnTo>
                  <a:pt x="15428" y="2365"/>
                </a:lnTo>
                <a:lnTo>
                  <a:pt x="15244" y="2375"/>
                </a:lnTo>
                <a:lnTo>
                  <a:pt x="14866" y="2408"/>
                </a:lnTo>
                <a:lnTo>
                  <a:pt x="14488" y="2429"/>
                </a:lnTo>
                <a:lnTo>
                  <a:pt x="14488" y="2429"/>
                </a:lnTo>
                <a:lnTo>
                  <a:pt x="14197" y="2451"/>
                </a:lnTo>
                <a:lnTo>
                  <a:pt x="13906" y="2483"/>
                </a:lnTo>
                <a:lnTo>
                  <a:pt x="13636" y="2537"/>
                </a:lnTo>
                <a:lnTo>
                  <a:pt x="13398" y="2602"/>
                </a:lnTo>
                <a:lnTo>
                  <a:pt x="13398" y="2602"/>
                </a:lnTo>
                <a:lnTo>
                  <a:pt x="12448" y="2710"/>
                </a:lnTo>
                <a:lnTo>
                  <a:pt x="11423" y="2840"/>
                </a:lnTo>
                <a:lnTo>
                  <a:pt x="10926" y="2904"/>
                </a:lnTo>
                <a:lnTo>
                  <a:pt x="10451" y="2991"/>
                </a:lnTo>
                <a:lnTo>
                  <a:pt x="10008" y="3077"/>
                </a:lnTo>
                <a:lnTo>
                  <a:pt x="9814" y="3120"/>
                </a:lnTo>
                <a:lnTo>
                  <a:pt x="9620" y="3174"/>
                </a:lnTo>
                <a:lnTo>
                  <a:pt x="9620" y="3174"/>
                </a:lnTo>
                <a:lnTo>
                  <a:pt x="9145" y="3239"/>
                </a:lnTo>
                <a:lnTo>
                  <a:pt x="8670" y="3315"/>
                </a:lnTo>
                <a:lnTo>
                  <a:pt x="8205" y="3390"/>
                </a:lnTo>
                <a:lnTo>
                  <a:pt x="7741" y="3477"/>
                </a:lnTo>
                <a:lnTo>
                  <a:pt x="6824" y="3660"/>
                </a:lnTo>
                <a:lnTo>
                  <a:pt x="5928" y="3844"/>
                </a:lnTo>
                <a:lnTo>
                  <a:pt x="5928" y="3844"/>
                </a:lnTo>
                <a:lnTo>
                  <a:pt x="5571" y="3919"/>
                </a:lnTo>
                <a:lnTo>
                  <a:pt x="5215" y="4016"/>
                </a:lnTo>
                <a:lnTo>
                  <a:pt x="4870" y="4124"/>
                </a:lnTo>
                <a:lnTo>
                  <a:pt x="4524" y="4232"/>
                </a:lnTo>
                <a:lnTo>
                  <a:pt x="4179" y="4340"/>
                </a:lnTo>
                <a:lnTo>
                  <a:pt x="3833" y="4437"/>
                </a:lnTo>
                <a:lnTo>
                  <a:pt x="3488" y="4524"/>
                </a:lnTo>
                <a:lnTo>
                  <a:pt x="3131" y="4599"/>
                </a:lnTo>
                <a:lnTo>
                  <a:pt x="3131" y="4599"/>
                </a:lnTo>
                <a:lnTo>
                  <a:pt x="3056" y="4632"/>
                </a:lnTo>
                <a:lnTo>
                  <a:pt x="2970" y="4664"/>
                </a:lnTo>
                <a:lnTo>
                  <a:pt x="2786" y="4761"/>
                </a:lnTo>
                <a:lnTo>
                  <a:pt x="2581" y="4869"/>
                </a:lnTo>
                <a:lnTo>
                  <a:pt x="2473" y="4912"/>
                </a:lnTo>
                <a:lnTo>
                  <a:pt x="2365" y="4956"/>
                </a:lnTo>
                <a:lnTo>
                  <a:pt x="2365" y="4956"/>
                </a:lnTo>
                <a:lnTo>
                  <a:pt x="2203" y="4999"/>
                </a:lnTo>
                <a:lnTo>
                  <a:pt x="2041" y="5020"/>
                </a:lnTo>
                <a:lnTo>
                  <a:pt x="1868" y="5053"/>
                </a:lnTo>
                <a:lnTo>
                  <a:pt x="1793" y="5074"/>
                </a:lnTo>
                <a:lnTo>
                  <a:pt x="1717" y="5107"/>
                </a:lnTo>
                <a:lnTo>
                  <a:pt x="1717" y="5107"/>
                </a:lnTo>
                <a:lnTo>
                  <a:pt x="1577" y="5172"/>
                </a:lnTo>
                <a:lnTo>
                  <a:pt x="1447" y="5236"/>
                </a:lnTo>
                <a:lnTo>
                  <a:pt x="1318" y="5312"/>
                </a:lnTo>
                <a:lnTo>
                  <a:pt x="1199" y="5366"/>
                </a:lnTo>
                <a:lnTo>
                  <a:pt x="1199" y="5366"/>
                </a:lnTo>
                <a:lnTo>
                  <a:pt x="951" y="5463"/>
                </a:lnTo>
                <a:lnTo>
                  <a:pt x="821" y="5506"/>
                </a:lnTo>
                <a:lnTo>
                  <a:pt x="692" y="5539"/>
                </a:lnTo>
                <a:lnTo>
                  <a:pt x="562" y="5539"/>
                </a:lnTo>
                <a:lnTo>
                  <a:pt x="497" y="5539"/>
                </a:lnTo>
                <a:lnTo>
                  <a:pt x="443" y="5528"/>
                </a:lnTo>
                <a:lnTo>
                  <a:pt x="379" y="5506"/>
                </a:lnTo>
                <a:lnTo>
                  <a:pt x="325" y="5474"/>
                </a:lnTo>
                <a:lnTo>
                  <a:pt x="281" y="5431"/>
                </a:lnTo>
                <a:lnTo>
                  <a:pt x="227" y="5377"/>
                </a:lnTo>
                <a:lnTo>
                  <a:pt x="227" y="5377"/>
                </a:lnTo>
                <a:lnTo>
                  <a:pt x="163" y="5290"/>
                </a:lnTo>
                <a:lnTo>
                  <a:pt x="119" y="5193"/>
                </a:lnTo>
                <a:lnTo>
                  <a:pt x="76" y="5085"/>
                </a:lnTo>
                <a:lnTo>
                  <a:pt x="55" y="4966"/>
                </a:lnTo>
                <a:lnTo>
                  <a:pt x="33" y="4837"/>
                </a:lnTo>
                <a:lnTo>
                  <a:pt x="22" y="4707"/>
                </a:lnTo>
                <a:lnTo>
                  <a:pt x="1" y="4427"/>
                </a:lnTo>
                <a:lnTo>
                  <a:pt x="1" y="4427"/>
                </a:lnTo>
                <a:lnTo>
                  <a:pt x="55" y="4351"/>
                </a:lnTo>
                <a:lnTo>
                  <a:pt x="130" y="4297"/>
                </a:lnTo>
                <a:lnTo>
                  <a:pt x="195" y="4243"/>
                </a:lnTo>
                <a:lnTo>
                  <a:pt x="281" y="4189"/>
                </a:lnTo>
                <a:lnTo>
                  <a:pt x="443" y="4103"/>
                </a:lnTo>
                <a:lnTo>
                  <a:pt x="616" y="4027"/>
                </a:lnTo>
                <a:lnTo>
                  <a:pt x="800" y="3962"/>
                </a:lnTo>
                <a:lnTo>
                  <a:pt x="972" y="3887"/>
                </a:lnTo>
                <a:lnTo>
                  <a:pt x="1145" y="3801"/>
                </a:lnTo>
                <a:lnTo>
                  <a:pt x="1221" y="3747"/>
                </a:lnTo>
                <a:lnTo>
                  <a:pt x="1296" y="3693"/>
                </a:lnTo>
                <a:lnTo>
                  <a:pt x="1296" y="3693"/>
                </a:lnTo>
                <a:lnTo>
                  <a:pt x="1480" y="3682"/>
                </a:lnTo>
                <a:lnTo>
                  <a:pt x="1577" y="3671"/>
                </a:lnTo>
                <a:lnTo>
                  <a:pt x="1652" y="3649"/>
                </a:lnTo>
                <a:lnTo>
                  <a:pt x="1739" y="3628"/>
                </a:lnTo>
                <a:lnTo>
                  <a:pt x="1804" y="3585"/>
                </a:lnTo>
                <a:lnTo>
                  <a:pt x="1868" y="3541"/>
                </a:lnTo>
                <a:lnTo>
                  <a:pt x="1912" y="3487"/>
                </a:lnTo>
                <a:lnTo>
                  <a:pt x="1912" y="3487"/>
                </a:lnTo>
                <a:lnTo>
                  <a:pt x="2127" y="3444"/>
                </a:lnTo>
                <a:lnTo>
                  <a:pt x="2333" y="3412"/>
                </a:lnTo>
                <a:lnTo>
                  <a:pt x="2538" y="3379"/>
                </a:lnTo>
                <a:lnTo>
                  <a:pt x="2635" y="3358"/>
                </a:lnTo>
                <a:lnTo>
                  <a:pt x="2732" y="3325"/>
                </a:lnTo>
                <a:lnTo>
                  <a:pt x="2732" y="3325"/>
                </a:lnTo>
                <a:lnTo>
                  <a:pt x="2786" y="3293"/>
                </a:lnTo>
                <a:lnTo>
                  <a:pt x="2851" y="3250"/>
                </a:lnTo>
                <a:lnTo>
                  <a:pt x="2905" y="3207"/>
                </a:lnTo>
                <a:lnTo>
                  <a:pt x="2959" y="3174"/>
                </a:lnTo>
                <a:lnTo>
                  <a:pt x="2959" y="3174"/>
                </a:lnTo>
                <a:lnTo>
                  <a:pt x="3077" y="3142"/>
                </a:lnTo>
                <a:lnTo>
                  <a:pt x="3207" y="3110"/>
                </a:lnTo>
                <a:lnTo>
                  <a:pt x="3455" y="3056"/>
                </a:lnTo>
                <a:lnTo>
                  <a:pt x="3574" y="3023"/>
                </a:lnTo>
                <a:lnTo>
                  <a:pt x="3693" y="2991"/>
                </a:lnTo>
                <a:lnTo>
                  <a:pt x="3801" y="2948"/>
                </a:lnTo>
                <a:lnTo>
                  <a:pt x="3898" y="2894"/>
                </a:lnTo>
                <a:lnTo>
                  <a:pt x="3898" y="2894"/>
                </a:lnTo>
                <a:lnTo>
                  <a:pt x="4017" y="2894"/>
                </a:lnTo>
                <a:lnTo>
                  <a:pt x="4146" y="2872"/>
                </a:lnTo>
                <a:lnTo>
                  <a:pt x="4265" y="2850"/>
                </a:lnTo>
                <a:lnTo>
                  <a:pt x="4384" y="2807"/>
                </a:lnTo>
                <a:lnTo>
                  <a:pt x="4610" y="2732"/>
                </a:lnTo>
                <a:lnTo>
                  <a:pt x="4826" y="2656"/>
                </a:lnTo>
                <a:lnTo>
                  <a:pt x="4826" y="2656"/>
                </a:lnTo>
                <a:lnTo>
                  <a:pt x="4934" y="2624"/>
                </a:lnTo>
                <a:lnTo>
                  <a:pt x="5053" y="2613"/>
                </a:lnTo>
                <a:lnTo>
                  <a:pt x="5280" y="2581"/>
                </a:lnTo>
                <a:lnTo>
                  <a:pt x="5377" y="2559"/>
                </a:lnTo>
                <a:lnTo>
                  <a:pt x="5474" y="2527"/>
                </a:lnTo>
                <a:lnTo>
                  <a:pt x="5550" y="2473"/>
                </a:lnTo>
                <a:lnTo>
                  <a:pt x="5593" y="2451"/>
                </a:lnTo>
                <a:lnTo>
                  <a:pt x="5614" y="2408"/>
                </a:lnTo>
                <a:lnTo>
                  <a:pt x="5614" y="2408"/>
                </a:lnTo>
                <a:lnTo>
                  <a:pt x="5701" y="2419"/>
                </a:lnTo>
                <a:lnTo>
                  <a:pt x="5798" y="2408"/>
                </a:lnTo>
                <a:lnTo>
                  <a:pt x="5971" y="2375"/>
                </a:lnTo>
                <a:lnTo>
                  <a:pt x="6057" y="2354"/>
                </a:lnTo>
                <a:lnTo>
                  <a:pt x="6143" y="2343"/>
                </a:lnTo>
                <a:lnTo>
                  <a:pt x="6230" y="2343"/>
                </a:lnTo>
                <a:lnTo>
                  <a:pt x="6316" y="2354"/>
                </a:lnTo>
                <a:lnTo>
                  <a:pt x="6316" y="2354"/>
                </a:lnTo>
                <a:lnTo>
                  <a:pt x="6435" y="2300"/>
                </a:lnTo>
                <a:lnTo>
                  <a:pt x="6575" y="2246"/>
                </a:lnTo>
                <a:lnTo>
                  <a:pt x="6856" y="2170"/>
                </a:lnTo>
                <a:lnTo>
                  <a:pt x="7169" y="2106"/>
                </a:lnTo>
                <a:lnTo>
                  <a:pt x="7482" y="2041"/>
                </a:lnTo>
                <a:lnTo>
                  <a:pt x="7806" y="1976"/>
                </a:lnTo>
                <a:lnTo>
                  <a:pt x="8119" y="1911"/>
                </a:lnTo>
                <a:lnTo>
                  <a:pt x="8421" y="1836"/>
                </a:lnTo>
                <a:lnTo>
                  <a:pt x="8572" y="1782"/>
                </a:lnTo>
                <a:lnTo>
                  <a:pt x="8713" y="1728"/>
                </a:lnTo>
                <a:lnTo>
                  <a:pt x="8713" y="1728"/>
                </a:lnTo>
                <a:lnTo>
                  <a:pt x="9026" y="1717"/>
                </a:lnTo>
                <a:lnTo>
                  <a:pt x="9350" y="1685"/>
                </a:lnTo>
                <a:lnTo>
                  <a:pt x="9674" y="1641"/>
                </a:lnTo>
                <a:lnTo>
                  <a:pt x="9987" y="1577"/>
                </a:lnTo>
                <a:lnTo>
                  <a:pt x="10613" y="1447"/>
                </a:lnTo>
                <a:lnTo>
                  <a:pt x="11228" y="1307"/>
                </a:lnTo>
                <a:lnTo>
                  <a:pt x="11228" y="1307"/>
                </a:lnTo>
                <a:lnTo>
                  <a:pt x="11336" y="1318"/>
                </a:lnTo>
                <a:lnTo>
                  <a:pt x="11412" y="1318"/>
                </a:lnTo>
                <a:lnTo>
                  <a:pt x="11563" y="1307"/>
                </a:lnTo>
                <a:lnTo>
                  <a:pt x="11563" y="1307"/>
                </a:lnTo>
                <a:lnTo>
                  <a:pt x="11595" y="1274"/>
                </a:lnTo>
                <a:lnTo>
                  <a:pt x="11649" y="1242"/>
                </a:lnTo>
                <a:lnTo>
                  <a:pt x="11746" y="1210"/>
                </a:lnTo>
                <a:lnTo>
                  <a:pt x="11865" y="1188"/>
                </a:lnTo>
                <a:lnTo>
                  <a:pt x="11995" y="1188"/>
                </a:lnTo>
                <a:lnTo>
                  <a:pt x="12265" y="1188"/>
                </a:lnTo>
                <a:lnTo>
                  <a:pt x="12394" y="1188"/>
                </a:lnTo>
                <a:lnTo>
                  <a:pt x="12534" y="1188"/>
                </a:lnTo>
                <a:lnTo>
                  <a:pt x="12534" y="1188"/>
                </a:lnTo>
                <a:lnTo>
                  <a:pt x="13042" y="1123"/>
                </a:lnTo>
                <a:lnTo>
                  <a:pt x="13571" y="1037"/>
                </a:lnTo>
                <a:lnTo>
                  <a:pt x="14100" y="972"/>
                </a:lnTo>
                <a:lnTo>
                  <a:pt x="14370" y="940"/>
                </a:lnTo>
                <a:lnTo>
                  <a:pt x="14629" y="929"/>
                </a:lnTo>
                <a:lnTo>
                  <a:pt x="14629" y="929"/>
                </a:lnTo>
                <a:lnTo>
                  <a:pt x="14704" y="907"/>
                </a:lnTo>
                <a:lnTo>
                  <a:pt x="14780" y="875"/>
                </a:lnTo>
                <a:lnTo>
                  <a:pt x="14856" y="843"/>
                </a:lnTo>
                <a:lnTo>
                  <a:pt x="14942" y="810"/>
                </a:lnTo>
                <a:lnTo>
                  <a:pt x="14942" y="810"/>
                </a:lnTo>
                <a:lnTo>
                  <a:pt x="15179" y="756"/>
                </a:lnTo>
                <a:lnTo>
                  <a:pt x="15428" y="735"/>
                </a:lnTo>
                <a:lnTo>
                  <a:pt x="15687" y="713"/>
                </a:lnTo>
                <a:lnTo>
                  <a:pt x="15957" y="702"/>
                </a:lnTo>
                <a:lnTo>
                  <a:pt x="16475" y="691"/>
                </a:lnTo>
                <a:lnTo>
                  <a:pt x="16712" y="681"/>
                </a:lnTo>
                <a:lnTo>
                  <a:pt x="16939" y="659"/>
                </a:lnTo>
                <a:lnTo>
                  <a:pt x="16939" y="659"/>
                </a:lnTo>
                <a:lnTo>
                  <a:pt x="16993" y="637"/>
                </a:lnTo>
                <a:lnTo>
                  <a:pt x="17058" y="605"/>
                </a:lnTo>
                <a:lnTo>
                  <a:pt x="17112" y="583"/>
                </a:lnTo>
                <a:lnTo>
                  <a:pt x="17166" y="562"/>
                </a:lnTo>
                <a:lnTo>
                  <a:pt x="17166" y="562"/>
                </a:lnTo>
                <a:lnTo>
                  <a:pt x="17274" y="540"/>
                </a:lnTo>
                <a:lnTo>
                  <a:pt x="17382" y="529"/>
                </a:lnTo>
                <a:lnTo>
                  <a:pt x="17608" y="519"/>
                </a:lnTo>
                <a:lnTo>
                  <a:pt x="18062" y="540"/>
                </a:lnTo>
                <a:lnTo>
                  <a:pt x="18278" y="540"/>
                </a:lnTo>
                <a:lnTo>
                  <a:pt x="18386" y="529"/>
                </a:lnTo>
                <a:lnTo>
                  <a:pt x="18494" y="519"/>
                </a:lnTo>
                <a:lnTo>
                  <a:pt x="18602" y="486"/>
                </a:lnTo>
                <a:lnTo>
                  <a:pt x="18699" y="454"/>
                </a:lnTo>
                <a:lnTo>
                  <a:pt x="18796" y="411"/>
                </a:lnTo>
                <a:lnTo>
                  <a:pt x="18893" y="357"/>
                </a:lnTo>
                <a:lnTo>
                  <a:pt x="18893" y="357"/>
                </a:lnTo>
                <a:lnTo>
                  <a:pt x="19012" y="346"/>
                </a:lnTo>
                <a:lnTo>
                  <a:pt x="19131" y="346"/>
                </a:lnTo>
                <a:lnTo>
                  <a:pt x="19368" y="368"/>
                </a:lnTo>
                <a:lnTo>
                  <a:pt x="19595" y="400"/>
                </a:lnTo>
                <a:lnTo>
                  <a:pt x="19703" y="400"/>
                </a:lnTo>
                <a:lnTo>
                  <a:pt x="19800" y="400"/>
                </a:lnTo>
                <a:lnTo>
                  <a:pt x="19800" y="400"/>
                </a:lnTo>
                <a:lnTo>
                  <a:pt x="19908" y="378"/>
                </a:lnTo>
                <a:lnTo>
                  <a:pt x="20016" y="357"/>
                </a:lnTo>
                <a:lnTo>
                  <a:pt x="20210" y="292"/>
                </a:lnTo>
                <a:lnTo>
                  <a:pt x="20405" y="238"/>
                </a:lnTo>
                <a:lnTo>
                  <a:pt x="20512" y="216"/>
                </a:lnTo>
                <a:lnTo>
                  <a:pt x="20620" y="206"/>
                </a:lnTo>
                <a:lnTo>
                  <a:pt x="20620" y="206"/>
                </a:lnTo>
                <a:lnTo>
                  <a:pt x="21171" y="206"/>
                </a:lnTo>
                <a:lnTo>
                  <a:pt x="21430" y="216"/>
                </a:lnTo>
                <a:lnTo>
                  <a:pt x="21700" y="206"/>
                </a:lnTo>
                <a:lnTo>
                  <a:pt x="21700" y="206"/>
                </a:lnTo>
                <a:lnTo>
                  <a:pt x="21732" y="206"/>
                </a:lnTo>
                <a:lnTo>
                  <a:pt x="21754" y="184"/>
                </a:lnTo>
                <a:lnTo>
                  <a:pt x="21797" y="152"/>
                </a:lnTo>
                <a:lnTo>
                  <a:pt x="21840" y="108"/>
                </a:lnTo>
                <a:lnTo>
                  <a:pt x="21873" y="87"/>
                </a:lnTo>
                <a:lnTo>
                  <a:pt x="21905" y="87"/>
                </a:lnTo>
                <a:lnTo>
                  <a:pt x="21905" y="87"/>
                </a:lnTo>
                <a:lnTo>
                  <a:pt x="22197" y="87"/>
                </a:lnTo>
                <a:lnTo>
                  <a:pt x="22510" y="76"/>
                </a:lnTo>
                <a:lnTo>
                  <a:pt x="23179" y="44"/>
                </a:lnTo>
                <a:lnTo>
                  <a:pt x="23859" y="11"/>
                </a:lnTo>
                <a:lnTo>
                  <a:pt x="24183" y="0"/>
                </a:lnTo>
                <a:lnTo>
                  <a:pt x="24474" y="0"/>
                </a:lnTo>
                <a:lnTo>
                  <a:pt x="24474" y="0"/>
                </a:lnTo>
                <a:lnTo>
                  <a:pt x="24572" y="11"/>
                </a:lnTo>
                <a:lnTo>
                  <a:pt x="24647" y="33"/>
                </a:lnTo>
                <a:lnTo>
                  <a:pt x="24712" y="65"/>
                </a:lnTo>
                <a:lnTo>
                  <a:pt x="24777" y="108"/>
                </a:lnTo>
                <a:lnTo>
                  <a:pt x="24831" y="173"/>
                </a:lnTo>
                <a:lnTo>
                  <a:pt x="24874" y="238"/>
                </a:lnTo>
                <a:lnTo>
                  <a:pt x="24917" y="303"/>
                </a:lnTo>
                <a:lnTo>
                  <a:pt x="24949" y="378"/>
                </a:lnTo>
                <a:lnTo>
                  <a:pt x="25014" y="540"/>
                </a:lnTo>
                <a:lnTo>
                  <a:pt x="25090" y="713"/>
                </a:lnTo>
                <a:lnTo>
                  <a:pt x="25165" y="875"/>
                </a:lnTo>
                <a:lnTo>
                  <a:pt x="25209" y="950"/>
                </a:lnTo>
                <a:lnTo>
                  <a:pt x="25263" y="1026"/>
                </a:lnTo>
                <a:lnTo>
                  <a:pt x="25263" y="1026"/>
                </a:lnTo>
                <a:lnTo>
                  <a:pt x="25284" y="1156"/>
                </a:lnTo>
                <a:lnTo>
                  <a:pt x="25284" y="1274"/>
                </a:lnTo>
                <a:lnTo>
                  <a:pt x="25284" y="1393"/>
                </a:lnTo>
                <a:lnTo>
                  <a:pt x="25273" y="1523"/>
                </a:lnTo>
                <a:lnTo>
                  <a:pt x="25252" y="1760"/>
                </a:lnTo>
                <a:lnTo>
                  <a:pt x="25241" y="1879"/>
                </a:lnTo>
                <a:lnTo>
                  <a:pt x="25241" y="1987"/>
                </a:lnTo>
                <a:lnTo>
                  <a:pt x="25241" y="1987"/>
                </a:lnTo>
                <a:lnTo>
                  <a:pt x="25165" y="2052"/>
                </a:lnTo>
                <a:lnTo>
                  <a:pt x="25090" y="2106"/>
                </a:lnTo>
                <a:lnTo>
                  <a:pt x="25057" y="2138"/>
                </a:lnTo>
                <a:lnTo>
                  <a:pt x="25036" y="2181"/>
                </a:lnTo>
                <a:lnTo>
                  <a:pt x="25014" y="2224"/>
                </a:lnTo>
                <a:lnTo>
                  <a:pt x="25003" y="2278"/>
                </a:lnTo>
                <a:lnTo>
                  <a:pt x="25003" y="2278"/>
                </a:lnTo>
                <a:lnTo>
                  <a:pt x="24917" y="2311"/>
                </a:lnTo>
                <a:lnTo>
                  <a:pt x="24842" y="2332"/>
                </a:lnTo>
                <a:lnTo>
                  <a:pt x="24669" y="2365"/>
                </a:lnTo>
                <a:lnTo>
                  <a:pt x="24496" y="2397"/>
                </a:lnTo>
                <a:lnTo>
                  <a:pt x="24323" y="2408"/>
                </a:lnTo>
                <a:lnTo>
                  <a:pt x="24151" y="2440"/>
                </a:lnTo>
                <a:lnTo>
                  <a:pt x="23999" y="2473"/>
                </a:lnTo>
                <a:lnTo>
                  <a:pt x="23924" y="2505"/>
                </a:lnTo>
                <a:lnTo>
                  <a:pt x="23859" y="2537"/>
                </a:lnTo>
                <a:lnTo>
                  <a:pt x="23794" y="2570"/>
                </a:lnTo>
                <a:lnTo>
                  <a:pt x="23730" y="2624"/>
                </a:lnTo>
                <a:lnTo>
                  <a:pt x="23730" y="2624"/>
                </a:lnTo>
                <a:close/>
              </a:path>
            </a:pathLst>
          </a:custGeom>
          <a:solidFill>
            <a:srgbClr val="00BC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5"/>
          <p:cNvSpPr txBox="1"/>
          <p:nvPr/>
        </p:nvSpPr>
        <p:spPr>
          <a:xfrm>
            <a:off x="5792025" y="236400"/>
            <a:ext cx="2557800" cy="4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sz="2100">
                <a:solidFill>
                  <a:srgbClr val="1A1A60"/>
                </a:solidFill>
                <a:latin typeface="Montserrat Medium"/>
                <a:ea typeface="Montserrat Medium"/>
                <a:cs typeface="Montserrat Medium"/>
                <a:sym typeface="Montserrat Medium"/>
              </a:rPr>
              <a:t>INNOVATE, COLLABORATE, </a:t>
            </a:r>
            <a:r>
              <a:rPr lang="en" sz="2100">
                <a:solidFill>
                  <a:srgbClr val="1A1A60"/>
                </a:solidFill>
                <a:latin typeface="Montserrat Light"/>
                <a:ea typeface="Montserrat Light"/>
                <a:cs typeface="Montserrat Light"/>
                <a:sym typeface="Montserrat Light"/>
              </a:rPr>
              <a:t>AND</a:t>
            </a:r>
            <a:r>
              <a:rPr lang="en" sz="2100">
                <a:solidFill>
                  <a:srgbClr val="1A1A60"/>
                </a:solidFill>
                <a:latin typeface="Montserrat Medium"/>
                <a:ea typeface="Montserrat Medium"/>
                <a:cs typeface="Montserrat Medium"/>
                <a:sym typeface="Montserrat Medium"/>
              </a:rPr>
              <a:t> ENGAGE</a:t>
            </a:r>
            <a:endParaRPr sz="1800">
              <a:solidFill>
                <a:srgbClr val="1A1A60"/>
              </a:solidFill>
              <a:latin typeface="Montserrat Medium"/>
              <a:ea typeface="Montserrat Medium"/>
              <a:cs typeface="Montserrat Medium"/>
              <a:sym typeface="Montserrat Medium"/>
            </a:endParaRPr>
          </a:p>
        </p:txBody>
      </p:sp>
      <p:sp>
        <p:nvSpPr>
          <p:cNvPr id="352" name="Google Shape;352;p65"/>
          <p:cNvSpPr txBox="1"/>
          <p:nvPr/>
        </p:nvSpPr>
        <p:spPr>
          <a:xfrm>
            <a:off x="4540650" y="-560950"/>
            <a:ext cx="3117300" cy="3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Montserrat"/>
              <a:ea typeface="Montserrat"/>
              <a:cs typeface="Montserrat"/>
              <a:sym typeface="Montserrat"/>
            </a:endParaRPr>
          </a:p>
        </p:txBody>
      </p:sp>
      <p:sp>
        <p:nvSpPr>
          <p:cNvPr id="353" name="Google Shape;353;p65"/>
          <p:cNvSpPr txBox="1"/>
          <p:nvPr/>
        </p:nvSpPr>
        <p:spPr>
          <a:xfrm>
            <a:off x="11743900" y="178052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0"/>
              </a:spcAft>
              <a:buNone/>
            </a:pPr>
            <a:r>
              <a:rPr lang="en" sz="2200">
                <a:solidFill>
                  <a:schemeClr val="dk1"/>
                </a:solidFill>
                <a:latin typeface="Montserrat Medium"/>
                <a:ea typeface="Montserrat Medium"/>
                <a:cs typeface="Montserrat Medium"/>
                <a:sym typeface="Montserrat Medium"/>
              </a:rPr>
              <a:t>OUR </a:t>
            </a:r>
            <a:r>
              <a:rPr lang="en" sz="2200" b="1">
                <a:solidFill>
                  <a:schemeClr val="dk1"/>
                </a:solidFill>
                <a:latin typeface="Montserrat"/>
                <a:ea typeface="Montserrat"/>
                <a:cs typeface="Montserrat"/>
                <a:sym typeface="Montserrat"/>
              </a:rPr>
              <a:t>GOALS</a:t>
            </a: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42"/>
                                        </p:tgtEl>
                                        <p:attrNameLst>
                                          <p:attrName>style.visibility</p:attrName>
                                        </p:attrNameLst>
                                      </p:cBhvr>
                                      <p:to>
                                        <p:strVal val="visible"/>
                                      </p:to>
                                    </p:set>
                                    <p:animEffect transition="in" filter="fade">
                                      <p:cBhvr>
                                        <p:cTn id="11" dur="1000"/>
                                        <p:tgtEl>
                                          <p:spTgt spid="34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51"/>
                                        </p:tgtEl>
                                        <p:attrNameLst>
                                          <p:attrName>style.visibility</p:attrName>
                                        </p:attrNameLst>
                                      </p:cBhvr>
                                      <p:to>
                                        <p:strVal val="visible"/>
                                      </p:to>
                                    </p:set>
                                    <p:animEffect transition="in" filter="fade">
                                      <p:cBhvr>
                                        <p:cTn id="15" dur="1000"/>
                                        <p:tgtEl>
                                          <p:spTgt spid="351"/>
                                        </p:tgtEl>
                                      </p:cBhvr>
                                    </p:animEffect>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341">
                                            <p:txEl>
                                              <p:pRg st="0" end="0"/>
                                            </p:txEl>
                                          </p:spTgt>
                                        </p:tgtEl>
                                        <p:attrNameLst>
                                          <p:attrName>style.visibility</p:attrName>
                                        </p:attrNameLst>
                                      </p:cBhvr>
                                      <p:to>
                                        <p:strVal val="visible"/>
                                      </p:to>
                                    </p:set>
                                    <p:anim calcmode="lin" valueType="num">
                                      <p:cBhvr additive="base">
                                        <p:cTn id="19" dur="1000"/>
                                        <p:tgtEl>
                                          <p:spTgt spid="341">
                                            <p:txEl>
                                              <p:pRg st="0" end="0"/>
                                            </p:txEl>
                                          </p:spTgt>
                                        </p:tgtEl>
                                        <p:attrNameLst>
                                          <p:attrName>ppt_x</p:attrName>
                                        </p:attrNameLst>
                                      </p:cBhvr>
                                      <p:tavLst>
                                        <p:tav tm="0">
                                          <p:val>
                                            <p:strVal val="#ppt_x+1"/>
                                          </p:val>
                                        </p:tav>
                                        <p:tav tm="100000">
                                          <p:val>
                                            <p:strVal val="#ppt_x"/>
                                          </p:val>
                                        </p:tav>
                                      </p:tavLst>
                                    </p:anim>
                                  </p:childTnLst>
                                </p:cTn>
                              </p:par>
                            </p:childTnLst>
                          </p:cTn>
                        </p:par>
                        <p:par>
                          <p:cTn id="20" fill="hold">
                            <p:stCondLst>
                              <p:cond delay="4000"/>
                            </p:stCondLst>
                            <p:childTnLst>
                              <p:par>
                                <p:cTn id="21" presetID="2" presetClass="entr" presetSubtype="2" fill="hold" nodeType="afterEffect">
                                  <p:stCondLst>
                                    <p:cond delay="0"/>
                                  </p:stCondLst>
                                  <p:childTnLst>
                                    <p:set>
                                      <p:cBhvr>
                                        <p:cTn id="22" dur="1" fill="hold">
                                          <p:stCondLst>
                                            <p:cond delay="0"/>
                                          </p:stCondLst>
                                        </p:cTn>
                                        <p:tgtEl>
                                          <p:spTgt spid="341">
                                            <p:txEl>
                                              <p:pRg st="1" end="1"/>
                                            </p:txEl>
                                          </p:spTgt>
                                        </p:tgtEl>
                                        <p:attrNameLst>
                                          <p:attrName>style.visibility</p:attrName>
                                        </p:attrNameLst>
                                      </p:cBhvr>
                                      <p:to>
                                        <p:strVal val="visible"/>
                                      </p:to>
                                    </p:set>
                                    <p:anim calcmode="lin" valueType="num">
                                      <p:cBhvr additive="base">
                                        <p:cTn id="23" dur="1000"/>
                                        <p:tgtEl>
                                          <p:spTgt spid="341">
                                            <p:txEl>
                                              <p:pRg st="1" end="1"/>
                                            </p:txEl>
                                          </p:spTgt>
                                        </p:tgtEl>
                                        <p:attrNameLst>
                                          <p:attrName>ppt_x</p:attrName>
                                        </p:attrNameLst>
                                      </p:cBhvr>
                                      <p:tavLst>
                                        <p:tav tm="0">
                                          <p:val>
                                            <p:strVal val="#ppt_x+1"/>
                                          </p:val>
                                        </p:tav>
                                        <p:tav tm="100000">
                                          <p:val>
                                            <p:strVal val="#ppt_x"/>
                                          </p:val>
                                        </p:tav>
                                      </p:tavLst>
                                    </p:anim>
                                  </p:childTnLst>
                                </p:cTn>
                              </p:par>
                            </p:childTnLst>
                          </p:cTn>
                        </p:par>
                        <p:par>
                          <p:cTn id="24" fill="hold">
                            <p:stCondLst>
                              <p:cond delay="5000"/>
                            </p:stCondLst>
                            <p:childTnLst>
                              <p:par>
                                <p:cTn id="25" presetID="2" presetClass="entr" presetSubtype="2" fill="hold" nodeType="afterEffect">
                                  <p:stCondLst>
                                    <p:cond delay="0"/>
                                  </p:stCondLst>
                                  <p:childTnLst>
                                    <p:set>
                                      <p:cBhvr>
                                        <p:cTn id="26" dur="1" fill="hold">
                                          <p:stCondLst>
                                            <p:cond delay="0"/>
                                          </p:stCondLst>
                                        </p:cTn>
                                        <p:tgtEl>
                                          <p:spTgt spid="341">
                                            <p:txEl>
                                              <p:pRg st="2" end="2"/>
                                            </p:txEl>
                                          </p:spTgt>
                                        </p:tgtEl>
                                        <p:attrNameLst>
                                          <p:attrName>style.visibility</p:attrName>
                                        </p:attrNameLst>
                                      </p:cBhvr>
                                      <p:to>
                                        <p:strVal val="visible"/>
                                      </p:to>
                                    </p:set>
                                    <p:anim calcmode="lin" valueType="num">
                                      <p:cBhvr additive="base">
                                        <p:cTn id="27" dur="1000"/>
                                        <p:tgtEl>
                                          <p:spTgt spid="341">
                                            <p:txEl>
                                              <p:pRg st="2" end="2"/>
                                            </p:txEl>
                                          </p:spTgt>
                                        </p:tgtEl>
                                        <p:attrNameLst>
                                          <p:attrName>ppt_x</p:attrName>
                                        </p:attrNameLst>
                                      </p:cBhvr>
                                      <p:tavLst>
                                        <p:tav tm="0">
                                          <p:val>
                                            <p:strVal val="#ppt_x+1"/>
                                          </p:val>
                                        </p:tav>
                                        <p:tav tm="100000">
                                          <p:val>
                                            <p:strVal val="#ppt_x"/>
                                          </p:val>
                                        </p:tav>
                                      </p:tavLst>
                                    </p:anim>
                                  </p:childTnLst>
                                </p:cTn>
                              </p:par>
                            </p:childTnLst>
                          </p:cTn>
                        </p:par>
                        <p:par>
                          <p:cTn id="28" fill="hold">
                            <p:stCondLst>
                              <p:cond delay="6000"/>
                            </p:stCondLst>
                            <p:childTnLst>
                              <p:par>
                                <p:cTn id="29" presetID="2" presetClass="entr" presetSubtype="2" fill="hold" nodeType="afterEffect">
                                  <p:stCondLst>
                                    <p:cond delay="0"/>
                                  </p:stCondLst>
                                  <p:childTnLst>
                                    <p:set>
                                      <p:cBhvr>
                                        <p:cTn id="30" dur="1" fill="hold">
                                          <p:stCondLst>
                                            <p:cond delay="0"/>
                                          </p:stCondLst>
                                        </p:cTn>
                                        <p:tgtEl>
                                          <p:spTgt spid="341">
                                            <p:txEl>
                                              <p:pRg st="3" end="3"/>
                                            </p:txEl>
                                          </p:spTgt>
                                        </p:tgtEl>
                                        <p:attrNameLst>
                                          <p:attrName>style.visibility</p:attrName>
                                        </p:attrNameLst>
                                      </p:cBhvr>
                                      <p:to>
                                        <p:strVal val="visible"/>
                                      </p:to>
                                    </p:set>
                                    <p:anim calcmode="lin" valueType="num">
                                      <p:cBhvr additive="base">
                                        <p:cTn id="31" dur="1000"/>
                                        <p:tgtEl>
                                          <p:spTgt spid="341">
                                            <p:txEl>
                                              <p:pRg st="3" end="3"/>
                                            </p:txEl>
                                          </p:spTgt>
                                        </p:tgtEl>
                                        <p:attrNameLst>
                                          <p:attrName>ppt_x</p:attrName>
                                        </p:attrNameLst>
                                      </p:cBhvr>
                                      <p:tavLst>
                                        <p:tav tm="0">
                                          <p:val>
                                            <p:strVal val="#ppt_x+1"/>
                                          </p:val>
                                        </p:tav>
                                        <p:tav tm="100000">
                                          <p:val>
                                            <p:strVal val="#ppt_x"/>
                                          </p:val>
                                        </p:tav>
                                      </p:tavLst>
                                    </p:anim>
                                  </p:childTnLst>
                                </p:cTn>
                              </p:par>
                            </p:childTnLst>
                          </p:cTn>
                        </p:par>
                        <p:par>
                          <p:cTn id="32" fill="hold">
                            <p:stCondLst>
                              <p:cond delay="7000"/>
                            </p:stCondLst>
                            <p:childTnLst>
                              <p:par>
                                <p:cTn id="33" presetID="2" presetClass="entr" presetSubtype="2" fill="hold" nodeType="afterEffect">
                                  <p:stCondLst>
                                    <p:cond delay="0"/>
                                  </p:stCondLst>
                                  <p:childTnLst>
                                    <p:set>
                                      <p:cBhvr>
                                        <p:cTn id="34" dur="1" fill="hold">
                                          <p:stCondLst>
                                            <p:cond delay="0"/>
                                          </p:stCondLst>
                                        </p:cTn>
                                        <p:tgtEl>
                                          <p:spTgt spid="341">
                                            <p:txEl>
                                              <p:pRg st="4" end="4"/>
                                            </p:txEl>
                                          </p:spTgt>
                                        </p:tgtEl>
                                        <p:attrNameLst>
                                          <p:attrName>style.visibility</p:attrName>
                                        </p:attrNameLst>
                                      </p:cBhvr>
                                      <p:to>
                                        <p:strVal val="visible"/>
                                      </p:to>
                                    </p:set>
                                    <p:anim calcmode="lin" valueType="num">
                                      <p:cBhvr additive="base">
                                        <p:cTn id="35" dur="1000"/>
                                        <p:tgtEl>
                                          <p:spTgt spid="341">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7"/>
        <p:cNvGrpSpPr/>
        <p:nvPr/>
      </p:nvGrpSpPr>
      <p:grpSpPr>
        <a:xfrm>
          <a:off x="0" y="0"/>
          <a:ext cx="0" cy="0"/>
          <a:chOff x="0" y="0"/>
          <a:chExt cx="0" cy="0"/>
        </a:xfrm>
      </p:grpSpPr>
      <p:pic>
        <p:nvPicPr>
          <p:cNvPr id="358" name="Google Shape;358;p66"/>
          <p:cNvPicPr preferRelativeResize="0"/>
          <p:nvPr/>
        </p:nvPicPr>
        <p:blipFill>
          <a:blip r:embed="rId4">
            <a:alphaModFix/>
          </a:blip>
          <a:stretch>
            <a:fillRect/>
          </a:stretch>
        </p:blipFill>
        <p:spPr>
          <a:xfrm>
            <a:off x="-14" y="-116401"/>
            <a:ext cx="9144013" cy="5143501"/>
          </a:xfrm>
          <a:prstGeom prst="rect">
            <a:avLst/>
          </a:prstGeom>
          <a:noFill/>
          <a:ln>
            <a:noFill/>
          </a:ln>
        </p:spPr>
      </p:pic>
      <p:sp>
        <p:nvSpPr>
          <p:cNvPr id="359" name="Google Shape;359;p66"/>
          <p:cNvSpPr txBox="1">
            <a:spLocks noGrp="1"/>
          </p:cNvSpPr>
          <p:nvPr>
            <p:ph type="title"/>
          </p:nvPr>
        </p:nvSpPr>
        <p:spPr>
          <a:xfrm>
            <a:off x="1459650" y="1547304"/>
            <a:ext cx="6224700" cy="2067300"/>
          </a:xfrm>
          <a:prstGeom prst="rect">
            <a:avLst/>
          </a:prstGeom>
          <a:effectLst>
            <a:outerShdw blurRad="100013" dist="171450" dir="3300000" algn="bl" rotWithShape="0">
              <a:srgbClr val="151D42">
                <a:alpha val="38000"/>
              </a:srgbClr>
            </a:outerShdw>
          </a:effectLst>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20" b="1">
                <a:solidFill>
                  <a:srgbClr val="FFFFFF"/>
                </a:solidFill>
              </a:rPr>
              <a:t>Implement Key Strategies for </a:t>
            </a:r>
            <a:r>
              <a:rPr lang="en" sz="4620" b="1">
                <a:solidFill>
                  <a:srgbClr val="FFFFFF"/>
                </a:solidFill>
              </a:rPr>
              <a:t>MEDITECH</a:t>
            </a:r>
            <a:r>
              <a:rPr lang="en" sz="4620">
                <a:solidFill>
                  <a:srgbClr val="FFFFFF"/>
                </a:solidFill>
              </a:rPr>
              <a:t> UK &amp; IRELAND</a:t>
            </a:r>
            <a:endParaRPr sz="3420">
              <a:solidFill>
                <a:srgbClr val="FFFFFF"/>
              </a:solidFill>
            </a:endParaRPr>
          </a:p>
        </p:txBody>
      </p:sp>
      <p:sp>
        <p:nvSpPr>
          <p:cNvPr id="360" name="Google Shape;360;p66"/>
          <p:cNvSpPr txBox="1"/>
          <p:nvPr/>
        </p:nvSpPr>
        <p:spPr>
          <a:xfrm>
            <a:off x="6333875" y="786175"/>
            <a:ext cx="2426100" cy="27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500">
                <a:solidFill>
                  <a:srgbClr val="E0F4FD"/>
                </a:solidFill>
                <a:latin typeface="Montserrat Medium"/>
                <a:ea typeface="Montserrat Medium"/>
                <a:cs typeface="Montserrat Medium"/>
                <a:sym typeface="Montserrat Medium"/>
              </a:rPr>
              <a:t>COMMUNICATE Transparently</a:t>
            </a:r>
            <a:endParaRPr sz="1500">
              <a:solidFill>
                <a:srgbClr val="E0F4FD"/>
              </a:solidFill>
              <a:latin typeface="Montserrat Medium"/>
              <a:ea typeface="Montserrat Medium"/>
              <a:cs typeface="Montserrat Medium"/>
              <a:sym typeface="Montserrat Medium"/>
            </a:endParaRPr>
          </a:p>
        </p:txBody>
      </p:sp>
      <p:sp>
        <p:nvSpPr>
          <p:cNvPr id="361" name="Google Shape;361;p66"/>
          <p:cNvSpPr txBox="1"/>
          <p:nvPr/>
        </p:nvSpPr>
        <p:spPr>
          <a:xfrm>
            <a:off x="-44871" y="903008"/>
            <a:ext cx="1611300" cy="27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500">
                <a:solidFill>
                  <a:srgbClr val="E0F4FD"/>
                </a:solidFill>
                <a:latin typeface="Montserrat Medium"/>
                <a:ea typeface="Montserrat Medium"/>
                <a:cs typeface="Montserrat Medium"/>
                <a:sym typeface="Montserrat Medium"/>
              </a:rPr>
              <a:t>CREATE Emotional Connections</a:t>
            </a:r>
            <a:endParaRPr sz="1500">
              <a:solidFill>
                <a:srgbClr val="E0F4FD"/>
              </a:solidFill>
              <a:latin typeface="Montserrat Medium"/>
              <a:ea typeface="Montserrat Medium"/>
              <a:cs typeface="Montserrat Medium"/>
              <a:sym typeface="Montserrat Medium"/>
            </a:endParaRPr>
          </a:p>
        </p:txBody>
      </p:sp>
      <p:sp>
        <p:nvSpPr>
          <p:cNvPr id="362" name="Google Shape;362;p66"/>
          <p:cNvSpPr txBox="1"/>
          <p:nvPr/>
        </p:nvSpPr>
        <p:spPr>
          <a:xfrm>
            <a:off x="3581275" y="4355521"/>
            <a:ext cx="2214300" cy="56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500">
                <a:solidFill>
                  <a:srgbClr val="E0F4FD"/>
                </a:solidFill>
                <a:latin typeface="Montserrat Medium"/>
                <a:ea typeface="Montserrat Medium"/>
                <a:cs typeface="Montserrat Medium"/>
                <a:sym typeface="Montserrat Medium"/>
              </a:rPr>
              <a:t>FOSTER Employee Advocacy</a:t>
            </a:r>
            <a:endParaRPr sz="1500">
              <a:solidFill>
                <a:srgbClr val="E0F4FD"/>
              </a:solidFill>
              <a:latin typeface="Montserrat Medium"/>
              <a:ea typeface="Montserrat Medium"/>
              <a:cs typeface="Montserrat Medium"/>
              <a:sym typeface="Montserrat Medium"/>
            </a:endParaRPr>
          </a:p>
        </p:txBody>
      </p:sp>
      <p:sp>
        <p:nvSpPr>
          <p:cNvPr id="363" name="Google Shape;363;p66"/>
          <p:cNvSpPr txBox="1"/>
          <p:nvPr/>
        </p:nvSpPr>
        <p:spPr>
          <a:xfrm>
            <a:off x="314150" y="3439725"/>
            <a:ext cx="1687800" cy="56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E0F4FD"/>
                </a:solidFill>
                <a:latin typeface="Montserrat Medium"/>
                <a:ea typeface="Montserrat Medium"/>
                <a:cs typeface="Montserrat Medium"/>
                <a:sym typeface="Montserrat Medium"/>
              </a:rPr>
              <a:t>PERSONALISE Experiences</a:t>
            </a:r>
            <a:endParaRPr sz="1500">
              <a:solidFill>
                <a:srgbClr val="E0F4FD"/>
              </a:solidFill>
              <a:latin typeface="Montserrat Medium"/>
              <a:ea typeface="Montserrat Medium"/>
              <a:cs typeface="Montserrat Medium"/>
              <a:sym typeface="Montserrat Medium"/>
            </a:endParaRPr>
          </a:p>
        </p:txBody>
      </p:sp>
      <p:sp>
        <p:nvSpPr>
          <p:cNvPr id="364" name="Google Shape;364;p66"/>
          <p:cNvSpPr txBox="1"/>
          <p:nvPr/>
        </p:nvSpPr>
        <p:spPr>
          <a:xfrm>
            <a:off x="7265750" y="3167050"/>
            <a:ext cx="1293600" cy="48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E0F4FD"/>
                </a:solidFill>
                <a:latin typeface="Montserrat Medium"/>
                <a:ea typeface="Montserrat Medium"/>
                <a:cs typeface="Montserrat Medium"/>
                <a:sym typeface="Montserrat Medium"/>
              </a:rPr>
              <a:t>DELIVER On Promises</a:t>
            </a:r>
            <a:endParaRPr>
              <a:solidFill>
                <a:srgbClr val="E0F4FD"/>
              </a:solidFill>
              <a:latin typeface="Montserrat Medium"/>
              <a:ea typeface="Montserrat Medium"/>
              <a:cs typeface="Montserrat Medium"/>
              <a:sym typeface="Montserrat Medium"/>
            </a:endParaRPr>
          </a:p>
        </p:txBody>
      </p:sp>
      <p:sp>
        <p:nvSpPr>
          <p:cNvPr id="365" name="Google Shape;365;p66"/>
          <p:cNvSpPr/>
          <p:nvPr/>
        </p:nvSpPr>
        <p:spPr>
          <a:xfrm>
            <a:off x="3556000" y="-928225"/>
            <a:ext cx="2895600" cy="636300"/>
          </a:xfrm>
          <a:prstGeom prst="rect">
            <a:avLst/>
          </a:prstGeom>
          <a:solidFill>
            <a:srgbClr val="FFCA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Null Object - Do NOT delete</a:t>
            </a:r>
            <a:endParaRPr>
              <a:latin typeface="Montserrat"/>
              <a:ea typeface="Montserrat"/>
              <a:cs typeface="Montserrat"/>
              <a:sym typeface="Montserrat"/>
            </a:endParaRPr>
          </a:p>
        </p:txBody>
      </p:sp>
      <p:sp>
        <p:nvSpPr>
          <p:cNvPr id="366" name="Google Shape;366;p66"/>
          <p:cNvSpPr txBox="1"/>
          <p:nvPr/>
        </p:nvSpPr>
        <p:spPr>
          <a:xfrm>
            <a:off x="2292275" y="241263"/>
            <a:ext cx="4559400" cy="279900"/>
          </a:xfrm>
          <a:prstGeom prst="rect">
            <a:avLst/>
          </a:prstGeom>
          <a:noFill/>
          <a:ln>
            <a:noFill/>
          </a:ln>
          <a:effectLst>
            <a:outerShdw blurRad="57150" dist="47625" dir="2460000" algn="bl" rotWithShape="0">
              <a:srgbClr val="000000">
                <a:alpha val="67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200">
                <a:solidFill>
                  <a:srgbClr val="E0F4FD"/>
                </a:solidFill>
                <a:latin typeface="Montserrat Medium"/>
                <a:ea typeface="Montserrat Medium"/>
                <a:cs typeface="Montserrat Medium"/>
                <a:sym typeface="Montserrat Medium"/>
              </a:rPr>
              <a:t>A NEW VISION </a:t>
            </a:r>
            <a:endParaRPr sz="2200">
              <a:solidFill>
                <a:srgbClr val="E0F4FD"/>
              </a:solidFill>
              <a:latin typeface="Montserrat Medium"/>
              <a:ea typeface="Montserrat Medium"/>
              <a:cs typeface="Montserrat Medium"/>
              <a:sym typeface="Montserrat Medium"/>
            </a:endParaRPr>
          </a:p>
          <a:p>
            <a:pPr marL="0" lvl="0" indent="0" algn="ctr" rtl="0">
              <a:lnSpc>
                <a:spcPct val="115000"/>
              </a:lnSpc>
              <a:spcBef>
                <a:spcPts val="0"/>
              </a:spcBef>
              <a:spcAft>
                <a:spcPts val="0"/>
              </a:spcAft>
              <a:buClr>
                <a:schemeClr val="dk1"/>
              </a:buClr>
              <a:buSzPts val="1100"/>
              <a:buFont typeface="Arial"/>
              <a:buNone/>
            </a:pPr>
            <a:r>
              <a:rPr lang="en" sz="1900">
                <a:solidFill>
                  <a:srgbClr val="E0F4FD"/>
                </a:solidFill>
                <a:latin typeface="Montserrat Medium"/>
                <a:ea typeface="Montserrat Medium"/>
                <a:cs typeface="Montserrat Medium"/>
                <a:sym typeface="Montserrat Medium"/>
              </a:rPr>
              <a:t>BRAND MEDITECH</a:t>
            </a:r>
            <a:endParaRPr sz="1900">
              <a:solidFill>
                <a:srgbClr val="E0F4FD"/>
              </a:solidFill>
              <a:latin typeface="Montserrat Medium"/>
              <a:ea typeface="Montserrat Medium"/>
              <a:cs typeface="Montserrat Medium"/>
              <a:sym typeface="Montserrat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2000"/>
                                        <p:tgtEl>
                                          <p:spTgt spid="36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61"/>
                                        </p:tgtEl>
                                        <p:attrNameLst>
                                          <p:attrName>style.visibility</p:attrName>
                                        </p:attrNameLst>
                                      </p:cBhvr>
                                      <p:to>
                                        <p:strVal val="visible"/>
                                      </p:to>
                                    </p:set>
                                    <p:animEffect transition="in" filter="fade">
                                      <p:cBhvr>
                                        <p:cTn id="11" dur="1000"/>
                                        <p:tgtEl>
                                          <p:spTgt spid="361"/>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64"/>
                                        </p:tgtEl>
                                        <p:attrNameLst>
                                          <p:attrName>style.visibility</p:attrName>
                                        </p:attrNameLst>
                                      </p:cBhvr>
                                      <p:to>
                                        <p:strVal val="visible"/>
                                      </p:to>
                                    </p:set>
                                    <p:animEffect transition="in" filter="fade">
                                      <p:cBhvr>
                                        <p:cTn id="15" dur="1000"/>
                                        <p:tgtEl>
                                          <p:spTgt spid="364"/>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363"/>
                                        </p:tgtEl>
                                        <p:attrNameLst>
                                          <p:attrName>style.visibility</p:attrName>
                                        </p:attrNameLst>
                                      </p:cBhvr>
                                      <p:to>
                                        <p:strVal val="visible"/>
                                      </p:to>
                                    </p:set>
                                    <p:animEffect transition="in" filter="fade">
                                      <p:cBhvr>
                                        <p:cTn id="19" dur="1000"/>
                                        <p:tgtEl>
                                          <p:spTgt spid="363"/>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360"/>
                                        </p:tgtEl>
                                        <p:attrNameLst>
                                          <p:attrName>style.visibility</p:attrName>
                                        </p:attrNameLst>
                                      </p:cBhvr>
                                      <p:to>
                                        <p:strVal val="visible"/>
                                      </p:to>
                                    </p:set>
                                    <p:animEffect transition="in" filter="fade">
                                      <p:cBhvr>
                                        <p:cTn id="23" dur="1000"/>
                                        <p:tgtEl>
                                          <p:spTgt spid="360"/>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362"/>
                                        </p:tgtEl>
                                        <p:attrNameLst>
                                          <p:attrName>style.visibility</p:attrName>
                                        </p:attrNameLst>
                                      </p:cBhvr>
                                      <p:to>
                                        <p:strVal val="visible"/>
                                      </p:to>
                                    </p:set>
                                    <p:animEffect transition="in" filter="fade">
                                      <p:cBhvr>
                                        <p:cTn id="2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67"/>
          <p:cNvPicPr preferRelativeResize="0"/>
          <p:nvPr/>
        </p:nvPicPr>
        <p:blipFill rotWithShape="1">
          <a:blip r:embed="rId3">
            <a:alphaModFix/>
          </a:blip>
          <a:srcRect l="21189" r="18613"/>
          <a:stretch/>
        </p:blipFill>
        <p:spPr>
          <a:xfrm>
            <a:off x="0" y="0"/>
            <a:ext cx="5504275" cy="5143500"/>
          </a:xfrm>
          <a:prstGeom prst="rect">
            <a:avLst/>
          </a:prstGeom>
          <a:noFill/>
          <a:ln>
            <a:noFill/>
          </a:ln>
        </p:spPr>
      </p:pic>
      <p:pic>
        <p:nvPicPr>
          <p:cNvPr id="372" name="Google Shape;372;p67"/>
          <p:cNvPicPr preferRelativeResize="0"/>
          <p:nvPr/>
        </p:nvPicPr>
        <p:blipFill>
          <a:blip r:embed="rId4">
            <a:alphaModFix/>
          </a:blip>
          <a:stretch>
            <a:fillRect/>
          </a:stretch>
        </p:blipFill>
        <p:spPr>
          <a:xfrm>
            <a:off x="-5740525" y="656375"/>
            <a:ext cx="4506876" cy="3479926"/>
          </a:xfrm>
          <a:prstGeom prst="rect">
            <a:avLst/>
          </a:prstGeom>
          <a:noFill/>
          <a:ln>
            <a:noFill/>
          </a:ln>
        </p:spPr>
      </p:pic>
      <p:sp>
        <p:nvSpPr>
          <p:cNvPr id="373" name="Google Shape;373;p67"/>
          <p:cNvSpPr txBox="1"/>
          <p:nvPr/>
        </p:nvSpPr>
        <p:spPr>
          <a:xfrm>
            <a:off x="5792025" y="1276900"/>
            <a:ext cx="3223200" cy="37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b="1">
              <a:solidFill>
                <a:schemeClr val="dk1"/>
              </a:solidFill>
              <a:latin typeface="Montserrat"/>
              <a:ea typeface="Montserrat"/>
              <a:cs typeface="Montserrat"/>
              <a:sym typeface="Montserrat"/>
            </a:endParaRPr>
          </a:p>
          <a:p>
            <a:pPr marL="182880" lvl="0" indent="-140970" algn="l" rtl="0">
              <a:spcBef>
                <a:spcPts val="1000"/>
              </a:spcBef>
              <a:spcAft>
                <a:spcPts val="0"/>
              </a:spcAft>
              <a:buClr>
                <a:srgbClr val="00BC6F"/>
              </a:buClr>
              <a:buSzPts val="1500"/>
              <a:buFont typeface="Montserrat"/>
              <a:buChar char="→"/>
            </a:pPr>
            <a:r>
              <a:rPr lang="en" sz="1500">
                <a:solidFill>
                  <a:schemeClr val="dk1"/>
                </a:solidFill>
                <a:latin typeface="Montserrat"/>
                <a:ea typeface="Montserrat"/>
                <a:cs typeface="Montserrat"/>
                <a:sym typeface="Montserrat"/>
              </a:rPr>
              <a:t>Ensure CONSISTENCY</a:t>
            </a:r>
            <a:endParaRPr sz="1500">
              <a:solidFill>
                <a:schemeClr val="dk1"/>
              </a:solidFill>
              <a:latin typeface="Montserrat"/>
              <a:ea typeface="Montserrat"/>
              <a:cs typeface="Montserrat"/>
              <a:sym typeface="Montserrat"/>
            </a:endParaRPr>
          </a:p>
          <a:p>
            <a:pPr marL="182880" lvl="0" indent="-140970" algn="l" rtl="0">
              <a:spcBef>
                <a:spcPts val="2000"/>
              </a:spcBef>
              <a:spcAft>
                <a:spcPts val="0"/>
              </a:spcAft>
              <a:buClr>
                <a:srgbClr val="00BC6F"/>
              </a:buClr>
              <a:buSzPts val="1500"/>
              <a:buFont typeface="Montserrat"/>
              <a:buChar char="→"/>
            </a:pPr>
            <a:r>
              <a:rPr lang="en" sz="1500">
                <a:solidFill>
                  <a:schemeClr val="dk1"/>
                </a:solidFill>
                <a:latin typeface="Montserrat"/>
                <a:ea typeface="Montserrat"/>
                <a:cs typeface="Montserrat"/>
                <a:sym typeface="Montserrat"/>
              </a:rPr>
              <a:t>MONITOR &amp; MEASURE</a:t>
            </a:r>
            <a:endParaRPr sz="1500">
              <a:solidFill>
                <a:schemeClr val="dk1"/>
              </a:solidFill>
              <a:latin typeface="Montserrat"/>
              <a:ea typeface="Montserrat"/>
              <a:cs typeface="Montserrat"/>
              <a:sym typeface="Montserrat"/>
            </a:endParaRPr>
          </a:p>
          <a:p>
            <a:pPr marL="182880" lvl="0" indent="-140970" algn="l" rtl="0">
              <a:spcBef>
                <a:spcPts val="2000"/>
              </a:spcBef>
              <a:spcAft>
                <a:spcPts val="0"/>
              </a:spcAft>
              <a:buClr>
                <a:srgbClr val="00BC6F"/>
              </a:buClr>
              <a:buSzPts val="1500"/>
              <a:buFont typeface="Montserrat"/>
              <a:buChar char="→"/>
            </a:pPr>
            <a:r>
              <a:rPr lang="en" sz="1500">
                <a:solidFill>
                  <a:schemeClr val="dk1"/>
                </a:solidFill>
                <a:latin typeface="Montserrat"/>
                <a:ea typeface="Montserrat"/>
                <a:cs typeface="Montserrat"/>
                <a:sym typeface="Montserrat"/>
              </a:rPr>
              <a:t>SHOWCASE Positive Proof</a:t>
            </a:r>
            <a:endParaRPr sz="1500">
              <a:solidFill>
                <a:schemeClr val="dk1"/>
              </a:solidFill>
              <a:latin typeface="Montserrat"/>
              <a:ea typeface="Montserrat"/>
              <a:cs typeface="Montserrat"/>
              <a:sym typeface="Montserrat"/>
            </a:endParaRPr>
          </a:p>
          <a:p>
            <a:pPr marL="182880" lvl="0" indent="0" algn="l" rtl="0">
              <a:spcBef>
                <a:spcPts val="2000"/>
              </a:spcBef>
              <a:spcAft>
                <a:spcPts val="2000"/>
              </a:spcAft>
              <a:buNone/>
            </a:pPr>
            <a:endParaRPr sz="1500">
              <a:solidFill>
                <a:schemeClr val="dk1"/>
              </a:solidFill>
              <a:latin typeface="Montserrat"/>
              <a:ea typeface="Montserrat"/>
              <a:cs typeface="Montserrat"/>
              <a:sym typeface="Montserrat"/>
            </a:endParaRPr>
          </a:p>
        </p:txBody>
      </p:sp>
      <p:grpSp>
        <p:nvGrpSpPr>
          <p:cNvPr id="374" name="Google Shape;374;p67"/>
          <p:cNvGrpSpPr/>
          <p:nvPr/>
        </p:nvGrpSpPr>
        <p:grpSpPr>
          <a:xfrm>
            <a:off x="1196598" y="188916"/>
            <a:ext cx="1300200" cy="1147834"/>
            <a:chOff x="-1769677" y="409391"/>
            <a:chExt cx="1300200" cy="1147834"/>
          </a:xfrm>
        </p:grpSpPr>
        <p:sp>
          <p:nvSpPr>
            <p:cNvPr id="375" name="Google Shape;375;p67"/>
            <p:cNvSpPr txBox="1"/>
            <p:nvPr/>
          </p:nvSpPr>
          <p:spPr>
            <a:xfrm>
              <a:off x="-1769677" y="409391"/>
              <a:ext cx="1300200" cy="510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Caveat Medium"/>
                  <a:ea typeface="Caveat Medium"/>
                  <a:cs typeface="Caveat Medium"/>
                  <a:sym typeface="Caveat Medium"/>
                </a:rPr>
                <a:t>Pinnacle</a:t>
              </a:r>
              <a:endParaRPr sz="3000">
                <a:solidFill>
                  <a:schemeClr val="lt1"/>
                </a:solidFill>
                <a:latin typeface="Caveat Medium"/>
                <a:ea typeface="Caveat Medium"/>
                <a:cs typeface="Caveat Medium"/>
                <a:sym typeface="Caveat Medium"/>
              </a:endParaRPr>
            </a:p>
          </p:txBody>
        </p:sp>
        <p:cxnSp>
          <p:nvCxnSpPr>
            <p:cNvPr id="376" name="Google Shape;376;p67"/>
            <p:cNvCxnSpPr/>
            <p:nvPr/>
          </p:nvCxnSpPr>
          <p:spPr>
            <a:xfrm rot="10800000">
              <a:off x="-1093725" y="956625"/>
              <a:ext cx="552000" cy="600600"/>
            </a:xfrm>
            <a:prstGeom prst="straightConnector1">
              <a:avLst/>
            </a:prstGeom>
            <a:noFill/>
            <a:ln w="19050" cap="flat" cmpd="sng">
              <a:solidFill>
                <a:schemeClr val="lt1"/>
              </a:solidFill>
              <a:prstDash val="solid"/>
              <a:round/>
              <a:headEnd type="none" w="med" len="med"/>
              <a:tailEnd type="none" w="med" len="med"/>
            </a:ln>
            <a:effectLst>
              <a:outerShdw blurRad="57150" dist="19050" dir="5400000" algn="bl" rotWithShape="0">
                <a:srgbClr val="000000">
                  <a:alpha val="50000"/>
                </a:srgbClr>
              </a:outerShdw>
            </a:effectLst>
          </p:spPr>
        </p:cxnSp>
      </p:grpSp>
      <p:grpSp>
        <p:nvGrpSpPr>
          <p:cNvPr id="377" name="Google Shape;377;p67"/>
          <p:cNvGrpSpPr/>
          <p:nvPr/>
        </p:nvGrpSpPr>
        <p:grpSpPr>
          <a:xfrm>
            <a:off x="979350" y="861474"/>
            <a:ext cx="3561300" cy="2493309"/>
            <a:chOff x="979350" y="1169949"/>
            <a:chExt cx="3561300" cy="2493309"/>
          </a:xfrm>
        </p:grpSpPr>
        <p:sp>
          <p:nvSpPr>
            <p:cNvPr id="378" name="Google Shape;378;p67"/>
            <p:cNvSpPr/>
            <p:nvPr/>
          </p:nvSpPr>
          <p:spPr>
            <a:xfrm>
              <a:off x="1892077" y="1169949"/>
              <a:ext cx="1731900" cy="1209600"/>
            </a:xfrm>
            <a:prstGeom prst="triangle">
              <a:avLst>
                <a:gd name="adj" fmla="val 50000"/>
              </a:avLst>
            </a:prstGeom>
            <a:solidFill>
              <a:srgbClr val="FFFFFF">
                <a:alpha val="88610"/>
              </a:srgbClr>
            </a:solidFill>
            <a:ln w="19050" cap="flat" cmpd="sng">
              <a:solidFill>
                <a:srgbClr val="C94C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ontserrat Medium"/>
                <a:ea typeface="Montserrat Medium"/>
                <a:cs typeface="Montserrat Medium"/>
                <a:sym typeface="Montserrat Medium"/>
              </a:endParaRPr>
            </a:p>
          </p:txBody>
        </p:sp>
        <p:sp>
          <p:nvSpPr>
            <p:cNvPr id="379" name="Google Shape;379;p67"/>
            <p:cNvSpPr/>
            <p:nvPr/>
          </p:nvSpPr>
          <p:spPr>
            <a:xfrm>
              <a:off x="1437073" y="2464617"/>
              <a:ext cx="2644200" cy="556800"/>
            </a:xfrm>
            <a:prstGeom prst="trapezoid">
              <a:avLst>
                <a:gd name="adj" fmla="val 70872"/>
              </a:avLst>
            </a:prstGeom>
            <a:solidFill>
              <a:srgbClr val="FFFFFF">
                <a:alpha val="88610"/>
              </a:srgbClr>
            </a:solidFill>
            <a:ln w="19050" cap="flat" cmpd="sng">
              <a:solidFill>
                <a:srgbClr val="EE6E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500"/>
                </a:spcAft>
                <a:buClr>
                  <a:schemeClr val="dk1"/>
                </a:buClr>
                <a:buSzPts val="1100"/>
                <a:buFont typeface="Arial"/>
                <a:buNone/>
              </a:pPr>
              <a:r>
                <a:rPr lang="en">
                  <a:solidFill>
                    <a:schemeClr val="dk1"/>
                  </a:solidFill>
                  <a:latin typeface="Montserrat SemiBold"/>
                  <a:ea typeface="Montserrat SemiBold"/>
                  <a:cs typeface="Montserrat SemiBold"/>
                  <a:sym typeface="Montserrat SemiBold"/>
                </a:rPr>
                <a:t>CUSTOMER LOYALTY</a:t>
              </a:r>
              <a:endParaRPr>
                <a:solidFill>
                  <a:schemeClr val="dk1"/>
                </a:solidFill>
                <a:latin typeface="Montserrat SemiBold"/>
                <a:ea typeface="Montserrat SemiBold"/>
                <a:cs typeface="Montserrat SemiBold"/>
                <a:sym typeface="Montserrat SemiBold"/>
              </a:endParaRPr>
            </a:p>
          </p:txBody>
        </p:sp>
        <p:sp>
          <p:nvSpPr>
            <p:cNvPr id="380" name="Google Shape;380;p67"/>
            <p:cNvSpPr txBox="1"/>
            <p:nvPr/>
          </p:nvSpPr>
          <p:spPr>
            <a:xfrm>
              <a:off x="2027460" y="1833832"/>
              <a:ext cx="1463400" cy="326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a:solidFill>
                    <a:schemeClr val="dk1"/>
                  </a:solidFill>
                  <a:latin typeface="Montserrat SemiBold"/>
                  <a:ea typeface="Montserrat SemiBold"/>
                  <a:cs typeface="Montserrat SemiBold"/>
                  <a:sym typeface="Montserrat SemiBold"/>
                </a:rPr>
                <a:t>CUSTOMER ADVOCACY</a:t>
              </a:r>
              <a:endParaRPr>
                <a:solidFill>
                  <a:schemeClr val="dk1"/>
                </a:solidFill>
                <a:latin typeface="Montserrat SemiBold"/>
                <a:ea typeface="Montserrat SemiBold"/>
                <a:cs typeface="Montserrat SemiBold"/>
                <a:sym typeface="Montserrat SemiBold"/>
              </a:endParaRPr>
            </a:p>
          </p:txBody>
        </p:sp>
        <p:sp>
          <p:nvSpPr>
            <p:cNvPr id="381" name="Google Shape;381;p67"/>
            <p:cNvSpPr/>
            <p:nvPr/>
          </p:nvSpPr>
          <p:spPr>
            <a:xfrm>
              <a:off x="979350" y="3106458"/>
              <a:ext cx="3561300" cy="556800"/>
            </a:xfrm>
            <a:prstGeom prst="trapezoid">
              <a:avLst>
                <a:gd name="adj" fmla="val 70872"/>
              </a:avLst>
            </a:prstGeom>
            <a:solidFill>
              <a:srgbClr val="FFFFFF">
                <a:alpha val="88610"/>
              </a:srgbClr>
            </a:solidFill>
            <a:ln w="19050" cap="flat" cmpd="sng">
              <a:solidFill>
                <a:srgbClr val="49C2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500"/>
                </a:spcAft>
                <a:buClr>
                  <a:schemeClr val="dk1"/>
                </a:buClr>
                <a:buSzPts val="1100"/>
                <a:buFont typeface="Arial"/>
                <a:buNone/>
              </a:pPr>
              <a:r>
                <a:rPr lang="en">
                  <a:solidFill>
                    <a:schemeClr val="dk1"/>
                  </a:solidFill>
                  <a:latin typeface="Montserrat SemiBold"/>
                  <a:ea typeface="Montserrat SemiBold"/>
                  <a:cs typeface="Montserrat SemiBold"/>
                  <a:sym typeface="Montserrat SemiBold"/>
                </a:rPr>
                <a:t>CUSTOMER SATISFACTION</a:t>
              </a:r>
              <a:endParaRPr>
                <a:solidFill>
                  <a:schemeClr val="dk1"/>
                </a:solidFill>
                <a:latin typeface="Montserrat SemiBold"/>
                <a:ea typeface="Montserrat SemiBold"/>
                <a:cs typeface="Montserrat SemiBold"/>
                <a:sym typeface="Montserrat SemiBold"/>
              </a:endParaRPr>
            </a:p>
          </p:txBody>
        </p:sp>
      </p:grpSp>
      <p:sp>
        <p:nvSpPr>
          <p:cNvPr id="382" name="Google Shape;382;p67"/>
          <p:cNvSpPr/>
          <p:nvPr/>
        </p:nvSpPr>
        <p:spPr>
          <a:xfrm>
            <a:off x="5575175" y="-376400"/>
            <a:ext cx="1872270" cy="179056"/>
          </a:xfrm>
          <a:custGeom>
            <a:avLst/>
            <a:gdLst/>
            <a:ahLst/>
            <a:cxnLst/>
            <a:rect l="l" t="t" r="r" b="b"/>
            <a:pathLst>
              <a:path w="43950" h="5863" extrusionOk="0">
                <a:moveTo>
                  <a:pt x="23730" y="2624"/>
                </a:moveTo>
                <a:lnTo>
                  <a:pt x="23730" y="2624"/>
                </a:lnTo>
                <a:lnTo>
                  <a:pt x="24064" y="2624"/>
                </a:lnTo>
                <a:lnTo>
                  <a:pt x="24420" y="2613"/>
                </a:lnTo>
                <a:lnTo>
                  <a:pt x="25155" y="2613"/>
                </a:lnTo>
                <a:lnTo>
                  <a:pt x="25522" y="2602"/>
                </a:lnTo>
                <a:lnTo>
                  <a:pt x="25889" y="2591"/>
                </a:lnTo>
                <a:lnTo>
                  <a:pt x="26223" y="2559"/>
                </a:lnTo>
                <a:lnTo>
                  <a:pt x="26374" y="2527"/>
                </a:lnTo>
                <a:lnTo>
                  <a:pt x="26526" y="2505"/>
                </a:lnTo>
                <a:lnTo>
                  <a:pt x="26526" y="2505"/>
                </a:lnTo>
                <a:lnTo>
                  <a:pt x="26698" y="2537"/>
                </a:lnTo>
                <a:lnTo>
                  <a:pt x="26871" y="2559"/>
                </a:lnTo>
                <a:lnTo>
                  <a:pt x="27044" y="2570"/>
                </a:lnTo>
                <a:lnTo>
                  <a:pt x="27227" y="2581"/>
                </a:lnTo>
                <a:lnTo>
                  <a:pt x="27605" y="2581"/>
                </a:lnTo>
                <a:lnTo>
                  <a:pt x="27983" y="2570"/>
                </a:lnTo>
                <a:lnTo>
                  <a:pt x="28760" y="2527"/>
                </a:lnTo>
                <a:lnTo>
                  <a:pt x="29149" y="2505"/>
                </a:lnTo>
                <a:lnTo>
                  <a:pt x="29516" y="2505"/>
                </a:lnTo>
                <a:lnTo>
                  <a:pt x="29516" y="2505"/>
                </a:lnTo>
                <a:lnTo>
                  <a:pt x="29624" y="2516"/>
                </a:lnTo>
                <a:lnTo>
                  <a:pt x="29732" y="2527"/>
                </a:lnTo>
                <a:lnTo>
                  <a:pt x="29840" y="2548"/>
                </a:lnTo>
                <a:lnTo>
                  <a:pt x="29948" y="2559"/>
                </a:lnTo>
                <a:lnTo>
                  <a:pt x="29948" y="2559"/>
                </a:lnTo>
                <a:lnTo>
                  <a:pt x="29991" y="2548"/>
                </a:lnTo>
                <a:lnTo>
                  <a:pt x="30045" y="2527"/>
                </a:lnTo>
                <a:lnTo>
                  <a:pt x="30099" y="2505"/>
                </a:lnTo>
                <a:lnTo>
                  <a:pt x="30153" y="2494"/>
                </a:lnTo>
                <a:lnTo>
                  <a:pt x="30153" y="2494"/>
                </a:lnTo>
                <a:lnTo>
                  <a:pt x="30207" y="2505"/>
                </a:lnTo>
                <a:lnTo>
                  <a:pt x="30272" y="2537"/>
                </a:lnTo>
                <a:lnTo>
                  <a:pt x="30315" y="2537"/>
                </a:lnTo>
                <a:lnTo>
                  <a:pt x="30347" y="2537"/>
                </a:lnTo>
                <a:lnTo>
                  <a:pt x="30390" y="2516"/>
                </a:lnTo>
                <a:lnTo>
                  <a:pt x="30423" y="2483"/>
                </a:lnTo>
                <a:lnTo>
                  <a:pt x="30423" y="2483"/>
                </a:lnTo>
                <a:lnTo>
                  <a:pt x="30552" y="2516"/>
                </a:lnTo>
                <a:lnTo>
                  <a:pt x="30671" y="2537"/>
                </a:lnTo>
                <a:lnTo>
                  <a:pt x="30790" y="2548"/>
                </a:lnTo>
                <a:lnTo>
                  <a:pt x="30909" y="2548"/>
                </a:lnTo>
                <a:lnTo>
                  <a:pt x="31146" y="2548"/>
                </a:lnTo>
                <a:lnTo>
                  <a:pt x="31373" y="2527"/>
                </a:lnTo>
                <a:lnTo>
                  <a:pt x="31610" y="2516"/>
                </a:lnTo>
                <a:lnTo>
                  <a:pt x="31859" y="2516"/>
                </a:lnTo>
                <a:lnTo>
                  <a:pt x="31977" y="2516"/>
                </a:lnTo>
                <a:lnTo>
                  <a:pt x="32096" y="2527"/>
                </a:lnTo>
                <a:lnTo>
                  <a:pt x="32226" y="2548"/>
                </a:lnTo>
                <a:lnTo>
                  <a:pt x="32355" y="2581"/>
                </a:lnTo>
                <a:lnTo>
                  <a:pt x="32355" y="2581"/>
                </a:lnTo>
                <a:lnTo>
                  <a:pt x="32388" y="2581"/>
                </a:lnTo>
                <a:lnTo>
                  <a:pt x="32420" y="2570"/>
                </a:lnTo>
                <a:lnTo>
                  <a:pt x="32442" y="2559"/>
                </a:lnTo>
                <a:lnTo>
                  <a:pt x="32452" y="2548"/>
                </a:lnTo>
                <a:lnTo>
                  <a:pt x="32496" y="2516"/>
                </a:lnTo>
                <a:lnTo>
                  <a:pt x="32517" y="2505"/>
                </a:lnTo>
                <a:lnTo>
                  <a:pt x="32550" y="2505"/>
                </a:lnTo>
                <a:lnTo>
                  <a:pt x="32550" y="2505"/>
                </a:lnTo>
                <a:lnTo>
                  <a:pt x="32722" y="2537"/>
                </a:lnTo>
                <a:lnTo>
                  <a:pt x="32906" y="2559"/>
                </a:lnTo>
                <a:lnTo>
                  <a:pt x="33305" y="2591"/>
                </a:lnTo>
                <a:lnTo>
                  <a:pt x="33726" y="2613"/>
                </a:lnTo>
                <a:lnTo>
                  <a:pt x="34147" y="2624"/>
                </a:lnTo>
                <a:lnTo>
                  <a:pt x="34147" y="2624"/>
                </a:lnTo>
                <a:lnTo>
                  <a:pt x="34439" y="2635"/>
                </a:lnTo>
                <a:lnTo>
                  <a:pt x="34730" y="2624"/>
                </a:lnTo>
                <a:lnTo>
                  <a:pt x="35000" y="2591"/>
                </a:lnTo>
                <a:lnTo>
                  <a:pt x="35130" y="2570"/>
                </a:lnTo>
                <a:lnTo>
                  <a:pt x="35259" y="2548"/>
                </a:lnTo>
                <a:lnTo>
                  <a:pt x="35259" y="2548"/>
                </a:lnTo>
                <a:lnTo>
                  <a:pt x="35302" y="2537"/>
                </a:lnTo>
                <a:lnTo>
                  <a:pt x="35335" y="2548"/>
                </a:lnTo>
                <a:lnTo>
                  <a:pt x="35346" y="2559"/>
                </a:lnTo>
                <a:lnTo>
                  <a:pt x="35346" y="2570"/>
                </a:lnTo>
                <a:lnTo>
                  <a:pt x="35356" y="2591"/>
                </a:lnTo>
                <a:lnTo>
                  <a:pt x="35367" y="2602"/>
                </a:lnTo>
                <a:lnTo>
                  <a:pt x="35389" y="2613"/>
                </a:lnTo>
                <a:lnTo>
                  <a:pt x="35389" y="2613"/>
                </a:lnTo>
                <a:lnTo>
                  <a:pt x="35421" y="2613"/>
                </a:lnTo>
                <a:lnTo>
                  <a:pt x="35443" y="2602"/>
                </a:lnTo>
                <a:lnTo>
                  <a:pt x="35443" y="2591"/>
                </a:lnTo>
                <a:lnTo>
                  <a:pt x="35432" y="2581"/>
                </a:lnTo>
                <a:lnTo>
                  <a:pt x="35432" y="2559"/>
                </a:lnTo>
                <a:lnTo>
                  <a:pt x="35432" y="2548"/>
                </a:lnTo>
                <a:lnTo>
                  <a:pt x="35454" y="2537"/>
                </a:lnTo>
                <a:lnTo>
                  <a:pt x="35486" y="2537"/>
                </a:lnTo>
                <a:lnTo>
                  <a:pt x="35486" y="2537"/>
                </a:lnTo>
                <a:lnTo>
                  <a:pt x="35734" y="2581"/>
                </a:lnTo>
                <a:lnTo>
                  <a:pt x="35993" y="2602"/>
                </a:lnTo>
                <a:lnTo>
                  <a:pt x="36242" y="2635"/>
                </a:lnTo>
                <a:lnTo>
                  <a:pt x="36501" y="2645"/>
                </a:lnTo>
                <a:lnTo>
                  <a:pt x="37008" y="2656"/>
                </a:lnTo>
                <a:lnTo>
                  <a:pt x="37516" y="2656"/>
                </a:lnTo>
                <a:lnTo>
                  <a:pt x="37516" y="2656"/>
                </a:lnTo>
                <a:lnTo>
                  <a:pt x="37624" y="2656"/>
                </a:lnTo>
                <a:lnTo>
                  <a:pt x="37732" y="2667"/>
                </a:lnTo>
                <a:lnTo>
                  <a:pt x="37947" y="2699"/>
                </a:lnTo>
                <a:lnTo>
                  <a:pt x="38153" y="2732"/>
                </a:lnTo>
                <a:lnTo>
                  <a:pt x="38261" y="2743"/>
                </a:lnTo>
                <a:lnTo>
                  <a:pt x="38368" y="2743"/>
                </a:lnTo>
                <a:lnTo>
                  <a:pt x="38368" y="2743"/>
                </a:lnTo>
                <a:lnTo>
                  <a:pt x="38433" y="2732"/>
                </a:lnTo>
                <a:lnTo>
                  <a:pt x="38509" y="2710"/>
                </a:lnTo>
                <a:lnTo>
                  <a:pt x="38574" y="2689"/>
                </a:lnTo>
                <a:lnTo>
                  <a:pt x="38649" y="2689"/>
                </a:lnTo>
                <a:lnTo>
                  <a:pt x="38649" y="2689"/>
                </a:lnTo>
                <a:lnTo>
                  <a:pt x="38736" y="2699"/>
                </a:lnTo>
                <a:lnTo>
                  <a:pt x="38822" y="2721"/>
                </a:lnTo>
                <a:lnTo>
                  <a:pt x="38908" y="2753"/>
                </a:lnTo>
                <a:lnTo>
                  <a:pt x="39005" y="2764"/>
                </a:lnTo>
                <a:lnTo>
                  <a:pt x="39005" y="2764"/>
                </a:lnTo>
                <a:lnTo>
                  <a:pt x="39124" y="2775"/>
                </a:lnTo>
                <a:lnTo>
                  <a:pt x="39243" y="2775"/>
                </a:lnTo>
                <a:lnTo>
                  <a:pt x="39480" y="2753"/>
                </a:lnTo>
                <a:lnTo>
                  <a:pt x="39729" y="2732"/>
                </a:lnTo>
                <a:lnTo>
                  <a:pt x="39966" y="2732"/>
                </a:lnTo>
                <a:lnTo>
                  <a:pt x="39966" y="2732"/>
                </a:lnTo>
                <a:lnTo>
                  <a:pt x="40085" y="2743"/>
                </a:lnTo>
                <a:lnTo>
                  <a:pt x="40204" y="2764"/>
                </a:lnTo>
                <a:lnTo>
                  <a:pt x="40312" y="2797"/>
                </a:lnTo>
                <a:lnTo>
                  <a:pt x="40430" y="2818"/>
                </a:lnTo>
                <a:lnTo>
                  <a:pt x="40430" y="2818"/>
                </a:lnTo>
                <a:lnTo>
                  <a:pt x="40711" y="2850"/>
                </a:lnTo>
                <a:lnTo>
                  <a:pt x="40992" y="2861"/>
                </a:lnTo>
                <a:lnTo>
                  <a:pt x="41564" y="2894"/>
                </a:lnTo>
                <a:lnTo>
                  <a:pt x="42136" y="2915"/>
                </a:lnTo>
                <a:lnTo>
                  <a:pt x="42428" y="2937"/>
                </a:lnTo>
                <a:lnTo>
                  <a:pt x="42719" y="2958"/>
                </a:lnTo>
                <a:lnTo>
                  <a:pt x="42719" y="2958"/>
                </a:lnTo>
                <a:lnTo>
                  <a:pt x="42741" y="2958"/>
                </a:lnTo>
                <a:lnTo>
                  <a:pt x="42762" y="2969"/>
                </a:lnTo>
                <a:lnTo>
                  <a:pt x="42773" y="2980"/>
                </a:lnTo>
                <a:lnTo>
                  <a:pt x="42773" y="3002"/>
                </a:lnTo>
                <a:lnTo>
                  <a:pt x="42784" y="3034"/>
                </a:lnTo>
                <a:lnTo>
                  <a:pt x="42795" y="3045"/>
                </a:lnTo>
                <a:lnTo>
                  <a:pt x="42816" y="3056"/>
                </a:lnTo>
                <a:lnTo>
                  <a:pt x="42816" y="3056"/>
                </a:lnTo>
                <a:lnTo>
                  <a:pt x="42870" y="3023"/>
                </a:lnTo>
                <a:lnTo>
                  <a:pt x="42913" y="3012"/>
                </a:lnTo>
                <a:lnTo>
                  <a:pt x="42967" y="3002"/>
                </a:lnTo>
                <a:lnTo>
                  <a:pt x="43011" y="3002"/>
                </a:lnTo>
                <a:lnTo>
                  <a:pt x="43119" y="3023"/>
                </a:lnTo>
                <a:lnTo>
                  <a:pt x="43237" y="3056"/>
                </a:lnTo>
                <a:lnTo>
                  <a:pt x="43367" y="3099"/>
                </a:lnTo>
                <a:lnTo>
                  <a:pt x="43496" y="3142"/>
                </a:lnTo>
                <a:lnTo>
                  <a:pt x="43637" y="3164"/>
                </a:lnTo>
                <a:lnTo>
                  <a:pt x="43702" y="3174"/>
                </a:lnTo>
                <a:lnTo>
                  <a:pt x="43777" y="3174"/>
                </a:lnTo>
                <a:lnTo>
                  <a:pt x="43777" y="3174"/>
                </a:lnTo>
                <a:lnTo>
                  <a:pt x="43853" y="3293"/>
                </a:lnTo>
                <a:lnTo>
                  <a:pt x="43885" y="3358"/>
                </a:lnTo>
                <a:lnTo>
                  <a:pt x="43917" y="3412"/>
                </a:lnTo>
                <a:lnTo>
                  <a:pt x="43939" y="3487"/>
                </a:lnTo>
                <a:lnTo>
                  <a:pt x="43950" y="3552"/>
                </a:lnTo>
                <a:lnTo>
                  <a:pt x="43950" y="3628"/>
                </a:lnTo>
                <a:lnTo>
                  <a:pt x="43928" y="3714"/>
                </a:lnTo>
                <a:lnTo>
                  <a:pt x="43928" y="3714"/>
                </a:lnTo>
                <a:lnTo>
                  <a:pt x="43755" y="3833"/>
                </a:lnTo>
                <a:lnTo>
                  <a:pt x="43583" y="3930"/>
                </a:lnTo>
                <a:lnTo>
                  <a:pt x="43388" y="4016"/>
                </a:lnTo>
                <a:lnTo>
                  <a:pt x="43162" y="4103"/>
                </a:lnTo>
                <a:lnTo>
                  <a:pt x="43162" y="4103"/>
                </a:lnTo>
                <a:lnTo>
                  <a:pt x="43075" y="4124"/>
                </a:lnTo>
                <a:lnTo>
                  <a:pt x="43000" y="4168"/>
                </a:lnTo>
                <a:lnTo>
                  <a:pt x="42935" y="4200"/>
                </a:lnTo>
                <a:lnTo>
                  <a:pt x="42870" y="4211"/>
                </a:lnTo>
                <a:lnTo>
                  <a:pt x="42870" y="4211"/>
                </a:lnTo>
                <a:lnTo>
                  <a:pt x="42762" y="4222"/>
                </a:lnTo>
                <a:lnTo>
                  <a:pt x="42644" y="4211"/>
                </a:lnTo>
                <a:lnTo>
                  <a:pt x="42525" y="4211"/>
                </a:lnTo>
                <a:lnTo>
                  <a:pt x="42417" y="4200"/>
                </a:lnTo>
                <a:lnTo>
                  <a:pt x="42309" y="4211"/>
                </a:lnTo>
                <a:lnTo>
                  <a:pt x="42255" y="4222"/>
                </a:lnTo>
                <a:lnTo>
                  <a:pt x="42201" y="4243"/>
                </a:lnTo>
                <a:lnTo>
                  <a:pt x="42158" y="4265"/>
                </a:lnTo>
                <a:lnTo>
                  <a:pt x="42125" y="4308"/>
                </a:lnTo>
                <a:lnTo>
                  <a:pt x="42082" y="4351"/>
                </a:lnTo>
                <a:lnTo>
                  <a:pt x="42061" y="4405"/>
                </a:lnTo>
                <a:lnTo>
                  <a:pt x="42061" y="4405"/>
                </a:lnTo>
                <a:lnTo>
                  <a:pt x="41877" y="4383"/>
                </a:lnTo>
                <a:lnTo>
                  <a:pt x="41694" y="4373"/>
                </a:lnTo>
                <a:lnTo>
                  <a:pt x="41499" y="4373"/>
                </a:lnTo>
                <a:lnTo>
                  <a:pt x="41305" y="4373"/>
                </a:lnTo>
                <a:lnTo>
                  <a:pt x="40916" y="4394"/>
                </a:lnTo>
                <a:lnTo>
                  <a:pt x="40560" y="4427"/>
                </a:lnTo>
                <a:lnTo>
                  <a:pt x="40560" y="4427"/>
                </a:lnTo>
                <a:lnTo>
                  <a:pt x="40538" y="4427"/>
                </a:lnTo>
                <a:lnTo>
                  <a:pt x="40528" y="4448"/>
                </a:lnTo>
                <a:lnTo>
                  <a:pt x="40528" y="4502"/>
                </a:lnTo>
                <a:lnTo>
                  <a:pt x="40528" y="4545"/>
                </a:lnTo>
                <a:lnTo>
                  <a:pt x="40517" y="4567"/>
                </a:lnTo>
                <a:lnTo>
                  <a:pt x="40495" y="4567"/>
                </a:lnTo>
                <a:lnTo>
                  <a:pt x="40495" y="4567"/>
                </a:lnTo>
                <a:lnTo>
                  <a:pt x="40279" y="4578"/>
                </a:lnTo>
                <a:lnTo>
                  <a:pt x="40053" y="4567"/>
                </a:lnTo>
                <a:lnTo>
                  <a:pt x="39837" y="4556"/>
                </a:lnTo>
                <a:lnTo>
                  <a:pt x="39610" y="4535"/>
                </a:lnTo>
                <a:lnTo>
                  <a:pt x="39394" y="4524"/>
                </a:lnTo>
                <a:lnTo>
                  <a:pt x="39178" y="4502"/>
                </a:lnTo>
                <a:lnTo>
                  <a:pt x="38951" y="4502"/>
                </a:lnTo>
                <a:lnTo>
                  <a:pt x="38736" y="4513"/>
                </a:lnTo>
                <a:lnTo>
                  <a:pt x="38736" y="4513"/>
                </a:lnTo>
                <a:lnTo>
                  <a:pt x="38466" y="4535"/>
                </a:lnTo>
                <a:lnTo>
                  <a:pt x="38196" y="4545"/>
                </a:lnTo>
                <a:lnTo>
                  <a:pt x="37667" y="4545"/>
                </a:lnTo>
                <a:lnTo>
                  <a:pt x="37159" y="4535"/>
                </a:lnTo>
                <a:lnTo>
                  <a:pt x="36911" y="4545"/>
                </a:lnTo>
                <a:lnTo>
                  <a:pt x="36652" y="4556"/>
                </a:lnTo>
                <a:lnTo>
                  <a:pt x="36652" y="4556"/>
                </a:lnTo>
                <a:lnTo>
                  <a:pt x="36242" y="4578"/>
                </a:lnTo>
                <a:lnTo>
                  <a:pt x="35821" y="4610"/>
                </a:lnTo>
                <a:lnTo>
                  <a:pt x="35389" y="4621"/>
                </a:lnTo>
                <a:lnTo>
                  <a:pt x="34957" y="4632"/>
                </a:lnTo>
                <a:lnTo>
                  <a:pt x="34525" y="4621"/>
                </a:lnTo>
                <a:lnTo>
                  <a:pt x="34093" y="4610"/>
                </a:lnTo>
                <a:lnTo>
                  <a:pt x="33683" y="4578"/>
                </a:lnTo>
                <a:lnTo>
                  <a:pt x="33284" y="4524"/>
                </a:lnTo>
                <a:lnTo>
                  <a:pt x="33284" y="4524"/>
                </a:lnTo>
                <a:lnTo>
                  <a:pt x="32981" y="4567"/>
                </a:lnTo>
                <a:lnTo>
                  <a:pt x="32658" y="4599"/>
                </a:lnTo>
                <a:lnTo>
                  <a:pt x="32506" y="4610"/>
                </a:lnTo>
                <a:lnTo>
                  <a:pt x="32344" y="4610"/>
                </a:lnTo>
                <a:lnTo>
                  <a:pt x="32172" y="4610"/>
                </a:lnTo>
                <a:lnTo>
                  <a:pt x="32010" y="4599"/>
                </a:lnTo>
                <a:lnTo>
                  <a:pt x="32010" y="4599"/>
                </a:lnTo>
                <a:lnTo>
                  <a:pt x="31729" y="4578"/>
                </a:lnTo>
                <a:lnTo>
                  <a:pt x="31448" y="4567"/>
                </a:lnTo>
                <a:lnTo>
                  <a:pt x="31157" y="4567"/>
                </a:lnTo>
                <a:lnTo>
                  <a:pt x="30865" y="4578"/>
                </a:lnTo>
                <a:lnTo>
                  <a:pt x="30283" y="4599"/>
                </a:lnTo>
                <a:lnTo>
                  <a:pt x="29980" y="4610"/>
                </a:lnTo>
                <a:lnTo>
                  <a:pt x="29689" y="4621"/>
                </a:lnTo>
                <a:lnTo>
                  <a:pt x="29689" y="4621"/>
                </a:lnTo>
                <a:lnTo>
                  <a:pt x="28879" y="4610"/>
                </a:lnTo>
                <a:lnTo>
                  <a:pt x="28048" y="4589"/>
                </a:lnTo>
                <a:lnTo>
                  <a:pt x="27227" y="4578"/>
                </a:lnTo>
                <a:lnTo>
                  <a:pt x="26817" y="4589"/>
                </a:lnTo>
                <a:lnTo>
                  <a:pt x="26396" y="4589"/>
                </a:lnTo>
                <a:lnTo>
                  <a:pt x="26396" y="4589"/>
                </a:lnTo>
                <a:lnTo>
                  <a:pt x="26288" y="4599"/>
                </a:lnTo>
                <a:lnTo>
                  <a:pt x="26180" y="4632"/>
                </a:lnTo>
                <a:lnTo>
                  <a:pt x="26072" y="4653"/>
                </a:lnTo>
                <a:lnTo>
                  <a:pt x="25953" y="4664"/>
                </a:lnTo>
                <a:lnTo>
                  <a:pt x="25953" y="4664"/>
                </a:lnTo>
                <a:lnTo>
                  <a:pt x="25716" y="4686"/>
                </a:lnTo>
                <a:lnTo>
                  <a:pt x="25468" y="4675"/>
                </a:lnTo>
                <a:lnTo>
                  <a:pt x="24971" y="4653"/>
                </a:lnTo>
                <a:lnTo>
                  <a:pt x="24723" y="4643"/>
                </a:lnTo>
                <a:lnTo>
                  <a:pt x="24485" y="4643"/>
                </a:lnTo>
                <a:lnTo>
                  <a:pt x="24259" y="4653"/>
                </a:lnTo>
                <a:lnTo>
                  <a:pt x="24151" y="4675"/>
                </a:lnTo>
                <a:lnTo>
                  <a:pt x="24043" y="4697"/>
                </a:lnTo>
                <a:lnTo>
                  <a:pt x="24043" y="4697"/>
                </a:lnTo>
                <a:lnTo>
                  <a:pt x="24010" y="4697"/>
                </a:lnTo>
                <a:lnTo>
                  <a:pt x="23999" y="4707"/>
                </a:lnTo>
                <a:lnTo>
                  <a:pt x="24010" y="4718"/>
                </a:lnTo>
                <a:lnTo>
                  <a:pt x="24043" y="4718"/>
                </a:lnTo>
                <a:lnTo>
                  <a:pt x="24043" y="4718"/>
                </a:lnTo>
                <a:lnTo>
                  <a:pt x="24021" y="4729"/>
                </a:lnTo>
                <a:lnTo>
                  <a:pt x="23989" y="4740"/>
                </a:lnTo>
                <a:lnTo>
                  <a:pt x="23913" y="4718"/>
                </a:lnTo>
                <a:lnTo>
                  <a:pt x="23773" y="4675"/>
                </a:lnTo>
                <a:lnTo>
                  <a:pt x="23773" y="4675"/>
                </a:lnTo>
                <a:lnTo>
                  <a:pt x="23665" y="4707"/>
                </a:lnTo>
                <a:lnTo>
                  <a:pt x="23557" y="4729"/>
                </a:lnTo>
                <a:lnTo>
                  <a:pt x="23449" y="4751"/>
                </a:lnTo>
                <a:lnTo>
                  <a:pt x="23330" y="4761"/>
                </a:lnTo>
                <a:lnTo>
                  <a:pt x="23082" y="4772"/>
                </a:lnTo>
                <a:lnTo>
                  <a:pt x="22812" y="4772"/>
                </a:lnTo>
                <a:lnTo>
                  <a:pt x="22283" y="4761"/>
                </a:lnTo>
                <a:lnTo>
                  <a:pt x="22024" y="4761"/>
                </a:lnTo>
                <a:lnTo>
                  <a:pt x="21776" y="4772"/>
                </a:lnTo>
                <a:lnTo>
                  <a:pt x="21776" y="4772"/>
                </a:lnTo>
                <a:lnTo>
                  <a:pt x="21484" y="4815"/>
                </a:lnTo>
                <a:lnTo>
                  <a:pt x="21214" y="4858"/>
                </a:lnTo>
                <a:lnTo>
                  <a:pt x="20653" y="4956"/>
                </a:lnTo>
                <a:lnTo>
                  <a:pt x="20372" y="4999"/>
                </a:lnTo>
                <a:lnTo>
                  <a:pt x="20081" y="5020"/>
                </a:lnTo>
                <a:lnTo>
                  <a:pt x="19778" y="5031"/>
                </a:lnTo>
                <a:lnTo>
                  <a:pt x="19465" y="5020"/>
                </a:lnTo>
                <a:lnTo>
                  <a:pt x="19465" y="5020"/>
                </a:lnTo>
                <a:lnTo>
                  <a:pt x="19422" y="5020"/>
                </a:lnTo>
                <a:lnTo>
                  <a:pt x="19401" y="5031"/>
                </a:lnTo>
                <a:lnTo>
                  <a:pt x="19379" y="5053"/>
                </a:lnTo>
                <a:lnTo>
                  <a:pt x="19357" y="5074"/>
                </a:lnTo>
                <a:lnTo>
                  <a:pt x="19314" y="5118"/>
                </a:lnTo>
                <a:lnTo>
                  <a:pt x="19293" y="5128"/>
                </a:lnTo>
                <a:lnTo>
                  <a:pt x="19260" y="5139"/>
                </a:lnTo>
                <a:lnTo>
                  <a:pt x="19260" y="5139"/>
                </a:lnTo>
                <a:lnTo>
                  <a:pt x="18979" y="5172"/>
                </a:lnTo>
                <a:lnTo>
                  <a:pt x="18699" y="5204"/>
                </a:lnTo>
                <a:lnTo>
                  <a:pt x="18159" y="5301"/>
                </a:lnTo>
                <a:lnTo>
                  <a:pt x="17630" y="5398"/>
                </a:lnTo>
                <a:lnTo>
                  <a:pt x="17101" y="5517"/>
                </a:lnTo>
                <a:lnTo>
                  <a:pt x="16572" y="5625"/>
                </a:lnTo>
                <a:lnTo>
                  <a:pt x="16043" y="5722"/>
                </a:lnTo>
                <a:lnTo>
                  <a:pt x="15773" y="5765"/>
                </a:lnTo>
                <a:lnTo>
                  <a:pt x="15492" y="5808"/>
                </a:lnTo>
                <a:lnTo>
                  <a:pt x="15212" y="5841"/>
                </a:lnTo>
                <a:lnTo>
                  <a:pt x="14920" y="5862"/>
                </a:lnTo>
                <a:lnTo>
                  <a:pt x="14920" y="5862"/>
                </a:lnTo>
                <a:lnTo>
                  <a:pt x="14877" y="5841"/>
                </a:lnTo>
                <a:lnTo>
                  <a:pt x="14856" y="5819"/>
                </a:lnTo>
                <a:lnTo>
                  <a:pt x="14802" y="5755"/>
                </a:lnTo>
                <a:lnTo>
                  <a:pt x="14780" y="5722"/>
                </a:lnTo>
                <a:lnTo>
                  <a:pt x="14748" y="5690"/>
                </a:lnTo>
                <a:lnTo>
                  <a:pt x="14704" y="5668"/>
                </a:lnTo>
                <a:lnTo>
                  <a:pt x="14661" y="5657"/>
                </a:lnTo>
                <a:lnTo>
                  <a:pt x="14661" y="5657"/>
                </a:lnTo>
                <a:lnTo>
                  <a:pt x="14596" y="5431"/>
                </a:lnTo>
                <a:lnTo>
                  <a:pt x="14532" y="5193"/>
                </a:lnTo>
                <a:lnTo>
                  <a:pt x="14478" y="4934"/>
                </a:lnTo>
                <a:lnTo>
                  <a:pt x="14445" y="4675"/>
                </a:lnTo>
                <a:lnTo>
                  <a:pt x="14413" y="4405"/>
                </a:lnTo>
                <a:lnTo>
                  <a:pt x="14413" y="4135"/>
                </a:lnTo>
                <a:lnTo>
                  <a:pt x="14413" y="3995"/>
                </a:lnTo>
                <a:lnTo>
                  <a:pt x="14435" y="3865"/>
                </a:lnTo>
                <a:lnTo>
                  <a:pt x="14456" y="3725"/>
                </a:lnTo>
                <a:lnTo>
                  <a:pt x="14478" y="3595"/>
                </a:lnTo>
                <a:lnTo>
                  <a:pt x="14478" y="3595"/>
                </a:lnTo>
                <a:lnTo>
                  <a:pt x="14510" y="3541"/>
                </a:lnTo>
                <a:lnTo>
                  <a:pt x="14542" y="3509"/>
                </a:lnTo>
                <a:lnTo>
                  <a:pt x="14586" y="3487"/>
                </a:lnTo>
                <a:lnTo>
                  <a:pt x="14629" y="3466"/>
                </a:lnTo>
                <a:lnTo>
                  <a:pt x="14726" y="3433"/>
                </a:lnTo>
                <a:lnTo>
                  <a:pt x="14834" y="3401"/>
                </a:lnTo>
                <a:lnTo>
                  <a:pt x="14834" y="3401"/>
                </a:lnTo>
                <a:lnTo>
                  <a:pt x="14888" y="3358"/>
                </a:lnTo>
                <a:lnTo>
                  <a:pt x="14953" y="3325"/>
                </a:lnTo>
                <a:lnTo>
                  <a:pt x="15071" y="3228"/>
                </a:lnTo>
                <a:lnTo>
                  <a:pt x="15201" y="3131"/>
                </a:lnTo>
                <a:lnTo>
                  <a:pt x="15255" y="3088"/>
                </a:lnTo>
                <a:lnTo>
                  <a:pt x="15320" y="3045"/>
                </a:lnTo>
                <a:lnTo>
                  <a:pt x="15320" y="3045"/>
                </a:lnTo>
                <a:lnTo>
                  <a:pt x="15374" y="3023"/>
                </a:lnTo>
                <a:lnTo>
                  <a:pt x="15439" y="3012"/>
                </a:lnTo>
                <a:lnTo>
                  <a:pt x="15546" y="2980"/>
                </a:lnTo>
                <a:lnTo>
                  <a:pt x="15665" y="2958"/>
                </a:lnTo>
                <a:lnTo>
                  <a:pt x="15719" y="2937"/>
                </a:lnTo>
                <a:lnTo>
                  <a:pt x="15773" y="2915"/>
                </a:lnTo>
                <a:lnTo>
                  <a:pt x="15773" y="2915"/>
                </a:lnTo>
                <a:lnTo>
                  <a:pt x="15903" y="2840"/>
                </a:lnTo>
                <a:lnTo>
                  <a:pt x="16032" y="2764"/>
                </a:lnTo>
                <a:lnTo>
                  <a:pt x="16151" y="2689"/>
                </a:lnTo>
                <a:lnTo>
                  <a:pt x="16227" y="2645"/>
                </a:lnTo>
                <a:lnTo>
                  <a:pt x="16291" y="2624"/>
                </a:lnTo>
                <a:lnTo>
                  <a:pt x="16291" y="2624"/>
                </a:lnTo>
                <a:lnTo>
                  <a:pt x="16410" y="2602"/>
                </a:lnTo>
                <a:lnTo>
                  <a:pt x="16540" y="2581"/>
                </a:lnTo>
                <a:lnTo>
                  <a:pt x="16658" y="2570"/>
                </a:lnTo>
                <a:lnTo>
                  <a:pt x="16712" y="2548"/>
                </a:lnTo>
                <a:lnTo>
                  <a:pt x="16777" y="2527"/>
                </a:lnTo>
                <a:lnTo>
                  <a:pt x="16777" y="2527"/>
                </a:lnTo>
                <a:lnTo>
                  <a:pt x="16799" y="2440"/>
                </a:lnTo>
                <a:lnTo>
                  <a:pt x="16842" y="2375"/>
                </a:lnTo>
                <a:lnTo>
                  <a:pt x="16928" y="2257"/>
                </a:lnTo>
                <a:lnTo>
                  <a:pt x="16928" y="2257"/>
                </a:lnTo>
                <a:lnTo>
                  <a:pt x="16788" y="2268"/>
                </a:lnTo>
                <a:lnTo>
                  <a:pt x="16637" y="2268"/>
                </a:lnTo>
                <a:lnTo>
                  <a:pt x="16356" y="2268"/>
                </a:lnTo>
                <a:lnTo>
                  <a:pt x="16227" y="2268"/>
                </a:lnTo>
                <a:lnTo>
                  <a:pt x="16108" y="2289"/>
                </a:lnTo>
                <a:lnTo>
                  <a:pt x="16054" y="2311"/>
                </a:lnTo>
                <a:lnTo>
                  <a:pt x="16011" y="2332"/>
                </a:lnTo>
                <a:lnTo>
                  <a:pt x="15967" y="2365"/>
                </a:lnTo>
                <a:lnTo>
                  <a:pt x="15924" y="2408"/>
                </a:lnTo>
                <a:lnTo>
                  <a:pt x="15924" y="2408"/>
                </a:lnTo>
                <a:lnTo>
                  <a:pt x="15773" y="2375"/>
                </a:lnTo>
                <a:lnTo>
                  <a:pt x="15600" y="2365"/>
                </a:lnTo>
                <a:lnTo>
                  <a:pt x="15428" y="2365"/>
                </a:lnTo>
                <a:lnTo>
                  <a:pt x="15244" y="2375"/>
                </a:lnTo>
                <a:lnTo>
                  <a:pt x="14866" y="2408"/>
                </a:lnTo>
                <a:lnTo>
                  <a:pt x="14488" y="2429"/>
                </a:lnTo>
                <a:lnTo>
                  <a:pt x="14488" y="2429"/>
                </a:lnTo>
                <a:lnTo>
                  <a:pt x="14197" y="2451"/>
                </a:lnTo>
                <a:lnTo>
                  <a:pt x="13906" y="2483"/>
                </a:lnTo>
                <a:lnTo>
                  <a:pt x="13636" y="2537"/>
                </a:lnTo>
                <a:lnTo>
                  <a:pt x="13398" y="2602"/>
                </a:lnTo>
                <a:lnTo>
                  <a:pt x="13398" y="2602"/>
                </a:lnTo>
                <a:lnTo>
                  <a:pt x="12448" y="2710"/>
                </a:lnTo>
                <a:lnTo>
                  <a:pt x="11423" y="2840"/>
                </a:lnTo>
                <a:lnTo>
                  <a:pt x="10926" y="2904"/>
                </a:lnTo>
                <a:lnTo>
                  <a:pt x="10451" y="2991"/>
                </a:lnTo>
                <a:lnTo>
                  <a:pt x="10008" y="3077"/>
                </a:lnTo>
                <a:lnTo>
                  <a:pt x="9814" y="3120"/>
                </a:lnTo>
                <a:lnTo>
                  <a:pt x="9620" y="3174"/>
                </a:lnTo>
                <a:lnTo>
                  <a:pt x="9620" y="3174"/>
                </a:lnTo>
                <a:lnTo>
                  <a:pt x="9145" y="3239"/>
                </a:lnTo>
                <a:lnTo>
                  <a:pt x="8670" y="3315"/>
                </a:lnTo>
                <a:lnTo>
                  <a:pt x="8205" y="3390"/>
                </a:lnTo>
                <a:lnTo>
                  <a:pt x="7741" y="3477"/>
                </a:lnTo>
                <a:lnTo>
                  <a:pt x="6824" y="3660"/>
                </a:lnTo>
                <a:lnTo>
                  <a:pt x="5928" y="3844"/>
                </a:lnTo>
                <a:lnTo>
                  <a:pt x="5928" y="3844"/>
                </a:lnTo>
                <a:lnTo>
                  <a:pt x="5571" y="3919"/>
                </a:lnTo>
                <a:lnTo>
                  <a:pt x="5215" y="4016"/>
                </a:lnTo>
                <a:lnTo>
                  <a:pt x="4870" y="4124"/>
                </a:lnTo>
                <a:lnTo>
                  <a:pt x="4524" y="4232"/>
                </a:lnTo>
                <a:lnTo>
                  <a:pt x="4179" y="4340"/>
                </a:lnTo>
                <a:lnTo>
                  <a:pt x="3833" y="4437"/>
                </a:lnTo>
                <a:lnTo>
                  <a:pt x="3488" y="4524"/>
                </a:lnTo>
                <a:lnTo>
                  <a:pt x="3131" y="4599"/>
                </a:lnTo>
                <a:lnTo>
                  <a:pt x="3131" y="4599"/>
                </a:lnTo>
                <a:lnTo>
                  <a:pt x="3056" y="4632"/>
                </a:lnTo>
                <a:lnTo>
                  <a:pt x="2970" y="4664"/>
                </a:lnTo>
                <a:lnTo>
                  <a:pt x="2786" y="4761"/>
                </a:lnTo>
                <a:lnTo>
                  <a:pt x="2581" y="4869"/>
                </a:lnTo>
                <a:lnTo>
                  <a:pt x="2473" y="4912"/>
                </a:lnTo>
                <a:lnTo>
                  <a:pt x="2365" y="4956"/>
                </a:lnTo>
                <a:lnTo>
                  <a:pt x="2365" y="4956"/>
                </a:lnTo>
                <a:lnTo>
                  <a:pt x="2203" y="4999"/>
                </a:lnTo>
                <a:lnTo>
                  <a:pt x="2041" y="5020"/>
                </a:lnTo>
                <a:lnTo>
                  <a:pt x="1868" y="5053"/>
                </a:lnTo>
                <a:lnTo>
                  <a:pt x="1793" y="5074"/>
                </a:lnTo>
                <a:lnTo>
                  <a:pt x="1717" y="5107"/>
                </a:lnTo>
                <a:lnTo>
                  <a:pt x="1717" y="5107"/>
                </a:lnTo>
                <a:lnTo>
                  <a:pt x="1577" y="5172"/>
                </a:lnTo>
                <a:lnTo>
                  <a:pt x="1447" y="5236"/>
                </a:lnTo>
                <a:lnTo>
                  <a:pt x="1318" y="5312"/>
                </a:lnTo>
                <a:lnTo>
                  <a:pt x="1199" y="5366"/>
                </a:lnTo>
                <a:lnTo>
                  <a:pt x="1199" y="5366"/>
                </a:lnTo>
                <a:lnTo>
                  <a:pt x="951" y="5463"/>
                </a:lnTo>
                <a:lnTo>
                  <a:pt x="821" y="5506"/>
                </a:lnTo>
                <a:lnTo>
                  <a:pt x="692" y="5539"/>
                </a:lnTo>
                <a:lnTo>
                  <a:pt x="562" y="5539"/>
                </a:lnTo>
                <a:lnTo>
                  <a:pt x="497" y="5539"/>
                </a:lnTo>
                <a:lnTo>
                  <a:pt x="443" y="5528"/>
                </a:lnTo>
                <a:lnTo>
                  <a:pt x="379" y="5506"/>
                </a:lnTo>
                <a:lnTo>
                  <a:pt x="325" y="5474"/>
                </a:lnTo>
                <a:lnTo>
                  <a:pt x="281" y="5431"/>
                </a:lnTo>
                <a:lnTo>
                  <a:pt x="227" y="5377"/>
                </a:lnTo>
                <a:lnTo>
                  <a:pt x="227" y="5377"/>
                </a:lnTo>
                <a:lnTo>
                  <a:pt x="163" y="5290"/>
                </a:lnTo>
                <a:lnTo>
                  <a:pt x="119" y="5193"/>
                </a:lnTo>
                <a:lnTo>
                  <a:pt x="76" y="5085"/>
                </a:lnTo>
                <a:lnTo>
                  <a:pt x="55" y="4966"/>
                </a:lnTo>
                <a:lnTo>
                  <a:pt x="33" y="4837"/>
                </a:lnTo>
                <a:lnTo>
                  <a:pt x="22" y="4707"/>
                </a:lnTo>
                <a:lnTo>
                  <a:pt x="1" y="4427"/>
                </a:lnTo>
                <a:lnTo>
                  <a:pt x="1" y="4427"/>
                </a:lnTo>
                <a:lnTo>
                  <a:pt x="55" y="4351"/>
                </a:lnTo>
                <a:lnTo>
                  <a:pt x="130" y="4297"/>
                </a:lnTo>
                <a:lnTo>
                  <a:pt x="195" y="4243"/>
                </a:lnTo>
                <a:lnTo>
                  <a:pt x="281" y="4189"/>
                </a:lnTo>
                <a:lnTo>
                  <a:pt x="443" y="4103"/>
                </a:lnTo>
                <a:lnTo>
                  <a:pt x="616" y="4027"/>
                </a:lnTo>
                <a:lnTo>
                  <a:pt x="800" y="3962"/>
                </a:lnTo>
                <a:lnTo>
                  <a:pt x="972" y="3887"/>
                </a:lnTo>
                <a:lnTo>
                  <a:pt x="1145" y="3801"/>
                </a:lnTo>
                <a:lnTo>
                  <a:pt x="1221" y="3747"/>
                </a:lnTo>
                <a:lnTo>
                  <a:pt x="1296" y="3693"/>
                </a:lnTo>
                <a:lnTo>
                  <a:pt x="1296" y="3693"/>
                </a:lnTo>
                <a:lnTo>
                  <a:pt x="1480" y="3682"/>
                </a:lnTo>
                <a:lnTo>
                  <a:pt x="1577" y="3671"/>
                </a:lnTo>
                <a:lnTo>
                  <a:pt x="1652" y="3649"/>
                </a:lnTo>
                <a:lnTo>
                  <a:pt x="1739" y="3628"/>
                </a:lnTo>
                <a:lnTo>
                  <a:pt x="1804" y="3585"/>
                </a:lnTo>
                <a:lnTo>
                  <a:pt x="1868" y="3541"/>
                </a:lnTo>
                <a:lnTo>
                  <a:pt x="1912" y="3487"/>
                </a:lnTo>
                <a:lnTo>
                  <a:pt x="1912" y="3487"/>
                </a:lnTo>
                <a:lnTo>
                  <a:pt x="2127" y="3444"/>
                </a:lnTo>
                <a:lnTo>
                  <a:pt x="2333" y="3412"/>
                </a:lnTo>
                <a:lnTo>
                  <a:pt x="2538" y="3379"/>
                </a:lnTo>
                <a:lnTo>
                  <a:pt x="2635" y="3358"/>
                </a:lnTo>
                <a:lnTo>
                  <a:pt x="2732" y="3325"/>
                </a:lnTo>
                <a:lnTo>
                  <a:pt x="2732" y="3325"/>
                </a:lnTo>
                <a:lnTo>
                  <a:pt x="2786" y="3293"/>
                </a:lnTo>
                <a:lnTo>
                  <a:pt x="2851" y="3250"/>
                </a:lnTo>
                <a:lnTo>
                  <a:pt x="2905" y="3207"/>
                </a:lnTo>
                <a:lnTo>
                  <a:pt x="2959" y="3174"/>
                </a:lnTo>
                <a:lnTo>
                  <a:pt x="2959" y="3174"/>
                </a:lnTo>
                <a:lnTo>
                  <a:pt x="3077" y="3142"/>
                </a:lnTo>
                <a:lnTo>
                  <a:pt x="3207" y="3110"/>
                </a:lnTo>
                <a:lnTo>
                  <a:pt x="3455" y="3056"/>
                </a:lnTo>
                <a:lnTo>
                  <a:pt x="3574" y="3023"/>
                </a:lnTo>
                <a:lnTo>
                  <a:pt x="3693" y="2991"/>
                </a:lnTo>
                <a:lnTo>
                  <a:pt x="3801" y="2948"/>
                </a:lnTo>
                <a:lnTo>
                  <a:pt x="3898" y="2894"/>
                </a:lnTo>
                <a:lnTo>
                  <a:pt x="3898" y="2894"/>
                </a:lnTo>
                <a:lnTo>
                  <a:pt x="4017" y="2894"/>
                </a:lnTo>
                <a:lnTo>
                  <a:pt x="4146" y="2872"/>
                </a:lnTo>
                <a:lnTo>
                  <a:pt x="4265" y="2850"/>
                </a:lnTo>
                <a:lnTo>
                  <a:pt x="4384" y="2807"/>
                </a:lnTo>
                <a:lnTo>
                  <a:pt x="4610" y="2732"/>
                </a:lnTo>
                <a:lnTo>
                  <a:pt x="4826" y="2656"/>
                </a:lnTo>
                <a:lnTo>
                  <a:pt x="4826" y="2656"/>
                </a:lnTo>
                <a:lnTo>
                  <a:pt x="4934" y="2624"/>
                </a:lnTo>
                <a:lnTo>
                  <a:pt x="5053" y="2613"/>
                </a:lnTo>
                <a:lnTo>
                  <a:pt x="5280" y="2581"/>
                </a:lnTo>
                <a:lnTo>
                  <a:pt x="5377" y="2559"/>
                </a:lnTo>
                <a:lnTo>
                  <a:pt x="5474" y="2527"/>
                </a:lnTo>
                <a:lnTo>
                  <a:pt x="5550" y="2473"/>
                </a:lnTo>
                <a:lnTo>
                  <a:pt x="5593" y="2451"/>
                </a:lnTo>
                <a:lnTo>
                  <a:pt x="5614" y="2408"/>
                </a:lnTo>
                <a:lnTo>
                  <a:pt x="5614" y="2408"/>
                </a:lnTo>
                <a:lnTo>
                  <a:pt x="5701" y="2419"/>
                </a:lnTo>
                <a:lnTo>
                  <a:pt x="5798" y="2408"/>
                </a:lnTo>
                <a:lnTo>
                  <a:pt x="5971" y="2375"/>
                </a:lnTo>
                <a:lnTo>
                  <a:pt x="6057" y="2354"/>
                </a:lnTo>
                <a:lnTo>
                  <a:pt x="6143" y="2343"/>
                </a:lnTo>
                <a:lnTo>
                  <a:pt x="6230" y="2343"/>
                </a:lnTo>
                <a:lnTo>
                  <a:pt x="6316" y="2354"/>
                </a:lnTo>
                <a:lnTo>
                  <a:pt x="6316" y="2354"/>
                </a:lnTo>
                <a:lnTo>
                  <a:pt x="6435" y="2300"/>
                </a:lnTo>
                <a:lnTo>
                  <a:pt x="6575" y="2246"/>
                </a:lnTo>
                <a:lnTo>
                  <a:pt x="6856" y="2170"/>
                </a:lnTo>
                <a:lnTo>
                  <a:pt x="7169" y="2106"/>
                </a:lnTo>
                <a:lnTo>
                  <a:pt x="7482" y="2041"/>
                </a:lnTo>
                <a:lnTo>
                  <a:pt x="7806" y="1976"/>
                </a:lnTo>
                <a:lnTo>
                  <a:pt x="8119" y="1911"/>
                </a:lnTo>
                <a:lnTo>
                  <a:pt x="8421" y="1836"/>
                </a:lnTo>
                <a:lnTo>
                  <a:pt x="8572" y="1782"/>
                </a:lnTo>
                <a:lnTo>
                  <a:pt x="8713" y="1728"/>
                </a:lnTo>
                <a:lnTo>
                  <a:pt x="8713" y="1728"/>
                </a:lnTo>
                <a:lnTo>
                  <a:pt x="9026" y="1717"/>
                </a:lnTo>
                <a:lnTo>
                  <a:pt x="9350" y="1685"/>
                </a:lnTo>
                <a:lnTo>
                  <a:pt x="9674" y="1641"/>
                </a:lnTo>
                <a:lnTo>
                  <a:pt x="9987" y="1577"/>
                </a:lnTo>
                <a:lnTo>
                  <a:pt x="10613" y="1447"/>
                </a:lnTo>
                <a:lnTo>
                  <a:pt x="11228" y="1307"/>
                </a:lnTo>
                <a:lnTo>
                  <a:pt x="11228" y="1307"/>
                </a:lnTo>
                <a:lnTo>
                  <a:pt x="11336" y="1318"/>
                </a:lnTo>
                <a:lnTo>
                  <a:pt x="11412" y="1318"/>
                </a:lnTo>
                <a:lnTo>
                  <a:pt x="11563" y="1307"/>
                </a:lnTo>
                <a:lnTo>
                  <a:pt x="11563" y="1307"/>
                </a:lnTo>
                <a:lnTo>
                  <a:pt x="11595" y="1274"/>
                </a:lnTo>
                <a:lnTo>
                  <a:pt x="11649" y="1242"/>
                </a:lnTo>
                <a:lnTo>
                  <a:pt x="11746" y="1210"/>
                </a:lnTo>
                <a:lnTo>
                  <a:pt x="11865" y="1188"/>
                </a:lnTo>
                <a:lnTo>
                  <a:pt x="11995" y="1188"/>
                </a:lnTo>
                <a:lnTo>
                  <a:pt x="12265" y="1188"/>
                </a:lnTo>
                <a:lnTo>
                  <a:pt x="12394" y="1188"/>
                </a:lnTo>
                <a:lnTo>
                  <a:pt x="12534" y="1188"/>
                </a:lnTo>
                <a:lnTo>
                  <a:pt x="12534" y="1188"/>
                </a:lnTo>
                <a:lnTo>
                  <a:pt x="13042" y="1123"/>
                </a:lnTo>
                <a:lnTo>
                  <a:pt x="13571" y="1037"/>
                </a:lnTo>
                <a:lnTo>
                  <a:pt x="14100" y="972"/>
                </a:lnTo>
                <a:lnTo>
                  <a:pt x="14370" y="940"/>
                </a:lnTo>
                <a:lnTo>
                  <a:pt x="14629" y="929"/>
                </a:lnTo>
                <a:lnTo>
                  <a:pt x="14629" y="929"/>
                </a:lnTo>
                <a:lnTo>
                  <a:pt x="14704" y="907"/>
                </a:lnTo>
                <a:lnTo>
                  <a:pt x="14780" y="875"/>
                </a:lnTo>
                <a:lnTo>
                  <a:pt x="14856" y="843"/>
                </a:lnTo>
                <a:lnTo>
                  <a:pt x="14942" y="810"/>
                </a:lnTo>
                <a:lnTo>
                  <a:pt x="14942" y="810"/>
                </a:lnTo>
                <a:lnTo>
                  <a:pt x="15179" y="756"/>
                </a:lnTo>
                <a:lnTo>
                  <a:pt x="15428" y="735"/>
                </a:lnTo>
                <a:lnTo>
                  <a:pt x="15687" y="713"/>
                </a:lnTo>
                <a:lnTo>
                  <a:pt x="15957" y="702"/>
                </a:lnTo>
                <a:lnTo>
                  <a:pt x="16475" y="691"/>
                </a:lnTo>
                <a:lnTo>
                  <a:pt x="16712" y="681"/>
                </a:lnTo>
                <a:lnTo>
                  <a:pt x="16939" y="659"/>
                </a:lnTo>
                <a:lnTo>
                  <a:pt x="16939" y="659"/>
                </a:lnTo>
                <a:lnTo>
                  <a:pt x="16993" y="637"/>
                </a:lnTo>
                <a:lnTo>
                  <a:pt x="17058" y="605"/>
                </a:lnTo>
                <a:lnTo>
                  <a:pt x="17112" y="583"/>
                </a:lnTo>
                <a:lnTo>
                  <a:pt x="17166" y="562"/>
                </a:lnTo>
                <a:lnTo>
                  <a:pt x="17166" y="562"/>
                </a:lnTo>
                <a:lnTo>
                  <a:pt x="17274" y="540"/>
                </a:lnTo>
                <a:lnTo>
                  <a:pt x="17382" y="529"/>
                </a:lnTo>
                <a:lnTo>
                  <a:pt x="17608" y="519"/>
                </a:lnTo>
                <a:lnTo>
                  <a:pt x="18062" y="540"/>
                </a:lnTo>
                <a:lnTo>
                  <a:pt x="18278" y="540"/>
                </a:lnTo>
                <a:lnTo>
                  <a:pt x="18386" y="529"/>
                </a:lnTo>
                <a:lnTo>
                  <a:pt x="18494" y="519"/>
                </a:lnTo>
                <a:lnTo>
                  <a:pt x="18602" y="486"/>
                </a:lnTo>
                <a:lnTo>
                  <a:pt x="18699" y="454"/>
                </a:lnTo>
                <a:lnTo>
                  <a:pt x="18796" y="411"/>
                </a:lnTo>
                <a:lnTo>
                  <a:pt x="18893" y="357"/>
                </a:lnTo>
                <a:lnTo>
                  <a:pt x="18893" y="357"/>
                </a:lnTo>
                <a:lnTo>
                  <a:pt x="19012" y="346"/>
                </a:lnTo>
                <a:lnTo>
                  <a:pt x="19131" y="346"/>
                </a:lnTo>
                <a:lnTo>
                  <a:pt x="19368" y="368"/>
                </a:lnTo>
                <a:lnTo>
                  <a:pt x="19595" y="400"/>
                </a:lnTo>
                <a:lnTo>
                  <a:pt x="19703" y="400"/>
                </a:lnTo>
                <a:lnTo>
                  <a:pt x="19800" y="400"/>
                </a:lnTo>
                <a:lnTo>
                  <a:pt x="19800" y="400"/>
                </a:lnTo>
                <a:lnTo>
                  <a:pt x="19908" y="378"/>
                </a:lnTo>
                <a:lnTo>
                  <a:pt x="20016" y="357"/>
                </a:lnTo>
                <a:lnTo>
                  <a:pt x="20210" y="292"/>
                </a:lnTo>
                <a:lnTo>
                  <a:pt x="20405" y="238"/>
                </a:lnTo>
                <a:lnTo>
                  <a:pt x="20512" y="216"/>
                </a:lnTo>
                <a:lnTo>
                  <a:pt x="20620" y="206"/>
                </a:lnTo>
                <a:lnTo>
                  <a:pt x="20620" y="206"/>
                </a:lnTo>
                <a:lnTo>
                  <a:pt x="21171" y="206"/>
                </a:lnTo>
                <a:lnTo>
                  <a:pt x="21430" y="216"/>
                </a:lnTo>
                <a:lnTo>
                  <a:pt x="21700" y="206"/>
                </a:lnTo>
                <a:lnTo>
                  <a:pt x="21700" y="206"/>
                </a:lnTo>
                <a:lnTo>
                  <a:pt x="21732" y="206"/>
                </a:lnTo>
                <a:lnTo>
                  <a:pt x="21754" y="184"/>
                </a:lnTo>
                <a:lnTo>
                  <a:pt x="21797" y="152"/>
                </a:lnTo>
                <a:lnTo>
                  <a:pt x="21840" y="108"/>
                </a:lnTo>
                <a:lnTo>
                  <a:pt x="21873" y="87"/>
                </a:lnTo>
                <a:lnTo>
                  <a:pt x="21905" y="87"/>
                </a:lnTo>
                <a:lnTo>
                  <a:pt x="21905" y="87"/>
                </a:lnTo>
                <a:lnTo>
                  <a:pt x="22197" y="87"/>
                </a:lnTo>
                <a:lnTo>
                  <a:pt x="22510" y="76"/>
                </a:lnTo>
                <a:lnTo>
                  <a:pt x="23179" y="44"/>
                </a:lnTo>
                <a:lnTo>
                  <a:pt x="23859" y="11"/>
                </a:lnTo>
                <a:lnTo>
                  <a:pt x="24183" y="0"/>
                </a:lnTo>
                <a:lnTo>
                  <a:pt x="24474" y="0"/>
                </a:lnTo>
                <a:lnTo>
                  <a:pt x="24474" y="0"/>
                </a:lnTo>
                <a:lnTo>
                  <a:pt x="24572" y="11"/>
                </a:lnTo>
                <a:lnTo>
                  <a:pt x="24647" y="33"/>
                </a:lnTo>
                <a:lnTo>
                  <a:pt x="24712" y="65"/>
                </a:lnTo>
                <a:lnTo>
                  <a:pt x="24777" y="108"/>
                </a:lnTo>
                <a:lnTo>
                  <a:pt x="24831" y="173"/>
                </a:lnTo>
                <a:lnTo>
                  <a:pt x="24874" y="238"/>
                </a:lnTo>
                <a:lnTo>
                  <a:pt x="24917" y="303"/>
                </a:lnTo>
                <a:lnTo>
                  <a:pt x="24949" y="378"/>
                </a:lnTo>
                <a:lnTo>
                  <a:pt x="25014" y="540"/>
                </a:lnTo>
                <a:lnTo>
                  <a:pt x="25090" y="713"/>
                </a:lnTo>
                <a:lnTo>
                  <a:pt x="25165" y="875"/>
                </a:lnTo>
                <a:lnTo>
                  <a:pt x="25209" y="950"/>
                </a:lnTo>
                <a:lnTo>
                  <a:pt x="25263" y="1026"/>
                </a:lnTo>
                <a:lnTo>
                  <a:pt x="25263" y="1026"/>
                </a:lnTo>
                <a:lnTo>
                  <a:pt x="25284" y="1156"/>
                </a:lnTo>
                <a:lnTo>
                  <a:pt x="25284" y="1274"/>
                </a:lnTo>
                <a:lnTo>
                  <a:pt x="25284" y="1393"/>
                </a:lnTo>
                <a:lnTo>
                  <a:pt x="25273" y="1523"/>
                </a:lnTo>
                <a:lnTo>
                  <a:pt x="25252" y="1760"/>
                </a:lnTo>
                <a:lnTo>
                  <a:pt x="25241" y="1879"/>
                </a:lnTo>
                <a:lnTo>
                  <a:pt x="25241" y="1987"/>
                </a:lnTo>
                <a:lnTo>
                  <a:pt x="25241" y="1987"/>
                </a:lnTo>
                <a:lnTo>
                  <a:pt x="25165" y="2052"/>
                </a:lnTo>
                <a:lnTo>
                  <a:pt x="25090" y="2106"/>
                </a:lnTo>
                <a:lnTo>
                  <a:pt x="25057" y="2138"/>
                </a:lnTo>
                <a:lnTo>
                  <a:pt x="25036" y="2181"/>
                </a:lnTo>
                <a:lnTo>
                  <a:pt x="25014" y="2224"/>
                </a:lnTo>
                <a:lnTo>
                  <a:pt x="25003" y="2278"/>
                </a:lnTo>
                <a:lnTo>
                  <a:pt x="25003" y="2278"/>
                </a:lnTo>
                <a:lnTo>
                  <a:pt x="24917" y="2311"/>
                </a:lnTo>
                <a:lnTo>
                  <a:pt x="24842" y="2332"/>
                </a:lnTo>
                <a:lnTo>
                  <a:pt x="24669" y="2365"/>
                </a:lnTo>
                <a:lnTo>
                  <a:pt x="24496" y="2397"/>
                </a:lnTo>
                <a:lnTo>
                  <a:pt x="24323" y="2408"/>
                </a:lnTo>
                <a:lnTo>
                  <a:pt x="24151" y="2440"/>
                </a:lnTo>
                <a:lnTo>
                  <a:pt x="23999" y="2473"/>
                </a:lnTo>
                <a:lnTo>
                  <a:pt x="23924" y="2505"/>
                </a:lnTo>
                <a:lnTo>
                  <a:pt x="23859" y="2537"/>
                </a:lnTo>
                <a:lnTo>
                  <a:pt x="23794" y="2570"/>
                </a:lnTo>
                <a:lnTo>
                  <a:pt x="23730" y="2624"/>
                </a:lnTo>
                <a:lnTo>
                  <a:pt x="23730" y="2624"/>
                </a:lnTo>
                <a:close/>
              </a:path>
            </a:pathLst>
          </a:custGeom>
          <a:solidFill>
            <a:srgbClr val="00BC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7"/>
          <p:cNvSpPr txBox="1"/>
          <p:nvPr/>
        </p:nvSpPr>
        <p:spPr>
          <a:xfrm>
            <a:off x="5792025" y="236400"/>
            <a:ext cx="2557800" cy="4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sz="2100">
                <a:solidFill>
                  <a:srgbClr val="1A1A60"/>
                </a:solidFill>
                <a:latin typeface="Montserrat Medium"/>
                <a:ea typeface="Montserrat Medium"/>
                <a:cs typeface="Montserrat Medium"/>
                <a:sym typeface="Montserrat Medium"/>
              </a:rPr>
              <a:t>MAINTAIN &amp; MONITOR PROGRESS</a:t>
            </a:r>
            <a:endParaRPr sz="1800">
              <a:solidFill>
                <a:srgbClr val="1A1A60"/>
              </a:solidFill>
              <a:latin typeface="Montserrat Medium"/>
              <a:ea typeface="Montserrat Medium"/>
              <a:cs typeface="Montserrat Medium"/>
              <a:sym typeface="Montserrat Medium"/>
            </a:endParaRPr>
          </a:p>
        </p:txBody>
      </p:sp>
      <p:sp>
        <p:nvSpPr>
          <p:cNvPr id="384" name="Google Shape;384;p67"/>
          <p:cNvSpPr txBox="1"/>
          <p:nvPr/>
        </p:nvSpPr>
        <p:spPr>
          <a:xfrm>
            <a:off x="4540650" y="-560950"/>
            <a:ext cx="3117300" cy="3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Montserrat"/>
              <a:ea typeface="Montserrat"/>
              <a:cs typeface="Montserrat"/>
              <a:sym typeface="Montserrat"/>
            </a:endParaRPr>
          </a:p>
        </p:txBody>
      </p:sp>
      <p:sp>
        <p:nvSpPr>
          <p:cNvPr id="385" name="Google Shape;385;p67"/>
          <p:cNvSpPr txBox="1"/>
          <p:nvPr/>
        </p:nvSpPr>
        <p:spPr>
          <a:xfrm>
            <a:off x="11743900" y="178052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0"/>
              </a:spcAft>
              <a:buNone/>
            </a:pPr>
            <a:r>
              <a:rPr lang="en" sz="2200">
                <a:solidFill>
                  <a:schemeClr val="dk1"/>
                </a:solidFill>
                <a:latin typeface="Montserrat Medium"/>
                <a:ea typeface="Montserrat Medium"/>
                <a:cs typeface="Montserrat Medium"/>
                <a:sym typeface="Montserrat Medium"/>
              </a:rPr>
              <a:t>OUR </a:t>
            </a:r>
            <a:r>
              <a:rPr lang="en" sz="2200" b="1">
                <a:solidFill>
                  <a:schemeClr val="dk1"/>
                </a:solidFill>
                <a:latin typeface="Montserrat"/>
                <a:ea typeface="Montserrat"/>
                <a:cs typeface="Montserrat"/>
                <a:sym typeface="Montserrat"/>
              </a:rPr>
              <a:t>GOALS</a:t>
            </a: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1000"/>
                                        <p:tgtEl>
                                          <p:spTgt spid="37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4"/>
                                        </p:tgtEl>
                                        <p:attrNameLst>
                                          <p:attrName>style.visibility</p:attrName>
                                        </p:attrNameLst>
                                      </p:cBhvr>
                                      <p:to>
                                        <p:strVal val="visible"/>
                                      </p:to>
                                    </p:set>
                                    <p:animEffect transition="in" filter="fade">
                                      <p:cBhvr>
                                        <p:cTn id="11" dur="1000"/>
                                        <p:tgtEl>
                                          <p:spTgt spid="37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83"/>
                                        </p:tgtEl>
                                        <p:attrNameLst>
                                          <p:attrName>style.visibility</p:attrName>
                                        </p:attrNameLst>
                                      </p:cBhvr>
                                      <p:to>
                                        <p:strVal val="visible"/>
                                      </p:to>
                                    </p:set>
                                    <p:animEffect transition="in" filter="fade">
                                      <p:cBhvr>
                                        <p:cTn id="15" dur="1000"/>
                                        <p:tgtEl>
                                          <p:spTgt spid="383"/>
                                        </p:tgtEl>
                                      </p:cBhvr>
                                    </p:animEffect>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373">
                                            <p:txEl>
                                              <p:pRg st="0" end="0"/>
                                            </p:txEl>
                                          </p:spTgt>
                                        </p:tgtEl>
                                        <p:attrNameLst>
                                          <p:attrName>style.visibility</p:attrName>
                                        </p:attrNameLst>
                                      </p:cBhvr>
                                      <p:to>
                                        <p:strVal val="visible"/>
                                      </p:to>
                                    </p:set>
                                    <p:anim calcmode="lin" valueType="num">
                                      <p:cBhvr additive="base">
                                        <p:cTn id="19" dur="1000"/>
                                        <p:tgtEl>
                                          <p:spTgt spid="373">
                                            <p:txEl>
                                              <p:pRg st="0" end="0"/>
                                            </p:txEl>
                                          </p:spTgt>
                                        </p:tgtEl>
                                        <p:attrNameLst>
                                          <p:attrName>ppt_x</p:attrName>
                                        </p:attrNameLst>
                                      </p:cBhvr>
                                      <p:tavLst>
                                        <p:tav tm="0">
                                          <p:val>
                                            <p:strVal val="#ppt_x+1"/>
                                          </p:val>
                                        </p:tav>
                                        <p:tav tm="100000">
                                          <p:val>
                                            <p:strVal val="#ppt_x"/>
                                          </p:val>
                                        </p:tav>
                                      </p:tavLst>
                                    </p:anim>
                                  </p:childTnLst>
                                </p:cTn>
                              </p:par>
                            </p:childTnLst>
                          </p:cTn>
                        </p:par>
                        <p:par>
                          <p:cTn id="20" fill="hold">
                            <p:stCondLst>
                              <p:cond delay="4000"/>
                            </p:stCondLst>
                            <p:childTnLst>
                              <p:par>
                                <p:cTn id="21" presetID="2" presetClass="entr" presetSubtype="2" fill="hold" nodeType="afterEffect">
                                  <p:stCondLst>
                                    <p:cond delay="0"/>
                                  </p:stCondLst>
                                  <p:childTnLst>
                                    <p:set>
                                      <p:cBhvr>
                                        <p:cTn id="22" dur="1" fill="hold">
                                          <p:stCondLst>
                                            <p:cond delay="0"/>
                                          </p:stCondLst>
                                        </p:cTn>
                                        <p:tgtEl>
                                          <p:spTgt spid="373">
                                            <p:txEl>
                                              <p:pRg st="1" end="1"/>
                                            </p:txEl>
                                          </p:spTgt>
                                        </p:tgtEl>
                                        <p:attrNameLst>
                                          <p:attrName>style.visibility</p:attrName>
                                        </p:attrNameLst>
                                      </p:cBhvr>
                                      <p:to>
                                        <p:strVal val="visible"/>
                                      </p:to>
                                    </p:set>
                                    <p:anim calcmode="lin" valueType="num">
                                      <p:cBhvr additive="base">
                                        <p:cTn id="23" dur="1000"/>
                                        <p:tgtEl>
                                          <p:spTgt spid="373">
                                            <p:txEl>
                                              <p:pRg st="1" end="1"/>
                                            </p:txEl>
                                          </p:spTgt>
                                        </p:tgtEl>
                                        <p:attrNameLst>
                                          <p:attrName>ppt_x</p:attrName>
                                        </p:attrNameLst>
                                      </p:cBhvr>
                                      <p:tavLst>
                                        <p:tav tm="0">
                                          <p:val>
                                            <p:strVal val="#ppt_x+1"/>
                                          </p:val>
                                        </p:tav>
                                        <p:tav tm="100000">
                                          <p:val>
                                            <p:strVal val="#ppt_x"/>
                                          </p:val>
                                        </p:tav>
                                      </p:tavLst>
                                    </p:anim>
                                  </p:childTnLst>
                                </p:cTn>
                              </p:par>
                            </p:childTnLst>
                          </p:cTn>
                        </p:par>
                        <p:par>
                          <p:cTn id="24" fill="hold">
                            <p:stCondLst>
                              <p:cond delay="5000"/>
                            </p:stCondLst>
                            <p:childTnLst>
                              <p:par>
                                <p:cTn id="25" presetID="2" presetClass="entr" presetSubtype="2" fill="hold" nodeType="afterEffect">
                                  <p:stCondLst>
                                    <p:cond delay="0"/>
                                  </p:stCondLst>
                                  <p:childTnLst>
                                    <p:set>
                                      <p:cBhvr>
                                        <p:cTn id="26" dur="1" fill="hold">
                                          <p:stCondLst>
                                            <p:cond delay="0"/>
                                          </p:stCondLst>
                                        </p:cTn>
                                        <p:tgtEl>
                                          <p:spTgt spid="373">
                                            <p:txEl>
                                              <p:pRg st="2" end="2"/>
                                            </p:txEl>
                                          </p:spTgt>
                                        </p:tgtEl>
                                        <p:attrNameLst>
                                          <p:attrName>style.visibility</p:attrName>
                                        </p:attrNameLst>
                                      </p:cBhvr>
                                      <p:to>
                                        <p:strVal val="visible"/>
                                      </p:to>
                                    </p:set>
                                    <p:anim calcmode="lin" valueType="num">
                                      <p:cBhvr additive="base">
                                        <p:cTn id="27" dur="1000"/>
                                        <p:tgtEl>
                                          <p:spTgt spid="373">
                                            <p:txEl>
                                              <p:pRg st="2" end="2"/>
                                            </p:txEl>
                                          </p:spTgt>
                                        </p:tgtEl>
                                        <p:attrNameLst>
                                          <p:attrName>ppt_x</p:attrName>
                                        </p:attrNameLst>
                                      </p:cBhvr>
                                      <p:tavLst>
                                        <p:tav tm="0">
                                          <p:val>
                                            <p:strVal val="#ppt_x+1"/>
                                          </p:val>
                                        </p:tav>
                                        <p:tav tm="100000">
                                          <p:val>
                                            <p:strVal val="#ppt_x"/>
                                          </p:val>
                                        </p:tav>
                                      </p:tavLst>
                                    </p:anim>
                                  </p:childTnLst>
                                </p:cTn>
                              </p:par>
                            </p:childTnLst>
                          </p:cTn>
                        </p:par>
                        <p:par>
                          <p:cTn id="28" fill="hold">
                            <p:stCondLst>
                              <p:cond delay="6000"/>
                            </p:stCondLst>
                            <p:childTnLst>
                              <p:par>
                                <p:cTn id="29" presetID="2" presetClass="entr" presetSubtype="2" fill="hold" nodeType="afterEffect">
                                  <p:stCondLst>
                                    <p:cond delay="0"/>
                                  </p:stCondLst>
                                  <p:childTnLst>
                                    <p:set>
                                      <p:cBhvr>
                                        <p:cTn id="30" dur="1" fill="hold">
                                          <p:stCondLst>
                                            <p:cond delay="0"/>
                                          </p:stCondLst>
                                        </p:cTn>
                                        <p:tgtEl>
                                          <p:spTgt spid="373">
                                            <p:txEl>
                                              <p:pRg st="3" end="3"/>
                                            </p:txEl>
                                          </p:spTgt>
                                        </p:tgtEl>
                                        <p:attrNameLst>
                                          <p:attrName>style.visibility</p:attrName>
                                        </p:attrNameLst>
                                      </p:cBhvr>
                                      <p:to>
                                        <p:strVal val="visible"/>
                                      </p:to>
                                    </p:set>
                                    <p:anim calcmode="lin" valueType="num">
                                      <p:cBhvr additive="base">
                                        <p:cTn id="31" dur="1000"/>
                                        <p:tgtEl>
                                          <p:spTgt spid="373">
                                            <p:txEl>
                                              <p:pRg st="3" end="3"/>
                                            </p:txEl>
                                          </p:spTgt>
                                        </p:tgtEl>
                                        <p:attrNameLst>
                                          <p:attrName>ppt_x</p:attrName>
                                        </p:attrNameLst>
                                      </p:cBhvr>
                                      <p:tavLst>
                                        <p:tav tm="0">
                                          <p:val>
                                            <p:strVal val="#ppt_x+1"/>
                                          </p:val>
                                        </p:tav>
                                        <p:tav tm="100000">
                                          <p:val>
                                            <p:strVal val="#ppt_x"/>
                                          </p:val>
                                        </p:tav>
                                      </p:tavLst>
                                    </p:anim>
                                  </p:childTnLst>
                                </p:cTn>
                              </p:par>
                            </p:childTnLst>
                          </p:cTn>
                        </p:par>
                        <p:par>
                          <p:cTn id="32" fill="hold">
                            <p:stCondLst>
                              <p:cond delay="7000"/>
                            </p:stCondLst>
                            <p:childTnLst>
                              <p:par>
                                <p:cTn id="33" presetID="2" presetClass="entr" presetSubtype="2" fill="hold" nodeType="afterEffect">
                                  <p:stCondLst>
                                    <p:cond delay="0"/>
                                  </p:stCondLst>
                                  <p:childTnLst>
                                    <p:set>
                                      <p:cBhvr>
                                        <p:cTn id="34" dur="1" fill="hold">
                                          <p:stCondLst>
                                            <p:cond delay="0"/>
                                          </p:stCondLst>
                                        </p:cTn>
                                        <p:tgtEl>
                                          <p:spTgt spid="373">
                                            <p:txEl>
                                              <p:pRg st="4" end="4"/>
                                            </p:txEl>
                                          </p:spTgt>
                                        </p:tgtEl>
                                        <p:attrNameLst>
                                          <p:attrName>style.visibility</p:attrName>
                                        </p:attrNameLst>
                                      </p:cBhvr>
                                      <p:to>
                                        <p:strVal val="visible"/>
                                      </p:to>
                                    </p:set>
                                    <p:anim calcmode="lin" valueType="num">
                                      <p:cBhvr additive="base">
                                        <p:cTn id="35" dur="1000"/>
                                        <p:tgtEl>
                                          <p:spTgt spid="373">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68"/>
          <p:cNvPicPr preferRelativeResize="0"/>
          <p:nvPr/>
        </p:nvPicPr>
        <p:blipFill rotWithShape="1">
          <a:blip r:embed="rId3">
            <a:alphaModFix/>
          </a:blip>
          <a:srcRect l="1317" r="35955" b="-200"/>
          <a:stretch/>
        </p:blipFill>
        <p:spPr>
          <a:xfrm>
            <a:off x="3408350" y="-10525"/>
            <a:ext cx="5770651" cy="5185477"/>
          </a:xfrm>
          <a:prstGeom prst="rect">
            <a:avLst/>
          </a:prstGeom>
          <a:noFill/>
          <a:ln>
            <a:noFill/>
          </a:ln>
        </p:spPr>
      </p:pic>
      <p:sp>
        <p:nvSpPr>
          <p:cNvPr id="392" name="Google Shape;392;p68"/>
          <p:cNvSpPr/>
          <p:nvPr/>
        </p:nvSpPr>
        <p:spPr>
          <a:xfrm>
            <a:off x="3922512" y="472099"/>
            <a:ext cx="824700" cy="824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8"/>
          <p:cNvSpPr/>
          <p:nvPr/>
        </p:nvSpPr>
        <p:spPr>
          <a:xfrm>
            <a:off x="5833837" y="472099"/>
            <a:ext cx="824700" cy="824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8"/>
          <p:cNvSpPr/>
          <p:nvPr/>
        </p:nvSpPr>
        <p:spPr>
          <a:xfrm>
            <a:off x="7787262" y="472099"/>
            <a:ext cx="824700" cy="824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8"/>
          <p:cNvSpPr/>
          <p:nvPr/>
        </p:nvSpPr>
        <p:spPr>
          <a:xfrm>
            <a:off x="3922512" y="2765249"/>
            <a:ext cx="824700" cy="824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8"/>
          <p:cNvSpPr/>
          <p:nvPr/>
        </p:nvSpPr>
        <p:spPr>
          <a:xfrm>
            <a:off x="5833837" y="2765249"/>
            <a:ext cx="824700" cy="824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8"/>
          <p:cNvSpPr/>
          <p:nvPr/>
        </p:nvSpPr>
        <p:spPr>
          <a:xfrm>
            <a:off x="7787262" y="2765249"/>
            <a:ext cx="824700" cy="824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8"/>
          <p:cNvSpPr/>
          <p:nvPr/>
        </p:nvSpPr>
        <p:spPr>
          <a:xfrm>
            <a:off x="6001687" y="-648638"/>
            <a:ext cx="588300" cy="5883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8"/>
          <p:cNvSpPr/>
          <p:nvPr/>
        </p:nvSpPr>
        <p:spPr>
          <a:xfrm>
            <a:off x="7890636" y="-702026"/>
            <a:ext cx="588300" cy="5883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8"/>
          <p:cNvSpPr txBox="1"/>
          <p:nvPr/>
        </p:nvSpPr>
        <p:spPr>
          <a:xfrm>
            <a:off x="5321200" y="1328575"/>
            <a:ext cx="1982100" cy="807300"/>
          </a:xfrm>
          <a:prstGeom prst="rect">
            <a:avLst/>
          </a:prstGeom>
          <a:noFill/>
          <a:ln>
            <a:noFill/>
          </a:ln>
        </p:spPr>
        <p:txBody>
          <a:bodyPr spcFirstLastPara="1" wrap="square" lIns="182875" tIns="0" rIns="182875" bIns="0" anchor="ctr" anchorCtr="0">
            <a:noAutofit/>
          </a:bodyPr>
          <a:lstStyle/>
          <a:p>
            <a:pPr marL="0" marR="0" lvl="0" indent="0" algn="ctr" rtl="0">
              <a:lnSpc>
                <a:spcPct val="80000"/>
              </a:lnSpc>
              <a:spcBef>
                <a:spcPts val="0"/>
              </a:spcBef>
              <a:spcAft>
                <a:spcPts val="0"/>
              </a:spcAft>
              <a:buNone/>
            </a:pPr>
            <a:r>
              <a:rPr lang="en" sz="1700" b="1">
                <a:solidFill>
                  <a:schemeClr val="lt1"/>
                </a:solidFill>
                <a:latin typeface="Montserrat"/>
                <a:ea typeface="Montserrat"/>
                <a:cs typeface="Montserrat"/>
                <a:sym typeface="Montserrat"/>
              </a:rPr>
              <a:t>Adapt/Evolve</a:t>
            </a:r>
            <a:r>
              <a:rPr lang="en" sz="1300" b="1">
                <a:solidFill>
                  <a:schemeClr val="lt1"/>
                </a:solidFill>
                <a:latin typeface="Montserrat"/>
                <a:ea typeface="Montserrat"/>
                <a:cs typeface="Montserrat"/>
                <a:sym typeface="Montserrat"/>
              </a:rPr>
              <a:t> </a:t>
            </a:r>
            <a:br>
              <a:rPr lang="en" sz="1300" b="1">
                <a:solidFill>
                  <a:schemeClr val="lt1"/>
                </a:solidFill>
                <a:latin typeface="Montserrat"/>
                <a:ea typeface="Montserrat"/>
                <a:cs typeface="Montserrat"/>
                <a:sym typeface="Montserrat"/>
              </a:rPr>
            </a:br>
            <a:r>
              <a:rPr lang="en" sz="1200">
                <a:solidFill>
                  <a:schemeClr val="lt1"/>
                </a:solidFill>
                <a:latin typeface="Montserrat Medium"/>
                <a:ea typeface="Montserrat Medium"/>
                <a:cs typeface="Montserrat Medium"/>
                <a:sym typeface="Montserrat Medium"/>
              </a:rPr>
              <a:t>our Market Approaches</a:t>
            </a:r>
            <a:endParaRPr>
              <a:latin typeface="Montserrat Medium"/>
              <a:ea typeface="Montserrat Medium"/>
              <a:cs typeface="Montserrat Medium"/>
              <a:sym typeface="Montserrat Medium"/>
            </a:endParaRPr>
          </a:p>
        </p:txBody>
      </p:sp>
      <p:sp>
        <p:nvSpPr>
          <p:cNvPr id="401" name="Google Shape;401;p68"/>
          <p:cNvSpPr txBox="1"/>
          <p:nvPr/>
        </p:nvSpPr>
        <p:spPr>
          <a:xfrm>
            <a:off x="5326725" y="3896725"/>
            <a:ext cx="1963200" cy="807300"/>
          </a:xfrm>
          <a:prstGeom prst="rect">
            <a:avLst/>
          </a:prstGeom>
          <a:noFill/>
          <a:ln>
            <a:noFill/>
          </a:ln>
        </p:spPr>
        <p:txBody>
          <a:bodyPr spcFirstLastPara="1" wrap="square" lIns="182875" tIns="0" rIns="182875" bIns="0" anchor="ctr" anchorCtr="0">
            <a:noAutofit/>
          </a:bodyPr>
          <a:lstStyle/>
          <a:p>
            <a:pPr marL="0" marR="0" lvl="0" indent="0" algn="ctr" rtl="0">
              <a:lnSpc>
                <a:spcPct val="80000"/>
              </a:lnSpc>
              <a:spcBef>
                <a:spcPts val="0"/>
              </a:spcBef>
              <a:spcAft>
                <a:spcPts val="0"/>
              </a:spcAft>
              <a:buNone/>
            </a:pPr>
            <a:r>
              <a:rPr lang="en" sz="1600" b="1">
                <a:solidFill>
                  <a:schemeClr val="lt1"/>
                </a:solidFill>
                <a:latin typeface="Montserrat"/>
                <a:ea typeface="Montserrat"/>
                <a:cs typeface="Montserrat"/>
                <a:sym typeface="Montserrat"/>
              </a:rPr>
              <a:t>Invest</a:t>
            </a:r>
            <a:br>
              <a:rPr lang="en" sz="1600" b="1">
                <a:solidFill>
                  <a:schemeClr val="lt1"/>
                </a:solidFill>
                <a:latin typeface="Montserrat"/>
                <a:ea typeface="Montserrat"/>
                <a:cs typeface="Montserrat"/>
                <a:sym typeface="Montserrat"/>
              </a:rPr>
            </a:br>
            <a:r>
              <a:rPr lang="en" sz="1600" b="1">
                <a:solidFill>
                  <a:schemeClr val="lt1"/>
                </a:solidFill>
                <a:latin typeface="Montserrat"/>
                <a:ea typeface="Montserrat"/>
                <a:cs typeface="Montserrat"/>
                <a:sym typeface="Montserrat"/>
              </a:rPr>
              <a:t>and Grow</a:t>
            </a:r>
            <a:r>
              <a:rPr lang="en">
                <a:solidFill>
                  <a:schemeClr val="lt1"/>
                </a:solidFill>
                <a:latin typeface="Montserrat Medium"/>
                <a:ea typeface="Montserrat Medium"/>
                <a:cs typeface="Montserrat Medium"/>
                <a:sym typeface="Montserrat Medium"/>
              </a:rPr>
              <a:t> </a:t>
            </a:r>
            <a:r>
              <a:rPr lang="en" sz="1200">
                <a:solidFill>
                  <a:schemeClr val="lt1"/>
                </a:solidFill>
                <a:latin typeface="Montserrat Medium"/>
                <a:ea typeface="Montserrat Medium"/>
                <a:cs typeface="Montserrat Medium"/>
                <a:sym typeface="Montserrat Medium"/>
              </a:rPr>
              <a:t>International Markets</a:t>
            </a:r>
            <a:endParaRPr sz="1200">
              <a:latin typeface="Montserrat Medium"/>
              <a:ea typeface="Montserrat Medium"/>
              <a:cs typeface="Montserrat Medium"/>
              <a:sym typeface="Montserrat Medium"/>
            </a:endParaRPr>
          </a:p>
        </p:txBody>
      </p:sp>
      <p:sp>
        <p:nvSpPr>
          <p:cNvPr id="402" name="Google Shape;402;p68"/>
          <p:cNvSpPr txBox="1"/>
          <p:nvPr/>
        </p:nvSpPr>
        <p:spPr>
          <a:xfrm>
            <a:off x="7264375" y="1402375"/>
            <a:ext cx="1880700" cy="807300"/>
          </a:xfrm>
          <a:prstGeom prst="rect">
            <a:avLst/>
          </a:prstGeom>
          <a:noFill/>
          <a:ln>
            <a:noFill/>
          </a:ln>
        </p:spPr>
        <p:txBody>
          <a:bodyPr spcFirstLastPara="1" wrap="square" lIns="182875" tIns="0" rIns="182875" bIns="0" anchor="ctr" anchorCtr="0">
            <a:noAutofit/>
          </a:bodyPr>
          <a:lstStyle/>
          <a:p>
            <a:pPr marL="0" marR="0" lvl="0" indent="0" algn="ctr" rtl="0">
              <a:lnSpc>
                <a:spcPct val="80000"/>
              </a:lnSpc>
              <a:spcBef>
                <a:spcPts val="0"/>
              </a:spcBef>
              <a:spcAft>
                <a:spcPts val="0"/>
              </a:spcAft>
              <a:buNone/>
            </a:pPr>
            <a:r>
              <a:rPr lang="en" sz="1600" b="1">
                <a:solidFill>
                  <a:schemeClr val="lt1"/>
                </a:solidFill>
                <a:latin typeface="Montserrat"/>
                <a:ea typeface="Montserrat"/>
                <a:cs typeface="Montserrat"/>
                <a:sym typeface="Montserrat"/>
              </a:rPr>
              <a:t>Create</a:t>
            </a:r>
            <a:r>
              <a:rPr lang="en" sz="1600">
                <a:solidFill>
                  <a:schemeClr val="lt1"/>
                </a:solidFill>
                <a:latin typeface="Montserrat"/>
                <a:ea typeface="Montserrat"/>
                <a:cs typeface="Montserrat"/>
                <a:sym typeface="Montserrat"/>
              </a:rPr>
              <a:t> </a:t>
            </a:r>
            <a:br>
              <a:rPr lang="en" sz="1200">
                <a:solidFill>
                  <a:schemeClr val="lt1"/>
                </a:solidFill>
                <a:latin typeface="Montserrat"/>
                <a:ea typeface="Montserrat"/>
                <a:cs typeface="Montserrat"/>
                <a:sym typeface="Montserrat"/>
              </a:rPr>
            </a:br>
            <a:r>
              <a:rPr lang="en" sz="1200">
                <a:solidFill>
                  <a:schemeClr val="lt1"/>
                </a:solidFill>
                <a:latin typeface="Montserrat Medium"/>
                <a:ea typeface="Montserrat Medium"/>
                <a:cs typeface="Montserrat Medium"/>
                <a:sym typeface="Montserrat Medium"/>
              </a:rPr>
              <a:t>Innovative Solutions API &amp; AI</a:t>
            </a:r>
            <a:endParaRPr sz="1200">
              <a:latin typeface="Montserrat Medium"/>
              <a:ea typeface="Montserrat Medium"/>
              <a:cs typeface="Montserrat Medium"/>
              <a:sym typeface="Montserrat Medium"/>
            </a:endParaRPr>
          </a:p>
        </p:txBody>
      </p:sp>
      <p:sp>
        <p:nvSpPr>
          <p:cNvPr id="403" name="Google Shape;403;p68"/>
          <p:cNvSpPr txBox="1"/>
          <p:nvPr/>
        </p:nvSpPr>
        <p:spPr>
          <a:xfrm>
            <a:off x="4088858" y="7859121"/>
            <a:ext cx="1880700" cy="283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800" b="1">
                <a:solidFill>
                  <a:schemeClr val="lt1"/>
                </a:solidFill>
                <a:latin typeface="Montserrat"/>
                <a:ea typeface="Montserrat"/>
                <a:cs typeface="Montserrat"/>
                <a:sym typeface="Montserrat"/>
              </a:rPr>
              <a:t>Lorem ipsum dolor</a:t>
            </a:r>
            <a:endParaRPr sz="1100"/>
          </a:p>
        </p:txBody>
      </p:sp>
      <p:sp>
        <p:nvSpPr>
          <p:cNvPr id="404" name="Google Shape;404;p68"/>
          <p:cNvSpPr txBox="1"/>
          <p:nvPr/>
        </p:nvSpPr>
        <p:spPr>
          <a:xfrm>
            <a:off x="3408350" y="3828375"/>
            <a:ext cx="1880700" cy="807300"/>
          </a:xfrm>
          <a:prstGeom prst="rect">
            <a:avLst/>
          </a:prstGeom>
          <a:noFill/>
          <a:ln>
            <a:noFill/>
          </a:ln>
        </p:spPr>
        <p:txBody>
          <a:bodyPr spcFirstLastPara="1" wrap="square" lIns="182875" tIns="0" rIns="182875" bIns="0" anchor="ctr" anchorCtr="0">
            <a:noAutofit/>
          </a:bodyPr>
          <a:lstStyle/>
          <a:p>
            <a:pPr marL="0" marR="0" lvl="0" indent="0" algn="ctr" rtl="0">
              <a:lnSpc>
                <a:spcPct val="80000"/>
              </a:lnSpc>
              <a:spcBef>
                <a:spcPts val="0"/>
              </a:spcBef>
              <a:spcAft>
                <a:spcPts val="0"/>
              </a:spcAft>
              <a:buNone/>
            </a:pPr>
            <a:r>
              <a:rPr lang="en" sz="1600" b="1">
                <a:solidFill>
                  <a:schemeClr val="lt1"/>
                </a:solidFill>
                <a:latin typeface="Montserrat"/>
                <a:ea typeface="Montserrat"/>
                <a:cs typeface="Montserrat"/>
                <a:sym typeface="Montserrat"/>
              </a:rPr>
              <a:t>Bolster </a:t>
            </a:r>
            <a:br>
              <a:rPr lang="en" b="1">
                <a:solidFill>
                  <a:schemeClr val="lt1"/>
                </a:solidFill>
                <a:latin typeface="Montserrat"/>
                <a:ea typeface="Montserrat"/>
                <a:cs typeface="Montserrat"/>
                <a:sym typeface="Montserrat"/>
              </a:rPr>
            </a:br>
            <a:r>
              <a:rPr lang="en" sz="1200">
                <a:solidFill>
                  <a:schemeClr val="lt1"/>
                </a:solidFill>
                <a:latin typeface="Montserrat Medium"/>
                <a:ea typeface="Montserrat Medium"/>
                <a:cs typeface="Montserrat Medium"/>
                <a:sym typeface="Montserrat Medium"/>
              </a:rPr>
              <a:t>Relationship with our Customers</a:t>
            </a:r>
            <a:endParaRPr sz="1200">
              <a:latin typeface="Montserrat Medium"/>
              <a:ea typeface="Montserrat Medium"/>
              <a:cs typeface="Montserrat Medium"/>
              <a:sym typeface="Montserrat Medium"/>
            </a:endParaRPr>
          </a:p>
        </p:txBody>
      </p:sp>
      <p:sp>
        <p:nvSpPr>
          <p:cNvPr id="405" name="Google Shape;405;p68"/>
          <p:cNvSpPr txBox="1"/>
          <p:nvPr/>
        </p:nvSpPr>
        <p:spPr>
          <a:xfrm>
            <a:off x="2971793" y="7575329"/>
            <a:ext cx="1598100" cy="2838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800" b="1">
                <a:solidFill>
                  <a:schemeClr val="lt1"/>
                </a:solidFill>
                <a:latin typeface="Montserrat"/>
                <a:ea typeface="Montserrat"/>
                <a:cs typeface="Montserrat"/>
                <a:sym typeface="Montserrat"/>
              </a:rPr>
              <a:t>Lorem ipsum dolor</a:t>
            </a:r>
            <a:endParaRPr sz="1100"/>
          </a:p>
        </p:txBody>
      </p:sp>
      <p:sp>
        <p:nvSpPr>
          <p:cNvPr id="406" name="Google Shape;406;p68"/>
          <p:cNvSpPr txBox="1"/>
          <p:nvPr/>
        </p:nvSpPr>
        <p:spPr>
          <a:xfrm>
            <a:off x="7273650" y="3828363"/>
            <a:ext cx="1861500" cy="807300"/>
          </a:xfrm>
          <a:prstGeom prst="rect">
            <a:avLst/>
          </a:prstGeom>
          <a:noFill/>
          <a:ln>
            <a:noFill/>
          </a:ln>
        </p:spPr>
        <p:txBody>
          <a:bodyPr spcFirstLastPara="1" wrap="square" lIns="182875" tIns="0" rIns="182875" bIns="0" anchor="ctr" anchorCtr="0">
            <a:noAutofit/>
          </a:bodyPr>
          <a:lstStyle/>
          <a:p>
            <a:pPr marL="0" marR="0" lvl="0" indent="0" algn="ctr" rtl="0">
              <a:lnSpc>
                <a:spcPct val="80000"/>
              </a:lnSpc>
              <a:spcBef>
                <a:spcPts val="0"/>
              </a:spcBef>
              <a:spcAft>
                <a:spcPts val="0"/>
              </a:spcAft>
              <a:buNone/>
            </a:pPr>
            <a:r>
              <a:rPr lang="en" sz="1600" b="1">
                <a:solidFill>
                  <a:schemeClr val="lt1"/>
                </a:solidFill>
                <a:latin typeface="Montserrat"/>
                <a:ea typeface="Montserrat"/>
                <a:cs typeface="Montserrat"/>
                <a:sym typeface="Montserrat"/>
              </a:rPr>
              <a:t>Leverage</a:t>
            </a:r>
            <a:r>
              <a:rPr lang="en">
                <a:solidFill>
                  <a:schemeClr val="lt1"/>
                </a:solidFill>
                <a:latin typeface="Montserrat"/>
                <a:ea typeface="Montserrat"/>
                <a:cs typeface="Montserrat"/>
                <a:sym typeface="Montserrat"/>
              </a:rPr>
              <a:t> </a:t>
            </a:r>
            <a:br>
              <a:rPr lang="en" sz="1600">
                <a:solidFill>
                  <a:schemeClr val="lt1"/>
                </a:solidFill>
                <a:latin typeface="Montserrat"/>
                <a:ea typeface="Montserrat"/>
                <a:cs typeface="Montserrat"/>
                <a:sym typeface="Montserrat"/>
              </a:rPr>
            </a:br>
            <a:r>
              <a:rPr lang="en" sz="1200">
                <a:solidFill>
                  <a:schemeClr val="lt1"/>
                </a:solidFill>
                <a:latin typeface="Montserrat Medium"/>
                <a:ea typeface="Montserrat Medium"/>
                <a:cs typeface="Montserrat Medium"/>
                <a:sym typeface="Montserrat Medium"/>
              </a:rPr>
              <a:t>Current Ecosystem to Solve Customer/ Staff Challenges</a:t>
            </a:r>
            <a:endParaRPr sz="1200">
              <a:latin typeface="Montserrat Medium"/>
              <a:ea typeface="Montserrat Medium"/>
              <a:cs typeface="Montserrat Medium"/>
              <a:sym typeface="Montserrat Medium"/>
            </a:endParaRPr>
          </a:p>
        </p:txBody>
      </p:sp>
      <p:sp>
        <p:nvSpPr>
          <p:cNvPr id="407" name="Google Shape;407;p68"/>
          <p:cNvSpPr txBox="1"/>
          <p:nvPr/>
        </p:nvSpPr>
        <p:spPr>
          <a:xfrm>
            <a:off x="4023295" y="6944952"/>
            <a:ext cx="1554600" cy="283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1">
                <a:solidFill>
                  <a:schemeClr val="lt1"/>
                </a:solidFill>
                <a:latin typeface="Montserrat"/>
                <a:ea typeface="Montserrat"/>
                <a:cs typeface="Montserrat"/>
                <a:sym typeface="Montserrat"/>
              </a:rPr>
              <a:t>Lorem ipsum dolor</a:t>
            </a:r>
            <a:endParaRPr sz="1100"/>
          </a:p>
        </p:txBody>
      </p:sp>
      <p:sp>
        <p:nvSpPr>
          <p:cNvPr id="408" name="Google Shape;408;p68"/>
          <p:cNvSpPr/>
          <p:nvPr/>
        </p:nvSpPr>
        <p:spPr>
          <a:xfrm>
            <a:off x="373521" y="1688601"/>
            <a:ext cx="2272756" cy="303705"/>
          </a:xfrm>
          <a:prstGeom prst="rect">
            <a:avLst/>
          </a:prstGeom>
        </p:spPr>
        <p:txBody>
          <a:bodyPr>
            <a:prstTxWarp prst="textPlain">
              <a:avLst/>
            </a:prstTxWarp>
          </a:bodyPr>
          <a:lstStyle/>
          <a:p>
            <a:pPr lvl="0" algn="ctr"/>
            <a:r>
              <a:rPr b="0" i="0">
                <a:ln>
                  <a:noFill/>
                </a:ln>
                <a:solidFill>
                  <a:srgbClr val="003B49"/>
                </a:solidFill>
                <a:latin typeface="Montserrat;800"/>
              </a:rPr>
              <a:t>INNOVATE</a:t>
            </a:r>
          </a:p>
        </p:txBody>
      </p:sp>
      <p:sp>
        <p:nvSpPr>
          <p:cNvPr id="409" name="Google Shape;409;p68"/>
          <p:cNvSpPr/>
          <p:nvPr/>
        </p:nvSpPr>
        <p:spPr>
          <a:xfrm>
            <a:off x="368676" y="2080703"/>
            <a:ext cx="1479729" cy="303711"/>
          </a:xfrm>
          <a:prstGeom prst="rect">
            <a:avLst/>
          </a:prstGeom>
        </p:spPr>
        <p:txBody>
          <a:bodyPr>
            <a:prstTxWarp prst="textPlain">
              <a:avLst/>
            </a:prstTxWarp>
          </a:bodyPr>
          <a:lstStyle/>
          <a:p>
            <a:pPr lvl="0" algn="ctr"/>
            <a:r>
              <a:rPr b="0" i="0">
                <a:ln>
                  <a:noFill/>
                </a:ln>
                <a:solidFill>
                  <a:srgbClr val="003B49"/>
                </a:solidFill>
                <a:latin typeface="Montserrat;800"/>
              </a:rPr>
              <a:t>FOCUS</a:t>
            </a:r>
          </a:p>
        </p:txBody>
      </p:sp>
      <p:sp>
        <p:nvSpPr>
          <p:cNvPr id="410" name="Google Shape;410;p68"/>
          <p:cNvSpPr/>
          <p:nvPr/>
        </p:nvSpPr>
        <p:spPr>
          <a:xfrm>
            <a:off x="368675" y="2472834"/>
            <a:ext cx="1982076" cy="303909"/>
          </a:xfrm>
          <a:prstGeom prst="rect">
            <a:avLst/>
          </a:prstGeom>
        </p:spPr>
        <p:txBody>
          <a:bodyPr>
            <a:prstTxWarp prst="textPlain">
              <a:avLst/>
            </a:prstTxWarp>
          </a:bodyPr>
          <a:lstStyle/>
          <a:p>
            <a:pPr lvl="0" algn="ctr"/>
            <a:r>
              <a:rPr b="0" i="0">
                <a:ln>
                  <a:noFill/>
                </a:ln>
                <a:solidFill>
                  <a:srgbClr val="003B49"/>
                </a:solidFill>
                <a:latin typeface="Montserrat;800"/>
              </a:rPr>
              <a:t>EXECUTE</a:t>
            </a:r>
          </a:p>
        </p:txBody>
      </p:sp>
      <p:sp>
        <p:nvSpPr>
          <p:cNvPr id="411" name="Google Shape;411;p68"/>
          <p:cNvSpPr/>
          <p:nvPr/>
        </p:nvSpPr>
        <p:spPr>
          <a:xfrm>
            <a:off x="368675" y="2859459"/>
            <a:ext cx="2277602" cy="480890"/>
          </a:xfrm>
          <a:prstGeom prst="rect">
            <a:avLst/>
          </a:prstGeom>
        </p:spPr>
        <p:txBody>
          <a:bodyPr>
            <a:prstTxWarp prst="textPlain">
              <a:avLst/>
            </a:prstTxWarp>
          </a:bodyPr>
          <a:lstStyle/>
          <a:p>
            <a:pPr lvl="0" algn="ctr"/>
            <a:r>
              <a:rPr b="1" i="0">
                <a:ln>
                  <a:noFill/>
                </a:ln>
                <a:solidFill>
                  <a:srgbClr val="00C375"/>
                </a:solidFill>
                <a:latin typeface="Montserrat"/>
              </a:rPr>
              <a:t>GROW</a:t>
            </a:r>
          </a:p>
        </p:txBody>
      </p:sp>
      <p:sp>
        <p:nvSpPr>
          <p:cNvPr id="412" name="Google Shape;412;p68"/>
          <p:cNvSpPr txBox="1"/>
          <p:nvPr/>
        </p:nvSpPr>
        <p:spPr>
          <a:xfrm>
            <a:off x="3408350" y="1248025"/>
            <a:ext cx="1880700" cy="807300"/>
          </a:xfrm>
          <a:prstGeom prst="rect">
            <a:avLst/>
          </a:prstGeom>
          <a:noFill/>
          <a:ln>
            <a:noFill/>
          </a:ln>
        </p:spPr>
        <p:txBody>
          <a:bodyPr spcFirstLastPara="1" wrap="square" lIns="182875" tIns="0" rIns="182875" bIns="0" anchor="ctr" anchorCtr="0">
            <a:noAutofit/>
          </a:bodyPr>
          <a:lstStyle/>
          <a:p>
            <a:pPr marL="0" marR="0" lvl="0" indent="0" algn="ctr" rtl="0">
              <a:lnSpc>
                <a:spcPct val="80000"/>
              </a:lnSpc>
              <a:spcBef>
                <a:spcPts val="0"/>
              </a:spcBef>
              <a:spcAft>
                <a:spcPts val="0"/>
              </a:spcAft>
              <a:buNone/>
            </a:pPr>
            <a:r>
              <a:rPr lang="en" sz="1600" b="1">
                <a:solidFill>
                  <a:srgbClr val="FFFFFF"/>
                </a:solidFill>
                <a:latin typeface="Montserrat"/>
                <a:ea typeface="Montserrat"/>
                <a:cs typeface="Montserrat"/>
                <a:sym typeface="Montserrat"/>
              </a:rPr>
              <a:t>Ensure</a:t>
            </a:r>
            <a:r>
              <a:rPr lang="en" b="1">
                <a:solidFill>
                  <a:srgbClr val="00C98A"/>
                </a:solidFill>
                <a:latin typeface="Montserrat"/>
                <a:ea typeface="Montserrat"/>
                <a:cs typeface="Montserrat"/>
                <a:sym typeface="Montserrat"/>
              </a:rPr>
              <a:t> </a:t>
            </a:r>
            <a:r>
              <a:rPr lang="en" sz="1200">
                <a:solidFill>
                  <a:schemeClr val="lt1"/>
                </a:solidFill>
                <a:latin typeface="Montserrat Medium"/>
                <a:ea typeface="Montserrat Medium"/>
                <a:cs typeface="Montserrat Medium"/>
                <a:sym typeface="Montserrat Medium"/>
              </a:rPr>
              <a:t>Quality Delivery of Projects</a:t>
            </a:r>
            <a:endParaRPr sz="1200">
              <a:latin typeface="Montserrat Medium"/>
              <a:ea typeface="Montserrat Medium"/>
              <a:cs typeface="Montserrat Medium"/>
              <a:sym typeface="Montserrat Medium"/>
            </a:endParaRPr>
          </a:p>
        </p:txBody>
      </p:sp>
      <p:sp>
        <p:nvSpPr>
          <p:cNvPr id="413" name="Google Shape;413;p68"/>
          <p:cNvSpPr/>
          <p:nvPr/>
        </p:nvSpPr>
        <p:spPr>
          <a:xfrm>
            <a:off x="4047381" y="-647776"/>
            <a:ext cx="588300" cy="5883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 name="Google Shape;414;p68"/>
          <p:cNvGrpSpPr/>
          <p:nvPr/>
        </p:nvGrpSpPr>
        <p:grpSpPr>
          <a:xfrm>
            <a:off x="4104770" y="638435"/>
            <a:ext cx="464564" cy="464550"/>
            <a:chOff x="1267100" y="389175"/>
            <a:chExt cx="808500" cy="808475"/>
          </a:xfrm>
        </p:grpSpPr>
        <p:sp>
          <p:nvSpPr>
            <p:cNvPr id="415" name="Google Shape;415;p68"/>
            <p:cNvSpPr/>
            <p:nvPr/>
          </p:nvSpPr>
          <p:spPr>
            <a:xfrm>
              <a:off x="1267100" y="413500"/>
              <a:ext cx="784425" cy="784150"/>
            </a:xfrm>
            <a:custGeom>
              <a:avLst/>
              <a:gdLst/>
              <a:ahLst/>
              <a:cxnLst/>
              <a:rect l="l" t="t" r="r" b="b"/>
              <a:pathLst>
                <a:path w="31377" h="31366" extrusionOk="0">
                  <a:moveTo>
                    <a:pt x="15286" y="1"/>
                  </a:moveTo>
                  <a:lnTo>
                    <a:pt x="14883" y="12"/>
                  </a:lnTo>
                  <a:lnTo>
                    <a:pt x="14480" y="46"/>
                  </a:lnTo>
                  <a:lnTo>
                    <a:pt x="14089" y="79"/>
                  </a:lnTo>
                  <a:lnTo>
                    <a:pt x="13697" y="124"/>
                  </a:lnTo>
                  <a:lnTo>
                    <a:pt x="13306" y="180"/>
                  </a:lnTo>
                  <a:lnTo>
                    <a:pt x="12914" y="247"/>
                  </a:lnTo>
                  <a:lnTo>
                    <a:pt x="12533" y="314"/>
                  </a:lnTo>
                  <a:lnTo>
                    <a:pt x="12153" y="404"/>
                  </a:lnTo>
                  <a:lnTo>
                    <a:pt x="11773" y="493"/>
                  </a:lnTo>
                  <a:lnTo>
                    <a:pt x="11403" y="594"/>
                  </a:lnTo>
                  <a:lnTo>
                    <a:pt x="11023" y="706"/>
                  </a:lnTo>
                  <a:lnTo>
                    <a:pt x="10665" y="818"/>
                  </a:lnTo>
                  <a:lnTo>
                    <a:pt x="10295" y="952"/>
                  </a:lnTo>
                  <a:lnTo>
                    <a:pt x="9937" y="1086"/>
                  </a:lnTo>
                  <a:lnTo>
                    <a:pt x="9591" y="1232"/>
                  </a:lnTo>
                  <a:lnTo>
                    <a:pt x="9232" y="1388"/>
                  </a:lnTo>
                  <a:lnTo>
                    <a:pt x="8897" y="1545"/>
                  </a:lnTo>
                  <a:lnTo>
                    <a:pt x="8550" y="1713"/>
                  </a:lnTo>
                  <a:lnTo>
                    <a:pt x="8214" y="1892"/>
                  </a:lnTo>
                  <a:lnTo>
                    <a:pt x="7890" y="2082"/>
                  </a:lnTo>
                  <a:lnTo>
                    <a:pt x="7565" y="2272"/>
                  </a:lnTo>
                  <a:lnTo>
                    <a:pt x="7241" y="2474"/>
                  </a:lnTo>
                  <a:lnTo>
                    <a:pt x="6927" y="2675"/>
                  </a:lnTo>
                  <a:lnTo>
                    <a:pt x="6614" y="2899"/>
                  </a:lnTo>
                  <a:lnTo>
                    <a:pt x="6312" y="3112"/>
                  </a:lnTo>
                  <a:lnTo>
                    <a:pt x="6010" y="3347"/>
                  </a:lnTo>
                  <a:lnTo>
                    <a:pt x="5719" y="3582"/>
                  </a:lnTo>
                  <a:lnTo>
                    <a:pt x="5428" y="3828"/>
                  </a:lnTo>
                  <a:lnTo>
                    <a:pt x="5148" y="4074"/>
                  </a:lnTo>
                  <a:lnTo>
                    <a:pt x="4868" y="4331"/>
                  </a:lnTo>
                  <a:lnTo>
                    <a:pt x="4600" y="4600"/>
                  </a:lnTo>
                  <a:lnTo>
                    <a:pt x="4343" y="4868"/>
                  </a:lnTo>
                  <a:lnTo>
                    <a:pt x="4085" y="5137"/>
                  </a:lnTo>
                  <a:lnTo>
                    <a:pt x="3828" y="5428"/>
                  </a:lnTo>
                  <a:lnTo>
                    <a:pt x="3593" y="5708"/>
                  </a:lnTo>
                  <a:lnTo>
                    <a:pt x="3347" y="5999"/>
                  </a:lnTo>
                  <a:lnTo>
                    <a:pt x="3123" y="6301"/>
                  </a:lnTo>
                  <a:lnTo>
                    <a:pt x="2899" y="6603"/>
                  </a:lnTo>
                  <a:lnTo>
                    <a:pt x="2686" y="6916"/>
                  </a:lnTo>
                  <a:lnTo>
                    <a:pt x="2474" y="7230"/>
                  </a:lnTo>
                  <a:lnTo>
                    <a:pt x="2272" y="7554"/>
                  </a:lnTo>
                  <a:lnTo>
                    <a:pt x="2082" y="7879"/>
                  </a:lnTo>
                  <a:lnTo>
                    <a:pt x="1892" y="8214"/>
                  </a:lnTo>
                  <a:lnTo>
                    <a:pt x="1724" y="8550"/>
                  </a:lnTo>
                  <a:lnTo>
                    <a:pt x="1545" y="8886"/>
                  </a:lnTo>
                  <a:lnTo>
                    <a:pt x="1388" y="9232"/>
                  </a:lnTo>
                  <a:lnTo>
                    <a:pt x="1232" y="9579"/>
                  </a:lnTo>
                  <a:lnTo>
                    <a:pt x="1086" y="9937"/>
                  </a:lnTo>
                  <a:lnTo>
                    <a:pt x="952" y="10296"/>
                  </a:lnTo>
                  <a:lnTo>
                    <a:pt x="829" y="10654"/>
                  </a:lnTo>
                  <a:lnTo>
                    <a:pt x="706" y="11023"/>
                  </a:lnTo>
                  <a:lnTo>
                    <a:pt x="594" y="11392"/>
                  </a:lnTo>
                  <a:lnTo>
                    <a:pt x="493" y="11773"/>
                  </a:lnTo>
                  <a:lnTo>
                    <a:pt x="404" y="12142"/>
                  </a:lnTo>
                  <a:lnTo>
                    <a:pt x="325" y="12522"/>
                  </a:lnTo>
                  <a:lnTo>
                    <a:pt x="247" y="12914"/>
                  </a:lnTo>
                  <a:lnTo>
                    <a:pt x="180" y="13294"/>
                  </a:lnTo>
                  <a:lnTo>
                    <a:pt x="124" y="13686"/>
                  </a:lnTo>
                  <a:lnTo>
                    <a:pt x="79" y="14078"/>
                  </a:lnTo>
                  <a:lnTo>
                    <a:pt x="46" y="14480"/>
                  </a:lnTo>
                  <a:lnTo>
                    <a:pt x="23" y="14872"/>
                  </a:lnTo>
                  <a:lnTo>
                    <a:pt x="1" y="15275"/>
                  </a:lnTo>
                  <a:lnTo>
                    <a:pt x="1" y="15689"/>
                  </a:lnTo>
                  <a:lnTo>
                    <a:pt x="1" y="16092"/>
                  </a:lnTo>
                  <a:lnTo>
                    <a:pt x="23" y="16495"/>
                  </a:lnTo>
                  <a:lnTo>
                    <a:pt x="46" y="16886"/>
                  </a:lnTo>
                  <a:lnTo>
                    <a:pt x="79" y="17289"/>
                  </a:lnTo>
                  <a:lnTo>
                    <a:pt x="124" y="17681"/>
                  </a:lnTo>
                  <a:lnTo>
                    <a:pt x="180" y="18072"/>
                  </a:lnTo>
                  <a:lnTo>
                    <a:pt x="247" y="18453"/>
                  </a:lnTo>
                  <a:lnTo>
                    <a:pt x="325" y="18844"/>
                  </a:lnTo>
                  <a:lnTo>
                    <a:pt x="404" y="19225"/>
                  </a:lnTo>
                  <a:lnTo>
                    <a:pt x="493" y="19594"/>
                  </a:lnTo>
                  <a:lnTo>
                    <a:pt x="594" y="19975"/>
                  </a:lnTo>
                  <a:lnTo>
                    <a:pt x="706" y="20344"/>
                  </a:lnTo>
                  <a:lnTo>
                    <a:pt x="829" y="20713"/>
                  </a:lnTo>
                  <a:lnTo>
                    <a:pt x="952" y="21071"/>
                  </a:lnTo>
                  <a:lnTo>
                    <a:pt x="1086" y="21429"/>
                  </a:lnTo>
                  <a:lnTo>
                    <a:pt x="1232" y="21787"/>
                  </a:lnTo>
                  <a:lnTo>
                    <a:pt x="1388" y="22134"/>
                  </a:lnTo>
                  <a:lnTo>
                    <a:pt x="1545" y="22481"/>
                  </a:lnTo>
                  <a:lnTo>
                    <a:pt x="1724" y="22817"/>
                  </a:lnTo>
                  <a:lnTo>
                    <a:pt x="1892" y="23153"/>
                  </a:lnTo>
                  <a:lnTo>
                    <a:pt x="2082" y="23488"/>
                  </a:lnTo>
                  <a:lnTo>
                    <a:pt x="2272" y="23813"/>
                  </a:lnTo>
                  <a:lnTo>
                    <a:pt x="2474" y="24137"/>
                  </a:lnTo>
                  <a:lnTo>
                    <a:pt x="2686" y="24451"/>
                  </a:lnTo>
                  <a:lnTo>
                    <a:pt x="2899" y="24764"/>
                  </a:lnTo>
                  <a:lnTo>
                    <a:pt x="3123" y="25066"/>
                  </a:lnTo>
                  <a:lnTo>
                    <a:pt x="3347" y="25368"/>
                  </a:lnTo>
                  <a:lnTo>
                    <a:pt x="3593" y="25659"/>
                  </a:lnTo>
                  <a:lnTo>
                    <a:pt x="3828" y="25939"/>
                  </a:lnTo>
                  <a:lnTo>
                    <a:pt x="4085" y="26230"/>
                  </a:lnTo>
                  <a:lnTo>
                    <a:pt x="4343" y="26498"/>
                  </a:lnTo>
                  <a:lnTo>
                    <a:pt x="4600" y="26767"/>
                  </a:lnTo>
                  <a:lnTo>
                    <a:pt x="4868" y="27035"/>
                  </a:lnTo>
                  <a:lnTo>
                    <a:pt x="5148" y="27293"/>
                  </a:lnTo>
                  <a:lnTo>
                    <a:pt x="5428" y="27539"/>
                  </a:lnTo>
                  <a:lnTo>
                    <a:pt x="5719" y="27785"/>
                  </a:lnTo>
                  <a:lnTo>
                    <a:pt x="6010" y="28020"/>
                  </a:lnTo>
                  <a:lnTo>
                    <a:pt x="6312" y="28255"/>
                  </a:lnTo>
                  <a:lnTo>
                    <a:pt x="6614" y="28468"/>
                  </a:lnTo>
                  <a:lnTo>
                    <a:pt x="6927" y="28691"/>
                  </a:lnTo>
                  <a:lnTo>
                    <a:pt x="7241" y="28893"/>
                  </a:lnTo>
                  <a:lnTo>
                    <a:pt x="7565" y="29094"/>
                  </a:lnTo>
                  <a:lnTo>
                    <a:pt x="7890" y="29284"/>
                  </a:lnTo>
                  <a:lnTo>
                    <a:pt x="8214" y="29475"/>
                  </a:lnTo>
                  <a:lnTo>
                    <a:pt x="8550" y="29654"/>
                  </a:lnTo>
                  <a:lnTo>
                    <a:pt x="8897" y="29822"/>
                  </a:lnTo>
                  <a:lnTo>
                    <a:pt x="9232" y="29978"/>
                  </a:lnTo>
                  <a:lnTo>
                    <a:pt x="9591" y="30135"/>
                  </a:lnTo>
                  <a:lnTo>
                    <a:pt x="9937" y="30280"/>
                  </a:lnTo>
                  <a:lnTo>
                    <a:pt x="10295" y="30415"/>
                  </a:lnTo>
                  <a:lnTo>
                    <a:pt x="10665" y="30549"/>
                  </a:lnTo>
                  <a:lnTo>
                    <a:pt x="11023" y="30661"/>
                  </a:lnTo>
                  <a:lnTo>
                    <a:pt x="11403" y="30773"/>
                  </a:lnTo>
                  <a:lnTo>
                    <a:pt x="11773" y="30873"/>
                  </a:lnTo>
                  <a:lnTo>
                    <a:pt x="12153" y="30963"/>
                  </a:lnTo>
                  <a:lnTo>
                    <a:pt x="12533" y="31052"/>
                  </a:lnTo>
                  <a:lnTo>
                    <a:pt x="12914" y="31120"/>
                  </a:lnTo>
                  <a:lnTo>
                    <a:pt x="13306" y="31187"/>
                  </a:lnTo>
                  <a:lnTo>
                    <a:pt x="13697" y="31243"/>
                  </a:lnTo>
                  <a:lnTo>
                    <a:pt x="14089" y="31287"/>
                  </a:lnTo>
                  <a:lnTo>
                    <a:pt x="14480" y="31321"/>
                  </a:lnTo>
                  <a:lnTo>
                    <a:pt x="14883" y="31355"/>
                  </a:lnTo>
                  <a:lnTo>
                    <a:pt x="15286" y="31366"/>
                  </a:lnTo>
                  <a:lnTo>
                    <a:pt x="16092" y="31366"/>
                  </a:lnTo>
                  <a:lnTo>
                    <a:pt x="16495" y="31355"/>
                  </a:lnTo>
                  <a:lnTo>
                    <a:pt x="16897" y="31321"/>
                  </a:lnTo>
                  <a:lnTo>
                    <a:pt x="17289" y="31287"/>
                  </a:lnTo>
                  <a:lnTo>
                    <a:pt x="17681" y="31243"/>
                  </a:lnTo>
                  <a:lnTo>
                    <a:pt x="18072" y="31187"/>
                  </a:lnTo>
                  <a:lnTo>
                    <a:pt x="18464" y="31120"/>
                  </a:lnTo>
                  <a:lnTo>
                    <a:pt x="18844" y="31052"/>
                  </a:lnTo>
                  <a:lnTo>
                    <a:pt x="19225" y="30963"/>
                  </a:lnTo>
                  <a:lnTo>
                    <a:pt x="19605" y="30873"/>
                  </a:lnTo>
                  <a:lnTo>
                    <a:pt x="19975" y="30773"/>
                  </a:lnTo>
                  <a:lnTo>
                    <a:pt x="20344" y="30661"/>
                  </a:lnTo>
                  <a:lnTo>
                    <a:pt x="20713" y="30549"/>
                  </a:lnTo>
                  <a:lnTo>
                    <a:pt x="21071" y="30415"/>
                  </a:lnTo>
                  <a:lnTo>
                    <a:pt x="21429" y="30280"/>
                  </a:lnTo>
                  <a:lnTo>
                    <a:pt x="21787" y="30135"/>
                  </a:lnTo>
                  <a:lnTo>
                    <a:pt x="22134" y="29978"/>
                  </a:lnTo>
                  <a:lnTo>
                    <a:pt x="22481" y="29822"/>
                  </a:lnTo>
                  <a:lnTo>
                    <a:pt x="22828" y="29654"/>
                  </a:lnTo>
                  <a:lnTo>
                    <a:pt x="23164" y="29475"/>
                  </a:lnTo>
                  <a:lnTo>
                    <a:pt x="23488" y="29284"/>
                  </a:lnTo>
                  <a:lnTo>
                    <a:pt x="23813" y="29094"/>
                  </a:lnTo>
                  <a:lnTo>
                    <a:pt x="24137" y="28893"/>
                  </a:lnTo>
                  <a:lnTo>
                    <a:pt x="24450" y="28691"/>
                  </a:lnTo>
                  <a:lnTo>
                    <a:pt x="24764" y="28468"/>
                  </a:lnTo>
                  <a:lnTo>
                    <a:pt x="25066" y="28255"/>
                  </a:lnTo>
                  <a:lnTo>
                    <a:pt x="25368" y="28020"/>
                  </a:lnTo>
                  <a:lnTo>
                    <a:pt x="25659" y="27785"/>
                  </a:lnTo>
                  <a:lnTo>
                    <a:pt x="25950" y="27539"/>
                  </a:lnTo>
                  <a:lnTo>
                    <a:pt x="26230" y="27293"/>
                  </a:lnTo>
                  <a:lnTo>
                    <a:pt x="26509" y="27035"/>
                  </a:lnTo>
                  <a:lnTo>
                    <a:pt x="26778" y="26767"/>
                  </a:lnTo>
                  <a:lnTo>
                    <a:pt x="27035" y="26498"/>
                  </a:lnTo>
                  <a:lnTo>
                    <a:pt x="27293" y="26230"/>
                  </a:lnTo>
                  <a:lnTo>
                    <a:pt x="27550" y="25939"/>
                  </a:lnTo>
                  <a:lnTo>
                    <a:pt x="27785" y="25659"/>
                  </a:lnTo>
                  <a:lnTo>
                    <a:pt x="28020" y="25368"/>
                  </a:lnTo>
                  <a:lnTo>
                    <a:pt x="28255" y="25066"/>
                  </a:lnTo>
                  <a:lnTo>
                    <a:pt x="28479" y="24764"/>
                  </a:lnTo>
                  <a:lnTo>
                    <a:pt x="28691" y="24451"/>
                  </a:lnTo>
                  <a:lnTo>
                    <a:pt x="28904" y="24137"/>
                  </a:lnTo>
                  <a:lnTo>
                    <a:pt x="29105" y="23813"/>
                  </a:lnTo>
                  <a:lnTo>
                    <a:pt x="29296" y="23488"/>
                  </a:lnTo>
                  <a:lnTo>
                    <a:pt x="29475" y="23153"/>
                  </a:lnTo>
                  <a:lnTo>
                    <a:pt x="29654" y="22817"/>
                  </a:lnTo>
                  <a:lnTo>
                    <a:pt x="29822" y="22481"/>
                  </a:lnTo>
                  <a:lnTo>
                    <a:pt x="29989" y="22134"/>
                  </a:lnTo>
                  <a:lnTo>
                    <a:pt x="30135" y="21787"/>
                  </a:lnTo>
                  <a:lnTo>
                    <a:pt x="30280" y="21429"/>
                  </a:lnTo>
                  <a:lnTo>
                    <a:pt x="30426" y="21071"/>
                  </a:lnTo>
                  <a:lnTo>
                    <a:pt x="30549" y="20713"/>
                  </a:lnTo>
                  <a:lnTo>
                    <a:pt x="30672" y="20344"/>
                  </a:lnTo>
                  <a:lnTo>
                    <a:pt x="30784" y="19975"/>
                  </a:lnTo>
                  <a:lnTo>
                    <a:pt x="30885" y="19594"/>
                  </a:lnTo>
                  <a:lnTo>
                    <a:pt x="30974" y="19225"/>
                  </a:lnTo>
                  <a:lnTo>
                    <a:pt x="31052" y="18844"/>
                  </a:lnTo>
                  <a:lnTo>
                    <a:pt x="31131" y="18453"/>
                  </a:lnTo>
                  <a:lnTo>
                    <a:pt x="31198" y="18072"/>
                  </a:lnTo>
                  <a:lnTo>
                    <a:pt x="31254" y="17681"/>
                  </a:lnTo>
                  <a:lnTo>
                    <a:pt x="31299" y="17289"/>
                  </a:lnTo>
                  <a:lnTo>
                    <a:pt x="31332" y="16886"/>
                  </a:lnTo>
                  <a:lnTo>
                    <a:pt x="31355" y="16495"/>
                  </a:lnTo>
                  <a:lnTo>
                    <a:pt x="31366" y="16092"/>
                  </a:lnTo>
                  <a:lnTo>
                    <a:pt x="31377" y="15689"/>
                  </a:lnTo>
                  <a:lnTo>
                    <a:pt x="31366" y="15230"/>
                  </a:lnTo>
                  <a:lnTo>
                    <a:pt x="31343" y="14771"/>
                  </a:lnTo>
                  <a:lnTo>
                    <a:pt x="31321" y="14324"/>
                  </a:lnTo>
                  <a:lnTo>
                    <a:pt x="31265" y="13876"/>
                  </a:lnTo>
                  <a:lnTo>
                    <a:pt x="31209" y="13429"/>
                  </a:lnTo>
                  <a:lnTo>
                    <a:pt x="31142" y="12992"/>
                  </a:lnTo>
                  <a:lnTo>
                    <a:pt x="31064" y="12556"/>
                  </a:lnTo>
                  <a:lnTo>
                    <a:pt x="30963" y="12119"/>
                  </a:lnTo>
                  <a:lnTo>
                    <a:pt x="30862" y="11694"/>
                  </a:lnTo>
                  <a:lnTo>
                    <a:pt x="30739" y="11269"/>
                  </a:lnTo>
                  <a:lnTo>
                    <a:pt x="30616" y="10855"/>
                  </a:lnTo>
                  <a:lnTo>
                    <a:pt x="30471" y="10441"/>
                  </a:lnTo>
                  <a:lnTo>
                    <a:pt x="30325" y="10027"/>
                  </a:lnTo>
                  <a:lnTo>
                    <a:pt x="30157" y="9635"/>
                  </a:lnTo>
                  <a:lnTo>
                    <a:pt x="29989" y="9232"/>
                  </a:lnTo>
                  <a:lnTo>
                    <a:pt x="29799" y="8841"/>
                  </a:lnTo>
                  <a:lnTo>
                    <a:pt x="27270" y="11381"/>
                  </a:lnTo>
                  <a:lnTo>
                    <a:pt x="27449" y="11884"/>
                  </a:lnTo>
                  <a:lnTo>
                    <a:pt x="27606" y="12399"/>
                  </a:lnTo>
                  <a:lnTo>
                    <a:pt x="27729" y="12925"/>
                  </a:lnTo>
                  <a:lnTo>
                    <a:pt x="27841" y="13462"/>
                  </a:lnTo>
                  <a:lnTo>
                    <a:pt x="27930" y="14010"/>
                  </a:lnTo>
                  <a:lnTo>
                    <a:pt x="27998" y="14559"/>
                  </a:lnTo>
                  <a:lnTo>
                    <a:pt x="28031" y="15118"/>
                  </a:lnTo>
                  <a:lnTo>
                    <a:pt x="28042" y="15689"/>
                  </a:lnTo>
                  <a:lnTo>
                    <a:pt x="28042" y="16002"/>
                  </a:lnTo>
                  <a:lnTo>
                    <a:pt x="28031" y="16316"/>
                  </a:lnTo>
                  <a:lnTo>
                    <a:pt x="28009" y="16629"/>
                  </a:lnTo>
                  <a:lnTo>
                    <a:pt x="27975" y="16942"/>
                  </a:lnTo>
                  <a:lnTo>
                    <a:pt x="27942" y="17256"/>
                  </a:lnTo>
                  <a:lnTo>
                    <a:pt x="27897" y="17558"/>
                  </a:lnTo>
                  <a:lnTo>
                    <a:pt x="27852" y="17871"/>
                  </a:lnTo>
                  <a:lnTo>
                    <a:pt x="27796" y="18173"/>
                  </a:lnTo>
                  <a:lnTo>
                    <a:pt x="27729" y="18475"/>
                  </a:lnTo>
                  <a:lnTo>
                    <a:pt x="27651" y="18766"/>
                  </a:lnTo>
                  <a:lnTo>
                    <a:pt x="27572" y="19057"/>
                  </a:lnTo>
                  <a:lnTo>
                    <a:pt x="27483" y="19359"/>
                  </a:lnTo>
                  <a:lnTo>
                    <a:pt x="27393" y="19639"/>
                  </a:lnTo>
                  <a:lnTo>
                    <a:pt x="27293" y="19930"/>
                  </a:lnTo>
                  <a:lnTo>
                    <a:pt x="27181" y="20210"/>
                  </a:lnTo>
                  <a:lnTo>
                    <a:pt x="27069" y="20489"/>
                  </a:lnTo>
                  <a:lnTo>
                    <a:pt x="26957" y="20769"/>
                  </a:lnTo>
                  <a:lnTo>
                    <a:pt x="26823" y="21038"/>
                  </a:lnTo>
                  <a:lnTo>
                    <a:pt x="26688" y="21306"/>
                  </a:lnTo>
                  <a:lnTo>
                    <a:pt x="26554" y="21564"/>
                  </a:lnTo>
                  <a:lnTo>
                    <a:pt x="26409" y="21832"/>
                  </a:lnTo>
                  <a:lnTo>
                    <a:pt x="26252" y="22089"/>
                  </a:lnTo>
                  <a:lnTo>
                    <a:pt x="26095" y="22336"/>
                  </a:lnTo>
                  <a:lnTo>
                    <a:pt x="25928" y="22593"/>
                  </a:lnTo>
                  <a:lnTo>
                    <a:pt x="25760" y="22828"/>
                  </a:lnTo>
                  <a:lnTo>
                    <a:pt x="25592" y="23074"/>
                  </a:lnTo>
                  <a:lnTo>
                    <a:pt x="25402" y="23309"/>
                  </a:lnTo>
                  <a:lnTo>
                    <a:pt x="25223" y="23544"/>
                  </a:lnTo>
                  <a:lnTo>
                    <a:pt x="25032" y="23768"/>
                  </a:lnTo>
                  <a:lnTo>
                    <a:pt x="24831" y="23992"/>
                  </a:lnTo>
                  <a:lnTo>
                    <a:pt x="24630" y="24204"/>
                  </a:lnTo>
                  <a:lnTo>
                    <a:pt x="24417" y="24417"/>
                  </a:lnTo>
                  <a:lnTo>
                    <a:pt x="24204" y="24630"/>
                  </a:lnTo>
                  <a:lnTo>
                    <a:pt x="23992" y="24831"/>
                  </a:lnTo>
                  <a:lnTo>
                    <a:pt x="23768" y="25021"/>
                  </a:lnTo>
                  <a:lnTo>
                    <a:pt x="23544" y="25211"/>
                  </a:lnTo>
                  <a:lnTo>
                    <a:pt x="23309" y="25402"/>
                  </a:lnTo>
                  <a:lnTo>
                    <a:pt x="23074" y="25581"/>
                  </a:lnTo>
                  <a:lnTo>
                    <a:pt x="22839" y="25760"/>
                  </a:lnTo>
                  <a:lnTo>
                    <a:pt x="22593" y="25928"/>
                  </a:lnTo>
                  <a:lnTo>
                    <a:pt x="22347" y="26095"/>
                  </a:lnTo>
                  <a:lnTo>
                    <a:pt x="22089" y="26252"/>
                  </a:lnTo>
                  <a:lnTo>
                    <a:pt x="21832" y="26398"/>
                  </a:lnTo>
                  <a:lnTo>
                    <a:pt x="21575" y="26543"/>
                  </a:lnTo>
                  <a:lnTo>
                    <a:pt x="21306" y="26688"/>
                  </a:lnTo>
                  <a:lnTo>
                    <a:pt x="21038" y="26823"/>
                  </a:lnTo>
                  <a:lnTo>
                    <a:pt x="20769" y="26946"/>
                  </a:lnTo>
                  <a:lnTo>
                    <a:pt x="20489" y="27069"/>
                  </a:lnTo>
                  <a:lnTo>
                    <a:pt x="20210" y="27181"/>
                  </a:lnTo>
                  <a:lnTo>
                    <a:pt x="19930" y="27293"/>
                  </a:lnTo>
                  <a:lnTo>
                    <a:pt x="19650" y="27393"/>
                  </a:lnTo>
                  <a:lnTo>
                    <a:pt x="19359" y="27483"/>
                  </a:lnTo>
                  <a:lnTo>
                    <a:pt x="19068" y="27572"/>
                  </a:lnTo>
                  <a:lnTo>
                    <a:pt x="18777" y="27651"/>
                  </a:lnTo>
                  <a:lnTo>
                    <a:pt x="18475" y="27729"/>
                  </a:lnTo>
                  <a:lnTo>
                    <a:pt x="18173" y="27785"/>
                  </a:lnTo>
                  <a:lnTo>
                    <a:pt x="17871" y="27852"/>
                  </a:lnTo>
                  <a:lnTo>
                    <a:pt x="17569" y="27897"/>
                  </a:lnTo>
                  <a:lnTo>
                    <a:pt x="17255" y="27942"/>
                  </a:lnTo>
                  <a:lnTo>
                    <a:pt x="16953" y="27975"/>
                  </a:lnTo>
                  <a:lnTo>
                    <a:pt x="16640" y="28009"/>
                  </a:lnTo>
                  <a:lnTo>
                    <a:pt x="16327" y="28020"/>
                  </a:lnTo>
                  <a:lnTo>
                    <a:pt x="16002" y="28031"/>
                  </a:lnTo>
                  <a:lnTo>
                    <a:pt x="15689" y="28042"/>
                  </a:lnTo>
                  <a:lnTo>
                    <a:pt x="15364" y="28031"/>
                  </a:lnTo>
                  <a:lnTo>
                    <a:pt x="15051" y="28020"/>
                  </a:lnTo>
                  <a:lnTo>
                    <a:pt x="14738" y="28009"/>
                  </a:lnTo>
                  <a:lnTo>
                    <a:pt x="14424" y="27975"/>
                  </a:lnTo>
                  <a:lnTo>
                    <a:pt x="14111" y="27942"/>
                  </a:lnTo>
                  <a:lnTo>
                    <a:pt x="13809" y="27897"/>
                  </a:lnTo>
                  <a:lnTo>
                    <a:pt x="13507" y="27852"/>
                  </a:lnTo>
                  <a:lnTo>
                    <a:pt x="13205" y="27785"/>
                  </a:lnTo>
                  <a:lnTo>
                    <a:pt x="12903" y="27729"/>
                  </a:lnTo>
                  <a:lnTo>
                    <a:pt x="12601" y="27651"/>
                  </a:lnTo>
                  <a:lnTo>
                    <a:pt x="12310" y="27572"/>
                  </a:lnTo>
                  <a:lnTo>
                    <a:pt x="12019" y="27483"/>
                  </a:lnTo>
                  <a:lnTo>
                    <a:pt x="11728" y="27393"/>
                  </a:lnTo>
                  <a:lnTo>
                    <a:pt x="11448" y="27293"/>
                  </a:lnTo>
                  <a:lnTo>
                    <a:pt x="11157" y="27181"/>
                  </a:lnTo>
                  <a:lnTo>
                    <a:pt x="10877" y="27069"/>
                  </a:lnTo>
                  <a:lnTo>
                    <a:pt x="10609" y="26946"/>
                  </a:lnTo>
                  <a:lnTo>
                    <a:pt x="10340" y="26823"/>
                  </a:lnTo>
                  <a:lnTo>
                    <a:pt x="10072" y="26688"/>
                  </a:lnTo>
                  <a:lnTo>
                    <a:pt x="9803" y="26543"/>
                  </a:lnTo>
                  <a:lnTo>
                    <a:pt x="9546" y="26398"/>
                  </a:lnTo>
                  <a:lnTo>
                    <a:pt x="9288" y="26252"/>
                  </a:lnTo>
                  <a:lnTo>
                    <a:pt x="9031" y="26095"/>
                  </a:lnTo>
                  <a:lnTo>
                    <a:pt x="8785" y="25928"/>
                  </a:lnTo>
                  <a:lnTo>
                    <a:pt x="8539" y="25760"/>
                  </a:lnTo>
                  <a:lnTo>
                    <a:pt x="8304" y="25581"/>
                  </a:lnTo>
                  <a:lnTo>
                    <a:pt x="8069" y="25402"/>
                  </a:lnTo>
                  <a:lnTo>
                    <a:pt x="7834" y="25211"/>
                  </a:lnTo>
                  <a:lnTo>
                    <a:pt x="7610" y="25021"/>
                  </a:lnTo>
                  <a:lnTo>
                    <a:pt x="7386" y="24831"/>
                  </a:lnTo>
                  <a:lnTo>
                    <a:pt x="7162" y="24630"/>
                  </a:lnTo>
                  <a:lnTo>
                    <a:pt x="6950" y="24417"/>
                  </a:lnTo>
                  <a:lnTo>
                    <a:pt x="6748" y="24204"/>
                  </a:lnTo>
                  <a:lnTo>
                    <a:pt x="6547" y="23992"/>
                  </a:lnTo>
                  <a:lnTo>
                    <a:pt x="6346" y="23768"/>
                  </a:lnTo>
                  <a:lnTo>
                    <a:pt x="6155" y="23544"/>
                  </a:lnTo>
                  <a:lnTo>
                    <a:pt x="5965" y="23309"/>
                  </a:lnTo>
                  <a:lnTo>
                    <a:pt x="5786" y="23074"/>
                  </a:lnTo>
                  <a:lnTo>
                    <a:pt x="5618" y="22828"/>
                  </a:lnTo>
                  <a:lnTo>
                    <a:pt x="5439" y="22593"/>
                  </a:lnTo>
                  <a:lnTo>
                    <a:pt x="5282" y="22336"/>
                  </a:lnTo>
                  <a:lnTo>
                    <a:pt x="5126" y="22089"/>
                  </a:lnTo>
                  <a:lnTo>
                    <a:pt x="4969" y="21832"/>
                  </a:lnTo>
                  <a:lnTo>
                    <a:pt x="4824" y="21564"/>
                  </a:lnTo>
                  <a:lnTo>
                    <a:pt x="4689" y="21306"/>
                  </a:lnTo>
                  <a:lnTo>
                    <a:pt x="4555" y="21038"/>
                  </a:lnTo>
                  <a:lnTo>
                    <a:pt x="4421" y="20769"/>
                  </a:lnTo>
                  <a:lnTo>
                    <a:pt x="4309" y="20489"/>
                  </a:lnTo>
                  <a:lnTo>
                    <a:pt x="4186" y="20210"/>
                  </a:lnTo>
                  <a:lnTo>
                    <a:pt x="4085" y="19930"/>
                  </a:lnTo>
                  <a:lnTo>
                    <a:pt x="3984" y="19639"/>
                  </a:lnTo>
                  <a:lnTo>
                    <a:pt x="3884" y="19359"/>
                  </a:lnTo>
                  <a:lnTo>
                    <a:pt x="3805" y="19057"/>
                  </a:lnTo>
                  <a:lnTo>
                    <a:pt x="3716" y="18766"/>
                  </a:lnTo>
                  <a:lnTo>
                    <a:pt x="3649" y="18475"/>
                  </a:lnTo>
                  <a:lnTo>
                    <a:pt x="3582" y="18173"/>
                  </a:lnTo>
                  <a:lnTo>
                    <a:pt x="3526" y="17871"/>
                  </a:lnTo>
                  <a:lnTo>
                    <a:pt x="3470" y="17558"/>
                  </a:lnTo>
                  <a:lnTo>
                    <a:pt x="3425" y="17256"/>
                  </a:lnTo>
                  <a:lnTo>
                    <a:pt x="3391" y="16942"/>
                  </a:lnTo>
                  <a:lnTo>
                    <a:pt x="3369" y="16629"/>
                  </a:lnTo>
                  <a:lnTo>
                    <a:pt x="3347" y="16316"/>
                  </a:lnTo>
                  <a:lnTo>
                    <a:pt x="3335" y="16002"/>
                  </a:lnTo>
                  <a:lnTo>
                    <a:pt x="3335" y="15689"/>
                  </a:lnTo>
                  <a:lnTo>
                    <a:pt x="3335" y="15364"/>
                  </a:lnTo>
                  <a:lnTo>
                    <a:pt x="3347" y="15051"/>
                  </a:lnTo>
                  <a:lnTo>
                    <a:pt x="3369" y="14738"/>
                  </a:lnTo>
                  <a:lnTo>
                    <a:pt x="3391" y="14425"/>
                  </a:lnTo>
                  <a:lnTo>
                    <a:pt x="3425" y="14111"/>
                  </a:lnTo>
                  <a:lnTo>
                    <a:pt x="3470" y="13809"/>
                  </a:lnTo>
                  <a:lnTo>
                    <a:pt x="3526" y="13496"/>
                  </a:lnTo>
                  <a:lnTo>
                    <a:pt x="3582" y="13194"/>
                  </a:lnTo>
                  <a:lnTo>
                    <a:pt x="3649" y="12892"/>
                  </a:lnTo>
                  <a:lnTo>
                    <a:pt x="3716" y="12601"/>
                  </a:lnTo>
                  <a:lnTo>
                    <a:pt x="3805" y="12310"/>
                  </a:lnTo>
                  <a:lnTo>
                    <a:pt x="3884" y="12008"/>
                  </a:lnTo>
                  <a:lnTo>
                    <a:pt x="3984" y="11728"/>
                  </a:lnTo>
                  <a:lnTo>
                    <a:pt x="4085" y="11437"/>
                  </a:lnTo>
                  <a:lnTo>
                    <a:pt x="4186" y="11157"/>
                  </a:lnTo>
                  <a:lnTo>
                    <a:pt x="4309" y="10877"/>
                  </a:lnTo>
                  <a:lnTo>
                    <a:pt x="4421" y="10598"/>
                  </a:lnTo>
                  <a:lnTo>
                    <a:pt x="4555" y="10329"/>
                  </a:lnTo>
                  <a:lnTo>
                    <a:pt x="4689" y="10061"/>
                  </a:lnTo>
                  <a:lnTo>
                    <a:pt x="4824" y="9803"/>
                  </a:lnTo>
                  <a:lnTo>
                    <a:pt x="4969" y="9535"/>
                  </a:lnTo>
                  <a:lnTo>
                    <a:pt x="5126" y="9277"/>
                  </a:lnTo>
                  <a:lnTo>
                    <a:pt x="5282" y="9031"/>
                  </a:lnTo>
                  <a:lnTo>
                    <a:pt x="5439" y="8774"/>
                  </a:lnTo>
                  <a:lnTo>
                    <a:pt x="5618" y="8539"/>
                  </a:lnTo>
                  <a:lnTo>
                    <a:pt x="5786" y="8293"/>
                  </a:lnTo>
                  <a:lnTo>
                    <a:pt x="5965" y="8058"/>
                  </a:lnTo>
                  <a:lnTo>
                    <a:pt x="6155" y="7823"/>
                  </a:lnTo>
                  <a:lnTo>
                    <a:pt x="6346" y="7599"/>
                  </a:lnTo>
                  <a:lnTo>
                    <a:pt x="6547" y="7375"/>
                  </a:lnTo>
                  <a:lnTo>
                    <a:pt x="6748" y="7162"/>
                  </a:lnTo>
                  <a:lnTo>
                    <a:pt x="6950" y="6950"/>
                  </a:lnTo>
                  <a:lnTo>
                    <a:pt x="7162" y="6737"/>
                  </a:lnTo>
                  <a:lnTo>
                    <a:pt x="7386" y="6536"/>
                  </a:lnTo>
                  <a:lnTo>
                    <a:pt x="7610" y="6346"/>
                  </a:lnTo>
                  <a:lnTo>
                    <a:pt x="7834" y="6155"/>
                  </a:lnTo>
                  <a:lnTo>
                    <a:pt x="8069" y="5965"/>
                  </a:lnTo>
                  <a:lnTo>
                    <a:pt x="8304" y="5786"/>
                  </a:lnTo>
                  <a:lnTo>
                    <a:pt x="8539" y="5607"/>
                  </a:lnTo>
                  <a:lnTo>
                    <a:pt x="8785" y="5439"/>
                  </a:lnTo>
                  <a:lnTo>
                    <a:pt x="9031" y="5271"/>
                  </a:lnTo>
                  <a:lnTo>
                    <a:pt x="9288" y="5115"/>
                  </a:lnTo>
                  <a:lnTo>
                    <a:pt x="9546" y="4969"/>
                  </a:lnTo>
                  <a:lnTo>
                    <a:pt x="9803" y="4824"/>
                  </a:lnTo>
                  <a:lnTo>
                    <a:pt x="10072" y="4678"/>
                  </a:lnTo>
                  <a:lnTo>
                    <a:pt x="10340" y="4544"/>
                  </a:lnTo>
                  <a:lnTo>
                    <a:pt x="10609" y="4421"/>
                  </a:lnTo>
                  <a:lnTo>
                    <a:pt x="10877" y="4298"/>
                  </a:lnTo>
                  <a:lnTo>
                    <a:pt x="11157" y="4186"/>
                  </a:lnTo>
                  <a:lnTo>
                    <a:pt x="11448" y="4074"/>
                  </a:lnTo>
                  <a:lnTo>
                    <a:pt x="11728" y="3973"/>
                  </a:lnTo>
                  <a:lnTo>
                    <a:pt x="12019" y="3884"/>
                  </a:lnTo>
                  <a:lnTo>
                    <a:pt x="12310" y="3794"/>
                  </a:lnTo>
                  <a:lnTo>
                    <a:pt x="12601" y="3716"/>
                  </a:lnTo>
                  <a:lnTo>
                    <a:pt x="12903" y="3649"/>
                  </a:lnTo>
                  <a:lnTo>
                    <a:pt x="13205" y="3582"/>
                  </a:lnTo>
                  <a:lnTo>
                    <a:pt x="13507" y="3515"/>
                  </a:lnTo>
                  <a:lnTo>
                    <a:pt x="13809" y="3470"/>
                  </a:lnTo>
                  <a:lnTo>
                    <a:pt x="14111" y="3425"/>
                  </a:lnTo>
                  <a:lnTo>
                    <a:pt x="14424" y="3391"/>
                  </a:lnTo>
                  <a:lnTo>
                    <a:pt x="14738" y="3358"/>
                  </a:lnTo>
                  <a:lnTo>
                    <a:pt x="15051" y="3347"/>
                  </a:lnTo>
                  <a:lnTo>
                    <a:pt x="15364" y="3335"/>
                  </a:lnTo>
                  <a:lnTo>
                    <a:pt x="15689" y="3324"/>
                  </a:lnTo>
                  <a:lnTo>
                    <a:pt x="16237" y="3335"/>
                  </a:lnTo>
                  <a:lnTo>
                    <a:pt x="16786" y="3380"/>
                  </a:lnTo>
                  <a:lnTo>
                    <a:pt x="17334" y="3436"/>
                  </a:lnTo>
                  <a:lnTo>
                    <a:pt x="17860" y="3515"/>
                  </a:lnTo>
                  <a:lnTo>
                    <a:pt x="18386" y="3626"/>
                  </a:lnTo>
                  <a:lnTo>
                    <a:pt x="18912" y="3750"/>
                  </a:lnTo>
                  <a:lnTo>
                    <a:pt x="19415" y="3906"/>
                  </a:lnTo>
                  <a:lnTo>
                    <a:pt x="19919" y="4074"/>
                  </a:lnTo>
                  <a:lnTo>
                    <a:pt x="22459" y="1534"/>
                  </a:lnTo>
                  <a:lnTo>
                    <a:pt x="22067" y="1355"/>
                  </a:lnTo>
                  <a:lnTo>
                    <a:pt x="21675" y="1187"/>
                  </a:lnTo>
                  <a:lnTo>
                    <a:pt x="21273" y="1030"/>
                  </a:lnTo>
                  <a:lnTo>
                    <a:pt x="20870" y="874"/>
                  </a:lnTo>
                  <a:lnTo>
                    <a:pt x="20467" y="739"/>
                  </a:lnTo>
                  <a:lnTo>
                    <a:pt x="20053" y="616"/>
                  </a:lnTo>
                  <a:lnTo>
                    <a:pt x="19639" y="504"/>
                  </a:lnTo>
                  <a:lnTo>
                    <a:pt x="19214" y="393"/>
                  </a:lnTo>
                  <a:lnTo>
                    <a:pt x="18788" y="303"/>
                  </a:lnTo>
                  <a:lnTo>
                    <a:pt x="18352" y="225"/>
                  </a:lnTo>
                  <a:lnTo>
                    <a:pt x="17916" y="158"/>
                  </a:lnTo>
                  <a:lnTo>
                    <a:pt x="17479" y="102"/>
                  </a:lnTo>
                  <a:lnTo>
                    <a:pt x="17032" y="57"/>
                  </a:lnTo>
                  <a:lnTo>
                    <a:pt x="16595" y="23"/>
                  </a:lnTo>
                  <a:lnTo>
                    <a:pt x="16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8"/>
            <p:cNvSpPr/>
            <p:nvPr/>
          </p:nvSpPr>
          <p:spPr>
            <a:xfrm>
              <a:off x="1452300" y="598700"/>
              <a:ext cx="414050" cy="413775"/>
            </a:xfrm>
            <a:custGeom>
              <a:avLst/>
              <a:gdLst/>
              <a:ahLst/>
              <a:cxnLst/>
              <a:rect l="l" t="t" r="r" b="b"/>
              <a:pathLst>
                <a:path w="16562" h="16551" extrusionOk="0">
                  <a:moveTo>
                    <a:pt x="8281" y="1"/>
                  </a:moveTo>
                  <a:lnTo>
                    <a:pt x="7856" y="12"/>
                  </a:lnTo>
                  <a:lnTo>
                    <a:pt x="7431" y="45"/>
                  </a:lnTo>
                  <a:lnTo>
                    <a:pt x="7016" y="90"/>
                  </a:lnTo>
                  <a:lnTo>
                    <a:pt x="6614" y="168"/>
                  </a:lnTo>
                  <a:lnTo>
                    <a:pt x="6211" y="258"/>
                  </a:lnTo>
                  <a:lnTo>
                    <a:pt x="5819" y="370"/>
                  </a:lnTo>
                  <a:lnTo>
                    <a:pt x="5439" y="504"/>
                  </a:lnTo>
                  <a:lnTo>
                    <a:pt x="5058" y="650"/>
                  </a:lnTo>
                  <a:lnTo>
                    <a:pt x="4689" y="817"/>
                  </a:lnTo>
                  <a:lnTo>
                    <a:pt x="4342" y="996"/>
                  </a:lnTo>
                  <a:lnTo>
                    <a:pt x="3995" y="1198"/>
                  </a:lnTo>
                  <a:lnTo>
                    <a:pt x="3660" y="1410"/>
                  </a:lnTo>
                  <a:lnTo>
                    <a:pt x="3335" y="1645"/>
                  </a:lnTo>
                  <a:lnTo>
                    <a:pt x="3022" y="1892"/>
                  </a:lnTo>
                  <a:lnTo>
                    <a:pt x="2720" y="2149"/>
                  </a:lnTo>
                  <a:lnTo>
                    <a:pt x="2429" y="2429"/>
                  </a:lnTo>
                  <a:lnTo>
                    <a:pt x="2160" y="2708"/>
                  </a:lnTo>
                  <a:lnTo>
                    <a:pt x="1892" y="3011"/>
                  </a:lnTo>
                  <a:lnTo>
                    <a:pt x="1645" y="3324"/>
                  </a:lnTo>
                  <a:lnTo>
                    <a:pt x="1422" y="3648"/>
                  </a:lnTo>
                  <a:lnTo>
                    <a:pt x="1198" y="3984"/>
                  </a:lnTo>
                  <a:lnTo>
                    <a:pt x="1008" y="4331"/>
                  </a:lnTo>
                  <a:lnTo>
                    <a:pt x="817" y="4689"/>
                  </a:lnTo>
                  <a:lnTo>
                    <a:pt x="650" y="5058"/>
                  </a:lnTo>
                  <a:lnTo>
                    <a:pt x="504" y="5428"/>
                  </a:lnTo>
                  <a:lnTo>
                    <a:pt x="370" y="5819"/>
                  </a:lnTo>
                  <a:lnTo>
                    <a:pt x="258" y="6211"/>
                  </a:lnTo>
                  <a:lnTo>
                    <a:pt x="168" y="6614"/>
                  </a:lnTo>
                  <a:lnTo>
                    <a:pt x="101" y="7017"/>
                  </a:lnTo>
                  <a:lnTo>
                    <a:pt x="45" y="7431"/>
                  </a:lnTo>
                  <a:lnTo>
                    <a:pt x="12" y="7845"/>
                  </a:lnTo>
                  <a:lnTo>
                    <a:pt x="1" y="8281"/>
                  </a:lnTo>
                  <a:lnTo>
                    <a:pt x="12" y="8706"/>
                  </a:lnTo>
                  <a:lnTo>
                    <a:pt x="45" y="9120"/>
                  </a:lnTo>
                  <a:lnTo>
                    <a:pt x="101" y="9534"/>
                  </a:lnTo>
                  <a:lnTo>
                    <a:pt x="168" y="9937"/>
                  </a:lnTo>
                  <a:lnTo>
                    <a:pt x="258" y="10340"/>
                  </a:lnTo>
                  <a:lnTo>
                    <a:pt x="370" y="10732"/>
                  </a:lnTo>
                  <a:lnTo>
                    <a:pt x="504" y="11123"/>
                  </a:lnTo>
                  <a:lnTo>
                    <a:pt x="650" y="11492"/>
                  </a:lnTo>
                  <a:lnTo>
                    <a:pt x="817" y="11862"/>
                  </a:lnTo>
                  <a:lnTo>
                    <a:pt x="1008" y="12220"/>
                  </a:lnTo>
                  <a:lnTo>
                    <a:pt x="1198" y="12567"/>
                  </a:lnTo>
                  <a:lnTo>
                    <a:pt x="1422" y="12902"/>
                  </a:lnTo>
                  <a:lnTo>
                    <a:pt x="1645" y="13227"/>
                  </a:lnTo>
                  <a:lnTo>
                    <a:pt x="1892" y="13540"/>
                  </a:lnTo>
                  <a:lnTo>
                    <a:pt x="2160" y="13842"/>
                  </a:lnTo>
                  <a:lnTo>
                    <a:pt x="2429" y="14122"/>
                  </a:lnTo>
                  <a:lnTo>
                    <a:pt x="2720" y="14402"/>
                  </a:lnTo>
                  <a:lnTo>
                    <a:pt x="3022" y="14659"/>
                  </a:lnTo>
                  <a:lnTo>
                    <a:pt x="3335" y="14905"/>
                  </a:lnTo>
                  <a:lnTo>
                    <a:pt x="3660" y="15140"/>
                  </a:lnTo>
                  <a:lnTo>
                    <a:pt x="3995" y="15353"/>
                  </a:lnTo>
                  <a:lnTo>
                    <a:pt x="4342" y="15554"/>
                  </a:lnTo>
                  <a:lnTo>
                    <a:pt x="4689" y="15733"/>
                  </a:lnTo>
                  <a:lnTo>
                    <a:pt x="5058" y="15901"/>
                  </a:lnTo>
                  <a:lnTo>
                    <a:pt x="5439" y="16047"/>
                  </a:lnTo>
                  <a:lnTo>
                    <a:pt x="5819" y="16181"/>
                  </a:lnTo>
                  <a:lnTo>
                    <a:pt x="6211" y="16293"/>
                  </a:lnTo>
                  <a:lnTo>
                    <a:pt x="6614" y="16382"/>
                  </a:lnTo>
                  <a:lnTo>
                    <a:pt x="7016" y="16461"/>
                  </a:lnTo>
                  <a:lnTo>
                    <a:pt x="7431" y="16505"/>
                  </a:lnTo>
                  <a:lnTo>
                    <a:pt x="7856" y="16539"/>
                  </a:lnTo>
                  <a:lnTo>
                    <a:pt x="8281" y="16550"/>
                  </a:lnTo>
                  <a:lnTo>
                    <a:pt x="8706" y="16539"/>
                  </a:lnTo>
                  <a:lnTo>
                    <a:pt x="9120" y="16505"/>
                  </a:lnTo>
                  <a:lnTo>
                    <a:pt x="9534" y="16461"/>
                  </a:lnTo>
                  <a:lnTo>
                    <a:pt x="9948" y="16382"/>
                  </a:lnTo>
                  <a:lnTo>
                    <a:pt x="10351" y="16293"/>
                  </a:lnTo>
                  <a:lnTo>
                    <a:pt x="10743" y="16181"/>
                  </a:lnTo>
                  <a:lnTo>
                    <a:pt x="11123" y="16047"/>
                  </a:lnTo>
                  <a:lnTo>
                    <a:pt x="11504" y="15901"/>
                  </a:lnTo>
                  <a:lnTo>
                    <a:pt x="11862" y="15733"/>
                  </a:lnTo>
                  <a:lnTo>
                    <a:pt x="12220" y="15554"/>
                  </a:lnTo>
                  <a:lnTo>
                    <a:pt x="12567" y="15353"/>
                  </a:lnTo>
                  <a:lnTo>
                    <a:pt x="12902" y="15140"/>
                  </a:lnTo>
                  <a:lnTo>
                    <a:pt x="13227" y="14905"/>
                  </a:lnTo>
                  <a:lnTo>
                    <a:pt x="13540" y="14659"/>
                  </a:lnTo>
                  <a:lnTo>
                    <a:pt x="13842" y="14402"/>
                  </a:lnTo>
                  <a:lnTo>
                    <a:pt x="14133" y="14122"/>
                  </a:lnTo>
                  <a:lnTo>
                    <a:pt x="14402" y="13842"/>
                  </a:lnTo>
                  <a:lnTo>
                    <a:pt x="14659" y="13540"/>
                  </a:lnTo>
                  <a:lnTo>
                    <a:pt x="14905" y="13227"/>
                  </a:lnTo>
                  <a:lnTo>
                    <a:pt x="15140" y="12902"/>
                  </a:lnTo>
                  <a:lnTo>
                    <a:pt x="15353" y="12567"/>
                  </a:lnTo>
                  <a:lnTo>
                    <a:pt x="15554" y="12220"/>
                  </a:lnTo>
                  <a:lnTo>
                    <a:pt x="15744" y="11862"/>
                  </a:lnTo>
                  <a:lnTo>
                    <a:pt x="15901" y="11492"/>
                  </a:lnTo>
                  <a:lnTo>
                    <a:pt x="16058" y="11123"/>
                  </a:lnTo>
                  <a:lnTo>
                    <a:pt x="16181" y="10732"/>
                  </a:lnTo>
                  <a:lnTo>
                    <a:pt x="16293" y="10340"/>
                  </a:lnTo>
                  <a:lnTo>
                    <a:pt x="16393" y="9937"/>
                  </a:lnTo>
                  <a:lnTo>
                    <a:pt x="16461" y="9534"/>
                  </a:lnTo>
                  <a:lnTo>
                    <a:pt x="16517" y="9120"/>
                  </a:lnTo>
                  <a:lnTo>
                    <a:pt x="16550" y="8706"/>
                  </a:lnTo>
                  <a:lnTo>
                    <a:pt x="16561" y="8281"/>
                  </a:lnTo>
                  <a:lnTo>
                    <a:pt x="16550" y="7856"/>
                  </a:lnTo>
                  <a:lnTo>
                    <a:pt x="16517" y="7431"/>
                  </a:lnTo>
                  <a:lnTo>
                    <a:pt x="16461" y="7017"/>
                  </a:lnTo>
                  <a:lnTo>
                    <a:pt x="16393" y="6614"/>
                  </a:lnTo>
                  <a:lnTo>
                    <a:pt x="16293" y="6211"/>
                  </a:lnTo>
                  <a:lnTo>
                    <a:pt x="16181" y="5819"/>
                  </a:lnTo>
                  <a:lnTo>
                    <a:pt x="16058" y="5439"/>
                  </a:lnTo>
                  <a:lnTo>
                    <a:pt x="15912" y="5058"/>
                  </a:lnTo>
                  <a:lnTo>
                    <a:pt x="13540" y="7431"/>
                  </a:lnTo>
                  <a:lnTo>
                    <a:pt x="13574" y="7643"/>
                  </a:lnTo>
                  <a:lnTo>
                    <a:pt x="13596" y="7845"/>
                  </a:lnTo>
                  <a:lnTo>
                    <a:pt x="13607" y="8057"/>
                  </a:lnTo>
                  <a:lnTo>
                    <a:pt x="13618" y="8281"/>
                  </a:lnTo>
                  <a:lnTo>
                    <a:pt x="13607" y="8550"/>
                  </a:lnTo>
                  <a:lnTo>
                    <a:pt x="13585" y="8818"/>
                  </a:lnTo>
                  <a:lnTo>
                    <a:pt x="13551" y="9087"/>
                  </a:lnTo>
                  <a:lnTo>
                    <a:pt x="13507" y="9344"/>
                  </a:lnTo>
                  <a:lnTo>
                    <a:pt x="13451" y="9613"/>
                  </a:lnTo>
                  <a:lnTo>
                    <a:pt x="13372" y="9859"/>
                  </a:lnTo>
                  <a:lnTo>
                    <a:pt x="13294" y="10105"/>
                  </a:lnTo>
                  <a:lnTo>
                    <a:pt x="13193" y="10351"/>
                  </a:lnTo>
                  <a:lnTo>
                    <a:pt x="13093" y="10586"/>
                  </a:lnTo>
                  <a:lnTo>
                    <a:pt x="12969" y="10821"/>
                  </a:lnTo>
                  <a:lnTo>
                    <a:pt x="12846" y="11045"/>
                  </a:lnTo>
                  <a:lnTo>
                    <a:pt x="12701" y="11257"/>
                  </a:lnTo>
                  <a:lnTo>
                    <a:pt x="12555" y="11470"/>
                  </a:lnTo>
                  <a:lnTo>
                    <a:pt x="12399" y="11671"/>
                  </a:lnTo>
                  <a:lnTo>
                    <a:pt x="12231" y="11862"/>
                  </a:lnTo>
                  <a:lnTo>
                    <a:pt x="12052" y="12041"/>
                  </a:lnTo>
                  <a:lnTo>
                    <a:pt x="11862" y="12220"/>
                  </a:lnTo>
                  <a:lnTo>
                    <a:pt x="11671" y="12388"/>
                  </a:lnTo>
                  <a:lnTo>
                    <a:pt x="11470" y="12544"/>
                  </a:lnTo>
                  <a:lnTo>
                    <a:pt x="11257" y="12701"/>
                  </a:lnTo>
                  <a:lnTo>
                    <a:pt x="11045" y="12835"/>
                  </a:lnTo>
                  <a:lnTo>
                    <a:pt x="10821" y="12969"/>
                  </a:lnTo>
                  <a:lnTo>
                    <a:pt x="10586" y="13081"/>
                  </a:lnTo>
                  <a:lnTo>
                    <a:pt x="10351" y="13193"/>
                  </a:lnTo>
                  <a:lnTo>
                    <a:pt x="10116" y="13283"/>
                  </a:lnTo>
                  <a:lnTo>
                    <a:pt x="9870" y="13372"/>
                  </a:lnTo>
                  <a:lnTo>
                    <a:pt x="9613" y="13439"/>
                  </a:lnTo>
                  <a:lnTo>
                    <a:pt x="9355" y="13507"/>
                  </a:lnTo>
                  <a:lnTo>
                    <a:pt x="9087" y="13551"/>
                  </a:lnTo>
                  <a:lnTo>
                    <a:pt x="8829" y="13585"/>
                  </a:lnTo>
                  <a:lnTo>
                    <a:pt x="8549" y="13607"/>
                  </a:lnTo>
                  <a:lnTo>
                    <a:pt x="8001" y="13607"/>
                  </a:lnTo>
                  <a:lnTo>
                    <a:pt x="7733" y="13585"/>
                  </a:lnTo>
                  <a:lnTo>
                    <a:pt x="7464" y="13551"/>
                  </a:lnTo>
                  <a:lnTo>
                    <a:pt x="7207" y="13507"/>
                  </a:lnTo>
                  <a:lnTo>
                    <a:pt x="6949" y="13439"/>
                  </a:lnTo>
                  <a:lnTo>
                    <a:pt x="6692" y="13372"/>
                  </a:lnTo>
                  <a:lnTo>
                    <a:pt x="6446" y="13283"/>
                  </a:lnTo>
                  <a:lnTo>
                    <a:pt x="6200" y="13193"/>
                  </a:lnTo>
                  <a:lnTo>
                    <a:pt x="5965" y="13081"/>
                  </a:lnTo>
                  <a:lnTo>
                    <a:pt x="5741" y="12969"/>
                  </a:lnTo>
                  <a:lnTo>
                    <a:pt x="5517" y="12835"/>
                  </a:lnTo>
                  <a:lnTo>
                    <a:pt x="5293" y="12701"/>
                  </a:lnTo>
                  <a:lnTo>
                    <a:pt x="5092" y="12544"/>
                  </a:lnTo>
                  <a:lnTo>
                    <a:pt x="4890" y="12388"/>
                  </a:lnTo>
                  <a:lnTo>
                    <a:pt x="4689" y="12220"/>
                  </a:lnTo>
                  <a:lnTo>
                    <a:pt x="4510" y="12041"/>
                  </a:lnTo>
                  <a:lnTo>
                    <a:pt x="4331" y="11862"/>
                  </a:lnTo>
                  <a:lnTo>
                    <a:pt x="4163" y="11671"/>
                  </a:lnTo>
                  <a:lnTo>
                    <a:pt x="4006" y="11470"/>
                  </a:lnTo>
                  <a:lnTo>
                    <a:pt x="3861" y="11257"/>
                  </a:lnTo>
                  <a:lnTo>
                    <a:pt x="3716" y="11045"/>
                  </a:lnTo>
                  <a:lnTo>
                    <a:pt x="3592" y="10821"/>
                  </a:lnTo>
                  <a:lnTo>
                    <a:pt x="3469" y="10586"/>
                  </a:lnTo>
                  <a:lnTo>
                    <a:pt x="3369" y="10351"/>
                  </a:lnTo>
                  <a:lnTo>
                    <a:pt x="3268" y="10105"/>
                  </a:lnTo>
                  <a:lnTo>
                    <a:pt x="3190" y="9859"/>
                  </a:lnTo>
                  <a:lnTo>
                    <a:pt x="3111" y="9613"/>
                  </a:lnTo>
                  <a:lnTo>
                    <a:pt x="3055" y="9344"/>
                  </a:lnTo>
                  <a:lnTo>
                    <a:pt x="3011" y="9087"/>
                  </a:lnTo>
                  <a:lnTo>
                    <a:pt x="2977" y="8818"/>
                  </a:lnTo>
                  <a:lnTo>
                    <a:pt x="2955" y="8550"/>
                  </a:lnTo>
                  <a:lnTo>
                    <a:pt x="2943" y="8281"/>
                  </a:lnTo>
                  <a:lnTo>
                    <a:pt x="2955" y="8001"/>
                  </a:lnTo>
                  <a:lnTo>
                    <a:pt x="2977" y="7733"/>
                  </a:lnTo>
                  <a:lnTo>
                    <a:pt x="3011" y="7464"/>
                  </a:lnTo>
                  <a:lnTo>
                    <a:pt x="3055" y="7207"/>
                  </a:lnTo>
                  <a:lnTo>
                    <a:pt x="3111" y="6938"/>
                  </a:lnTo>
                  <a:lnTo>
                    <a:pt x="3190" y="6692"/>
                  </a:lnTo>
                  <a:lnTo>
                    <a:pt x="3268" y="6446"/>
                  </a:lnTo>
                  <a:lnTo>
                    <a:pt x="3369" y="6200"/>
                  </a:lnTo>
                  <a:lnTo>
                    <a:pt x="3469" y="5965"/>
                  </a:lnTo>
                  <a:lnTo>
                    <a:pt x="3592" y="5730"/>
                  </a:lnTo>
                  <a:lnTo>
                    <a:pt x="3716" y="5506"/>
                  </a:lnTo>
                  <a:lnTo>
                    <a:pt x="3861" y="5293"/>
                  </a:lnTo>
                  <a:lnTo>
                    <a:pt x="4006" y="5081"/>
                  </a:lnTo>
                  <a:lnTo>
                    <a:pt x="4163" y="4879"/>
                  </a:lnTo>
                  <a:lnTo>
                    <a:pt x="4331" y="4689"/>
                  </a:lnTo>
                  <a:lnTo>
                    <a:pt x="4510" y="4510"/>
                  </a:lnTo>
                  <a:lnTo>
                    <a:pt x="4689" y="4331"/>
                  </a:lnTo>
                  <a:lnTo>
                    <a:pt x="4890" y="4163"/>
                  </a:lnTo>
                  <a:lnTo>
                    <a:pt x="5092" y="4006"/>
                  </a:lnTo>
                  <a:lnTo>
                    <a:pt x="5293" y="3850"/>
                  </a:lnTo>
                  <a:lnTo>
                    <a:pt x="5517" y="3716"/>
                  </a:lnTo>
                  <a:lnTo>
                    <a:pt x="5741" y="3581"/>
                  </a:lnTo>
                  <a:lnTo>
                    <a:pt x="5965" y="3469"/>
                  </a:lnTo>
                  <a:lnTo>
                    <a:pt x="6200" y="3357"/>
                  </a:lnTo>
                  <a:lnTo>
                    <a:pt x="6446" y="3268"/>
                  </a:lnTo>
                  <a:lnTo>
                    <a:pt x="6692" y="3178"/>
                  </a:lnTo>
                  <a:lnTo>
                    <a:pt x="6949" y="3111"/>
                  </a:lnTo>
                  <a:lnTo>
                    <a:pt x="7207" y="3044"/>
                  </a:lnTo>
                  <a:lnTo>
                    <a:pt x="7464" y="2999"/>
                  </a:lnTo>
                  <a:lnTo>
                    <a:pt x="7733" y="2966"/>
                  </a:lnTo>
                  <a:lnTo>
                    <a:pt x="8001" y="2943"/>
                  </a:lnTo>
                  <a:lnTo>
                    <a:pt x="8482" y="2943"/>
                  </a:lnTo>
                  <a:lnTo>
                    <a:pt x="8695" y="2955"/>
                  </a:lnTo>
                  <a:lnTo>
                    <a:pt x="8896" y="2977"/>
                  </a:lnTo>
                  <a:lnTo>
                    <a:pt x="9087" y="3011"/>
                  </a:lnTo>
                  <a:lnTo>
                    <a:pt x="11459" y="638"/>
                  </a:lnTo>
                  <a:lnTo>
                    <a:pt x="11090" y="493"/>
                  </a:lnTo>
                  <a:lnTo>
                    <a:pt x="10709" y="359"/>
                  </a:lnTo>
                  <a:lnTo>
                    <a:pt x="10317" y="258"/>
                  </a:lnTo>
                  <a:lnTo>
                    <a:pt x="9926" y="168"/>
                  </a:lnTo>
                  <a:lnTo>
                    <a:pt x="9523" y="90"/>
                  </a:lnTo>
                  <a:lnTo>
                    <a:pt x="9120" y="45"/>
                  </a:lnTo>
                  <a:lnTo>
                    <a:pt x="8695" y="12"/>
                  </a:lnTo>
                  <a:lnTo>
                    <a:pt x="82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8"/>
            <p:cNvSpPr/>
            <p:nvPr/>
          </p:nvSpPr>
          <p:spPr>
            <a:xfrm>
              <a:off x="1632175" y="389175"/>
              <a:ext cx="443425" cy="443425"/>
            </a:xfrm>
            <a:custGeom>
              <a:avLst/>
              <a:gdLst/>
              <a:ahLst/>
              <a:cxnLst/>
              <a:rect l="l" t="t" r="r" b="b"/>
              <a:pathLst>
                <a:path w="17737" h="17737" extrusionOk="0">
                  <a:moveTo>
                    <a:pt x="13876" y="0"/>
                  </a:moveTo>
                  <a:lnTo>
                    <a:pt x="7979" y="5897"/>
                  </a:lnTo>
                  <a:lnTo>
                    <a:pt x="5674" y="10530"/>
                  </a:lnTo>
                  <a:lnTo>
                    <a:pt x="314" y="15890"/>
                  </a:lnTo>
                  <a:lnTo>
                    <a:pt x="247" y="15979"/>
                  </a:lnTo>
                  <a:lnTo>
                    <a:pt x="180" y="16058"/>
                  </a:lnTo>
                  <a:lnTo>
                    <a:pt x="124" y="16158"/>
                  </a:lnTo>
                  <a:lnTo>
                    <a:pt x="79" y="16248"/>
                  </a:lnTo>
                  <a:lnTo>
                    <a:pt x="45" y="16349"/>
                  </a:lnTo>
                  <a:lnTo>
                    <a:pt x="23" y="16449"/>
                  </a:lnTo>
                  <a:lnTo>
                    <a:pt x="12" y="16550"/>
                  </a:lnTo>
                  <a:lnTo>
                    <a:pt x="1" y="16662"/>
                  </a:lnTo>
                  <a:lnTo>
                    <a:pt x="12" y="16763"/>
                  </a:lnTo>
                  <a:lnTo>
                    <a:pt x="23" y="16863"/>
                  </a:lnTo>
                  <a:lnTo>
                    <a:pt x="45" y="16964"/>
                  </a:lnTo>
                  <a:lnTo>
                    <a:pt x="79" y="17065"/>
                  </a:lnTo>
                  <a:lnTo>
                    <a:pt x="124" y="17165"/>
                  </a:lnTo>
                  <a:lnTo>
                    <a:pt x="180" y="17255"/>
                  </a:lnTo>
                  <a:lnTo>
                    <a:pt x="247" y="17345"/>
                  </a:lnTo>
                  <a:lnTo>
                    <a:pt x="314" y="17423"/>
                  </a:lnTo>
                  <a:lnTo>
                    <a:pt x="403" y="17501"/>
                  </a:lnTo>
                  <a:lnTo>
                    <a:pt x="482" y="17557"/>
                  </a:lnTo>
                  <a:lnTo>
                    <a:pt x="571" y="17613"/>
                  </a:lnTo>
                  <a:lnTo>
                    <a:pt x="672" y="17658"/>
                  </a:lnTo>
                  <a:lnTo>
                    <a:pt x="773" y="17691"/>
                  </a:lnTo>
                  <a:lnTo>
                    <a:pt x="873" y="17725"/>
                  </a:lnTo>
                  <a:lnTo>
                    <a:pt x="974" y="17736"/>
                  </a:lnTo>
                  <a:lnTo>
                    <a:pt x="1198" y="17736"/>
                  </a:lnTo>
                  <a:lnTo>
                    <a:pt x="1299" y="17725"/>
                  </a:lnTo>
                  <a:lnTo>
                    <a:pt x="1399" y="17691"/>
                  </a:lnTo>
                  <a:lnTo>
                    <a:pt x="1500" y="17658"/>
                  </a:lnTo>
                  <a:lnTo>
                    <a:pt x="1589" y="17613"/>
                  </a:lnTo>
                  <a:lnTo>
                    <a:pt x="1690" y="17557"/>
                  </a:lnTo>
                  <a:lnTo>
                    <a:pt x="1769" y="17501"/>
                  </a:lnTo>
                  <a:lnTo>
                    <a:pt x="1847" y="17423"/>
                  </a:lnTo>
                  <a:lnTo>
                    <a:pt x="7117" y="12152"/>
                  </a:lnTo>
                  <a:lnTo>
                    <a:pt x="11783" y="9814"/>
                  </a:lnTo>
                  <a:lnTo>
                    <a:pt x="17736" y="3872"/>
                  </a:lnTo>
                  <a:lnTo>
                    <a:pt x="14659" y="3078"/>
                  </a:lnTo>
                  <a:lnTo>
                    <a:pt x="13876" y="0"/>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68"/>
          <p:cNvSpPr/>
          <p:nvPr/>
        </p:nvSpPr>
        <p:spPr>
          <a:xfrm>
            <a:off x="-3102927" y="783617"/>
            <a:ext cx="359677" cy="279749"/>
          </a:xfrm>
          <a:custGeom>
            <a:avLst/>
            <a:gdLst/>
            <a:ahLst/>
            <a:cxnLst/>
            <a:rect l="l" t="t" r="r" b="b"/>
            <a:pathLst>
              <a:path w="269421" h="209550" extrusionOk="0">
                <a:moveTo>
                  <a:pt x="184408" y="41162"/>
                </a:moveTo>
                <a:lnTo>
                  <a:pt x="185461" y="41395"/>
                </a:lnTo>
                <a:lnTo>
                  <a:pt x="186513" y="41629"/>
                </a:lnTo>
                <a:lnTo>
                  <a:pt x="187566" y="41980"/>
                </a:lnTo>
                <a:lnTo>
                  <a:pt x="188618" y="42448"/>
                </a:lnTo>
                <a:lnTo>
                  <a:pt x="189554" y="43033"/>
                </a:lnTo>
                <a:lnTo>
                  <a:pt x="190489" y="43617"/>
                </a:lnTo>
                <a:lnTo>
                  <a:pt x="191308" y="44436"/>
                </a:lnTo>
                <a:lnTo>
                  <a:pt x="192126" y="45371"/>
                </a:lnTo>
                <a:lnTo>
                  <a:pt x="192711" y="46190"/>
                </a:lnTo>
                <a:lnTo>
                  <a:pt x="193296" y="47242"/>
                </a:lnTo>
                <a:lnTo>
                  <a:pt x="193763" y="48178"/>
                </a:lnTo>
                <a:lnTo>
                  <a:pt x="194114" y="49230"/>
                </a:lnTo>
                <a:lnTo>
                  <a:pt x="194348" y="50283"/>
                </a:lnTo>
                <a:lnTo>
                  <a:pt x="194582" y="51335"/>
                </a:lnTo>
                <a:lnTo>
                  <a:pt x="194582" y="52388"/>
                </a:lnTo>
                <a:lnTo>
                  <a:pt x="194582" y="53440"/>
                </a:lnTo>
                <a:lnTo>
                  <a:pt x="194348" y="54492"/>
                </a:lnTo>
                <a:lnTo>
                  <a:pt x="194114" y="55545"/>
                </a:lnTo>
                <a:lnTo>
                  <a:pt x="193763" y="56597"/>
                </a:lnTo>
                <a:lnTo>
                  <a:pt x="193296" y="57650"/>
                </a:lnTo>
                <a:lnTo>
                  <a:pt x="192711" y="58585"/>
                </a:lnTo>
                <a:lnTo>
                  <a:pt x="192126" y="59521"/>
                </a:lnTo>
                <a:lnTo>
                  <a:pt x="191308" y="60339"/>
                </a:lnTo>
                <a:lnTo>
                  <a:pt x="131436" y="120211"/>
                </a:lnTo>
                <a:lnTo>
                  <a:pt x="130618" y="120912"/>
                </a:lnTo>
                <a:lnTo>
                  <a:pt x="129682" y="121614"/>
                </a:lnTo>
                <a:lnTo>
                  <a:pt x="128747" y="122199"/>
                </a:lnTo>
                <a:lnTo>
                  <a:pt x="127811" y="122666"/>
                </a:lnTo>
                <a:lnTo>
                  <a:pt x="126759" y="123017"/>
                </a:lnTo>
                <a:lnTo>
                  <a:pt x="125706" y="123251"/>
                </a:lnTo>
                <a:lnTo>
                  <a:pt x="124654" y="123368"/>
                </a:lnTo>
                <a:lnTo>
                  <a:pt x="123602" y="123485"/>
                </a:lnTo>
                <a:lnTo>
                  <a:pt x="122549" y="123368"/>
                </a:lnTo>
                <a:lnTo>
                  <a:pt x="121380" y="123251"/>
                </a:lnTo>
                <a:lnTo>
                  <a:pt x="120327" y="123017"/>
                </a:lnTo>
                <a:lnTo>
                  <a:pt x="119392" y="122666"/>
                </a:lnTo>
                <a:lnTo>
                  <a:pt x="118339" y="122199"/>
                </a:lnTo>
                <a:lnTo>
                  <a:pt x="117404" y="121614"/>
                </a:lnTo>
                <a:lnTo>
                  <a:pt x="116468" y="120912"/>
                </a:lnTo>
                <a:lnTo>
                  <a:pt x="115650" y="120211"/>
                </a:lnTo>
                <a:lnTo>
                  <a:pt x="85714" y="90275"/>
                </a:lnTo>
                <a:lnTo>
                  <a:pt x="84896" y="89339"/>
                </a:lnTo>
                <a:lnTo>
                  <a:pt x="84194" y="88521"/>
                </a:lnTo>
                <a:lnTo>
                  <a:pt x="83726" y="87468"/>
                </a:lnTo>
                <a:lnTo>
                  <a:pt x="83259" y="86533"/>
                </a:lnTo>
                <a:lnTo>
                  <a:pt x="82908" y="85481"/>
                </a:lnTo>
                <a:lnTo>
                  <a:pt x="82557" y="84428"/>
                </a:lnTo>
                <a:lnTo>
                  <a:pt x="82440" y="83376"/>
                </a:lnTo>
                <a:lnTo>
                  <a:pt x="82440" y="82323"/>
                </a:lnTo>
                <a:lnTo>
                  <a:pt x="82440" y="81271"/>
                </a:lnTo>
                <a:lnTo>
                  <a:pt x="82674" y="80218"/>
                </a:lnTo>
                <a:lnTo>
                  <a:pt x="82908" y="79166"/>
                </a:lnTo>
                <a:lnTo>
                  <a:pt x="83259" y="78114"/>
                </a:lnTo>
                <a:lnTo>
                  <a:pt x="83726" y="77061"/>
                </a:lnTo>
                <a:lnTo>
                  <a:pt x="84311" y="76126"/>
                </a:lnTo>
                <a:lnTo>
                  <a:pt x="84896" y="75190"/>
                </a:lnTo>
                <a:lnTo>
                  <a:pt x="85714" y="74372"/>
                </a:lnTo>
                <a:lnTo>
                  <a:pt x="86533" y="73553"/>
                </a:lnTo>
                <a:lnTo>
                  <a:pt x="87468" y="72968"/>
                </a:lnTo>
                <a:lnTo>
                  <a:pt x="88404" y="72384"/>
                </a:lnTo>
                <a:lnTo>
                  <a:pt x="89339" y="71916"/>
                </a:lnTo>
                <a:lnTo>
                  <a:pt x="90392" y="71565"/>
                </a:lnTo>
                <a:lnTo>
                  <a:pt x="91444" y="71331"/>
                </a:lnTo>
                <a:lnTo>
                  <a:pt x="92497" y="71097"/>
                </a:lnTo>
                <a:lnTo>
                  <a:pt x="94718" y="71097"/>
                </a:lnTo>
                <a:lnTo>
                  <a:pt x="95771" y="71331"/>
                </a:lnTo>
                <a:lnTo>
                  <a:pt x="96823" y="71565"/>
                </a:lnTo>
                <a:lnTo>
                  <a:pt x="97876" y="71916"/>
                </a:lnTo>
                <a:lnTo>
                  <a:pt x="98811" y="72384"/>
                </a:lnTo>
                <a:lnTo>
                  <a:pt x="99747" y="72968"/>
                </a:lnTo>
                <a:lnTo>
                  <a:pt x="100682" y="73553"/>
                </a:lnTo>
                <a:lnTo>
                  <a:pt x="101501" y="74372"/>
                </a:lnTo>
                <a:lnTo>
                  <a:pt x="123485" y="96356"/>
                </a:lnTo>
                <a:lnTo>
                  <a:pt x="175404" y="44436"/>
                </a:lnTo>
                <a:lnTo>
                  <a:pt x="176340" y="43617"/>
                </a:lnTo>
                <a:lnTo>
                  <a:pt x="177158" y="43033"/>
                </a:lnTo>
                <a:lnTo>
                  <a:pt x="178211" y="42448"/>
                </a:lnTo>
                <a:lnTo>
                  <a:pt x="179146" y="41980"/>
                </a:lnTo>
                <a:lnTo>
                  <a:pt x="180199" y="41629"/>
                </a:lnTo>
                <a:lnTo>
                  <a:pt x="181251" y="41395"/>
                </a:lnTo>
                <a:lnTo>
                  <a:pt x="182304" y="41162"/>
                </a:lnTo>
                <a:close/>
                <a:moveTo>
                  <a:pt x="67355" y="0"/>
                </a:moveTo>
                <a:lnTo>
                  <a:pt x="65017" y="117"/>
                </a:lnTo>
                <a:lnTo>
                  <a:pt x="62795" y="468"/>
                </a:lnTo>
                <a:lnTo>
                  <a:pt x="60690" y="1052"/>
                </a:lnTo>
                <a:lnTo>
                  <a:pt x="58585" y="1754"/>
                </a:lnTo>
                <a:lnTo>
                  <a:pt x="56597" y="2690"/>
                </a:lnTo>
                <a:lnTo>
                  <a:pt x="54843" y="3859"/>
                </a:lnTo>
                <a:lnTo>
                  <a:pt x="53089" y="5145"/>
                </a:lnTo>
                <a:lnTo>
                  <a:pt x="51452" y="6548"/>
                </a:lnTo>
                <a:lnTo>
                  <a:pt x="50049" y="8186"/>
                </a:lnTo>
                <a:lnTo>
                  <a:pt x="48762" y="9940"/>
                </a:lnTo>
                <a:lnTo>
                  <a:pt x="47593" y="11694"/>
                </a:lnTo>
                <a:lnTo>
                  <a:pt x="46658" y="13682"/>
                </a:lnTo>
                <a:lnTo>
                  <a:pt x="45956" y="15786"/>
                </a:lnTo>
                <a:lnTo>
                  <a:pt x="45371" y="17891"/>
                </a:lnTo>
                <a:lnTo>
                  <a:pt x="45020" y="20113"/>
                </a:lnTo>
                <a:lnTo>
                  <a:pt x="44904" y="22452"/>
                </a:lnTo>
                <a:lnTo>
                  <a:pt x="44904" y="164646"/>
                </a:lnTo>
                <a:lnTo>
                  <a:pt x="224518" y="164646"/>
                </a:lnTo>
                <a:lnTo>
                  <a:pt x="224518" y="22452"/>
                </a:lnTo>
                <a:lnTo>
                  <a:pt x="224401" y="20113"/>
                </a:lnTo>
                <a:lnTo>
                  <a:pt x="224050" y="17891"/>
                </a:lnTo>
                <a:lnTo>
                  <a:pt x="223465" y="15786"/>
                </a:lnTo>
                <a:lnTo>
                  <a:pt x="222763" y="13682"/>
                </a:lnTo>
                <a:lnTo>
                  <a:pt x="221828" y="11694"/>
                </a:lnTo>
                <a:lnTo>
                  <a:pt x="220659" y="9940"/>
                </a:lnTo>
                <a:lnTo>
                  <a:pt x="219372" y="8186"/>
                </a:lnTo>
                <a:lnTo>
                  <a:pt x="217969" y="6548"/>
                </a:lnTo>
                <a:lnTo>
                  <a:pt x="216332" y="5145"/>
                </a:lnTo>
                <a:lnTo>
                  <a:pt x="214578" y="3859"/>
                </a:lnTo>
                <a:lnTo>
                  <a:pt x="212824" y="2690"/>
                </a:lnTo>
                <a:lnTo>
                  <a:pt x="210836" y="1754"/>
                </a:lnTo>
                <a:lnTo>
                  <a:pt x="208731" y="1052"/>
                </a:lnTo>
                <a:lnTo>
                  <a:pt x="206626" y="468"/>
                </a:lnTo>
                <a:lnTo>
                  <a:pt x="204404" y="117"/>
                </a:lnTo>
                <a:lnTo>
                  <a:pt x="202066" y="0"/>
                </a:lnTo>
                <a:close/>
                <a:moveTo>
                  <a:pt x="22452" y="119743"/>
                </a:moveTo>
                <a:lnTo>
                  <a:pt x="20113" y="119860"/>
                </a:lnTo>
                <a:lnTo>
                  <a:pt x="17891" y="120211"/>
                </a:lnTo>
                <a:lnTo>
                  <a:pt x="15786" y="120795"/>
                </a:lnTo>
                <a:lnTo>
                  <a:pt x="13682" y="121497"/>
                </a:lnTo>
                <a:lnTo>
                  <a:pt x="11694" y="122432"/>
                </a:lnTo>
                <a:lnTo>
                  <a:pt x="9940" y="123602"/>
                </a:lnTo>
                <a:lnTo>
                  <a:pt x="8186" y="124888"/>
                </a:lnTo>
                <a:lnTo>
                  <a:pt x="6548" y="126291"/>
                </a:lnTo>
                <a:lnTo>
                  <a:pt x="5145" y="127928"/>
                </a:lnTo>
                <a:lnTo>
                  <a:pt x="3859" y="129682"/>
                </a:lnTo>
                <a:lnTo>
                  <a:pt x="2690" y="131437"/>
                </a:lnTo>
                <a:lnTo>
                  <a:pt x="1754" y="133424"/>
                </a:lnTo>
                <a:lnTo>
                  <a:pt x="1052" y="135529"/>
                </a:lnTo>
                <a:lnTo>
                  <a:pt x="468" y="137634"/>
                </a:lnTo>
                <a:lnTo>
                  <a:pt x="117" y="139856"/>
                </a:lnTo>
                <a:lnTo>
                  <a:pt x="0" y="142195"/>
                </a:lnTo>
                <a:lnTo>
                  <a:pt x="0" y="187098"/>
                </a:lnTo>
                <a:lnTo>
                  <a:pt x="117" y="189437"/>
                </a:lnTo>
                <a:lnTo>
                  <a:pt x="468" y="191659"/>
                </a:lnTo>
                <a:lnTo>
                  <a:pt x="1052" y="193764"/>
                </a:lnTo>
                <a:lnTo>
                  <a:pt x="1754" y="195868"/>
                </a:lnTo>
                <a:lnTo>
                  <a:pt x="2690" y="197856"/>
                </a:lnTo>
                <a:lnTo>
                  <a:pt x="3859" y="199610"/>
                </a:lnTo>
                <a:lnTo>
                  <a:pt x="5145" y="201364"/>
                </a:lnTo>
                <a:lnTo>
                  <a:pt x="6548" y="203002"/>
                </a:lnTo>
                <a:lnTo>
                  <a:pt x="8186" y="204405"/>
                </a:lnTo>
                <a:lnTo>
                  <a:pt x="9940" y="205691"/>
                </a:lnTo>
                <a:lnTo>
                  <a:pt x="11694" y="206860"/>
                </a:lnTo>
                <a:lnTo>
                  <a:pt x="13682" y="207796"/>
                </a:lnTo>
                <a:lnTo>
                  <a:pt x="15786" y="208498"/>
                </a:lnTo>
                <a:lnTo>
                  <a:pt x="17891" y="209082"/>
                </a:lnTo>
                <a:lnTo>
                  <a:pt x="20113" y="209433"/>
                </a:lnTo>
                <a:lnTo>
                  <a:pt x="22452" y="209550"/>
                </a:lnTo>
                <a:lnTo>
                  <a:pt x="246969" y="209550"/>
                </a:lnTo>
                <a:lnTo>
                  <a:pt x="249308" y="209433"/>
                </a:lnTo>
                <a:lnTo>
                  <a:pt x="251530" y="209082"/>
                </a:lnTo>
                <a:lnTo>
                  <a:pt x="253635" y="208498"/>
                </a:lnTo>
                <a:lnTo>
                  <a:pt x="255739" y="207796"/>
                </a:lnTo>
                <a:lnTo>
                  <a:pt x="257727" y="206860"/>
                </a:lnTo>
                <a:lnTo>
                  <a:pt x="259481" y="205691"/>
                </a:lnTo>
                <a:lnTo>
                  <a:pt x="261235" y="204405"/>
                </a:lnTo>
                <a:lnTo>
                  <a:pt x="262873" y="203002"/>
                </a:lnTo>
                <a:lnTo>
                  <a:pt x="264276" y="201364"/>
                </a:lnTo>
                <a:lnTo>
                  <a:pt x="265562" y="199610"/>
                </a:lnTo>
                <a:lnTo>
                  <a:pt x="266731" y="197856"/>
                </a:lnTo>
                <a:lnTo>
                  <a:pt x="267667" y="195868"/>
                </a:lnTo>
                <a:lnTo>
                  <a:pt x="268369" y="193764"/>
                </a:lnTo>
                <a:lnTo>
                  <a:pt x="268953" y="191659"/>
                </a:lnTo>
                <a:lnTo>
                  <a:pt x="269304" y="189437"/>
                </a:lnTo>
                <a:lnTo>
                  <a:pt x="269421" y="187098"/>
                </a:lnTo>
                <a:lnTo>
                  <a:pt x="269421" y="142195"/>
                </a:lnTo>
                <a:lnTo>
                  <a:pt x="269304" y="139856"/>
                </a:lnTo>
                <a:lnTo>
                  <a:pt x="268953" y="137634"/>
                </a:lnTo>
                <a:lnTo>
                  <a:pt x="268369" y="135529"/>
                </a:lnTo>
                <a:lnTo>
                  <a:pt x="267667" y="133424"/>
                </a:lnTo>
                <a:lnTo>
                  <a:pt x="266731" y="131437"/>
                </a:lnTo>
                <a:lnTo>
                  <a:pt x="265562" y="129682"/>
                </a:lnTo>
                <a:lnTo>
                  <a:pt x="264276" y="127928"/>
                </a:lnTo>
                <a:lnTo>
                  <a:pt x="262873" y="126291"/>
                </a:lnTo>
                <a:lnTo>
                  <a:pt x="261235" y="124888"/>
                </a:lnTo>
                <a:lnTo>
                  <a:pt x="259481" y="123602"/>
                </a:lnTo>
                <a:lnTo>
                  <a:pt x="257727" y="122432"/>
                </a:lnTo>
                <a:lnTo>
                  <a:pt x="255739" y="121497"/>
                </a:lnTo>
                <a:lnTo>
                  <a:pt x="253635" y="120795"/>
                </a:lnTo>
                <a:lnTo>
                  <a:pt x="251530" y="120211"/>
                </a:lnTo>
                <a:lnTo>
                  <a:pt x="249308" y="119860"/>
                </a:lnTo>
                <a:lnTo>
                  <a:pt x="246969" y="119743"/>
                </a:lnTo>
                <a:lnTo>
                  <a:pt x="239485" y="119743"/>
                </a:lnTo>
                <a:lnTo>
                  <a:pt x="239485" y="179614"/>
                </a:lnTo>
                <a:lnTo>
                  <a:pt x="29936" y="179614"/>
                </a:lnTo>
                <a:lnTo>
                  <a:pt x="29936" y="11974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8"/>
          <p:cNvSpPr/>
          <p:nvPr/>
        </p:nvSpPr>
        <p:spPr>
          <a:xfrm>
            <a:off x="-620832" y="760050"/>
            <a:ext cx="358919" cy="319040"/>
          </a:xfrm>
          <a:custGeom>
            <a:avLst/>
            <a:gdLst/>
            <a:ahLst/>
            <a:cxnLst/>
            <a:rect l="l" t="t" r="r" b="b"/>
            <a:pathLst>
              <a:path w="235743" h="209550" extrusionOk="0">
                <a:moveTo>
                  <a:pt x="65484" y="0"/>
                </a:moveTo>
                <a:lnTo>
                  <a:pt x="63438" y="102"/>
                </a:lnTo>
                <a:lnTo>
                  <a:pt x="61494" y="409"/>
                </a:lnTo>
                <a:lnTo>
                  <a:pt x="59652" y="921"/>
                </a:lnTo>
                <a:lnTo>
                  <a:pt x="57810" y="1535"/>
                </a:lnTo>
                <a:lnTo>
                  <a:pt x="56071" y="2353"/>
                </a:lnTo>
                <a:lnTo>
                  <a:pt x="54536" y="3377"/>
                </a:lnTo>
                <a:lnTo>
                  <a:pt x="53001" y="4502"/>
                </a:lnTo>
                <a:lnTo>
                  <a:pt x="51569" y="5730"/>
                </a:lnTo>
                <a:lnTo>
                  <a:pt x="50341" y="7162"/>
                </a:lnTo>
                <a:lnTo>
                  <a:pt x="49215" y="8697"/>
                </a:lnTo>
                <a:lnTo>
                  <a:pt x="48192" y="10232"/>
                </a:lnTo>
                <a:lnTo>
                  <a:pt x="47374" y="11971"/>
                </a:lnTo>
                <a:lnTo>
                  <a:pt x="46760" y="13813"/>
                </a:lnTo>
                <a:lnTo>
                  <a:pt x="46248" y="15655"/>
                </a:lnTo>
                <a:lnTo>
                  <a:pt x="45941" y="17599"/>
                </a:lnTo>
                <a:lnTo>
                  <a:pt x="45839" y="19645"/>
                </a:lnTo>
                <a:lnTo>
                  <a:pt x="45941" y="21692"/>
                </a:lnTo>
                <a:lnTo>
                  <a:pt x="46248" y="23636"/>
                </a:lnTo>
                <a:lnTo>
                  <a:pt x="46760" y="25478"/>
                </a:lnTo>
                <a:lnTo>
                  <a:pt x="47374" y="27319"/>
                </a:lnTo>
                <a:lnTo>
                  <a:pt x="48192" y="29059"/>
                </a:lnTo>
                <a:lnTo>
                  <a:pt x="49215" y="30593"/>
                </a:lnTo>
                <a:lnTo>
                  <a:pt x="50341" y="32128"/>
                </a:lnTo>
                <a:lnTo>
                  <a:pt x="51569" y="33561"/>
                </a:lnTo>
                <a:lnTo>
                  <a:pt x="53001" y="34789"/>
                </a:lnTo>
                <a:lnTo>
                  <a:pt x="54536" y="35914"/>
                </a:lnTo>
                <a:lnTo>
                  <a:pt x="56071" y="36937"/>
                </a:lnTo>
                <a:lnTo>
                  <a:pt x="57810" y="37756"/>
                </a:lnTo>
                <a:lnTo>
                  <a:pt x="59652" y="38370"/>
                </a:lnTo>
                <a:lnTo>
                  <a:pt x="61494" y="38881"/>
                </a:lnTo>
                <a:lnTo>
                  <a:pt x="63438" y="39188"/>
                </a:lnTo>
                <a:lnTo>
                  <a:pt x="65484" y="39291"/>
                </a:lnTo>
                <a:lnTo>
                  <a:pt x="67531" y="39188"/>
                </a:lnTo>
                <a:lnTo>
                  <a:pt x="69475" y="38881"/>
                </a:lnTo>
                <a:lnTo>
                  <a:pt x="71316" y="38370"/>
                </a:lnTo>
                <a:lnTo>
                  <a:pt x="73158" y="37756"/>
                </a:lnTo>
                <a:lnTo>
                  <a:pt x="74898" y="36937"/>
                </a:lnTo>
                <a:lnTo>
                  <a:pt x="76432" y="35914"/>
                </a:lnTo>
                <a:lnTo>
                  <a:pt x="77967" y="34789"/>
                </a:lnTo>
                <a:lnTo>
                  <a:pt x="79400" y="33561"/>
                </a:lnTo>
                <a:lnTo>
                  <a:pt x="80627" y="32128"/>
                </a:lnTo>
                <a:lnTo>
                  <a:pt x="81753" y="30593"/>
                </a:lnTo>
                <a:lnTo>
                  <a:pt x="82776" y="29059"/>
                </a:lnTo>
                <a:lnTo>
                  <a:pt x="83595" y="27319"/>
                </a:lnTo>
                <a:lnTo>
                  <a:pt x="84209" y="25478"/>
                </a:lnTo>
                <a:lnTo>
                  <a:pt x="84720" y="23636"/>
                </a:lnTo>
                <a:lnTo>
                  <a:pt x="85027" y="21692"/>
                </a:lnTo>
                <a:lnTo>
                  <a:pt x="85129" y="19645"/>
                </a:lnTo>
                <a:lnTo>
                  <a:pt x="85027" y="17599"/>
                </a:lnTo>
                <a:lnTo>
                  <a:pt x="84720" y="15655"/>
                </a:lnTo>
                <a:lnTo>
                  <a:pt x="84209" y="13813"/>
                </a:lnTo>
                <a:lnTo>
                  <a:pt x="83595" y="11971"/>
                </a:lnTo>
                <a:lnTo>
                  <a:pt x="82776" y="10232"/>
                </a:lnTo>
                <a:lnTo>
                  <a:pt x="81753" y="8697"/>
                </a:lnTo>
                <a:lnTo>
                  <a:pt x="80627" y="7162"/>
                </a:lnTo>
                <a:lnTo>
                  <a:pt x="79400" y="5730"/>
                </a:lnTo>
                <a:lnTo>
                  <a:pt x="77967" y="4502"/>
                </a:lnTo>
                <a:lnTo>
                  <a:pt x="76432" y="3377"/>
                </a:lnTo>
                <a:lnTo>
                  <a:pt x="74898" y="2353"/>
                </a:lnTo>
                <a:lnTo>
                  <a:pt x="73158" y="1535"/>
                </a:lnTo>
                <a:lnTo>
                  <a:pt x="71316" y="921"/>
                </a:lnTo>
                <a:lnTo>
                  <a:pt x="69475" y="409"/>
                </a:lnTo>
                <a:lnTo>
                  <a:pt x="67531" y="102"/>
                </a:lnTo>
                <a:lnTo>
                  <a:pt x="65484" y="0"/>
                </a:lnTo>
                <a:close/>
                <a:moveTo>
                  <a:pt x="177523" y="117872"/>
                </a:moveTo>
                <a:lnTo>
                  <a:pt x="178137" y="117974"/>
                </a:lnTo>
                <a:lnTo>
                  <a:pt x="178751" y="118179"/>
                </a:lnTo>
                <a:lnTo>
                  <a:pt x="179365" y="118383"/>
                </a:lnTo>
                <a:lnTo>
                  <a:pt x="179877" y="118690"/>
                </a:lnTo>
                <a:lnTo>
                  <a:pt x="180491" y="118997"/>
                </a:lnTo>
                <a:lnTo>
                  <a:pt x="181412" y="119816"/>
                </a:lnTo>
                <a:lnTo>
                  <a:pt x="182230" y="120737"/>
                </a:lnTo>
                <a:lnTo>
                  <a:pt x="182537" y="121351"/>
                </a:lnTo>
                <a:lnTo>
                  <a:pt x="182844" y="121862"/>
                </a:lnTo>
                <a:lnTo>
                  <a:pt x="183049" y="122476"/>
                </a:lnTo>
                <a:lnTo>
                  <a:pt x="183253" y="123090"/>
                </a:lnTo>
                <a:lnTo>
                  <a:pt x="183356" y="123704"/>
                </a:lnTo>
                <a:lnTo>
                  <a:pt x="183356" y="124420"/>
                </a:lnTo>
                <a:lnTo>
                  <a:pt x="183356" y="144066"/>
                </a:lnTo>
                <a:lnTo>
                  <a:pt x="203717" y="144066"/>
                </a:lnTo>
                <a:lnTo>
                  <a:pt x="204331" y="144168"/>
                </a:lnTo>
                <a:lnTo>
                  <a:pt x="204945" y="144373"/>
                </a:lnTo>
                <a:lnTo>
                  <a:pt x="205559" y="144577"/>
                </a:lnTo>
                <a:lnTo>
                  <a:pt x="206070" y="144884"/>
                </a:lnTo>
                <a:lnTo>
                  <a:pt x="206684" y="145191"/>
                </a:lnTo>
                <a:lnTo>
                  <a:pt x="207605" y="146010"/>
                </a:lnTo>
                <a:lnTo>
                  <a:pt x="208424" y="146931"/>
                </a:lnTo>
                <a:lnTo>
                  <a:pt x="208731" y="147544"/>
                </a:lnTo>
                <a:lnTo>
                  <a:pt x="209038" y="148056"/>
                </a:lnTo>
                <a:lnTo>
                  <a:pt x="209242" y="148670"/>
                </a:lnTo>
                <a:lnTo>
                  <a:pt x="209447" y="149284"/>
                </a:lnTo>
                <a:lnTo>
                  <a:pt x="209549" y="149898"/>
                </a:lnTo>
                <a:lnTo>
                  <a:pt x="209549" y="150614"/>
                </a:lnTo>
                <a:lnTo>
                  <a:pt x="209549" y="151330"/>
                </a:lnTo>
                <a:lnTo>
                  <a:pt x="209447" y="151944"/>
                </a:lnTo>
                <a:lnTo>
                  <a:pt x="209242" y="152558"/>
                </a:lnTo>
                <a:lnTo>
                  <a:pt x="209038" y="153172"/>
                </a:lnTo>
                <a:lnTo>
                  <a:pt x="208731" y="153684"/>
                </a:lnTo>
                <a:lnTo>
                  <a:pt x="208424" y="154298"/>
                </a:lnTo>
                <a:lnTo>
                  <a:pt x="207605" y="155218"/>
                </a:lnTo>
                <a:lnTo>
                  <a:pt x="206684" y="156037"/>
                </a:lnTo>
                <a:lnTo>
                  <a:pt x="206070" y="156344"/>
                </a:lnTo>
                <a:lnTo>
                  <a:pt x="205559" y="156651"/>
                </a:lnTo>
                <a:lnTo>
                  <a:pt x="204945" y="156856"/>
                </a:lnTo>
                <a:lnTo>
                  <a:pt x="204331" y="157060"/>
                </a:lnTo>
                <a:lnTo>
                  <a:pt x="203717" y="157163"/>
                </a:lnTo>
                <a:lnTo>
                  <a:pt x="183356" y="157163"/>
                </a:lnTo>
                <a:lnTo>
                  <a:pt x="183356" y="176808"/>
                </a:lnTo>
                <a:lnTo>
                  <a:pt x="183356" y="177524"/>
                </a:lnTo>
                <a:lnTo>
                  <a:pt x="183253" y="178138"/>
                </a:lnTo>
                <a:lnTo>
                  <a:pt x="183049" y="178752"/>
                </a:lnTo>
                <a:lnTo>
                  <a:pt x="182844" y="179366"/>
                </a:lnTo>
                <a:lnTo>
                  <a:pt x="182537" y="179877"/>
                </a:lnTo>
                <a:lnTo>
                  <a:pt x="182230" y="180491"/>
                </a:lnTo>
                <a:lnTo>
                  <a:pt x="181412" y="181412"/>
                </a:lnTo>
                <a:lnTo>
                  <a:pt x="180491" y="182231"/>
                </a:lnTo>
                <a:lnTo>
                  <a:pt x="179877" y="182538"/>
                </a:lnTo>
                <a:lnTo>
                  <a:pt x="179365" y="182845"/>
                </a:lnTo>
                <a:lnTo>
                  <a:pt x="178751" y="183049"/>
                </a:lnTo>
                <a:lnTo>
                  <a:pt x="178137" y="183254"/>
                </a:lnTo>
                <a:lnTo>
                  <a:pt x="177523" y="183356"/>
                </a:lnTo>
                <a:lnTo>
                  <a:pt x="176091" y="183356"/>
                </a:lnTo>
                <a:lnTo>
                  <a:pt x="175477" y="183254"/>
                </a:lnTo>
                <a:lnTo>
                  <a:pt x="174863" y="183049"/>
                </a:lnTo>
                <a:lnTo>
                  <a:pt x="174249" y="182845"/>
                </a:lnTo>
                <a:lnTo>
                  <a:pt x="173738" y="182538"/>
                </a:lnTo>
                <a:lnTo>
                  <a:pt x="173124" y="182231"/>
                </a:lnTo>
                <a:lnTo>
                  <a:pt x="172203" y="181412"/>
                </a:lnTo>
                <a:lnTo>
                  <a:pt x="171384" y="180491"/>
                </a:lnTo>
                <a:lnTo>
                  <a:pt x="171077" y="179877"/>
                </a:lnTo>
                <a:lnTo>
                  <a:pt x="170770" y="179366"/>
                </a:lnTo>
                <a:lnTo>
                  <a:pt x="170566" y="178752"/>
                </a:lnTo>
                <a:lnTo>
                  <a:pt x="170361" y="178138"/>
                </a:lnTo>
                <a:lnTo>
                  <a:pt x="170259" y="177524"/>
                </a:lnTo>
                <a:lnTo>
                  <a:pt x="170259" y="176808"/>
                </a:lnTo>
                <a:lnTo>
                  <a:pt x="170259" y="157163"/>
                </a:lnTo>
                <a:lnTo>
                  <a:pt x="149897" y="157163"/>
                </a:lnTo>
                <a:lnTo>
                  <a:pt x="149283" y="157060"/>
                </a:lnTo>
                <a:lnTo>
                  <a:pt x="148670" y="156856"/>
                </a:lnTo>
                <a:lnTo>
                  <a:pt x="148056" y="156651"/>
                </a:lnTo>
                <a:lnTo>
                  <a:pt x="147544" y="156344"/>
                </a:lnTo>
                <a:lnTo>
                  <a:pt x="146930" y="156037"/>
                </a:lnTo>
                <a:lnTo>
                  <a:pt x="146009" y="155218"/>
                </a:lnTo>
                <a:lnTo>
                  <a:pt x="145191" y="154298"/>
                </a:lnTo>
                <a:lnTo>
                  <a:pt x="144884" y="153684"/>
                </a:lnTo>
                <a:lnTo>
                  <a:pt x="144577" y="153172"/>
                </a:lnTo>
                <a:lnTo>
                  <a:pt x="144372" y="152558"/>
                </a:lnTo>
                <a:lnTo>
                  <a:pt x="144167" y="151944"/>
                </a:lnTo>
                <a:lnTo>
                  <a:pt x="144065" y="151330"/>
                </a:lnTo>
                <a:lnTo>
                  <a:pt x="144065" y="150614"/>
                </a:lnTo>
                <a:lnTo>
                  <a:pt x="144065" y="149898"/>
                </a:lnTo>
                <a:lnTo>
                  <a:pt x="144167" y="149284"/>
                </a:lnTo>
                <a:lnTo>
                  <a:pt x="144372" y="148670"/>
                </a:lnTo>
                <a:lnTo>
                  <a:pt x="144577" y="148056"/>
                </a:lnTo>
                <a:lnTo>
                  <a:pt x="144884" y="147544"/>
                </a:lnTo>
                <a:lnTo>
                  <a:pt x="145191" y="146931"/>
                </a:lnTo>
                <a:lnTo>
                  <a:pt x="146009" y="146010"/>
                </a:lnTo>
                <a:lnTo>
                  <a:pt x="146930" y="145191"/>
                </a:lnTo>
                <a:lnTo>
                  <a:pt x="147544" y="144884"/>
                </a:lnTo>
                <a:lnTo>
                  <a:pt x="148056" y="144577"/>
                </a:lnTo>
                <a:lnTo>
                  <a:pt x="148670" y="144373"/>
                </a:lnTo>
                <a:lnTo>
                  <a:pt x="149283" y="144168"/>
                </a:lnTo>
                <a:lnTo>
                  <a:pt x="149897" y="144066"/>
                </a:lnTo>
                <a:lnTo>
                  <a:pt x="170259" y="144066"/>
                </a:lnTo>
                <a:lnTo>
                  <a:pt x="170259" y="124420"/>
                </a:lnTo>
                <a:lnTo>
                  <a:pt x="170259" y="123704"/>
                </a:lnTo>
                <a:lnTo>
                  <a:pt x="170361" y="123090"/>
                </a:lnTo>
                <a:lnTo>
                  <a:pt x="170566" y="122476"/>
                </a:lnTo>
                <a:lnTo>
                  <a:pt x="170770" y="121862"/>
                </a:lnTo>
                <a:lnTo>
                  <a:pt x="171077" y="121351"/>
                </a:lnTo>
                <a:lnTo>
                  <a:pt x="171384" y="120737"/>
                </a:lnTo>
                <a:lnTo>
                  <a:pt x="172203" y="119816"/>
                </a:lnTo>
                <a:lnTo>
                  <a:pt x="173124" y="118997"/>
                </a:lnTo>
                <a:lnTo>
                  <a:pt x="173738" y="118690"/>
                </a:lnTo>
                <a:lnTo>
                  <a:pt x="174249" y="118383"/>
                </a:lnTo>
                <a:lnTo>
                  <a:pt x="174863" y="118179"/>
                </a:lnTo>
                <a:lnTo>
                  <a:pt x="175477" y="117974"/>
                </a:lnTo>
                <a:lnTo>
                  <a:pt x="176091" y="117872"/>
                </a:lnTo>
                <a:close/>
                <a:moveTo>
                  <a:pt x="56889" y="52388"/>
                </a:moveTo>
                <a:lnTo>
                  <a:pt x="54331" y="52694"/>
                </a:lnTo>
                <a:lnTo>
                  <a:pt x="51773" y="53104"/>
                </a:lnTo>
                <a:lnTo>
                  <a:pt x="49318" y="53615"/>
                </a:lnTo>
                <a:lnTo>
                  <a:pt x="46964" y="54434"/>
                </a:lnTo>
                <a:lnTo>
                  <a:pt x="44611" y="55252"/>
                </a:lnTo>
                <a:lnTo>
                  <a:pt x="42258" y="56276"/>
                </a:lnTo>
                <a:lnTo>
                  <a:pt x="40109" y="57401"/>
                </a:lnTo>
                <a:lnTo>
                  <a:pt x="37960" y="58731"/>
                </a:lnTo>
                <a:lnTo>
                  <a:pt x="35914" y="60164"/>
                </a:lnTo>
                <a:lnTo>
                  <a:pt x="33970" y="61801"/>
                </a:lnTo>
                <a:lnTo>
                  <a:pt x="32026" y="63438"/>
                </a:lnTo>
                <a:lnTo>
                  <a:pt x="30286" y="65280"/>
                </a:lnTo>
                <a:lnTo>
                  <a:pt x="28649" y="67224"/>
                </a:lnTo>
                <a:lnTo>
                  <a:pt x="27115" y="69270"/>
                </a:lnTo>
                <a:lnTo>
                  <a:pt x="25784" y="71419"/>
                </a:lnTo>
                <a:lnTo>
                  <a:pt x="1842" y="111119"/>
                </a:lnTo>
                <a:lnTo>
                  <a:pt x="1228" y="112347"/>
                </a:lnTo>
                <a:lnTo>
                  <a:pt x="716" y="113472"/>
                </a:lnTo>
                <a:lnTo>
                  <a:pt x="409" y="114802"/>
                </a:lnTo>
                <a:lnTo>
                  <a:pt x="102" y="116030"/>
                </a:lnTo>
                <a:lnTo>
                  <a:pt x="0" y="117258"/>
                </a:lnTo>
                <a:lnTo>
                  <a:pt x="0" y="118588"/>
                </a:lnTo>
                <a:lnTo>
                  <a:pt x="205" y="119816"/>
                </a:lnTo>
                <a:lnTo>
                  <a:pt x="409" y="121044"/>
                </a:lnTo>
                <a:lnTo>
                  <a:pt x="716" y="122272"/>
                </a:lnTo>
                <a:lnTo>
                  <a:pt x="1228" y="123397"/>
                </a:lnTo>
                <a:lnTo>
                  <a:pt x="1842" y="124523"/>
                </a:lnTo>
                <a:lnTo>
                  <a:pt x="2558" y="125546"/>
                </a:lnTo>
                <a:lnTo>
                  <a:pt x="3274" y="126569"/>
                </a:lnTo>
                <a:lnTo>
                  <a:pt x="4195" y="127490"/>
                </a:lnTo>
                <a:lnTo>
                  <a:pt x="5218" y="128308"/>
                </a:lnTo>
                <a:lnTo>
                  <a:pt x="6344" y="129127"/>
                </a:lnTo>
                <a:lnTo>
                  <a:pt x="7572" y="129741"/>
                </a:lnTo>
                <a:lnTo>
                  <a:pt x="8697" y="130253"/>
                </a:lnTo>
                <a:lnTo>
                  <a:pt x="10027" y="130559"/>
                </a:lnTo>
                <a:lnTo>
                  <a:pt x="11255" y="130866"/>
                </a:lnTo>
                <a:lnTo>
                  <a:pt x="12483" y="130969"/>
                </a:lnTo>
                <a:lnTo>
                  <a:pt x="13813" y="130969"/>
                </a:lnTo>
                <a:lnTo>
                  <a:pt x="15041" y="130764"/>
                </a:lnTo>
                <a:lnTo>
                  <a:pt x="16269" y="130559"/>
                </a:lnTo>
                <a:lnTo>
                  <a:pt x="17497" y="130253"/>
                </a:lnTo>
                <a:lnTo>
                  <a:pt x="18622" y="129741"/>
                </a:lnTo>
                <a:lnTo>
                  <a:pt x="19748" y="129127"/>
                </a:lnTo>
                <a:lnTo>
                  <a:pt x="20771" y="128411"/>
                </a:lnTo>
                <a:lnTo>
                  <a:pt x="21794" y="127695"/>
                </a:lnTo>
                <a:lnTo>
                  <a:pt x="22715" y="126774"/>
                </a:lnTo>
                <a:lnTo>
                  <a:pt x="23533" y="125750"/>
                </a:lnTo>
                <a:lnTo>
                  <a:pt x="24352" y="124625"/>
                </a:lnTo>
                <a:lnTo>
                  <a:pt x="36016" y="105184"/>
                </a:lnTo>
                <a:lnTo>
                  <a:pt x="36016" y="196453"/>
                </a:lnTo>
                <a:lnTo>
                  <a:pt x="36119" y="197783"/>
                </a:lnTo>
                <a:lnTo>
                  <a:pt x="36323" y="199113"/>
                </a:lnTo>
                <a:lnTo>
                  <a:pt x="36630" y="200341"/>
                </a:lnTo>
                <a:lnTo>
                  <a:pt x="37039" y="201569"/>
                </a:lnTo>
                <a:lnTo>
                  <a:pt x="37551" y="202695"/>
                </a:lnTo>
                <a:lnTo>
                  <a:pt x="38267" y="203820"/>
                </a:lnTo>
                <a:lnTo>
                  <a:pt x="38984" y="204741"/>
                </a:lnTo>
                <a:lnTo>
                  <a:pt x="39802" y="205764"/>
                </a:lnTo>
                <a:lnTo>
                  <a:pt x="40825" y="206583"/>
                </a:lnTo>
                <a:lnTo>
                  <a:pt x="41746" y="207299"/>
                </a:lnTo>
                <a:lnTo>
                  <a:pt x="42872" y="208015"/>
                </a:lnTo>
                <a:lnTo>
                  <a:pt x="43997" y="208527"/>
                </a:lnTo>
                <a:lnTo>
                  <a:pt x="45225" y="208936"/>
                </a:lnTo>
                <a:lnTo>
                  <a:pt x="46453" y="209243"/>
                </a:lnTo>
                <a:lnTo>
                  <a:pt x="47783" y="209448"/>
                </a:lnTo>
                <a:lnTo>
                  <a:pt x="49113" y="209550"/>
                </a:lnTo>
                <a:lnTo>
                  <a:pt x="50443" y="209448"/>
                </a:lnTo>
                <a:lnTo>
                  <a:pt x="51773" y="209243"/>
                </a:lnTo>
                <a:lnTo>
                  <a:pt x="53001" y="208936"/>
                </a:lnTo>
                <a:lnTo>
                  <a:pt x="54229" y="208527"/>
                </a:lnTo>
                <a:lnTo>
                  <a:pt x="55355" y="208015"/>
                </a:lnTo>
                <a:lnTo>
                  <a:pt x="56480" y="207299"/>
                </a:lnTo>
                <a:lnTo>
                  <a:pt x="57401" y="206583"/>
                </a:lnTo>
                <a:lnTo>
                  <a:pt x="58424" y="205764"/>
                </a:lnTo>
                <a:lnTo>
                  <a:pt x="59243" y="204741"/>
                </a:lnTo>
                <a:lnTo>
                  <a:pt x="59959" y="203820"/>
                </a:lnTo>
                <a:lnTo>
                  <a:pt x="60675" y="202695"/>
                </a:lnTo>
                <a:lnTo>
                  <a:pt x="61187" y="201569"/>
                </a:lnTo>
                <a:lnTo>
                  <a:pt x="61596" y="200341"/>
                </a:lnTo>
                <a:lnTo>
                  <a:pt x="61903" y="199113"/>
                </a:lnTo>
                <a:lnTo>
                  <a:pt x="62108" y="197783"/>
                </a:lnTo>
                <a:lnTo>
                  <a:pt x="62210" y="196453"/>
                </a:lnTo>
                <a:lnTo>
                  <a:pt x="62210" y="144066"/>
                </a:lnTo>
                <a:lnTo>
                  <a:pt x="68758" y="144066"/>
                </a:lnTo>
                <a:lnTo>
                  <a:pt x="68758" y="196453"/>
                </a:lnTo>
                <a:lnTo>
                  <a:pt x="68861" y="197783"/>
                </a:lnTo>
                <a:lnTo>
                  <a:pt x="69065" y="199113"/>
                </a:lnTo>
                <a:lnTo>
                  <a:pt x="69372" y="200341"/>
                </a:lnTo>
                <a:lnTo>
                  <a:pt x="69782" y="201569"/>
                </a:lnTo>
                <a:lnTo>
                  <a:pt x="70293" y="202695"/>
                </a:lnTo>
                <a:lnTo>
                  <a:pt x="71009" y="203820"/>
                </a:lnTo>
                <a:lnTo>
                  <a:pt x="71726" y="204741"/>
                </a:lnTo>
                <a:lnTo>
                  <a:pt x="72544" y="205764"/>
                </a:lnTo>
                <a:lnTo>
                  <a:pt x="73567" y="206583"/>
                </a:lnTo>
                <a:lnTo>
                  <a:pt x="74488" y="207299"/>
                </a:lnTo>
                <a:lnTo>
                  <a:pt x="75614" y="208015"/>
                </a:lnTo>
                <a:lnTo>
                  <a:pt x="76739" y="208527"/>
                </a:lnTo>
                <a:lnTo>
                  <a:pt x="77967" y="208936"/>
                </a:lnTo>
                <a:lnTo>
                  <a:pt x="79195" y="209243"/>
                </a:lnTo>
                <a:lnTo>
                  <a:pt x="80525" y="209448"/>
                </a:lnTo>
                <a:lnTo>
                  <a:pt x="81855" y="209550"/>
                </a:lnTo>
                <a:lnTo>
                  <a:pt x="83185" y="209448"/>
                </a:lnTo>
                <a:lnTo>
                  <a:pt x="84516" y="209243"/>
                </a:lnTo>
                <a:lnTo>
                  <a:pt x="85743" y="208936"/>
                </a:lnTo>
                <a:lnTo>
                  <a:pt x="86971" y="208527"/>
                </a:lnTo>
                <a:lnTo>
                  <a:pt x="88097" y="208015"/>
                </a:lnTo>
                <a:lnTo>
                  <a:pt x="89222" y="207299"/>
                </a:lnTo>
                <a:lnTo>
                  <a:pt x="90143" y="206583"/>
                </a:lnTo>
                <a:lnTo>
                  <a:pt x="91166" y="205764"/>
                </a:lnTo>
                <a:lnTo>
                  <a:pt x="91985" y="204741"/>
                </a:lnTo>
                <a:lnTo>
                  <a:pt x="92701" y="203820"/>
                </a:lnTo>
                <a:lnTo>
                  <a:pt x="93417" y="202695"/>
                </a:lnTo>
                <a:lnTo>
                  <a:pt x="93929" y="201569"/>
                </a:lnTo>
                <a:lnTo>
                  <a:pt x="94338" y="200341"/>
                </a:lnTo>
                <a:lnTo>
                  <a:pt x="94645" y="199113"/>
                </a:lnTo>
                <a:lnTo>
                  <a:pt x="94850" y="197783"/>
                </a:lnTo>
                <a:lnTo>
                  <a:pt x="94952" y="196453"/>
                </a:lnTo>
                <a:lnTo>
                  <a:pt x="94952" y="105184"/>
                </a:lnTo>
                <a:lnTo>
                  <a:pt x="106616" y="124625"/>
                </a:lnTo>
                <a:lnTo>
                  <a:pt x="107537" y="125955"/>
                </a:lnTo>
                <a:lnTo>
                  <a:pt x="108151" y="126569"/>
                </a:lnTo>
                <a:lnTo>
                  <a:pt x="108663" y="127183"/>
                </a:lnTo>
                <a:lnTo>
                  <a:pt x="109993" y="123704"/>
                </a:lnTo>
                <a:lnTo>
                  <a:pt x="111425" y="120225"/>
                </a:lnTo>
                <a:lnTo>
                  <a:pt x="113063" y="116951"/>
                </a:lnTo>
                <a:lnTo>
                  <a:pt x="114904" y="113779"/>
                </a:lnTo>
                <a:lnTo>
                  <a:pt x="116848" y="110607"/>
                </a:lnTo>
                <a:lnTo>
                  <a:pt x="118997" y="107640"/>
                </a:lnTo>
                <a:lnTo>
                  <a:pt x="121248" y="104775"/>
                </a:lnTo>
                <a:lnTo>
                  <a:pt x="123601" y="102012"/>
                </a:lnTo>
                <a:lnTo>
                  <a:pt x="105286" y="71419"/>
                </a:lnTo>
                <a:lnTo>
                  <a:pt x="103854" y="69270"/>
                </a:lnTo>
                <a:lnTo>
                  <a:pt x="102319" y="67224"/>
                </a:lnTo>
                <a:lnTo>
                  <a:pt x="100682" y="65280"/>
                </a:lnTo>
                <a:lnTo>
                  <a:pt x="98942" y="63438"/>
                </a:lnTo>
                <a:lnTo>
                  <a:pt x="97101" y="61801"/>
                </a:lnTo>
                <a:lnTo>
                  <a:pt x="95157" y="60164"/>
                </a:lnTo>
                <a:lnTo>
                  <a:pt x="93110" y="58731"/>
                </a:lnTo>
                <a:lnTo>
                  <a:pt x="90962" y="57401"/>
                </a:lnTo>
                <a:lnTo>
                  <a:pt x="88711" y="56276"/>
                </a:lnTo>
                <a:lnTo>
                  <a:pt x="86460" y="55252"/>
                </a:lnTo>
                <a:lnTo>
                  <a:pt x="84106" y="54434"/>
                </a:lnTo>
                <a:lnTo>
                  <a:pt x="81651" y="53615"/>
                </a:lnTo>
                <a:lnTo>
                  <a:pt x="79195" y="53104"/>
                </a:lnTo>
                <a:lnTo>
                  <a:pt x="76739" y="52694"/>
                </a:lnTo>
                <a:lnTo>
                  <a:pt x="74181" y="52388"/>
                </a:lnTo>
                <a:close/>
                <a:moveTo>
                  <a:pt x="176807" y="91678"/>
                </a:moveTo>
                <a:lnTo>
                  <a:pt x="173738" y="91780"/>
                </a:lnTo>
                <a:lnTo>
                  <a:pt x="170770" y="91985"/>
                </a:lnTo>
                <a:lnTo>
                  <a:pt x="167803" y="92394"/>
                </a:lnTo>
                <a:lnTo>
                  <a:pt x="164938" y="92906"/>
                </a:lnTo>
                <a:lnTo>
                  <a:pt x="162073" y="93520"/>
                </a:lnTo>
                <a:lnTo>
                  <a:pt x="159311" y="94338"/>
                </a:lnTo>
                <a:lnTo>
                  <a:pt x="156548" y="95259"/>
                </a:lnTo>
                <a:lnTo>
                  <a:pt x="153888" y="96282"/>
                </a:lnTo>
                <a:lnTo>
                  <a:pt x="151228" y="97510"/>
                </a:lnTo>
                <a:lnTo>
                  <a:pt x="148670" y="98840"/>
                </a:lnTo>
                <a:lnTo>
                  <a:pt x="146214" y="100171"/>
                </a:lnTo>
                <a:lnTo>
                  <a:pt x="143861" y="101705"/>
                </a:lnTo>
                <a:lnTo>
                  <a:pt x="141507" y="103343"/>
                </a:lnTo>
                <a:lnTo>
                  <a:pt x="139359" y="105184"/>
                </a:lnTo>
                <a:lnTo>
                  <a:pt x="137210" y="107026"/>
                </a:lnTo>
                <a:lnTo>
                  <a:pt x="135163" y="108970"/>
                </a:lnTo>
                <a:lnTo>
                  <a:pt x="133219" y="111016"/>
                </a:lnTo>
                <a:lnTo>
                  <a:pt x="131378" y="113165"/>
                </a:lnTo>
                <a:lnTo>
                  <a:pt x="129536" y="115314"/>
                </a:lnTo>
                <a:lnTo>
                  <a:pt x="127899" y="117667"/>
                </a:lnTo>
                <a:lnTo>
                  <a:pt x="126364" y="120021"/>
                </a:lnTo>
                <a:lnTo>
                  <a:pt x="125034" y="122476"/>
                </a:lnTo>
                <a:lnTo>
                  <a:pt x="123704" y="125034"/>
                </a:lnTo>
                <a:lnTo>
                  <a:pt x="122476" y="127695"/>
                </a:lnTo>
                <a:lnTo>
                  <a:pt x="121453" y="130355"/>
                </a:lnTo>
                <a:lnTo>
                  <a:pt x="120532" y="133117"/>
                </a:lnTo>
                <a:lnTo>
                  <a:pt x="119713" y="135880"/>
                </a:lnTo>
                <a:lnTo>
                  <a:pt x="119099" y="138745"/>
                </a:lnTo>
                <a:lnTo>
                  <a:pt x="118588" y="141610"/>
                </a:lnTo>
                <a:lnTo>
                  <a:pt x="118178" y="144577"/>
                </a:lnTo>
                <a:lnTo>
                  <a:pt x="117974" y="147544"/>
                </a:lnTo>
                <a:lnTo>
                  <a:pt x="117872" y="150614"/>
                </a:lnTo>
                <a:lnTo>
                  <a:pt x="117974" y="153684"/>
                </a:lnTo>
                <a:lnTo>
                  <a:pt x="118178" y="156651"/>
                </a:lnTo>
                <a:lnTo>
                  <a:pt x="118588" y="159618"/>
                </a:lnTo>
                <a:lnTo>
                  <a:pt x="119099" y="162483"/>
                </a:lnTo>
                <a:lnTo>
                  <a:pt x="119713" y="165348"/>
                </a:lnTo>
                <a:lnTo>
                  <a:pt x="120532" y="168111"/>
                </a:lnTo>
                <a:lnTo>
                  <a:pt x="121453" y="170873"/>
                </a:lnTo>
                <a:lnTo>
                  <a:pt x="122476" y="173534"/>
                </a:lnTo>
                <a:lnTo>
                  <a:pt x="123704" y="176194"/>
                </a:lnTo>
                <a:lnTo>
                  <a:pt x="125034" y="178752"/>
                </a:lnTo>
                <a:lnTo>
                  <a:pt x="126364" y="181208"/>
                </a:lnTo>
                <a:lnTo>
                  <a:pt x="127899" y="183561"/>
                </a:lnTo>
                <a:lnTo>
                  <a:pt x="129536" y="185914"/>
                </a:lnTo>
                <a:lnTo>
                  <a:pt x="131378" y="188063"/>
                </a:lnTo>
                <a:lnTo>
                  <a:pt x="133219" y="190212"/>
                </a:lnTo>
                <a:lnTo>
                  <a:pt x="135163" y="192258"/>
                </a:lnTo>
                <a:lnTo>
                  <a:pt x="137210" y="194202"/>
                </a:lnTo>
                <a:lnTo>
                  <a:pt x="139359" y="196044"/>
                </a:lnTo>
                <a:lnTo>
                  <a:pt x="141507" y="197886"/>
                </a:lnTo>
                <a:lnTo>
                  <a:pt x="143861" y="199523"/>
                </a:lnTo>
                <a:lnTo>
                  <a:pt x="146214" y="201058"/>
                </a:lnTo>
                <a:lnTo>
                  <a:pt x="148670" y="202388"/>
                </a:lnTo>
                <a:lnTo>
                  <a:pt x="151228" y="203718"/>
                </a:lnTo>
                <a:lnTo>
                  <a:pt x="153888" y="204946"/>
                </a:lnTo>
                <a:lnTo>
                  <a:pt x="156548" y="205969"/>
                </a:lnTo>
                <a:lnTo>
                  <a:pt x="159311" y="206890"/>
                </a:lnTo>
                <a:lnTo>
                  <a:pt x="162073" y="207708"/>
                </a:lnTo>
                <a:lnTo>
                  <a:pt x="164938" y="208322"/>
                </a:lnTo>
                <a:lnTo>
                  <a:pt x="167803" y="208834"/>
                </a:lnTo>
                <a:lnTo>
                  <a:pt x="170770" y="209243"/>
                </a:lnTo>
                <a:lnTo>
                  <a:pt x="173738" y="209448"/>
                </a:lnTo>
                <a:lnTo>
                  <a:pt x="176807" y="209550"/>
                </a:lnTo>
                <a:lnTo>
                  <a:pt x="179877" y="209448"/>
                </a:lnTo>
                <a:lnTo>
                  <a:pt x="182844" y="209243"/>
                </a:lnTo>
                <a:lnTo>
                  <a:pt x="185811" y="208834"/>
                </a:lnTo>
                <a:lnTo>
                  <a:pt x="188676" y="208322"/>
                </a:lnTo>
                <a:lnTo>
                  <a:pt x="191541" y="207708"/>
                </a:lnTo>
                <a:lnTo>
                  <a:pt x="194304" y="206890"/>
                </a:lnTo>
                <a:lnTo>
                  <a:pt x="197066" y="205969"/>
                </a:lnTo>
                <a:lnTo>
                  <a:pt x="199727" y="204946"/>
                </a:lnTo>
                <a:lnTo>
                  <a:pt x="202387" y="203718"/>
                </a:lnTo>
                <a:lnTo>
                  <a:pt x="204945" y="202388"/>
                </a:lnTo>
                <a:lnTo>
                  <a:pt x="207401" y="201058"/>
                </a:lnTo>
                <a:lnTo>
                  <a:pt x="209754" y="199523"/>
                </a:lnTo>
                <a:lnTo>
                  <a:pt x="212107" y="197886"/>
                </a:lnTo>
                <a:lnTo>
                  <a:pt x="214256" y="196044"/>
                </a:lnTo>
                <a:lnTo>
                  <a:pt x="216405" y="194202"/>
                </a:lnTo>
                <a:lnTo>
                  <a:pt x="218451" y="192258"/>
                </a:lnTo>
                <a:lnTo>
                  <a:pt x="220395" y="190212"/>
                </a:lnTo>
                <a:lnTo>
                  <a:pt x="222237" y="188063"/>
                </a:lnTo>
                <a:lnTo>
                  <a:pt x="224079" y="185914"/>
                </a:lnTo>
                <a:lnTo>
                  <a:pt x="225716" y="183561"/>
                </a:lnTo>
                <a:lnTo>
                  <a:pt x="227251" y="181208"/>
                </a:lnTo>
                <a:lnTo>
                  <a:pt x="228581" y="178752"/>
                </a:lnTo>
                <a:lnTo>
                  <a:pt x="229911" y="176194"/>
                </a:lnTo>
                <a:lnTo>
                  <a:pt x="231139" y="173534"/>
                </a:lnTo>
                <a:lnTo>
                  <a:pt x="232162" y="170873"/>
                </a:lnTo>
                <a:lnTo>
                  <a:pt x="233083" y="168111"/>
                </a:lnTo>
                <a:lnTo>
                  <a:pt x="233901" y="165348"/>
                </a:lnTo>
                <a:lnTo>
                  <a:pt x="234515" y="162483"/>
                </a:lnTo>
                <a:lnTo>
                  <a:pt x="235027" y="159618"/>
                </a:lnTo>
                <a:lnTo>
                  <a:pt x="235436" y="156651"/>
                </a:lnTo>
                <a:lnTo>
                  <a:pt x="235641" y="153684"/>
                </a:lnTo>
                <a:lnTo>
                  <a:pt x="235743" y="150614"/>
                </a:lnTo>
                <a:lnTo>
                  <a:pt x="235641" y="147544"/>
                </a:lnTo>
                <a:lnTo>
                  <a:pt x="235436" y="144577"/>
                </a:lnTo>
                <a:lnTo>
                  <a:pt x="235027" y="141610"/>
                </a:lnTo>
                <a:lnTo>
                  <a:pt x="234515" y="138745"/>
                </a:lnTo>
                <a:lnTo>
                  <a:pt x="233901" y="135880"/>
                </a:lnTo>
                <a:lnTo>
                  <a:pt x="233083" y="133117"/>
                </a:lnTo>
                <a:lnTo>
                  <a:pt x="232162" y="130355"/>
                </a:lnTo>
                <a:lnTo>
                  <a:pt x="231139" y="127695"/>
                </a:lnTo>
                <a:lnTo>
                  <a:pt x="229911" y="125034"/>
                </a:lnTo>
                <a:lnTo>
                  <a:pt x="228581" y="122476"/>
                </a:lnTo>
                <a:lnTo>
                  <a:pt x="227251" y="120021"/>
                </a:lnTo>
                <a:lnTo>
                  <a:pt x="225716" y="117667"/>
                </a:lnTo>
                <a:lnTo>
                  <a:pt x="224079" y="115314"/>
                </a:lnTo>
                <a:lnTo>
                  <a:pt x="222237" y="113165"/>
                </a:lnTo>
                <a:lnTo>
                  <a:pt x="220395" y="111016"/>
                </a:lnTo>
                <a:lnTo>
                  <a:pt x="218451" y="108970"/>
                </a:lnTo>
                <a:lnTo>
                  <a:pt x="216405" y="107026"/>
                </a:lnTo>
                <a:lnTo>
                  <a:pt x="214256" y="105184"/>
                </a:lnTo>
                <a:lnTo>
                  <a:pt x="212107" y="103343"/>
                </a:lnTo>
                <a:lnTo>
                  <a:pt x="209754" y="101705"/>
                </a:lnTo>
                <a:lnTo>
                  <a:pt x="207401" y="100171"/>
                </a:lnTo>
                <a:lnTo>
                  <a:pt x="204945" y="98840"/>
                </a:lnTo>
                <a:lnTo>
                  <a:pt x="202387" y="97510"/>
                </a:lnTo>
                <a:lnTo>
                  <a:pt x="199727" y="96282"/>
                </a:lnTo>
                <a:lnTo>
                  <a:pt x="197066" y="95259"/>
                </a:lnTo>
                <a:lnTo>
                  <a:pt x="194304" y="94338"/>
                </a:lnTo>
                <a:lnTo>
                  <a:pt x="191541" y="93520"/>
                </a:lnTo>
                <a:lnTo>
                  <a:pt x="188676" y="92906"/>
                </a:lnTo>
                <a:lnTo>
                  <a:pt x="185811" y="92394"/>
                </a:lnTo>
                <a:lnTo>
                  <a:pt x="182844" y="91985"/>
                </a:lnTo>
                <a:lnTo>
                  <a:pt x="179877" y="91780"/>
                </a:lnTo>
                <a:lnTo>
                  <a:pt x="176807" y="9167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8"/>
          <p:cNvSpPr/>
          <p:nvPr/>
        </p:nvSpPr>
        <p:spPr>
          <a:xfrm>
            <a:off x="6116081" y="-498299"/>
            <a:ext cx="359509" cy="287607"/>
          </a:xfrm>
          <a:custGeom>
            <a:avLst/>
            <a:gdLst/>
            <a:ahLst/>
            <a:cxnLst/>
            <a:rect l="l" t="t" r="r" b="b"/>
            <a:pathLst>
              <a:path w="261937" h="209550" extrusionOk="0">
                <a:moveTo>
                  <a:pt x="57299" y="0"/>
                </a:moveTo>
                <a:lnTo>
                  <a:pt x="55559" y="205"/>
                </a:lnTo>
                <a:lnTo>
                  <a:pt x="53922" y="409"/>
                </a:lnTo>
                <a:lnTo>
                  <a:pt x="52285" y="614"/>
                </a:lnTo>
                <a:lnTo>
                  <a:pt x="50750" y="1023"/>
                </a:lnTo>
                <a:lnTo>
                  <a:pt x="49216" y="1432"/>
                </a:lnTo>
                <a:lnTo>
                  <a:pt x="47681" y="1944"/>
                </a:lnTo>
                <a:lnTo>
                  <a:pt x="46146" y="2558"/>
                </a:lnTo>
                <a:lnTo>
                  <a:pt x="44713" y="3274"/>
                </a:lnTo>
                <a:lnTo>
                  <a:pt x="43281" y="3990"/>
                </a:lnTo>
                <a:lnTo>
                  <a:pt x="41951" y="4707"/>
                </a:lnTo>
                <a:lnTo>
                  <a:pt x="40621" y="5628"/>
                </a:lnTo>
                <a:lnTo>
                  <a:pt x="39393" y="6548"/>
                </a:lnTo>
                <a:lnTo>
                  <a:pt x="38063" y="7469"/>
                </a:lnTo>
                <a:lnTo>
                  <a:pt x="36937" y="8493"/>
                </a:lnTo>
                <a:lnTo>
                  <a:pt x="35812" y="9618"/>
                </a:lnTo>
                <a:lnTo>
                  <a:pt x="34686" y="10744"/>
                </a:lnTo>
                <a:lnTo>
                  <a:pt x="33663" y="11869"/>
                </a:lnTo>
                <a:lnTo>
                  <a:pt x="32742" y="13199"/>
                </a:lnTo>
                <a:lnTo>
                  <a:pt x="31821" y="14427"/>
                </a:lnTo>
                <a:lnTo>
                  <a:pt x="30900" y="15757"/>
                </a:lnTo>
                <a:lnTo>
                  <a:pt x="30184" y="17087"/>
                </a:lnTo>
                <a:lnTo>
                  <a:pt x="29468" y="18520"/>
                </a:lnTo>
                <a:lnTo>
                  <a:pt x="28752" y="19952"/>
                </a:lnTo>
                <a:lnTo>
                  <a:pt x="28138" y="21487"/>
                </a:lnTo>
                <a:lnTo>
                  <a:pt x="27626" y="23022"/>
                </a:lnTo>
                <a:lnTo>
                  <a:pt x="27217" y="24557"/>
                </a:lnTo>
                <a:lnTo>
                  <a:pt x="26808" y="26091"/>
                </a:lnTo>
                <a:lnTo>
                  <a:pt x="26603" y="27729"/>
                </a:lnTo>
                <a:lnTo>
                  <a:pt x="26398" y="29366"/>
                </a:lnTo>
                <a:lnTo>
                  <a:pt x="26194" y="31105"/>
                </a:lnTo>
                <a:lnTo>
                  <a:pt x="26194" y="32742"/>
                </a:lnTo>
                <a:lnTo>
                  <a:pt x="26194" y="34379"/>
                </a:lnTo>
                <a:lnTo>
                  <a:pt x="26398" y="36119"/>
                </a:lnTo>
                <a:lnTo>
                  <a:pt x="26603" y="37756"/>
                </a:lnTo>
                <a:lnTo>
                  <a:pt x="26808" y="39393"/>
                </a:lnTo>
                <a:lnTo>
                  <a:pt x="27217" y="40928"/>
                </a:lnTo>
                <a:lnTo>
                  <a:pt x="27626" y="42463"/>
                </a:lnTo>
                <a:lnTo>
                  <a:pt x="28138" y="43997"/>
                </a:lnTo>
                <a:lnTo>
                  <a:pt x="28752" y="45532"/>
                </a:lnTo>
                <a:lnTo>
                  <a:pt x="29468" y="46965"/>
                </a:lnTo>
                <a:lnTo>
                  <a:pt x="30184" y="48397"/>
                </a:lnTo>
                <a:lnTo>
                  <a:pt x="30900" y="49727"/>
                </a:lnTo>
                <a:lnTo>
                  <a:pt x="31821" y="51057"/>
                </a:lnTo>
                <a:lnTo>
                  <a:pt x="32742" y="52285"/>
                </a:lnTo>
                <a:lnTo>
                  <a:pt x="33663" y="53615"/>
                </a:lnTo>
                <a:lnTo>
                  <a:pt x="34686" y="54741"/>
                </a:lnTo>
                <a:lnTo>
                  <a:pt x="35812" y="55866"/>
                </a:lnTo>
                <a:lnTo>
                  <a:pt x="36937" y="56992"/>
                </a:lnTo>
                <a:lnTo>
                  <a:pt x="38063" y="58015"/>
                </a:lnTo>
                <a:lnTo>
                  <a:pt x="39393" y="58936"/>
                </a:lnTo>
                <a:lnTo>
                  <a:pt x="40621" y="59857"/>
                </a:lnTo>
                <a:lnTo>
                  <a:pt x="41951" y="60778"/>
                </a:lnTo>
                <a:lnTo>
                  <a:pt x="43281" y="61494"/>
                </a:lnTo>
                <a:lnTo>
                  <a:pt x="44713" y="62210"/>
                </a:lnTo>
                <a:lnTo>
                  <a:pt x="46146" y="62926"/>
                </a:lnTo>
                <a:lnTo>
                  <a:pt x="47681" y="63540"/>
                </a:lnTo>
                <a:lnTo>
                  <a:pt x="49216" y="64052"/>
                </a:lnTo>
                <a:lnTo>
                  <a:pt x="50750" y="64461"/>
                </a:lnTo>
                <a:lnTo>
                  <a:pt x="52285" y="64870"/>
                </a:lnTo>
                <a:lnTo>
                  <a:pt x="53922" y="65075"/>
                </a:lnTo>
                <a:lnTo>
                  <a:pt x="55559" y="65280"/>
                </a:lnTo>
                <a:lnTo>
                  <a:pt x="57299" y="65484"/>
                </a:lnTo>
                <a:lnTo>
                  <a:pt x="60573" y="65484"/>
                </a:lnTo>
                <a:lnTo>
                  <a:pt x="62312" y="65280"/>
                </a:lnTo>
                <a:lnTo>
                  <a:pt x="63949" y="65075"/>
                </a:lnTo>
                <a:lnTo>
                  <a:pt x="65587" y="64870"/>
                </a:lnTo>
                <a:lnTo>
                  <a:pt x="67121" y="64461"/>
                </a:lnTo>
                <a:lnTo>
                  <a:pt x="68656" y="64052"/>
                </a:lnTo>
                <a:lnTo>
                  <a:pt x="70191" y="63540"/>
                </a:lnTo>
                <a:lnTo>
                  <a:pt x="71726" y="62926"/>
                </a:lnTo>
                <a:lnTo>
                  <a:pt x="73158" y="62210"/>
                </a:lnTo>
                <a:lnTo>
                  <a:pt x="74591" y="61494"/>
                </a:lnTo>
                <a:lnTo>
                  <a:pt x="75921" y="60778"/>
                </a:lnTo>
                <a:lnTo>
                  <a:pt x="77251" y="59857"/>
                </a:lnTo>
                <a:lnTo>
                  <a:pt x="78479" y="58936"/>
                </a:lnTo>
                <a:lnTo>
                  <a:pt x="79809" y="58015"/>
                </a:lnTo>
                <a:lnTo>
                  <a:pt x="80934" y="56992"/>
                </a:lnTo>
                <a:lnTo>
                  <a:pt x="82060" y="55866"/>
                </a:lnTo>
                <a:lnTo>
                  <a:pt x="83185" y="54741"/>
                </a:lnTo>
                <a:lnTo>
                  <a:pt x="84209" y="53615"/>
                </a:lnTo>
                <a:lnTo>
                  <a:pt x="85130" y="52285"/>
                </a:lnTo>
                <a:lnTo>
                  <a:pt x="86050" y="51057"/>
                </a:lnTo>
                <a:lnTo>
                  <a:pt x="86971" y="49727"/>
                </a:lnTo>
                <a:lnTo>
                  <a:pt x="87688" y="48397"/>
                </a:lnTo>
                <a:lnTo>
                  <a:pt x="88404" y="46965"/>
                </a:lnTo>
                <a:lnTo>
                  <a:pt x="89120" y="45532"/>
                </a:lnTo>
                <a:lnTo>
                  <a:pt x="89734" y="43997"/>
                </a:lnTo>
                <a:lnTo>
                  <a:pt x="90245" y="42463"/>
                </a:lnTo>
                <a:lnTo>
                  <a:pt x="90655" y="40928"/>
                </a:lnTo>
                <a:lnTo>
                  <a:pt x="91064" y="39393"/>
                </a:lnTo>
                <a:lnTo>
                  <a:pt x="91269" y="37756"/>
                </a:lnTo>
                <a:lnTo>
                  <a:pt x="91473" y="36119"/>
                </a:lnTo>
                <a:lnTo>
                  <a:pt x="91678" y="34379"/>
                </a:lnTo>
                <a:lnTo>
                  <a:pt x="91678" y="32742"/>
                </a:lnTo>
                <a:lnTo>
                  <a:pt x="91678" y="31105"/>
                </a:lnTo>
                <a:lnTo>
                  <a:pt x="91473" y="29366"/>
                </a:lnTo>
                <a:lnTo>
                  <a:pt x="91269" y="27729"/>
                </a:lnTo>
                <a:lnTo>
                  <a:pt x="91064" y="26091"/>
                </a:lnTo>
                <a:lnTo>
                  <a:pt x="90655" y="24557"/>
                </a:lnTo>
                <a:lnTo>
                  <a:pt x="90245" y="23022"/>
                </a:lnTo>
                <a:lnTo>
                  <a:pt x="89734" y="21487"/>
                </a:lnTo>
                <a:lnTo>
                  <a:pt x="89120" y="19952"/>
                </a:lnTo>
                <a:lnTo>
                  <a:pt x="88404" y="18520"/>
                </a:lnTo>
                <a:lnTo>
                  <a:pt x="87688" y="17087"/>
                </a:lnTo>
                <a:lnTo>
                  <a:pt x="86971" y="15757"/>
                </a:lnTo>
                <a:lnTo>
                  <a:pt x="86050" y="14427"/>
                </a:lnTo>
                <a:lnTo>
                  <a:pt x="85130" y="13199"/>
                </a:lnTo>
                <a:lnTo>
                  <a:pt x="84209" y="11869"/>
                </a:lnTo>
                <a:lnTo>
                  <a:pt x="83185" y="10744"/>
                </a:lnTo>
                <a:lnTo>
                  <a:pt x="82060" y="9618"/>
                </a:lnTo>
                <a:lnTo>
                  <a:pt x="80934" y="8493"/>
                </a:lnTo>
                <a:lnTo>
                  <a:pt x="79809" y="7469"/>
                </a:lnTo>
                <a:lnTo>
                  <a:pt x="78479" y="6548"/>
                </a:lnTo>
                <a:lnTo>
                  <a:pt x="77251" y="5628"/>
                </a:lnTo>
                <a:lnTo>
                  <a:pt x="75921" y="4707"/>
                </a:lnTo>
                <a:lnTo>
                  <a:pt x="74591" y="3990"/>
                </a:lnTo>
                <a:lnTo>
                  <a:pt x="73158" y="3274"/>
                </a:lnTo>
                <a:lnTo>
                  <a:pt x="71726" y="2558"/>
                </a:lnTo>
                <a:lnTo>
                  <a:pt x="70191" y="1944"/>
                </a:lnTo>
                <a:lnTo>
                  <a:pt x="68656" y="1432"/>
                </a:lnTo>
                <a:lnTo>
                  <a:pt x="67121" y="1023"/>
                </a:lnTo>
                <a:lnTo>
                  <a:pt x="65587" y="614"/>
                </a:lnTo>
                <a:lnTo>
                  <a:pt x="63949" y="409"/>
                </a:lnTo>
                <a:lnTo>
                  <a:pt x="62312" y="205"/>
                </a:lnTo>
                <a:lnTo>
                  <a:pt x="60573" y="0"/>
                </a:lnTo>
                <a:close/>
                <a:moveTo>
                  <a:pt x="207913" y="0"/>
                </a:moveTo>
                <a:lnTo>
                  <a:pt x="206173" y="205"/>
                </a:lnTo>
                <a:lnTo>
                  <a:pt x="204536" y="409"/>
                </a:lnTo>
                <a:lnTo>
                  <a:pt x="202899" y="614"/>
                </a:lnTo>
                <a:lnTo>
                  <a:pt x="201364" y="1023"/>
                </a:lnTo>
                <a:lnTo>
                  <a:pt x="199829" y="1432"/>
                </a:lnTo>
                <a:lnTo>
                  <a:pt x="198295" y="1944"/>
                </a:lnTo>
                <a:lnTo>
                  <a:pt x="196760" y="2558"/>
                </a:lnTo>
                <a:lnTo>
                  <a:pt x="195327" y="3274"/>
                </a:lnTo>
                <a:lnTo>
                  <a:pt x="193895" y="3990"/>
                </a:lnTo>
                <a:lnTo>
                  <a:pt x="192565" y="4707"/>
                </a:lnTo>
                <a:lnTo>
                  <a:pt x="191234" y="5628"/>
                </a:lnTo>
                <a:lnTo>
                  <a:pt x="190007" y="6548"/>
                </a:lnTo>
                <a:lnTo>
                  <a:pt x="188677" y="7469"/>
                </a:lnTo>
                <a:lnTo>
                  <a:pt x="187551" y="8493"/>
                </a:lnTo>
                <a:lnTo>
                  <a:pt x="186425" y="9618"/>
                </a:lnTo>
                <a:lnTo>
                  <a:pt x="185300" y="10744"/>
                </a:lnTo>
                <a:lnTo>
                  <a:pt x="184277" y="11869"/>
                </a:lnTo>
                <a:lnTo>
                  <a:pt x="183356" y="13199"/>
                </a:lnTo>
                <a:lnTo>
                  <a:pt x="182435" y="14427"/>
                </a:lnTo>
                <a:lnTo>
                  <a:pt x="181514" y="15757"/>
                </a:lnTo>
                <a:lnTo>
                  <a:pt x="180798" y="17087"/>
                </a:lnTo>
                <a:lnTo>
                  <a:pt x="180082" y="18520"/>
                </a:lnTo>
                <a:lnTo>
                  <a:pt x="179365" y="19952"/>
                </a:lnTo>
                <a:lnTo>
                  <a:pt x="178752" y="21487"/>
                </a:lnTo>
                <a:lnTo>
                  <a:pt x="178240" y="23022"/>
                </a:lnTo>
                <a:lnTo>
                  <a:pt x="177831" y="24557"/>
                </a:lnTo>
                <a:lnTo>
                  <a:pt x="177421" y="26091"/>
                </a:lnTo>
                <a:lnTo>
                  <a:pt x="177217" y="27729"/>
                </a:lnTo>
                <a:lnTo>
                  <a:pt x="177012" y="29366"/>
                </a:lnTo>
                <a:lnTo>
                  <a:pt x="176807" y="31105"/>
                </a:lnTo>
                <a:lnTo>
                  <a:pt x="176807" y="32742"/>
                </a:lnTo>
                <a:lnTo>
                  <a:pt x="176807" y="34379"/>
                </a:lnTo>
                <a:lnTo>
                  <a:pt x="177012" y="36119"/>
                </a:lnTo>
                <a:lnTo>
                  <a:pt x="177217" y="37756"/>
                </a:lnTo>
                <a:lnTo>
                  <a:pt x="177421" y="39393"/>
                </a:lnTo>
                <a:lnTo>
                  <a:pt x="177831" y="40928"/>
                </a:lnTo>
                <a:lnTo>
                  <a:pt x="178240" y="42463"/>
                </a:lnTo>
                <a:lnTo>
                  <a:pt x="178752" y="43997"/>
                </a:lnTo>
                <a:lnTo>
                  <a:pt x="179365" y="45532"/>
                </a:lnTo>
                <a:lnTo>
                  <a:pt x="180082" y="46965"/>
                </a:lnTo>
                <a:lnTo>
                  <a:pt x="180798" y="48397"/>
                </a:lnTo>
                <a:lnTo>
                  <a:pt x="181514" y="49727"/>
                </a:lnTo>
                <a:lnTo>
                  <a:pt x="182435" y="51057"/>
                </a:lnTo>
                <a:lnTo>
                  <a:pt x="183356" y="52285"/>
                </a:lnTo>
                <a:lnTo>
                  <a:pt x="184277" y="53615"/>
                </a:lnTo>
                <a:lnTo>
                  <a:pt x="185300" y="54741"/>
                </a:lnTo>
                <a:lnTo>
                  <a:pt x="186425" y="55866"/>
                </a:lnTo>
                <a:lnTo>
                  <a:pt x="187551" y="56992"/>
                </a:lnTo>
                <a:lnTo>
                  <a:pt x="188677" y="58015"/>
                </a:lnTo>
                <a:lnTo>
                  <a:pt x="190007" y="58936"/>
                </a:lnTo>
                <a:lnTo>
                  <a:pt x="191234" y="59857"/>
                </a:lnTo>
                <a:lnTo>
                  <a:pt x="192565" y="60778"/>
                </a:lnTo>
                <a:lnTo>
                  <a:pt x="193895" y="61494"/>
                </a:lnTo>
                <a:lnTo>
                  <a:pt x="195327" y="62210"/>
                </a:lnTo>
                <a:lnTo>
                  <a:pt x="196760" y="62926"/>
                </a:lnTo>
                <a:lnTo>
                  <a:pt x="198295" y="63540"/>
                </a:lnTo>
                <a:lnTo>
                  <a:pt x="199829" y="64052"/>
                </a:lnTo>
                <a:lnTo>
                  <a:pt x="201364" y="64461"/>
                </a:lnTo>
                <a:lnTo>
                  <a:pt x="202899" y="64870"/>
                </a:lnTo>
                <a:lnTo>
                  <a:pt x="204536" y="65075"/>
                </a:lnTo>
                <a:lnTo>
                  <a:pt x="206173" y="65280"/>
                </a:lnTo>
                <a:lnTo>
                  <a:pt x="207913" y="65484"/>
                </a:lnTo>
                <a:lnTo>
                  <a:pt x="211187" y="65484"/>
                </a:lnTo>
                <a:lnTo>
                  <a:pt x="212926" y="65280"/>
                </a:lnTo>
                <a:lnTo>
                  <a:pt x="214563" y="65075"/>
                </a:lnTo>
                <a:lnTo>
                  <a:pt x="216200" y="64870"/>
                </a:lnTo>
                <a:lnTo>
                  <a:pt x="217735" y="64461"/>
                </a:lnTo>
                <a:lnTo>
                  <a:pt x="219270" y="64052"/>
                </a:lnTo>
                <a:lnTo>
                  <a:pt x="220805" y="63540"/>
                </a:lnTo>
                <a:lnTo>
                  <a:pt x="222340" y="62926"/>
                </a:lnTo>
                <a:lnTo>
                  <a:pt x="223772" y="62210"/>
                </a:lnTo>
                <a:lnTo>
                  <a:pt x="225204" y="61494"/>
                </a:lnTo>
                <a:lnTo>
                  <a:pt x="226535" y="60778"/>
                </a:lnTo>
                <a:lnTo>
                  <a:pt x="227865" y="59857"/>
                </a:lnTo>
                <a:lnTo>
                  <a:pt x="229093" y="58936"/>
                </a:lnTo>
                <a:lnTo>
                  <a:pt x="230423" y="58015"/>
                </a:lnTo>
                <a:lnTo>
                  <a:pt x="231548" y="56992"/>
                </a:lnTo>
                <a:lnTo>
                  <a:pt x="232674" y="55866"/>
                </a:lnTo>
                <a:lnTo>
                  <a:pt x="233799" y="54741"/>
                </a:lnTo>
                <a:lnTo>
                  <a:pt x="234822" y="53615"/>
                </a:lnTo>
                <a:lnTo>
                  <a:pt x="235743" y="52285"/>
                </a:lnTo>
                <a:lnTo>
                  <a:pt x="236664" y="51057"/>
                </a:lnTo>
                <a:lnTo>
                  <a:pt x="237585" y="49727"/>
                </a:lnTo>
                <a:lnTo>
                  <a:pt x="238301" y="48397"/>
                </a:lnTo>
                <a:lnTo>
                  <a:pt x="239018" y="46965"/>
                </a:lnTo>
                <a:lnTo>
                  <a:pt x="239734" y="45532"/>
                </a:lnTo>
                <a:lnTo>
                  <a:pt x="240348" y="43997"/>
                </a:lnTo>
                <a:lnTo>
                  <a:pt x="240859" y="42463"/>
                </a:lnTo>
                <a:lnTo>
                  <a:pt x="241269" y="40928"/>
                </a:lnTo>
                <a:lnTo>
                  <a:pt x="241678" y="39393"/>
                </a:lnTo>
                <a:lnTo>
                  <a:pt x="241882" y="37756"/>
                </a:lnTo>
                <a:lnTo>
                  <a:pt x="242087" y="36119"/>
                </a:lnTo>
                <a:lnTo>
                  <a:pt x="242292" y="34379"/>
                </a:lnTo>
                <a:lnTo>
                  <a:pt x="242292" y="32742"/>
                </a:lnTo>
                <a:lnTo>
                  <a:pt x="242292" y="31105"/>
                </a:lnTo>
                <a:lnTo>
                  <a:pt x="242087" y="29366"/>
                </a:lnTo>
                <a:lnTo>
                  <a:pt x="241882" y="27729"/>
                </a:lnTo>
                <a:lnTo>
                  <a:pt x="241678" y="26091"/>
                </a:lnTo>
                <a:lnTo>
                  <a:pt x="241269" y="24557"/>
                </a:lnTo>
                <a:lnTo>
                  <a:pt x="240859" y="23022"/>
                </a:lnTo>
                <a:lnTo>
                  <a:pt x="240348" y="21487"/>
                </a:lnTo>
                <a:lnTo>
                  <a:pt x="239734" y="19952"/>
                </a:lnTo>
                <a:lnTo>
                  <a:pt x="239018" y="18520"/>
                </a:lnTo>
                <a:lnTo>
                  <a:pt x="238301" y="17087"/>
                </a:lnTo>
                <a:lnTo>
                  <a:pt x="237585" y="15757"/>
                </a:lnTo>
                <a:lnTo>
                  <a:pt x="236664" y="14427"/>
                </a:lnTo>
                <a:lnTo>
                  <a:pt x="235743" y="13199"/>
                </a:lnTo>
                <a:lnTo>
                  <a:pt x="234822" y="11869"/>
                </a:lnTo>
                <a:lnTo>
                  <a:pt x="233799" y="10744"/>
                </a:lnTo>
                <a:lnTo>
                  <a:pt x="232674" y="9618"/>
                </a:lnTo>
                <a:lnTo>
                  <a:pt x="231548" y="8493"/>
                </a:lnTo>
                <a:lnTo>
                  <a:pt x="230423" y="7469"/>
                </a:lnTo>
                <a:lnTo>
                  <a:pt x="229093" y="6548"/>
                </a:lnTo>
                <a:lnTo>
                  <a:pt x="227865" y="5628"/>
                </a:lnTo>
                <a:lnTo>
                  <a:pt x="226535" y="4707"/>
                </a:lnTo>
                <a:lnTo>
                  <a:pt x="225204" y="3990"/>
                </a:lnTo>
                <a:lnTo>
                  <a:pt x="223772" y="3274"/>
                </a:lnTo>
                <a:lnTo>
                  <a:pt x="222340" y="2558"/>
                </a:lnTo>
                <a:lnTo>
                  <a:pt x="220805" y="1944"/>
                </a:lnTo>
                <a:lnTo>
                  <a:pt x="219270" y="1432"/>
                </a:lnTo>
                <a:lnTo>
                  <a:pt x="217735" y="1023"/>
                </a:lnTo>
                <a:lnTo>
                  <a:pt x="216200" y="614"/>
                </a:lnTo>
                <a:lnTo>
                  <a:pt x="214563" y="409"/>
                </a:lnTo>
                <a:lnTo>
                  <a:pt x="212926" y="205"/>
                </a:lnTo>
                <a:lnTo>
                  <a:pt x="211187" y="0"/>
                </a:lnTo>
                <a:close/>
                <a:moveTo>
                  <a:pt x="200852" y="78581"/>
                </a:moveTo>
                <a:lnTo>
                  <a:pt x="198397" y="78684"/>
                </a:lnTo>
                <a:lnTo>
                  <a:pt x="196043" y="78888"/>
                </a:lnTo>
                <a:lnTo>
                  <a:pt x="193690" y="79195"/>
                </a:lnTo>
                <a:lnTo>
                  <a:pt x="191337" y="79604"/>
                </a:lnTo>
                <a:lnTo>
                  <a:pt x="189086" y="80218"/>
                </a:lnTo>
                <a:lnTo>
                  <a:pt x="186835" y="80832"/>
                </a:lnTo>
                <a:lnTo>
                  <a:pt x="184686" y="81651"/>
                </a:lnTo>
                <a:lnTo>
                  <a:pt x="182537" y="82572"/>
                </a:lnTo>
                <a:lnTo>
                  <a:pt x="182947" y="84823"/>
                </a:lnTo>
                <a:lnTo>
                  <a:pt x="183151" y="87074"/>
                </a:lnTo>
                <a:lnTo>
                  <a:pt x="183356" y="89325"/>
                </a:lnTo>
                <a:lnTo>
                  <a:pt x="183356" y="91678"/>
                </a:lnTo>
                <a:lnTo>
                  <a:pt x="183254" y="94338"/>
                </a:lnTo>
                <a:lnTo>
                  <a:pt x="183049" y="96896"/>
                </a:lnTo>
                <a:lnTo>
                  <a:pt x="182742" y="99557"/>
                </a:lnTo>
                <a:lnTo>
                  <a:pt x="182333" y="102012"/>
                </a:lnTo>
                <a:lnTo>
                  <a:pt x="181719" y="104570"/>
                </a:lnTo>
                <a:lnTo>
                  <a:pt x="181105" y="107026"/>
                </a:lnTo>
                <a:lnTo>
                  <a:pt x="180286" y="109379"/>
                </a:lnTo>
                <a:lnTo>
                  <a:pt x="179365" y="111733"/>
                </a:lnTo>
                <a:lnTo>
                  <a:pt x="180900" y="112347"/>
                </a:lnTo>
                <a:lnTo>
                  <a:pt x="182333" y="113063"/>
                </a:lnTo>
                <a:lnTo>
                  <a:pt x="183356" y="113677"/>
                </a:lnTo>
                <a:lnTo>
                  <a:pt x="184993" y="112756"/>
                </a:lnTo>
                <a:lnTo>
                  <a:pt x="184993" y="111528"/>
                </a:lnTo>
                <a:lnTo>
                  <a:pt x="185095" y="109993"/>
                </a:lnTo>
                <a:lnTo>
                  <a:pt x="185198" y="108561"/>
                </a:lnTo>
                <a:lnTo>
                  <a:pt x="185607" y="107128"/>
                </a:lnTo>
                <a:lnTo>
                  <a:pt x="186016" y="105696"/>
                </a:lnTo>
                <a:lnTo>
                  <a:pt x="186528" y="104263"/>
                </a:lnTo>
                <a:lnTo>
                  <a:pt x="187244" y="102933"/>
                </a:lnTo>
                <a:lnTo>
                  <a:pt x="187960" y="101603"/>
                </a:lnTo>
                <a:lnTo>
                  <a:pt x="188881" y="100375"/>
                </a:lnTo>
                <a:lnTo>
                  <a:pt x="189904" y="99250"/>
                </a:lnTo>
                <a:lnTo>
                  <a:pt x="190928" y="98124"/>
                </a:lnTo>
                <a:lnTo>
                  <a:pt x="192155" y="97203"/>
                </a:lnTo>
                <a:lnTo>
                  <a:pt x="193486" y="96282"/>
                </a:lnTo>
                <a:lnTo>
                  <a:pt x="194918" y="95566"/>
                </a:lnTo>
                <a:lnTo>
                  <a:pt x="196350" y="94952"/>
                </a:lnTo>
                <a:lnTo>
                  <a:pt x="197988" y="94441"/>
                </a:lnTo>
                <a:lnTo>
                  <a:pt x="199625" y="94134"/>
                </a:lnTo>
                <a:lnTo>
                  <a:pt x="202080" y="93725"/>
                </a:lnTo>
                <a:lnTo>
                  <a:pt x="204536" y="93520"/>
                </a:lnTo>
                <a:lnTo>
                  <a:pt x="206992" y="93418"/>
                </a:lnTo>
                <a:lnTo>
                  <a:pt x="209550" y="93315"/>
                </a:lnTo>
                <a:lnTo>
                  <a:pt x="212108" y="93315"/>
                </a:lnTo>
                <a:lnTo>
                  <a:pt x="214563" y="93520"/>
                </a:lnTo>
                <a:lnTo>
                  <a:pt x="217019" y="93725"/>
                </a:lnTo>
                <a:lnTo>
                  <a:pt x="219475" y="94134"/>
                </a:lnTo>
                <a:lnTo>
                  <a:pt x="221112" y="94441"/>
                </a:lnTo>
                <a:lnTo>
                  <a:pt x="222749" y="94952"/>
                </a:lnTo>
                <a:lnTo>
                  <a:pt x="224181" y="95566"/>
                </a:lnTo>
                <a:lnTo>
                  <a:pt x="225614" y="96282"/>
                </a:lnTo>
                <a:lnTo>
                  <a:pt x="226944" y="97203"/>
                </a:lnTo>
                <a:lnTo>
                  <a:pt x="228172" y="98124"/>
                </a:lnTo>
                <a:lnTo>
                  <a:pt x="229195" y="99250"/>
                </a:lnTo>
                <a:lnTo>
                  <a:pt x="230218" y="100375"/>
                </a:lnTo>
                <a:lnTo>
                  <a:pt x="231139" y="101603"/>
                </a:lnTo>
                <a:lnTo>
                  <a:pt x="231855" y="102933"/>
                </a:lnTo>
                <a:lnTo>
                  <a:pt x="232571" y="104263"/>
                </a:lnTo>
                <a:lnTo>
                  <a:pt x="233083" y="105696"/>
                </a:lnTo>
                <a:lnTo>
                  <a:pt x="233492" y="107128"/>
                </a:lnTo>
                <a:lnTo>
                  <a:pt x="233902" y="108561"/>
                </a:lnTo>
                <a:lnTo>
                  <a:pt x="234004" y="109993"/>
                </a:lnTo>
                <a:lnTo>
                  <a:pt x="234106" y="111528"/>
                </a:lnTo>
                <a:lnTo>
                  <a:pt x="234106" y="112756"/>
                </a:lnTo>
                <a:lnTo>
                  <a:pt x="235743" y="113677"/>
                </a:lnTo>
                <a:lnTo>
                  <a:pt x="236766" y="113063"/>
                </a:lnTo>
                <a:lnTo>
                  <a:pt x="238097" y="112347"/>
                </a:lnTo>
                <a:lnTo>
                  <a:pt x="239529" y="111835"/>
                </a:lnTo>
                <a:lnTo>
                  <a:pt x="240962" y="111323"/>
                </a:lnTo>
                <a:lnTo>
                  <a:pt x="242394" y="111016"/>
                </a:lnTo>
                <a:lnTo>
                  <a:pt x="243827" y="110812"/>
                </a:lnTo>
                <a:lnTo>
                  <a:pt x="245361" y="110710"/>
                </a:lnTo>
                <a:lnTo>
                  <a:pt x="246896" y="110710"/>
                </a:lnTo>
                <a:lnTo>
                  <a:pt x="248431" y="110812"/>
                </a:lnTo>
                <a:lnTo>
                  <a:pt x="249863" y="111119"/>
                </a:lnTo>
                <a:lnTo>
                  <a:pt x="251398" y="111528"/>
                </a:lnTo>
                <a:lnTo>
                  <a:pt x="252831" y="112142"/>
                </a:lnTo>
                <a:lnTo>
                  <a:pt x="254161" y="112858"/>
                </a:lnTo>
                <a:lnTo>
                  <a:pt x="255593" y="113677"/>
                </a:lnTo>
                <a:lnTo>
                  <a:pt x="256821" y="114598"/>
                </a:lnTo>
                <a:lnTo>
                  <a:pt x="258049" y="115723"/>
                </a:lnTo>
                <a:lnTo>
                  <a:pt x="259174" y="117053"/>
                </a:lnTo>
                <a:lnTo>
                  <a:pt x="260607" y="118793"/>
                </a:lnTo>
                <a:lnTo>
                  <a:pt x="261937" y="120635"/>
                </a:lnTo>
                <a:lnTo>
                  <a:pt x="261732" y="118486"/>
                </a:lnTo>
                <a:lnTo>
                  <a:pt x="261528" y="116337"/>
                </a:lnTo>
                <a:lnTo>
                  <a:pt x="261221" y="114188"/>
                </a:lnTo>
                <a:lnTo>
                  <a:pt x="260709" y="112142"/>
                </a:lnTo>
                <a:lnTo>
                  <a:pt x="260198" y="110096"/>
                </a:lnTo>
                <a:lnTo>
                  <a:pt x="259584" y="108049"/>
                </a:lnTo>
                <a:lnTo>
                  <a:pt x="258867" y="106105"/>
                </a:lnTo>
                <a:lnTo>
                  <a:pt x="258049" y="104161"/>
                </a:lnTo>
                <a:lnTo>
                  <a:pt x="257128" y="102319"/>
                </a:lnTo>
                <a:lnTo>
                  <a:pt x="256105" y="100478"/>
                </a:lnTo>
                <a:lnTo>
                  <a:pt x="255082" y="98738"/>
                </a:lnTo>
                <a:lnTo>
                  <a:pt x="253956" y="96999"/>
                </a:lnTo>
                <a:lnTo>
                  <a:pt x="252728" y="95362"/>
                </a:lnTo>
                <a:lnTo>
                  <a:pt x="251398" y="93827"/>
                </a:lnTo>
                <a:lnTo>
                  <a:pt x="250068" y="92292"/>
                </a:lnTo>
                <a:lnTo>
                  <a:pt x="248636" y="90860"/>
                </a:lnTo>
                <a:lnTo>
                  <a:pt x="247101" y="89427"/>
                </a:lnTo>
                <a:lnTo>
                  <a:pt x="245566" y="88097"/>
                </a:lnTo>
                <a:lnTo>
                  <a:pt x="243929" y="86869"/>
                </a:lnTo>
                <a:lnTo>
                  <a:pt x="242189" y="85744"/>
                </a:lnTo>
                <a:lnTo>
                  <a:pt x="240450" y="84618"/>
                </a:lnTo>
                <a:lnTo>
                  <a:pt x="238608" y="83595"/>
                </a:lnTo>
                <a:lnTo>
                  <a:pt x="236766" y="82674"/>
                </a:lnTo>
                <a:lnTo>
                  <a:pt x="234925" y="81855"/>
                </a:lnTo>
                <a:lnTo>
                  <a:pt x="232981" y="81139"/>
                </a:lnTo>
                <a:lnTo>
                  <a:pt x="230934" y="80423"/>
                </a:lnTo>
                <a:lnTo>
                  <a:pt x="228990" y="79911"/>
                </a:lnTo>
                <a:lnTo>
                  <a:pt x="226842" y="79400"/>
                </a:lnTo>
                <a:lnTo>
                  <a:pt x="224795" y="79093"/>
                </a:lnTo>
                <a:lnTo>
                  <a:pt x="222646" y="78786"/>
                </a:lnTo>
                <a:lnTo>
                  <a:pt x="220498" y="78684"/>
                </a:lnTo>
                <a:lnTo>
                  <a:pt x="218247" y="78581"/>
                </a:lnTo>
                <a:close/>
                <a:moveTo>
                  <a:pt x="43690" y="78581"/>
                </a:moveTo>
                <a:lnTo>
                  <a:pt x="41439" y="78684"/>
                </a:lnTo>
                <a:lnTo>
                  <a:pt x="39188" y="78786"/>
                </a:lnTo>
                <a:lnTo>
                  <a:pt x="37040" y="79093"/>
                </a:lnTo>
                <a:lnTo>
                  <a:pt x="34891" y="79502"/>
                </a:lnTo>
                <a:lnTo>
                  <a:pt x="32742" y="79911"/>
                </a:lnTo>
                <a:lnTo>
                  <a:pt x="30696" y="80525"/>
                </a:lnTo>
                <a:lnTo>
                  <a:pt x="28649" y="81242"/>
                </a:lnTo>
                <a:lnTo>
                  <a:pt x="26705" y="82060"/>
                </a:lnTo>
                <a:lnTo>
                  <a:pt x="24761" y="82879"/>
                </a:lnTo>
                <a:lnTo>
                  <a:pt x="22817" y="83902"/>
                </a:lnTo>
                <a:lnTo>
                  <a:pt x="21078" y="84925"/>
                </a:lnTo>
                <a:lnTo>
                  <a:pt x="19236" y="86051"/>
                </a:lnTo>
                <a:lnTo>
                  <a:pt x="17497" y="87278"/>
                </a:lnTo>
                <a:lnTo>
                  <a:pt x="15859" y="88506"/>
                </a:lnTo>
                <a:lnTo>
                  <a:pt x="14325" y="89939"/>
                </a:lnTo>
                <a:lnTo>
                  <a:pt x="12790" y="91371"/>
                </a:lnTo>
                <a:lnTo>
                  <a:pt x="11357" y="92906"/>
                </a:lnTo>
                <a:lnTo>
                  <a:pt x="9925" y="94441"/>
                </a:lnTo>
                <a:lnTo>
                  <a:pt x="8697" y="96078"/>
                </a:lnTo>
                <a:lnTo>
                  <a:pt x="7469" y="97817"/>
                </a:lnTo>
                <a:lnTo>
                  <a:pt x="6344" y="99659"/>
                </a:lnTo>
                <a:lnTo>
                  <a:pt x="5321" y="101398"/>
                </a:lnTo>
                <a:lnTo>
                  <a:pt x="4297" y="103343"/>
                </a:lnTo>
                <a:lnTo>
                  <a:pt x="3479" y="105287"/>
                </a:lnTo>
                <a:lnTo>
                  <a:pt x="2660" y="107231"/>
                </a:lnTo>
                <a:lnTo>
                  <a:pt x="1944" y="109277"/>
                </a:lnTo>
                <a:lnTo>
                  <a:pt x="1330" y="111323"/>
                </a:lnTo>
                <a:lnTo>
                  <a:pt x="921" y="113472"/>
                </a:lnTo>
                <a:lnTo>
                  <a:pt x="512" y="115621"/>
                </a:lnTo>
                <a:lnTo>
                  <a:pt x="205" y="117770"/>
                </a:lnTo>
                <a:lnTo>
                  <a:pt x="102" y="120021"/>
                </a:lnTo>
                <a:lnTo>
                  <a:pt x="0" y="122272"/>
                </a:lnTo>
                <a:lnTo>
                  <a:pt x="0" y="123090"/>
                </a:lnTo>
                <a:lnTo>
                  <a:pt x="205" y="124011"/>
                </a:lnTo>
                <a:lnTo>
                  <a:pt x="409" y="124830"/>
                </a:lnTo>
                <a:lnTo>
                  <a:pt x="716" y="125648"/>
                </a:lnTo>
                <a:lnTo>
                  <a:pt x="1023" y="126364"/>
                </a:lnTo>
                <a:lnTo>
                  <a:pt x="1535" y="127081"/>
                </a:lnTo>
                <a:lnTo>
                  <a:pt x="2046" y="127797"/>
                </a:lnTo>
                <a:lnTo>
                  <a:pt x="2558" y="128411"/>
                </a:lnTo>
                <a:lnTo>
                  <a:pt x="3172" y="128922"/>
                </a:lnTo>
                <a:lnTo>
                  <a:pt x="3888" y="129434"/>
                </a:lnTo>
                <a:lnTo>
                  <a:pt x="4604" y="129946"/>
                </a:lnTo>
                <a:lnTo>
                  <a:pt x="5321" y="130253"/>
                </a:lnTo>
                <a:lnTo>
                  <a:pt x="6139" y="130559"/>
                </a:lnTo>
                <a:lnTo>
                  <a:pt x="6958" y="130764"/>
                </a:lnTo>
                <a:lnTo>
                  <a:pt x="7879" y="130969"/>
                </a:lnTo>
                <a:lnTo>
                  <a:pt x="96385" y="130969"/>
                </a:lnTo>
                <a:lnTo>
                  <a:pt x="94338" y="129127"/>
                </a:lnTo>
                <a:lnTo>
                  <a:pt x="92497" y="127183"/>
                </a:lnTo>
                <a:lnTo>
                  <a:pt x="90655" y="125137"/>
                </a:lnTo>
                <a:lnTo>
                  <a:pt x="89018" y="122988"/>
                </a:lnTo>
                <a:lnTo>
                  <a:pt x="87381" y="120737"/>
                </a:lnTo>
                <a:lnTo>
                  <a:pt x="85948" y="118383"/>
                </a:lnTo>
                <a:lnTo>
                  <a:pt x="84618" y="116030"/>
                </a:lnTo>
                <a:lnTo>
                  <a:pt x="83390" y="113574"/>
                </a:lnTo>
                <a:lnTo>
                  <a:pt x="82265" y="111016"/>
                </a:lnTo>
                <a:lnTo>
                  <a:pt x="81344" y="108459"/>
                </a:lnTo>
                <a:lnTo>
                  <a:pt x="80525" y="105798"/>
                </a:lnTo>
                <a:lnTo>
                  <a:pt x="79911" y="103036"/>
                </a:lnTo>
                <a:lnTo>
                  <a:pt x="79297" y="100273"/>
                </a:lnTo>
                <a:lnTo>
                  <a:pt x="78888" y="97510"/>
                </a:lnTo>
                <a:lnTo>
                  <a:pt x="78683" y="94543"/>
                </a:lnTo>
                <a:lnTo>
                  <a:pt x="78581" y="91678"/>
                </a:lnTo>
                <a:lnTo>
                  <a:pt x="78683" y="89325"/>
                </a:lnTo>
                <a:lnTo>
                  <a:pt x="78786" y="87074"/>
                </a:lnTo>
                <a:lnTo>
                  <a:pt x="79093" y="84823"/>
                </a:lnTo>
                <a:lnTo>
                  <a:pt x="79400" y="82572"/>
                </a:lnTo>
                <a:lnTo>
                  <a:pt x="77251" y="81651"/>
                </a:lnTo>
                <a:lnTo>
                  <a:pt x="75102" y="80832"/>
                </a:lnTo>
                <a:lnTo>
                  <a:pt x="72851" y="80116"/>
                </a:lnTo>
                <a:lnTo>
                  <a:pt x="70600" y="79604"/>
                </a:lnTo>
                <a:lnTo>
                  <a:pt x="68349" y="79195"/>
                </a:lnTo>
                <a:lnTo>
                  <a:pt x="65996" y="78888"/>
                </a:lnTo>
                <a:lnTo>
                  <a:pt x="63540" y="78684"/>
                </a:lnTo>
                <a:lnTo>
                  <a:pt x="61187" y="78581"/>
                </a:lnTo>
                <a:close/>
                <a:moveTo>
                  <a:pt x="128922" y="52388"/>
                </a:moveTo>
                <a:lnTo>
                  <a:pt x="126978" y="52592"/>
                </a:lnTo>
                <a:lnTo>
                  <a:pt x="125034" y="52797"/>
                </a:lnTo>
                <a:lnTo>
                  <a:pt x="123090" y="53206"/>
                </a:lnTo>
                <a:lnTo>
                  <a:pt x="121146" y="53615"/>
                </a:lnTo>
                <a:lnTo>
                  <a:pt x="119304" y="54127"/>
                </a:lnTo>
                <a:lnTo>
                  <a:pt x="117462" y="54741"/>
                </a:lnTo>
                <a:lnTo>
                  <a:pt x="115723" y="55457"/>
                </a:lnTo>
                <a:lnTo>
                  <a:pt x="113984" y="56276"/>
                </a:lnTo>
                <a:lnTo>
                  <a:pt x="112244" y="57094"/>
                </a:lnTo>
                <a:lnTo>
                  <a:pt x="110607" y="58117"/>
                </a:lnTo>
                <a:lnTo>
                  <a:pt x="108970" y="59141"/>
                </a:lnTo>
                <a:lnTo>
                  <a:pt x="107435" y="60164"/>
                </a:lnTo>
                <a:lnTo>
                  <a:pt x="106003" y="61392"/>
                </a:lnTo>
                <a:lnTo>
                  <a:pt x="104570" y="62619"/>
                </a:lnTo>
                <a:lnTo>
                  <a:pt x="103240" y="63847"/>
                </a:lnTo>
                <a:lnTo>
                  <a:pt x="101910" y="65280"/>
                </a:lnTo>
                <a:lnTo>
                  <a:pt x="100682" y="66712"/>
                </a:lnTo>
                <a:lnTo>
                  <a:pt x="99454" y="68145"/>
                </a:lnTo>
                <a:lnTo>
                  <a:pt x="98431" y="69679"/>
                </a:lnTo>
                <a:lnTo>
                  <a:pt x="97408" y="71317"/>
                </a:lnTo>
                <a:lnTo>
                  <a:pt x="96385" y="72954"/>
                </a:lnTo>
                <a:lnTo>
                  <a:pt x="95566" y="74693"/>
                </a:lnTo>
                <a:lnTo>
                  <a:pt x="94748" y="76433"/>
                </a:lnTo>
                <a:lnTo>
                  <a:pt x="94031" y="78172"/>
                </a:lnTo>
                <a:lnTo>
                  <a:pt x="93417" y="80014"/>
                </a:lnTo>
                <a:lnTo>
                  <a:pt x="92906" y="81855"/>
                </a:lnTo>
                <a:lnTo>
                  <a:pt x="92497" y="83800"/>
                </a:lnTo>
                <a:lnTo>
                  <a:pt x="92087" y="85744"/>
                </a:lnTo>
                <a:lnTo>
                  <a:pt x="91883" y="87688"/>
                </a:lnTo>
                <a:lnTo>
                  <a:pt x="91678" y="89632"/>
                </a:lnTo>
                <a:lnTo>
                  <a:pt x="91678" y="91678"/>
                </a:lnTo>
                <a:lnTo>
                  <a:pt x="91678" y="93725"/>
                </a:lnTo>
                <a:lnTo>
                  <a:pt x="91883" y="95669"/>
                </a:lnTo>
                <a:lnTo>
                  <a:pt x="92087" y="97613"/>
                </a:lnTo>
                <a:lnTo>
                  <a:pt x="92497" y="99557"/>
                </a:lnTo>
                <a:lnTo>
                  <a:pt x="92906" y="101501"/>
                </a:lnTo>
                <a:lnTo>
                  <a:pt x="93417" y="103343"/>
                </a:lnTo>
                <a:lnTo>
                  <a:pt x="94031" y="105184"/>
                </a:lnTo>
                <a:lnTo>
                  <a:pt x="94748" y="106924"/>
                </a:lnTo>
                <a:lnTo>
                  <a:pt x="95566" y="108663"/>
                </a:lnTo>
                <a:lnTo>
                  <a:pt x="96385" y="110403"/>
                </a:lnTo>
                <a:lnTo>
                  <a:pt x="97408" y="112040"/>
                </a:lnTo>
                <a:lnTo>
                  <a:pt x="98431" y="113677"/>
                </a:lnTo>
                <a:lnTo>
                  <a:pt x="99454" y="115212"/>
                </a:lnTo>
                <a:lnTo>
                  <a:pt x="100682" y="116644"/>
                </a:lnTo>
                <a:lnTo>
                  <a:pt x="101910" y="118077"/>
                </a:lnTo>
                <a:lnTo>
                  <a:pt x="103240" y="119407"/>
                </a:lnTo>
                <a:lnTo>
                  <a:pt x="104570" y="120737"/>
                </a:lnTo>
                <a:lnTo>
                  <a:pt x="106003" y="121965"/>
                </a:lnTo>
                <a:lnTo>
                  <a:pt x="107435" y="123192"/>
                </a:lnTo>
                <a:lnTo>
                  <a:pt x="108970" y="124216"/>
                </a:lnTo>
                <a:lnTo>
                  <a:pt x="110607" y="125239"/>
                </a:lnTo>
                <a:lnTo>
                  <a:pt x="112244" y="126262"/>
                </a:lnTo>
                <a:lnTo>
                  <a:pt x="113984" y="127081"/>
                </a:lnTo>
                <a:lnTo>
                  <a:pt x="115723" y="127899"/>
                </a:lnTo>
                <a:lnTo>
                  <a:pt x="117462" y="128615"/>
                </a:lnTo>
                <a:lnTo>
                  <a:pt x="119304" y="129229"/>
                </a:lnTo>
                <a:lnTo>
                  <a:pt x="121146" y="129741"/>
                </a:lnTo>
                <a:lnTo>
                  <a:pt x="123090" y="130150"/>
                </a:lnTo>
                <a:lnTo>
                  <a:pt x="125034" y="130559"/>
                </a:lnTo>
                <a:lnTo>
                  <a:pt x="126978" y="130764"/>
                </a:lnTo>
                <a:lnTo>
                  <a:pt x="128922" y="130969"/>
                </a:lnTo>
                <a:lnTo>
                  <a:pt x="132810" y="130969"/>
                </a:lnTo>
                <a:lnTo>
                  <a:pt x="134652" y="130764"/>
                </a:lnTo>
                <a:lnTo>
                  <a:pt x="136391" y="130559"/>
                </a:lnTo>
                <a:lnTo>
                  <a:pt x="138131" y="130355"/>
                </a:lnTo>
                <a:lnTo>
                  <a:pt x="139870" y="129946"/>
                </a:lnTo>
                <a:lnTo>
                  <a:pt x="141610" y="129536"/>
                </a:lnTo>
                <a:lnTo>
                  <a:pt x="143247" y="129025"/>
                </a:lnTo>
                <a:lnTo>
                  <a:pt x="144884" y="128411"/>
                </a:lnTo>
                <a:lnTo>
                  <a:pt x="146521" y="127797"/>
                </a:lnTo>
                <a:lnTo>
                  <a:pt x="148056" y="127081"/>
                </a:lnTo>
                <a:lnTo>
                  <a:pt x="149591" y="126262"/>
                </a:lnTo>
                <a:lnTo>
                  <a:pt x="151125" y="125444"/>
                </a:lnTo>
                <a:lnTo>
                  <a:pt x="152558" y="124523"/>
                </a:lnTo>
                <a:lnTo>
                  <a:pt x="153990" y="123499"/>
                </a:lnTo>
                <a:lnTo>
                  <a:pt x="155320" y="122476"/>
                </a:lnTo>
                <a:lnTo>
                  <a:pt x="156651" y="121453"/>
                </a:lnTo>
                <a:lnTo>
                  <a:pt x="158185" y="119202"/>
                </a:lnTo>
                <a:lnTo>
                  <a:pt x="159925" y="117053"/>
                </a:lnTo>
                <a:lnTo>
                  <a:pt x="160743" y="116030"/>
                </a:lnTo>
                <a:lnTo>
                  <a:pt x="161664" y="115212"/>
                </a:lnTo>
                <a:lnTo>
                  <a:pt x="162585" y="114393"/>
                </a:lnTo>
                <a:lnTo>
                  <a:pt x="163608" y="113677"/>
                </a:lnTo>
                <a:lnTo>
                  <a:pt x="165041" y="111221"/>
                </a:lnTo>
                <a:lnTo>
                  <a:pt x="166371" y="108663"/>
                </a:lnTo>
                <a:lnTo>
                  <a:pt x="167599" y="106105"/>
                </a:lnTo>
                <a:lnTo>
                  <a:pt x="168520" y="103343"/>
                </a:lnTo>
                <a:lnTo>
                  <a:pt x="169236" y="100580"/>
                </a:lnTo>
                <a:lnTo>
                  <a:pt x="169850" y="97613"/>
                </a:lnTo>
                <a:lnTo>
                  <a:pt x="170157" y="94748"/>
                </a:lnTo>
                <a:lnTo>
                  <a:pt x="170259" y="91678"/>
                </a:lnTo>
                <a:lnTo>
                  <a:pt x="170259" y="89632"/>
                </a:lnTo>
                <a:lnTo>
                  <a:pt x="170054" y="87688"/>
                </a:lnTo>
                <a:lnTo>
                  <a:pt x="169850" y="85744"/>
                </a:lnTo>
                <a:lnTo>
                  <a:pt x="169441" y="83800"/>
                </a:lnTo>
                <a:lnTo>
                  <a:pt x="169031" y="81855"/>
                </a:lnTo>
                <a:lnTo>
                  <a:pt x="168520" y="80014"/>
                </a:lnTo>
                <a:lnTo>
                  <a:pt x="167906" y="78172"/>
                </a:lnTo>
                <a:lnTo>
                  <a:pt x="167189" y="76433"/>
                </a:lnTo>
                <a:lnTo>
                  <a:pt x="166371" y="74693"/>
                </a:lnTo>
                <a:lnTo>
                  <a:pt x="165552" y="72954"/>
                </a:lnTo>
                <a:lnTo>
                  <a:pt x="164529" y="71317"/>
                </a:lnTo>
                <a:lnTo>
                  <a:pt x="163506" y="69679"/>
                </a:lnTo>
                <a:lnTo>
                  <a:pt x="162483" y="68145"/>
                </a:lnTo>
                <a:lnTo>
                  <a:pt x="161255" y="66712"/>
                </a:lnTo>
                <a:lnTo>
                  <a:pt x="160027" y="65280"/>
                </a:lnTo>
                <a:lnTo>
                  <a:pt x="158799" y="63847"/>
                </a:lnTo>
                <a:lnTo>
                  <a:pt x="157367" y="62619"/>
                </a:lnTo>
                <a:lnTo>
                  <a:pt x="155934" y="61392"/>
                </a:lnTo>
                <a:lnTo>
                  <a:pt x="154502" y="60164"/>
                </a:lnTo>
                <a:lnTo>
                  <a:pt x="152967" y="59141"/>
                </a:lnTo>
                <a:lnTo>
                  <a:pt x="151330" y="58117"/>
                </a:lnTo>
                <a:lnTo>
                  <a:pt x="149693" y="57094"/>
                </a:lnTo>
                <a:lnTo>
                  <a:pt x="147953" y="56276"/>
                </a:lnTo>
                <a:lnTo>
                  <a:pt x="146214" y="55457"/>
                </a:lnTo>
                <a:lnTo>
                  <a:pt x="144475" y="54741"/>
                </a:lnTo>
                <a:lnTo>
                  <a:pt x="142633" y="54127"/>
                </a:lnTo>
                <a:lnTo>
                  <a:pt x="140791" y="53615"/>
                </a:lnTo>
                <a:lnTo>
                  <a:pt x="138847" y="53206"/>
                </a:lnTo>
                <a:lnTo>
                  <a:pt x="136903" y="52797"/>
                </a:lnTo>
                <a:lnTo>
                  <a:pt x="134959" y="52592"/>
                </a:lnTo>
                <a:lnTo>
                  <a:pt x="133015" y="52388"/>
                </a:lnTo>
                <a:close/>
                <a:moveTo>
                  <a:pt x="209550" y="140791"/>
                </a:moveTo>
                <a:lnTo>
                  <a:pt x="211187" y="140894"/>
                </a:lnTo>
                <a:lnTo>
                  <a:pt x="212824" y="141098"/>
                </a:lnTo>
                <a:lnTo>
                  <a:pt x="214461" y="141508"/>
                </a:lnTo>
                <a:lnTo>
                  <a:pt x="215893" y="142122"/>
                </a:lnTo>
                <a:lnTo>
                  <a:pt x="217326" y="142735"/>
                </a:lnTo>
                <a:lnTo>
                  <a:pt x="218656" y="143554"/>
                </a:lnTo>
                <a:lnTo>
                  <a:pt x="219986" y="144577"/>
                </a:lnTo>
                <a:lnTo>
                  <a:pt x="221112" y="145600"/>
                </a:lnTo>
                <a:lnTo>
                  <a:pt x="222135" y="146726"/>
                </a:lnTo>
                <a:lnTo>
                  <a:pt x="223158" y="148056"/>
                </a:lnTo>
                <a:lnTo>
                  <a:pt x="223977" y="149386"/>
                </a:lnTo>
                <a:lnTo>
                  <a:pt x="224591" y="150819"/>
                </a:lnTo>
                <a:lnTo>
                  <a:pt x="225204" y="152251"/>
                </a:lnTo>
                <a:lnTo>
                  <a:pt x="225614" y="153888"/>
                </a:lnTo>
                <a:lnTo>
                  <a:pt x="225818" y="155525"/>
                </a:lnTo>
                <a:lnTo>
                  <a:pt x="225921" y="157163"/>
                </a:lnTo>
                <a:lnTo>
                  <a:pt x="225818" y="158800"/>
                </a:lnTo>
                <a:lnTo>
                  <a:pt x="225614" y="160437"/>
                </a:lnTo>
                <a:lnTo>
                  <a:pt x="225204" y="162074"/>
                </a:lnTo>
                <a:lnTo>
                  <a:pt x="224591" y="163506"/>
                </a:lnTo>
                <a:lnTo>
                  <a:pt x="223977" y="164939"/>
                </a:lnTo>
                <a:lnTo>
                  <a:pt x="223158" y="166269"/>
                </a:lnTo>
                <a:lnTo>
                  <a:pt x="222135" y="167599"/>
                </a:lnTo>
                <a:lnTo>
                  <a:pt x="221112" y="168725"/>
                </a:lnTo>
                <a:lnTo>
                  <a:pt x="219986" y="169748"/>
                </a:lnTo>
                <a:lnTo>
                  <a:pt x="218656" y="170771"/>
                </a:lnTo>
                <a:lnTo>
                  <a:pt x="217326" y="171590"/>
                </a:lnTo>
                <a:lnTo>
                  <a:pt x="215893" y="172203"/>
                </a:lnTo>
                <a:lnTo>
                  <a:pt x="214461" y="172817"/>
                </a:lnTo>
                <a:lnTo>
                  <a:pt x="212824" y="173227"/>
                </a:lnTo>
                <a:lnTo>
                  <a:pt x="211187" y="173431"/>
                </a:lnTo>
                <a:lnTo>
                  <a:pt x="209550" y="173534"/>
                </a:lnTo>
                <a:lnTo>
                  <a:pt x="207913" y="173431"/>
                </a:lnTo>
                <a:lnTo>
                  <a:pt x="206275" y="173227"/>
                </a:lnTo>
                <a:lnTo>
                  <a:pt x="204638" y="172817"/>
                </a:lnTo>
                <a:lnTo>
                  <a:pt x="203206" y="172203"/>
                </a:lnTo>
                <a:lnTo>
                  <a:pt x="201773" y="171590"/>
                </a:lnTo>
                <a:lnTo>
                  <a:pt x="200443" y="170771"/>
                </a:lnTo>
                <a:lnTo>
                  <a:pt x="199113" y="169748"/>
                </a:lnTo>
                <a:lnTo>
                  <a:pt x="197988" y="168725"/>
                </a:lnTo>
                <a:lnTo>
                  <a:pt x="196964" y="167599"/>
                </a:lnTo>
                <a:lnTo>
                  <a:pt x="195941" y="166269"/>
                </a:lnTo>
                <a:lnTo>
                  <a:pt x="195123" y="164939"/>
                </a:lnTo>
                <a:lnTo>
                  <a:pt x="194509" y="163506"/>
                </a:lnTo>
                <a:lnTo>
                  <a:pt x="193895" y="162074"/>
                </a:lnTo>
                <a:lnTo>
                  <a:pt x="193486" y="160437"/>
                </a:lnTo>
                <a:lnTo>
                  <a:pt x="193281" y="158800"/>
                </a:lnTo>
                <a:lnTo>
                  <a:pt x="193179" y="157163"/>
                </a:lnTo>
                <a:lnTo>
                  <a:pt x="193281" y="155525"/>
                </a:lnTo>
                <a:lnTo>
                  <a:pt x="193486" y="153888"/>
                </a:lnTo>
                <a:lnTo>
                  <a:pt x="193895" y="152251"/>
                </a:lnTo>
                <a:lnTo>
                  <a:pt x="194509" y="150819"/>
                </a:lnTo>
                <a:lnTo>
                  <a:pt x="195123" y="149386"/>
                </a:lnTo>
                <a:lnTo>
                  <a:pt x="195941" y="148056"/>
                </a:lnTo>
                <a:lnTo>
                  <a:pt x="196964" y="146726"/>
                </a:lnTo>
                <a:lnTo>
                  <a:pt x="197988" y="145600"/>
                </a:lnTo>
                <a:lnTo>
                  <a:pt x="199113" y="144577"/>
                </a:lnTo>
                <a:lnTo>
                  <a:pt x="200443" y="143554"/>
                </a:lnTo>
                <a:lnTo>
                  <a:pt x="201773" y="142735"/>
                </a:lnTo>
                <a:lnTo>
                  <a:pt x="203206" y="142122"/>
                </a:lnTo>
                <a:lnTo>
                  <a:pt x="204638" y="141508"/>
                </a:lnTo>
                <a:lnTo>
                  <a:pt x="206275" y="141098"/>
                </a:lnTo>
                <a:lnTo>
                  <a:pt x="207913" y="140894"/>
                </a:lnTo>
                <a:lnTo>
                  <a:pt x="209550" y="140791"/>
                </a:lnTo>
                <a:close/>
                <a:moveTo>
                  <a:pt x="106924" y="144066"/>
                </a:moveTo>
                <a:lnTo>
                  <a:pt x="104161" y="144168"/>
                </a:lnTo>
                <a:lnTo>
                  <a:pt x="101398" y="144373"/>
                </a:lnTo>
                <a:lnTo>
                  <a:pt x="98636" y="144680"/>
                </a:lnTo>
                <a:lnTo>
                  <a:pt x="95975" y="145191"/>
                </a:lnTo>
                <a:lnTo>
                  <a:pt x="93315" y="145805"/>
                </a:lnTo>
                <a:lnTo>
                  <a:pt x="90757" y="146521"/>
                </a:lnTo>
                <a:lnTo>
                  <a:pt x="88199" y="147340"/>
                </a:lnTo>
                <a:lnTo>
                  <a:pt x="85743" y="148363"/>
                </a:lnTo>
                <a:lnTo>
                  <a:pt x="83288" y="149489"/>
                </a:lnTo>
                <a:lnTo>
                  <a:pt x="80934" y="150614"/>
                </a:lnTo>
                <a:lnTo>
                  <a:pt x="78683" y="151944"/>
                </a:lnTo>
                <a:lnTo>
                  <a:pt x="76432" y="153377"/>
                </a:lnTo>
                <a:lnTo>
                  <a:pt x="74284" y="154911"/>
                </a:lnTo>
                <a:lnTo>
                  <a:pt x="72237" y="156549"/>
                </a:lnTo>
                <a:lnTo>
                  <a:pt x="70293" y="158288"/>
                </a:lnTo>
                <a:lnTo>
                  <a:pt x="68349" y="160027"/>
                </a:lnTo>
                <a:lnTo>
                  <a:pt x="66610" y="161972"/>
                </a:lnTo>
                <a:lnTo>
                  <a:pt x="64870" y="163916"/>
                </a:lnTo>
                <a:lnTo>
                  <a:pt x="63233" y="165962"/>
                </a:lnTo>
                <a:lnTo>
                  <a:pt x="61698" y="168111"/>
                </a:lnTo>
                <a:lnTo>
                  <a:pt x="60266" y="170362"/>
                </a:lnTo>
                <a:lnTo>
                  <a:pt x="58936" y="172613"/>
                </a:lnTo>
                <a:lnTo>
                  <a:pt x="57810" y="174966"/>
                </a:lnTo>
                <a:lnTo>
                  <a:pt x="56685" y="177422"/>
                </a:lnTo>
                <a:lnTo>
                  <a:pt x="55662" y="179877"/>
                </a:lnTo>
                <a:lnTo>
                  <a:pt x="54843" y="182435"/>
                </a:lnTo>
                <a:lnTo>
                  <a:pt x="54127" y="184993"/>
                </a:lnTo>
                <a:lnTo>
                  <a:pt x="53513" y="187654"/>
                </a:lnTo>
                <a:lnTo>
                  <a:pt x="53001" y="190314"/>
                </a:lnTo>
                <a:lnTo>
                  <a:pt x="52694" y="193077"/>
                </a:lnTo>
                <a:lnTo>
                  <a:pt x="52490" y="195839"/>
                </a:lnTo>
                <a:lnTo>
                  <a:pt x="52387" y="198602"/>
                </a:lnTo>
                <a:lnTo>
                  <a:pt x="52490" y="199727"/>
                </a:lnTo>
                <a:lnTo>
                  <a:pt x="52592" y="200853"/>
                </a:lnTo>
                <a:lnTo>
                  <a:pt x="52899" y="201876"/>
                </a:lnTo>
                <a:lnTo>
                  <a:pt x="53206" y="202899"/>
                </a:lnTo>
                <a:lnTo>
                  <a:pt x="53718" y="203820"/>
                </a:lnTo>
                <a:lnTo>
                  <a:pt x="54229" y="204741"/>
                </a:lnTo>
                <a:lnTo>
                  <a:pt x="54843" y="205560"/>
                </a:lnTo>
                <a:lnTo>
                  <a:pt x="55559" y="206378"/>
                </a:lnTo>
                <a:lnTo>
                  <a:pt x="56378" y="207094"/>
                </a:lnTo>
                <a:lnTo>
                  <a:pt x="57196" y="207708"/>
                </a:lnTo>
                <a:lnTo>
                  <a:pt x="58117" y="208220"/>
                </a:lnTo>
                <a:lnTo>
                  <a:pt x="59038" y="208731"/>
                </a:lnTo>
                <a:lnTo>
                  <a:pt x="60061" y="209038"/>
                </a:lnTo>
                <a:lnTo>
                  <a:pt x="61085" y="209345"/>
                </a:lnTo>
                <a:lnTo>
                  <a:pt x="62210" y="209448"/>
                </a:lnTo>
                <a:lnTo>
                  <a:pt x="63336" y="209550"/>
                </a:lnTo>
                <a:lnTo>
                  <a:pt x="186323" y="209550"/>
                </a:lnTo>
                <a:lnTo>
                  <a:pt x="185709" y="207913"/>
                </a:lnTo>
                <a:lnTo>
                  <a:pt x="185300" y="206276"/>
                </a:lnTo>
                <a:lnTo>
                  <a:pt x="185095" y="204536"/>
                </a:lnTo>
                <a:lnTo>
                  <a:pt x="184993" y="202797"/>
                </a:lnTo>
                <a:lnTo>
                  <a:pt x="184993" y="201569"/>
                </a:lnTo>
                <a:lnTo>
                  <a:pt x="183356" y="200648"/>
                </a:lnTo>
                <a:lnTo>
                  <a:pt x="182333" y="201262"/>
                </a:lnTo>
                <a:lnTo>
                  <a:pt x="181003" y="201978"/>
                </a:lnTo>
                <a:lnTo>
                  <a:pt x="179570" y="202592"/>
                </a:lnTo>
                <a:lnTo>
                  <a:pt x="178138" y="203002"/>
                </a:lnTo>
                <a:lnTo>
                  <a:pt x="176705" y="203309"/>
                </a:lnTo>
                <a:lnTo>
                  <a:pt x="175273" y="203615"/>
                </a:lnTo>
                <a:lnTo>
                  <a:pt x="173738" y="203718"/>
                </a:lnTo>
                <a:lnTo>
                  <a:pt x="172203" y="203615"/>
                </a:lnTo>
                <a:lnTo>
                  <a:pt x="170668" y="203513"/>
                </a:lnTo>
                <a:lnTo>
                  <a:pt x="169236" y="203206"/>
                </a:lnTo>
                <a:lnTo>
                  <a:pt x="167701" y="202797"/>
                </a:lnTo>
                <a:lnTo>
                  <a:pt x="166269" y="202285"/>
                </a:lnTo>
                <a:lnTo>
                  <a:pt x="164938" y="201569"/>
                </a:lnTo>
                <a:lnTo>
                  <a:pt x="163506" y="200751"/>
                </a:lnTo>
                <a:lnTo>
                  <a:pt x="162278" y="199727"/>
                </a:lnTo>
                <a:lnTo>
                  <a:pt x="161050" y="198602"/>
                </a:lnTo>
                <a:lnTo>
                  <a:pt x="159925" y="197272"/>
                </a:lnTo>
                <a:lnTo>
                  <a:pt x="158595" y="195532"/>
                </a:lnTo>
                <a:lnTo>
                  <a:pt x="157265" y="193793"/>
                </a:lnTo>
                <a:lnTo>
                  <a:pt x="156037" y="191951"/>
                </a:lnTo>
                <a:lnTo>
                  <a:pt x="154809" y="190109"/>
                </a:lnTo>
                <a:lnTo>
                  <a:pt x="154809" y="190007"/>
                </a:lnTo>
                <a:lnTo>
                  <a:pt x="154707" y="189905"/>
                </a:lnTo>
                <a:lnTo>
                  <a:pt x="153786" y="188268"/>
                </a:lnTo>
                <a:lnTo>
                  <a:pt x="153683" y="188165"/>
                </a:lnTo>
                <a:lnTo>
                  <a:pt x="153683" y="188063"/>
                </a:lnTo>
                <a:lnTo>
                  <a:pt x="152660" y="186221"/>
                </a:lnTo>
                <a:lnTo>
                  <a:pt x="151739" y="184277"/>
                </a:lnTo>
                <a:lnTo>
                  <a:pt x="150818" y="182231"/>
                </a:lnTo>
                <a:lnTo>
                  <a:pt x="150000" y="180184"/>
                </a:lnTo>
                <a:lnTo>
                  <a:pt x="149488" y="178547"/>
                </a:lnTo>
                <a:lnTo>
                  <a:pt x="149079" y="176910"/>
                </a:lnTo>
                <a:lnTo>
                  <a:pt x="148874" y="175375"/>
                </a:lnTo>
                <a:lnTo>
                  <a:pt x="148874" y="173738"/>
                </a:lnTo>
                <a:lnTo>
                  <a:pt x="148977" y="172203"/>
                </a:lnTo>
                <a:lnTo>
                  <a:pt x="149181" y="170669"/>
                </a:lnTo>
                <a:lnTo>
                  <a:pt x="149591" y="169134"/>
                </a:lnTo>
                <a:lnTo>
                  <a:pt x="150000" y="167701"/>
                </a:lnTo>
                <a:lnTo>
                  <a:pt x="150716" y="166371"/>
                </a:lnTo>
                <a:lnTo>
                  <a:pt x="151432" y="165041"/>
                </a:lnTo>
                <a:lnTo>
                  <a:pt x="152251" y="163813"/>
                </a:lnTo>
                <a:lnTo>
                  <a:pt x="153172" y="162585"/>
                </a:lnTo>
                <a:lnTo>
                  <a:pt x="154195" y="161460"/>
                </a:lnTo>
                <a:lnTo>
                  <a:pt x="155320" y="160539"/>
                </a:lnTo>
                <a:lnTo>
                  <a:pt x="156548" y="159618"/>
                </a:lnTo>
                <a:lnTo>
                  <a:pt x="157776" y="158800"/>
                </a:lnTo>
                <a:lnTo>
                  <a:pt x="158902" y="158186"/>
                </a:lnTo>
                <a:lnTo>
                  <a:pt x="158902" y="157265"/>
                </a:lnTo>
                <a:lnTo>
                  <a:pt x="158902" y="156344"/>
                </a:lnTo>
                <a:lnTo>
                  <a:pt x="157776" y="155730"/>
                </a:lnTo>
                <a:lnTo>
                  <a:pt x="157776" y="155628"/>
                </a:lnTo>
                <a:lnTo>
                  <a:pt x="156241" y="154605"/>
                </a:lnTo>
                <a:lnTo>
                  <a:pt x="154809" y="153479"/>
                </a:lnTo>
                <a:lnTo>
                  <a:pt x="153479" y="152149"/>
                </a:lnTo>
                <a:lnTo>
                  <a:pt x="152353" y="150819"/>
                </a:lnTo>
                <a:lnTo>
                  <a:pt x="151330" y="149284"/>
                </a:lnTo>
                <a:lnTo>
                  <a:pt x="150409" y="147647"/>
                </a:lnTo>
                <a:lnTo>
                  <a:pt x="149693" y="145907"/>
                </a:lnTo>
                <a:lnTo>
                  <a:pt x="149181" y="144066"/>
                </a:lnTo>
                <a:close/>
                <a:moveTo>
                  <a:pt x="207503" y="104775"/>
                </a:moveTo>
                <a:lnTo>
                  <a:pt x="205457" y="104877"/>
                </a:lnTo>
                <a:lnTo>
                  <a:pt x="203410" y="105082"/>
                </a:lnTo>
                <a:lnTo>
                  <a:pt x="201364" y="105389"/>
                </a:lnTo>
                <a:lnTo>
                  <a:pt x="200341" y="105696"/>
                </a:lnTo>
                <a:lnTo>
                  <a:pt x="199420" y="106105"/>
                </a:lnTo>
                <a:lnTo>
                  <a:pt x="198499" y="106719"/>
                </a:lnTo>
                <a:lnTo>
                  <a:pt x="197783" y="107435"/>
                </a:lnTo>
                <a:lnTo>
                  <a:pt x="197271" y="108356"/>
                </a:lnTo>
                <a:lnTo>
                  <a:pt x="196862" y="109379"/>
                </a:lnTo>
                <a:lnTo>
                  <a:pt x="196555" y="110403"/>
                </a:lnTo>
                <a:lnTo>
                  <a:pt x="196453" y="111528"/>
                </a:lnTo>
                <a:lnTo>
                  <a:pt x="196453" y="120123"/>
                </a:lnTo>
                <a:lnTo>
                  <a:pt x="194713" y="120737"/>
                </a:lnTo>
                <a:lnTo>
                  <a:pt x="193076" y="121453"/>
                </a:lnTo>
                <a:lnTo>
                  <a:pt x="191439" y="122272"/>
                </a:lnTo>
                <a:lnTo>
                  <a:pt x="189904" y="123090"/>
                </a:lnTo>
                <a:lnTo>
                  <a:pt x="188370" y="124113"/>
                </a:lnTo>
                <a:lnTo>
                  <a:pt x="186835" y="125034"/>
                </a:lnTo>
                <a:lnTo>
                  <a:pt x="185402" y="126160"/>
                </a:lnTo>
                <a:lnTo>
                  <a:pt x="183970" y="127285"/>
                </a:lnTo>
                <a:lnTo>
                  <a:pt x="176603" y="122988"/>
                </a:lnTo>
                <a:lnTo>
                  <a:pt x="175580" y="122476"/>
                </a:lnTo>
                <a:lnTo>
                  <a:pt x="174556" y="122272"/>
                </a:lnTo>
                <a:lnTo>
                  <a:pt x="173431" y="122169"/>
                </a:lnTo>
                <a:lnTo>
                  <a:pt x="172408" y="122169"/>
                </a:lnTo>
                <a:lnTo>
                  <a:pt x="171385" y="122476"/>
                </a:lnTo>
                <a:lnTo>
                  <a:pt x="170464" y="122886"/>
                </a:lnTo>
                <a:lnTo>
                  <a:pt x="169543" y="123397"/>
                </a:lnTo>
                <a:lnTo>
                  <a:pt x="168827" y="124216"/>
                </a:lnTo>
                <a:lnTo>
                  <a:pt x="167701" y="125648"/>
                </a:lnTo>
                <a:lnTo>
                  <a:pt x="166576" y="127081"/>
                </a:lnTo>
                <a:lnTo>
                  <a:pt x="164632" y="130150"/>
                </a:lnTo>
                <a:lnTo>
                  <a:pt x="163711" y="131787"/>
                </a:lnTo>
                <a:lnTo>
                  <a:pt x="162074" y="134959"/>
                </a:lnTo>
                <a:lnTo>
                  <a:pt x="161357" y="136596"/>
                </a:lnTo>
                <a:lnTo>
                  <a:pt x="160641" y="138336"/>
                </a:lnTo>
                <a:lnTo>
                  <a:pt x="160334" y="139359"/>
                </a:lnTo>
                <a:lnTo>
                  <a:pt x="160232" y="140382"/>
                </a:lnTo>
                <a:lnTo>
                  <a:pt x="160334" y="141405"/>
                </a:lnTo>
                <a:lnTo>
                  <a:pt x="160641" y="142429"/>
                </a:lnTo>
                <a:lnTo>
                  <a:pt x="161153" y="143349"/>
                </a:lnTo>
                <a:lnTo>
                  <a:pt x="161767" y="144270"/>
                </a:lnTo>
                <a:lnTo>
                  <a:pt x="162483" y="144987"/>
                </a:lnTo>
                <a:lnTo>
                  <a:pt x="163404" y="145600"/>
                </a:lnTo>
                <a:lnTo>
                  <a:pt x="170873" y="149898"/>
                </a:lnTo>
                <a:lnTo>
                  <a:pt x="170566" y="151637"/>
                </a:lnTo>
                <a:lnTo>
                  <a:pt x="170361" y="153479"/>
                </a:lnTo>
                <a:lnTo>
                  <a:pt x="170259" y="155321"/>
                </a:lnTo>
                <a:lnTo>
                  <a:pt x="170259" y="157163"/>
                </a:lnTo>
                <a:lnTo>
                  <a:pt x="170259" y="159004"/>
                </a:lnTo>
                <a:lnTo>
                  <a:pt x="170361" y="160744"/>
                </a:lnTo>
                <a:lnTo>
                  <a:pt x="170566" y="162585"/>
                </a:lnTo>
                <a:lnTo>
                  <a:pt x="170873" y="164325"/>
                </a:lnTo>
                <a:lnTo>
                  <a:pt x="163404" y="168622"/>
                </a:lnTo>
                <a:lnTo>
                  <a:pt x="162483" y="169236"/>
                </a:lnTo>
                <a:lnTo>
                  <a:pt x="161767" y="169952"/>
                </a:lnTo>
                <a:lnTo>
                  <a:pt x="161153" y="170771"/>
                </a:lnTo>
                <a:lnTo>
                  <a:pt x="160641" y="171794"/>
                </a:lnTo>
                <a:lnTo>
                  <a:pt x="160334" y="172715"/>
                </a:lnTo>
                <a:lnTo>
                  <a:pt x="160232" y="173841"/>
                </a:lnTo>
                <a:lnTo>
                  <a:pt x="160334" y="174864"/>
                </a:lnTo>
                <a:lnTo>
                  <a:pt x="160641" y="175887"/>
                </a:lnTo>
                <a:lnTo>
                  <a:pt x="161357" y="177524"/>
                </a:lnTo>
                <a:lnTo>
                  <a:pt x="162074" y="179161"/>
                </a:lnTo>
                <a:lnTo>
                  <a:pt x="163711" y="182333"/>
                </a:lnTo>
                <a:lnTo>
                  <a:pt x="164632" y="184072"/>
                </a:lnTo>
                <a:lnTo>
                  <a:pt x="165552" y="185607"/>
                </a:lnTo>
                <a:lnTo>
                  <a:pt x="166576" y="187142"/>
                </a:lnTo>
                <a:lnTo>
                  <a:pt x="167701" y="188575"/>
                </a:lnTo>
                <a:lnTo>
                  <a:pt x="168827" y="190007"/>
                </a:lnTo>
                <a:lnTo>
                  <a:pt x="169543" y="190723"/>
                </a:lnTo>
                <a:lnTo>
                  <a:pt x="170464" y="191337"/>
                </a:lnTo>
                <a:lnTo>
                  <a:pt x="171385" y="191849"/>
                </a:lnTo>
                <a:lnTo>
                  <a:pt x="172408" y="192053"/>
                </a:lnTo>
                <a:lnTo>
                  <a:pt x="173431" y="192156"/>
                </a:lnTo>
                <a:lnTo>
                  <a:pt x="174556" y="191951"/>
                </a:lnTo>
                <a:lnTo>
                  <a:pt x="175580" y="191644"/>
                </a:lnTo>
                <a:lnTo>
                  <a:pt x="176603" y="191235"/>
                </a:lnTo>
                <a:lnTo>
                  <a:pt x="183970" y="187040"/>
                </a:lnTo>
                <a:lnTo>
                  <a:pt x="185402" y="188165"/>
                </a:lnTo>
                <a:lnTo>
                  <a:pt x="186835" y="189291"/>
                </a:lnTo>
                <a:lnTo>
                  <a:pt x="188370" y="190212"/>
                </a:lnTo>
                <a:lnTo>
                  <a:pt x="189904" y="191235"/>
                </a:lnTo>
                <a:lnTo>
                  <a:pt x="191439" y="192053"/>
                </a:lnTo>
                <a:lnTo>
                  <a:pt x="193076" y="192872"/>
                </a:lnTo>
                <a:lnTo>
                  <a:pt x="194713" y="193588"/>
                </a:lnTo>
                <a:lnTo>
                  <a:pt x="196453" y="194202"/>
                </a:lnTo>
                <a:lnTo>
                  <a:pt x="196453" y="202797"/>
                </a:lnTo>
                <a:lnTo>
                  <a:pt x="196555" y="203922"/>
                </a:lnTo>
                <a:lnTo>
                  <a:pt x="196862" y="204946"/>
                </a:lnTo>
                <a:lnTo>
                  <a:pt x="197271" y="205969"/>
                </a:lnTo>
                <a:lnTo>
                  <a:pt x="197783" y="206787"/>
                </a:lnTo>
                <a:lnTo>
                  <a:pt x="198499" y="207606"/>
                </a:lnTo>
                <a:lnTo>
                  <a:pt x="199420" y="208220"/>
                </a:lnTo>
                <a:lnTo>
                  <a:pt x="200341" y="208629"/>
                </a:lnTo>
                <a:lnTo>
                  <a:pt x="201364" y="208936"/>
                </a:lnTo>
                <a:lnTo>
                  <a:pt x="203410" y="209243"/>
                </a:lnTo>
                <a:lnTo>
                  <a:pt x="205457" y="209345"/>
                </a:lnTo>
                <a:lnTo>
                  <a:pt x="207503" y="209550"/>
                </a:lnTo>
                <a:lnTo>
                  <a:pt x="211596" y="209550"/>
                </a:lnTo>
                <a:lnTo>
                  <a:pt x="213642" y="209345"/>
                </a:lnTo>
                <a:lnTo>
                  <a:pt x="215689" y="209243"/>
                </a:lnTo>
                <a:lnTo>
                  <a:pt x="217735" y="208936"/>
                </a:lnTo>
                <a:lnTo>
                  <a:pt x="218758" y="208629"/>
                </a:lnTo>
                <a:lnTo>
                  <a:pt x="219679" y="208220"/>
                </a:lnTo>
                <a:lnTo>
                  <a:pt x="220600" y="207606"/>
                </a:lnTo>
                <a:lnTo>
                  <a:pt x="221316" y="206787"/>
                </a:lnTo>
                <a:lnTo>
                  <a:pt x="221828" y="205969"/>
                </a:lnTo>
                <a:lnTo>
                  <a:pt x="222237" y="204946"/>
                </a:lnTo>
                <a:lnTo>
                  <a:pt x="222544" y="203922"/>
                </a:lnTo>
                <a:lnTo>
                  <a:pt x="222646" y="202797"/>
                </a:lnTo>
                <a:lnTo>
                  <a:pt x="222646" y="194202"/>
                </a:lnTo>
                <a:lnTo>
                  <a:pt x="224386" y="193588"/>
                </a:lnTo>
                <a:lnTo>
                  <a:pt x="226023" y="192872"/>
                </a:lnTo>
                <a:lnTo>
                  <a:pt x="227660" y="192053"/>
                </a:lnTo>
                <a:lnTo>
                  <a:pt x="229195" y="191235"/>
                </a:lnTo>
                <a:lnTo>
                  <a:pt x="230730" y="190212"/>
                </a:lnTo>
                <a:lnTo>
                  <a:pt x="232264" y="189291"/>
                </a:lnTo>
                <a:lnTo>
                  <a:pt x="233697" y="188165"/>
                </a:lnTo>
                <a:lnTo>
                  <a:pt x="235129" y="187040"/>
                </a:lnTo>
                <a:lnTo>
                  <a:pt x="242496" y="191337"/>
                </a:lnTo>
                <a:lnTo>
                  <a:pt x="243520" y="191849"/>
                </a:lnTo>
                <a:lnTo>
                  <a:pt x="244543" y="192053"/>
                </a:lnTo>
                <a:lnTo>
                  <a:pt x="245668" y="192156"/>
                </a:lnTo>
                <a:lnTo>
                  <a:pt x="246691" y="192156"/>
                </a:lnTo>
                <a:lnTo>
                  <a:pt x="247715" y="191849"/>
                </a:lnTo>
                <a:lnTo>
                  <a:pt x="248636" y="191439"/>
                </a:lnTo>
                <a:lnTo>
                  <a:pt x="249556" y="190928"/>
                </a:lnTo>
                <a:lnTo>
                  <a:pt x="250273" y="190109"/>
                </a:lnTo>
                <a:lnTo>
                  <a:pt x="251398" y="188677"/>
                </a:lnTo>
                <a:lnTo>
                  <a:pt x="252524" y="187244"/>
                </a:lnTo>
                <a:lnTo>
                  <a:pt x="253547" y="185710"/>
                </a:lnTo>
                <a:lnTo>
                  <a:pt x="254468" y="184175"/>
                </a:lnTo>
                <a:lnTo>
                  <a:pt x="255389" y="182435"/>
                </a:lnTo>
                <a:lnTo>
                  <a:pt x="257026" y="179263"/>
                </a:lnTo>
                <a:lnTo>
                  <a:pt x="257742" y="177626"/>
                </a:lnTo>
                <a:lnTo>
                  <a:pt x="258458" y="175989"/>
                </a:lnTo>
                <a:lnTo>
                  <a:pt x="258765" y="174966"/>
                </a:lnTo>
                <a:lnTo>
                  <a:pt x="258867" y="173841"/>
                </a:lnTo>
                <a:lnTo>
                  <a:pt x="258765" y="172817"/>
                </a:lnTo>
                <a:lnTo>
                  <a:pt x="258458" y="171794"/>
                </a:lnTo>
                <a:lnTo>
                  <a:pt x="257947" y="170873"/>
                </a:lnTo>
                <a:lnTo>
                  <a:pt x="257333" y="170055"/>
                </a:lnTo>
                <a:lnTo>
                  <a:pt x="256616" y="169236"/>
                </a:lnTo>
                <a:lnTo>
                  <a:pt x="255696" y="168622"/>
                </a:lnTo>
                <a:lnTo>
                  <a:pt x="248226" y="164325"/>
                </a:lnTo>
                <a:lnTo>
                  <a:pt x="248533" y="162585"/>
                </a:lnTo>
                <a:lnTo>
                  <a:pt x="248738" y="160846"/>
                </a:lnTo>
                <a:lnTo>
                  <a:pt x="248840" y="159004"/>
                </a:lnTo>
                <a:lnTo>
                  <a:pt x="248840" y="157163"/>
                </a:lnTo>
                <a:lnTo>
                  <a:pt x="248840" y="155423"/>
                </a:lnTo>
                <a:lnTo>
                  <a:pt x="248738" y="153581"/>
                </a:lnTo>
                <a:lnTo>
                  <a:pt x="248533" y="151740"/>
                </a:lnTo>
                <a:lnTo>
                  <a:pt x="248226" y="150000"/>
                </a:lnTo>
                <a:lnTo>
                  <a:pt x="255696" y="145703"/>
                </a:lnTo>
                <a:lnTo>
                  <a:pt x="255593" y="145703"/>
                </a:lnTo>
                <a:lnTo>
                  <a:pt x="256514" y="145089"/>
                </a:lnTo>
                <a:lnTo>
                  <a:pt x="257333" y="144270"/>
                </a:lnTo>
                <a:lnTo>
                  <a:pt x="257947" y="143452"/>
                </a:lnTo>
                <a:lnTo>
                  <a:pt x="258458" y="142531"/>
                </a:lnTo>
                <a:lnTo>
                  <a:pt x="258663" y="141508"/>
                </a:lnTo>
                <a:lnTo>
                  <a:pt x="258765" y="140382"/>
                </a:lnTo>
                <a:lnTo>
                  <a:pt x="258765" y="139359"/>
                </a:lnTo>
                <a:lnTo>
                  <a:pt x="258458" y="138336"/>
                </a:lnTo>
                <a:lnTo>
                  <a:pt x="257742" y="136596"/>
                </a:lnTo>
                <a:lnTo>
                  <a:pt x="257026" y="134959"/>
                </a:lnTo>
                <a:lnTo>
                  <a:pt x="255389" y="131787"/>
                </a:lnTo>
                <a:lnTo>
                  <a:pt x="254468" y="130150"/>
                </a:lnTo>
                <a:lnTo>
                  <a:pt x="253445" y="128615"/>
                </a:lnTo>
                <a:lnTo>
                  <a:pt x="252421" y="127081"/>
                </a:lnTo>
                <a:lnTo>
                  <a:pt x="250273" y="124216"/>
                </a:lnTo>
                <a:lnTo>
                  <a:pt x="249454" y="123397"/>
                </a:lnTo>
                <a:lnTo>
                  <a:pt x="248636" y="122783"/>
                </a:lnTo>
                <a:lnTo>
                  <a:pt x="247715" y="122374"/>
                </a:lnTo>
                <a:lnTo>
                  <a:pt x="246691" y="122169"/>
                </a:lnTo>
                <a:lnTo>
                  <a:pt x="245566" y="122067"/>
                </a:lnTo>
                <a:lnTo>
                  <a:pt x="244543" y="122169"/>
                </a:lnTo>
                <a:lnTo>
                  <a:pt x="243520" y="122476"/>
                </a:lnTo>
                <a:lnTo>
                  <a:pt x="242496" y="122988"/>
                </a:lnTo>
                <a:lnTo>
                  <a:pt x="235129" y="127285"/>
                </a:lnTo>
                <a:lnTo>
                  <a:pt x="233697" y="126160"/>
                </a:lnTo>
                <a:lnTo>
                  <a:pt x="232264" y="125034"/>
                </a:lnTo>
                <a:lnTo>
                  <a:pt x="230730" y="124113"/>
                </a:lnTo>
                <a:lnTo>
                  <a:pt x="229195" y="123090"/>
                </a:lnTo>
                <a:lnTo>
                  <a:pt x="227660" y="122272"/>
                </a:lnTo>
                <a:lnTo>
                  <a:pt x="226023" y="121453"/>
                </a:lnTo>
                <a:lnTo>
                  <a:pt x="224386" y="120737"/>
                </a:lnTo>
                <a:lnTo>
                  <a:pt x="222646" y="120123"/>
                </a:lnTo>
                <a:lnTo>
                  <a:pt x="222646" y="111528"/>
                </a:lnTo>
                <a:lnTo>
                  <a:pt x="222544" y="110403"/>
                </a:lnTo>
                <a:lnTo>
                  <a:pt x="222237" y="109379"/>
                </a:lnTo>
                <a:lnTo>
                  <a:pt x="221828" y="108356"/>
                </a:lnTo>
                <a:lnTo>
                  <a:pt x="221316" y="107435"/>
                </a:lnTo>
                <a:lnTo>
                  <a:pt x="220600" y="106719"/>
                </a:lnTo>
                <a:lnTo>
                  <a:pt x="219679" y="106105"/>
                </a:lnTo>
                <a:lnTo>
                  <a:pt x="218758" y="105696"/>
                </a:lnTo>
                <a:lnTo>
                  <a:pt x="217735" y="105389"/>
                </a:lnTo>
                <a:lnTo>
                  <a:pt x="215689" y="105082"/>
                </a:lnTo>
                <a:lnTo>
                  <a:pt x="213642" y="104877"/>
                </a:lnTo>
                <a:lnTo>
                  <a:pt x="211596" y="10477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1" name="Google Shape;421;p68"/>
          <p:cNvCxnSpPr/>
          <p:nvPr/>
        </p:nvCxnSpPr>
        <p:spPr>
          <a:xfrm>
            <a:off x="5308600" y="482600"/>
            <a:ext cx="12600" cy="4140300"/>
          </a:xfrm>
          <a:prstGeom prst="straightConnector1">
            <a:avLst/>
          </a:prstGeom>
          <a:noFill/>
          <a:ln w="9525" cap="flat" cmpd="sng">
            <a:solidFill>
              <a:srgbClr val="FFFFFF"/>
            </a:solidFill>
            <a:prstDash val="solid"/>
            <a:round/>
            <a:headEnd type="none" w="med" len="med"/>
            <a:tailEnd type="none" w="med" len="med"/>
          </a:ln>
        </p:spPr>
      </p:cxnSp>
      <p:cxnSp>
        <p:nvCxnSpPr>
          <p:cNvPr id="422" name="Google Shape;422;p68"/>
          <p:cNvCxnSpPr/>
          <p:nvPr/>
        </p:nvCxnSpPr>
        <p:spPr>
          <a:xfrm>
            <a:off x="-2429225" y="85575"/>
            <a:ext cx="4138500" cy="0"/>
          </a:xfrm>
          <a:prstGeom prst="straightConnector1">
            <a:avLst/>
          </a:prstGeom>
          <a:noFill/>
          <a:ln w="9525" cap="flat" cmpd="sng">
            <a:solidFill>
              <a:srgbClr val="FFFFFF"/>
            </a:solidFill>
            <a:prstDash val="solid"/>
            <a:round/>
            <a:headEnd type="none" w="med" len="med"/>
            <a:tailEnd type="none" w="med" len="med"/>
          </a:ln>
        </p:spPr>
      </p:cxnSp>
      <p:sp>
        <p:nvSpPr>
          <p:cNvPr id="423" name="Google Shape;423;p68"/>
          <p:cNvSpPr/>
          <p:nvPr/>
        </p:nvSpPr>
        <p:spPr>
          <a:xfrm>
            <a:off x="7981915" y="-578626"/>
            <a:ext cx="405765" cy="284036"/>
          </a:xfrm>
          <a:custGeom>
            <a:avLst/>
            <a:gdLst/>
            <a:ahLst/>
            <a:cxnLst/>
            <a:rect l="l" t="t" r="r" b="b"/>
            <a:pathLst>
              <a:path w="285750" h="200025" extrusionOk="0">
                <a:moveTo>
                  <a:pt x="114300" y="0"/>
                </a:moveTo>
                <a:lnTo>
                  <a:pt x="110617" y="112"/>
                </a:lnTo>
                <a:lnTo>
                  <a:pt x="107045" y="335"/>
                </a:lnTo>
                <a:lnTo>
                  <a:pt x="103473" y="781"/>
                </a:lnTo>
                <a:lnTo>
                  <a:pt x="99901" y="1451"/>
                </a:lnTo>
                <a:lnTo>
                  <a:pt x="96441" y="2232"/>
                </a:lnTo>
                <a:lnTo>
                  <a:pt x="93092" y="3237"/>
                </a:lnTo>
                <a:lnTo>
                  <a:pt x="89743" y="4353"/>
                </a:lnTo>
                <a:lnTo>
                  <a:pt x="86506" y="5581"/>
                </a:lnTo>
                <a:lnTo>
                  <a:pt x="83269" y="7032"/>
                </a:lnTo>
                <a:lnTo>
                  <a:pt x="80256" y="8595"/>
                </a:lnTo>
                <a:lnTo>
                  <a:pt x="77242" y="10381"/>
                </a:lnTo>
                <a:lnTo>
                  <a:pt x="74340" y="12167"/>
                </a:lnTo>
                <a:lnTo>
                  <a:pt x="71549" y="14176"/>
                </a:lnTo>
                <a:lnTo>
                  <a:pt x="68870" y="16297"/>
                </a:lnTo>
                <a:lnTo>
                  <a:pt x="66303" y="18529"/>
                </a:lnTo>
                <a:lnTo>
                  <a:pt x="63736" y="20873"/>
                </a:lnTo>
                <a:lnTo>
                  <a:pt x="61392" y="23440"/>
                </a:lnTo>
                <a:lnTo>
                  <a:pt x="59159" y="26008"/>
                </a:lnTo>
                <a:lnTo>
                  <a:pt x="57038" y="28687"/>
                </a:lnTo>
                <a:lnTo>
                  <a:pt x="55029" y="31477"/>
                </a:lnTo>
                <a:lnTo>
                  <a:pt x="53243" y="34379"/>
                </a:lnTo>
                <a:lnTo>
                  <a:pt x="51457" y="37393"/>
                </a:lnTo>
                <a:lnTo>
                  <a:pt x="49895" y="40407"/>
                </a:lnTo>
                <a:lnTo>
                  <a:pt x="48444" y="43644"/>
                </a:lnTo>
                <a:lnTo>
                  <a:pt x="47216" y="46881"/>
                </a:lnTo>
                <a:lnTo>
                  <a:pt x="46100" y="50229"/>
                </a:lnTo>
                <a:lnTo>
                  <a:pt x="45095" y="53578"/>
                </a:lnTo>
                <a:lnTo>
                  <a:pt x="44314" y="57038"/>
                </a:lnTo>
                <a:lnTo>
                  <a:pt x="43644" y="60610"/>
                </a:lnTo>
                <a:lnTo>
                  <a:pt x="43197" y="64182"/>
                </a:lnTo>
                <a:lnTo>
                  <a:pt x="42974" y="67754"/>
                </a:lnTo>
                <a:lnTo>
                  <a:pt x="42863" y="71438"/>
                </a:lnTo>
                <a:lnTo>
                  <a:pt x="42974" y="75009"/>
                </a:lnTo>
                <a:lnTo>
                  <a:pt x="40630" y="75902"/>
                </a:lnTo>
                <a:lnTo>
                  <a:pt x="38398" y="76907"/>
                </a:lnTo>
                <a:lnTo>
                  <a:pt x="36165" y="77912"/>
                </a:lnTo>
                <a:lnTo>
                  <a:pt x="33933" y="79028"/>
                </a:lnTo>
                <a:lnTo>
                  <a:pt x="31812" y="80256"/>
                </a:lnTo>
                <a:lnTo>
                  <a:pt x="29691" y="81483"/>
                </a:lnTo>
                <a:lnTo>
                  <a:pt x="27682" y="82823"/>
                </a:lnTo>
                <a:lnTo>
                  <a:pt x="25673" y="84274"/>
                </a:lnTo>
                <a:lnTo>
                  <a:pt x="23775" y="85837"/>
                </a:lnTo>
                <a:lnTo>
                  <a:pt x="21878" y="87399"/>
                </a:lnTo>
                <a:lnTo>
                  <a:pt x="20092" y="88962"/>
                </a:lnTo>
                <a:lnTo>
                  <a:pt x="18417" y="90748"/>
                </a:lnTo>
                <a:lnTo>
                  <a:pt x="16743" y="92534"/>
                </a:lnTo>
                <a:lnTo>
                  <a:pt x="15069" y="94320"/>
                </a:lnTo>
                <a:lnTo>
                  <a:pt x="13618" y="96217"/>
                </a:lnTo>
                <a:lnTo>
                  <a:pt x="12055" y="98227"/>
                </a:lnTo>
                <a:lnTo>
                  <a:pt x="10716" y="100236"/>
                </a:lnTo>
                <a:lnTo>
                  <a:pt x="9376" y="102245"/>
                </a:lnTo>
                <a:lnTo>
                  <a:pt x="8148" y="104366"/>
                </a:lnTo>
                <a:lnTo>
                  <a:pt x="7032" y="106487"/>
                </a:lnTo>
                <a:lnTo>
                  <a:pt x="5916" y="108719"/>
                </a:lnTo>
                <a:lnTo>
                  <a:pt x="4911" y="110951"/>
                </a:lnTo>
                <a:lnTo>
                  <a:pt x="4018" y="113295"/>
                </a:lnTo>
                <a:lnTo>
                  <a:pt x="3237" y="115639"/>
                </a:lnTo>
                <a:lnTo>
                  <a:pt x="2456" y="118095"/>
                </a:lnTo>
                <a:lnTo>
                  <a:pt x="1786" y="120439"/>
                </a:lnTo>
                <a:lnTo>
                  <a:pt x="1228" y="122895"/>
                </a:lnTo>
                <a:lnTo>
                  <a:pt x="781" y="125462"/>
                </a:lnTo>
                <a:lnTo>
                  <a:pt x="446" y="127918"/>
                </a:lnTo>
                <a:lnTo>
                  <a:pt x="223" y="130485"/>
                </a:lnTo>
                <a:lnTo>
                  <a:pt x="0" y="133164"/>
                </a:lnTo>
                <a:lnTo>
                  <a:pt x="0" y="135731"/>
                </a:lnTo>
                <a:lnTo>
                  <a:pt x="112" y="139080"/>
                </a:lnTo>
                <a:lnTo>
                  <a:pt x="335" y="142317"/>
                </a:lnTo>
                <a:lnTo>
                  <a:pt x="781" y="145554"/>
                </a:lnTo>
                <a:lnTo>
                  <a:pt x="1339" y="148679"/>
                </a:lnTo>
                <a:lnTo>
                  <a:pt x="2009" y="151805"/>
                </a:lnTo>
                <a:lnTo>
                  <a:pt x="2902" y="154818"/>
                </a:lnTo>
                <a:lnTo>
                  <a:pt x="3907" y="157832"/>
                </a:lnTo>
                <a:lnTo>
                  <a:pt x="5023" y="160734"/>
                </a:lnTo>
                <a:lnTo>
                  <a:pt x="6362" y="163637"/>
                </a:lnTo>
                <a:lnTo>
                  <a:pt x="7813" y="166427"/>
                </a:lnTo>
                <a:lnTo>
                  <a:pt x="9265" y="169106"/>
                </a:lnTo>
                <a:lnTo>
                  <a:pt x="10939" y="171673"/>
                </a:lnTo>
                <a:lnTo>
                  <a:pt x="12725" y="174241"/>
                </a:lnTo>
                <a:lnTo>
                  <a:pt x="14734" y="176585"/>
                </a:lnTo>
                <a:lnTo>
                  <a:pt x="16743" y="178929"/>
                </a:lnTo>
                <a:lnTo>
                  <a:pt x="18864" y="181161"/>
                </a:lnTo>
                <a:lnTo>
                  <a:pt x="21096" y="183282"/>
                </a:lnTo>
                <a:lnTo>
                  <a:pt x="23440" y="185291"/>
                </a:lnTo>
                <a:lnTo>
                  <a:pt x="25784" y="187300"/>
                </a:lnTo>
                <a:lnTo>
                  <a:pt x="28352" y="189086"/>
                </a:lnTo>
                <a:lnTo>
                  <a:pt x="30919" y="190760"/>
                </a:lnTo>
                <a:lnTo>
                  <a:pt x="33598" y="192212"/>
                </a:lnTo>
                <a:lnTo>
                  <a:pt x="36388" y="193663"/>
                </a:lnTo>
                <a:lnTo>
                  <a:pt x="39291" y="195002"/>
                </a:lnTo>
                <a:lnTo>
                  <a:pt x="42193" y="196118"/>
                </a:lnTo>
                <a:lnTo>
                  <a:pt x="45207" y="197123"/>
                </a:lnTo>
                <a:lnTo>
                  <a:pt x="48220" y="198016"/>
                </a:lnTo>
                <a:lnTo>
                  <a:pt x="51346" y="198686"/>
                </a:lnTo>
                <a:lnTo>
                  <a:pt x="54471" y="199244"/>
                </a:lnTo>
                <a:lnTo>
                  <a:pt x="57708" y="199690"/>
                </a:lnTo>
                <a:lnTo>
                  <a:pt x="60945" y="199913"/>
                </a:lnTo>
                <a:lnTo>
                  <a:pt x="64294" y="200025"/>
                </a:lnTo>
                <a:lnTo>
                  <a:pt x="228600" y="200025"/>
                </a:lnTo>
                <a:lnTo>
                  <a:pt x="231502" y="199913"/>
                </a:lnTo>
                <a:lnTo>
                  <a:pt x="234404" y="199690"/>
                </a:lnTo>
                <a:lnTo>
                  <a:pt x="237306" y="199355"/>
                </a:lnTo>
                <a:lnTo>
                  <a:pt x="240097" y="198909"/>
                </a:lnTo>
                <a:lnTo>
                  <a:pt x="242888" y="198239"/>
                </a:lnTo>
                <a:lnTo>
                  <a:pt x="245566" y="197458"/>
                </a:lnTo>
                <a:lnTo>
                  <a:pt x="248245" y="196565"/>
                </a:lnTo>
                <a:lnTo>
                  <a:pt x="250813" y="195560"/>
                </a:lnTo>
                <a:lnTo>
                  <a:pt x="253380" y="194444"/>
                </a:lnTo>
                <a:lnTo>
                  <a:pt x="255836" y="193105"/>
                </a:lnTo>
                <a:lnTo>
                  <a:pt x="258291" y="191765"/>
                </a:lnTo>
                <a:lnTo>
                  <a:pt x="260524" y="190314"/>
                </a:lnTo>
                <a:lnTo>
                  <a:pt x="262756" y="188640"/>
                </a:lnTo>
                <a:lnTo>
                  <a:pt x="264988" y="186965"/>
                </a:lnTo>
                <a:lnTo>
                  <a:pt x="266998" y="185179"/>
                </a:lnTo>
                <a:lnTo>
                  <a:pt x="269007" y="183282"/>
                </a:lnTo>
                <a:lnTo>
                  <a:pt x="270904" y="181273"/>
                </a:lnTo>
                <a:lnTo>
                  <a:pt x="272690" y="179263"/>
                </a:lnTo>
                <a:lnTo>
                  <a:pt x="274365" y="177031"/>
                </a:lnTo>
                <a:lnTo>
                  <a:pt x="276039" y="174799"/>
                </a:lnTo>
                <a:lnTo>
                  <a:pt x="277490" y="172566"/>
                </a:lnTo>
                <a:lnTo>
                  <a:pt x="278830" y="170111"/>
                </a:lnTo>
                <a:lnTo>
                  <a:pt x="280169" y="167655"/>
                </a:lnTo>
                <a:lnTo>
                  <a:pt x="281285" y="165088"/>
                </a:lnTo>
                <a:lnTo>
                  <a:pt x="282290" y="162520"/>
                </a:lnTo>
                <a:lnTo>
                  <a:pt x="283183" y="159841"/>
                </a:lnTo>
                <a:lnTo>
                  <a:pt x="283964" y="157163"/>
                </a:lnTo>
                <a:lnTo>
                  <a:pt x="284634" y="154372"/>
                </a:lnTo>
                <a:lnTo>
                  <a:pt x="285080" y="151581"/>
                </a:lnTo>
                <a:lnTo>
                  <a:pt x="285415" y="148679"/>
                </a:lnTo>
                <a:lnTo>
                  <a:pt x="285638" y="145777"/>
                </a:lnTo>
                <a:lnTo>
                  <a:pt x="285750" y="142875"/>
                </a:lnTo>
                <a:lnTo>
                  <a:pt x="285638" y="140308"/>
                </a:lnTo>
                <a:lnTo>
                  <a:pt x="285527" y="137740"/>
                </a:lnTo>
                <a:lnTo>
                  <a:pt x="285192" y="135285"/>
                </a:lnTo>
                <a:lnTo>
                  <a:pt x="284857" y="132717"/>
                </a:lnTo>
                <a:lnTo>
                  <a:pt x="284411" y="130262"/>
                </a:lnTo>
                <a:lnTo>
                  <a:pt x="283741" y="127918"/>
                </a:lnTo>
                <a:lnTo>
                  <a:pt x="283071" y="125574"/>
                </a:lnTo>
                <a:lnTo>
                  <a:pt x="282290" y="123230"/>
                </a:lnTo>
                <a:lnTo>
                  <a:pt x="281397" y="120886"/>
                </a:lnTo>
                <a:lnTo>
                  <a:pt x="280392" y="118653"/>
                </a:lnTo>
                <a:lnTo>
                  <a:pt x="279276" y="116532"/>
                </a:lnTo>
                <a:lnTo>
                  <a:pt x="278160" y="114412"/>
                </a:lnTo>
                <a:lnTo>
                  <a:pt x="276932" y="112291"/>
                </a:lnTo>
                <a:lnTo>
                  <a:pt x="275592" y="110282"/>
                </a:lnTo>
                <a:lnTo>
                  <a:pt x="274141" y="108384"/>
                </a:lnTo>
                <a:lnTo>
                  <a:pt x="272690" y="106487"/>
                </a:lnTo>
                <a:lnTo>
                  <a:pt x="271128" y="104701"/>
                </a:lnTo>
                <a:lnTo>
                  <a:pt x="269453" y="102915"/>
                </a:lnTo>
                <a:lnTo>
                  <a:pt x="267779" y="101240"/>
                </a:lnTo>
                <a:lnTo>
                  <a:pt x="265993" y="99678"/>
                </a:lnTo>
                <a:lnTo>
                  <a:pt x="264096" y="98115"/>
                </a:lnTo>
                <a:lnTo>
                  <a:pt x="262198" y="96664"/>
                </a:lnTo>
                <a:lnTo>
                  <a:pt x="260189" y="95213"/>
                </a:lnTo>
                <a:lnTo>
                  <a:pt x="258180" y="93985"/>
                </a:lnTo>
                <a:lnTo>
                  <a:pt x="256059" y="92757"/>
                </a:lnTo>
                <a:lnTo>
                  <a:pt x="253938" y="91641"/>
                </a:lnTo>
                <a:lnTo>
                  <a:pt x="251706" y="90636"/>
                </a:lnTo>
                <a:lnTo>
                  <a:pt x="249473" y="89632"/>
                </a:lnTo>
                <a:lnTo>
                  <a:pt x="247129" y="88850"/>
                </a:lnTo>
                <a:lnTo>
                  <a:pt x="244785" y="88069"/>
                </a:lnTo>
                <a:lnTo>
                  <a:pt x="242441" y="87399"/>
                </a:lnTo>
                <a:lnTo>
                  <a:pt x="239985" y="86841"/>
                </a:lnTo>
                <a:lnTo>
                  <a:pt x="240655" y="85055"/>
                </a:lnTo>
                <a:lnTo>
                  <a:pt x="241213" y="83269"/>
                </a:lnTo>
                <a:lnTo>
                  <a:pt x="241771" y="81372"/>
                </a:lnTo>
                <a:lnTo>
                  <a:pt x="242106" y="79363"/>
                </a:lnTo>
                <a:lnTo>
                  <a:pt x="242441" y="77465"/>
                </a:lnTo>
                <a:lnTo>
                  <a:pt x="242664" y="75456"/>
                </a:lnTo>
                <a:lnTo>
                  <a:pt x="242888" y="73447"/>
                </a:lnTo>
                <a:lnTo>
                  <a:pt x="242888" y="71438"/>
                </a:lnTo>
                <a:lnTo>
                  <a:pt x="242888" y="69205"/>
                </a:lnTo>
                <a:lnTo>
                  <a:pt x="242664" y="67084"/>
                </a:lnTo>
                <a:lnTo>
                  <a:pt x="242441" y="64963"/>
                </a:lnTo>
                <a:lnTo>
                  <a:pt x="241995" y="62843"/>
                </a:lnTo>
                <a:lnTo>
                  <a:pt x="241548" y="60722"/>
                </a:lnTo>
                <a:lnTo>
                  <a:pt x="240990" y="58713"/>
                </a:lnTo>
                <a:lnTo>
                  <a:pt x="240320" y="56704"/>
                </a:lnTo>
                <a:lnTo>
                  <a:pt x="239539" y="54806"/>
                </a:lnTo>
                <a:lnTo>
                  <a:pt x="238646" y="52908"/>
                </a:lnTo>
                <a:lnTo>
                  <a:pt x="237753" y="51011"/>
                </a:lnTo>
                <a:lnTo>
                  <a:pt x="236637" y="49225"/>
                </a:lnTo>
                <a:lnTo>
                  <a:pt x="235521" y="47439"/>
                </a:lnTo>
                <a:lnTo>
                  <a:pt x="234404" y="45765"/>
                </a:lnTo>
                <a:lnTo>
                  <a:pt x="233065" y="44202"/>
                </a:lnTo>
                <a:lnTo>
                  <a:pt x="231725" y="42639"/>
                </a:lnTo>
                <a:lnTo>
                  <a:pt x="230386" y="41077"/>
                </a:lnTo>
                <a:lnTo>
                  <a:pt x="228823" y="39737"/>
                </a:lnTo>
                <a:lnTo>
                  <a:pt x="227261" y="38398"/>
                </a:lnTo>
                <a:lnTo>
                  <a:pt x="225698" y="37058"/>
                </a:lnTo>
                <a:lnTo>
                  <a:pt x="224024" y="35942"/>
                </a:lnTo>
                <a:lnTo>
                  <a:pt x="222238" y="34826"/>
                </a:lnTo>
                <a:lnTo>
                  <a:pt x="220452" y="33710"/>
                </a:lnTo>
                <a:lnTo>
                  <a:pt x="218554" y="32817"/>
                </a:lnTo>
                <a:lnTo>
                  <a:pt x="216657" y="31924"/>
                </a:lnTo>
                <a:lnTo>
                  <a:pt x="214759" y="31142"/>
                </a:lnTo>
                <a:lnTo>
                  <a:pt x="212750" y="30473"/>
                </a:lnTo>
                <a:lnTo>
                  <a:pt x="210741" y="29914"/>
                </a:lnTo>
                <a:lnTo>
                  <a:pt x="208620" y="29468"/>
                </a:lnTo>
                <a:lnTo>
                  <a:pt x="206499" y="29021"/>
                </a:lnTo>
                <a:lnTo>
                  <a:pt x="204378" y="28798"/>
                </a:lnTo>
                <a:lnTo>
                  <a:pt x="202257" y="28575"/>
                </a:lnTo>
                <a:lnTo>
                  <a:pt x="200025" y="28575"/>
                </a:lnTo>
                <a:lnTo>
                  <a:pt x="196788" y="28687"/>
                </a:lnTo>
                <a:lnTo>
                  <a:pt x="193551" y="29021"/>
                </a:lnTo>
                <a:lnTo>
                  <a:pt x="190426" y="29691"/>
                </a:lnTo>
                <a:lnTo>
                  <a:pt x="187412" y="30473"/>
                </a:lnTo>
                <a:lnTo>
                  <a:pt x="184398" y="31477"/>
                </a:lnTo>
                <a:lnTo>
                  <a:pt x="181608" y="32705"/>
                </a:lnTo>
                <a:lnTo>
                  <a:pt x="178817" y="34156"/>
                </a:lnTo>
                <a:lnTo>
                  <a:pt x="176250" y="35830"/>
                </a:lnTo>
                <a:lnTo>
                  <a:pt x="175022" y="33821"/>
                </a:lnTo>
                <a:lnTo>
                  <a:pt x="173794" y="31924"/>
                </a:lnTo>
                <a:lnTo>
                  <a:pt x="172455" y="30026"/>
                </a:lnTo>
                <a:lnTo>
                  <a:pt x="171115" y="28129"/>
                </a:lnTo>
                <a:lnTo>
                  <a:pt x="169664" y="26343"/>
                </a:lnTo>
                <a:lnTo>
                  <a:pt x="168213" y="24557"/>
                </a:lnTo>
                <a:lnTo>
                  <a:pt x="166650" y="22882"/>
                </a:lnTo>
                <a:lnTo>
                  <a:pt x="165088" y="21208"/>
                </a:lnTo>
                <a:lnTo>
                  <a:pt x="163413" y="19534"/>
                </a:lnTo>
                <a:lnTo>
                  <a:pt x="161739" y="17971"/>
                </a:lnTo>
                <a:lnTo>
                  <a:pt x="159953" y="16520"/>
                </a:lnTo>
                <a:lnTo>
                  <a:pt x="158167" y="15069"/>
                </a:lnTo>
                <a:lnTo>
                  <a:pt x="156381" y="13618"/>
                </a:lnTo>
                <a:lnTo>
                  <a:pt x="154484" y="12390"/>
                </a:lnTo>
                <a:lnTo>
                  <a:pt x="152474" y="11050"/>
                </a:lnTo>
                <a:lnTo>
                  <a:pt x="150577" y="9823"/>
                </a:lnTo>
                <a:lnTo>
                  <a:pt x="148568" y="8706"/>
                </a:lnTo>
                <a:lnTo>
                  <a:pt x="146447" y="7590"/>
                </a:lnTo>
                <a:lnTo>
                  <a:pt x="144438" y="6586"/>
                </a:lnTo>
                <a:lnTo>
                  <a:pt x="142317" y="5693"/>
                </a:lnTo>
                <a:lnTo>
                  <a:pt x="140084" y="4800"/>
                </a:lnTo>
                <a:lnTo>
                  <a:pt x="137852" y="4018"/>
                </a:lnTo>
                <a:lnTo>
                  <a:pt x="135620" y="3237"/>
                </a:lnTo>
                <a:lnTo>
                  <a:pt x="133387" y="2567"/>
                </a:lnTo>
                <a:lnTo>
                  <a:pt x="131155" y="2009"/>
                </a:lnTo>
                <a:lnTo>
                  <a:pt x="128811" y="1451"/>
                </a:lnTo>
                <a:lnTo>
                  <a:pt x="126467" y="1005"/>
                </a:lnTo>
                <a:lnTo>
                  <a:pt x="124011" y="670"/>
                </a:lnTo>
                <a:lnTo>
                  <a:pt x="121667" y="335"/>
                </a:lnTo>
                <a:lnTo>
                  <a:pt x="119211" y="112"/>
                </a:lnTo>
                <a:lnTo>
                  <a:pt x="1167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4" name="Google Shape;424;p68"/>
          <p:cNvCxnSpPr/>
          <p:nvPr/>
        </p:nvCxnSpPr>
        <p:spPr>
          <a:xfrm>
            <a:off x="7264400" y="482600"/>
            <a:ext cx="12600" cy="4140300"/>
          </a:xfrm>
          <a:prstGeom prst="straightConnector1">
            <a:avLst/>
          </a:prstGeom>
          <a:noFill/>
          <a:ln w="9525" cap="flat" cmpd="sng">
            <a:solidFill>
              <a:srgbClr val="FFFFFF"/>
            </a:solidFill>
            <a:prstDash val="solid"/>
            <a:round/>
            <a:headEnd type="none" w="med" len="med"/>
            <a:tailEnd type="none" w="med" len="med"/>
          </a:ln>
        </p:spPr>
      </p:cxnSp>
      <p:cxnSp>
        <p:nvCxnSpPr>
          <p:cNvPr id="425" name="Google Shape;425;p68"/>
          <p:cNvCxnSpPr/>
          <p:nvPr/>
        </p:nvCxnSpPr>
        <p:spPr>
          <a:xfrm rot="10800000">
            <a:off x="3778200" y="2514475"/>
            <a:ext cx="5029200" cy="0"/>
          </a:xfrm>
          <a:prstGeom prst="straightConnector1">
            <a:avLst/>
          </a:prstGeom>
          <a:noFill/>
          <a:ln w="9525" cap="flat" cmpd="sng">
            <a:solidFill>
              <a:srgbClr val="FFFFFF"/>
            </a:solidFill>
            <a:prstDash val="solid"/>
            <a:round/>
            <a:headEnd type="none" w="med" len="med"/>
            <a:tailEnd type="none" w="med" len="med"/>
          </a:ln>
        </p:spPr>
      </p:cxnSp>
      <p:sp>
        <p:nvSpPr>
          <p:cNvPr id="426" name="Google Shape;426;p68"/>
          <p:cNvSpPr/>
          <p:nvPr/>
        </p:nvSpPr>
        <p:spPr>
          <a:xfrm>
            <a:off x="4033381" y="-699138"/>
            <a:ext cx="588300" cy="5883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8"/>
          <p:cNvSpPr/>
          <p:nvPr/>
        </p:nvSpPr>
        <p:spPr>
          <a:xfrm>
            <a:off x="7876362" y="-657038"/>
            <a:ext cx="588300" cy="5883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8"/>
          <p:cNvSpPr/>
          <p:nvPr/>
        </p:nvSpPr>
        <p:spPr>
          <a:xfrm>
            <a:off x="-3071987" y="1604363"/>
            <a:ext cx="1880700" cy="12564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429" name="Google Shape;429;p68"/>
          <p:cNvSpPr/>
          <p:nvPr/>
        </p:nvSpPr>
        <p:spPr>
          <a:xfrm>
            <a:off x="4129275" y="-513406"/>
            <a:ext cx="417405" cy="254028"/>
          </a:xfrm>
          <a:custGeom>
            <a:avLst/>
            <a:gdLst/>
            <a:ahLst/>
            <a:cxnLst/>
            <a:rect l="l" t="t" r="r" b="b"/>
            <a:pathLst>
              <a:path w="40653" h="24741" extrusionOk="0">
                <a:moveTo>
                  <a:pt x="8191" y="2395"/>
                </a:moveTo>
                <a:lnTo>
                  <a:pt x="8650" y="2596"/>
                </a:lnTo>
                <a:lnTo>
                  <a:pt x="9198" y="2842"/>
                </a:lnTo>
                <a:lnTo>
                  <a:pt x="9836" y="3100"/>
                </a:lnTo>
                <a:lnTo>
                  <a:pt x="10541" y="3379"/>
                </a:lnTo>
                <a:lnTo>
                  <a:pt x="11302" y="3670"/>
                </a:lnTo>
                <a:lnTo>
                  <a:pt x="12096" y="3950"/>
                </a:lnTo>
                <a:lnTo>
                  <a:pt x="12936" y="4219"/>
                </a:lnTo>
                <a:lnTo>
                  <a:pt x="13361" y="4342"/>
                </a:lnTo>
                <a:lnTo>
                  <a:pt x="13786" y="4465"/>
                </a:lnTo>
                <a:lnTo>
                  <a:pt x="13663" y="4610"/>
                </a:lnTo>
                <a:lnTo>
                  <a:pt x="13607" y="4689"/>
                </a:lnTo>
                <a:lnTo>
                  <a:pt x="13562" y="4767"/>
                </a:lnTo>
                <a:lnTo>
                  <a:pt x="13506" y="4890"/>
                </a:lnTo>
                <a:lnTo>
                  <a:pt x="13462" y="5024"/>
                </a:lnTo>
                <a:lnTo>
                  <a:pt x="13439" y="5170"/>
                </a:lnTo>
                <a:lnTo>
                  <a:pt x="13428" y="5304"/>
                </a:lnTo>
                <a:lnTo>
                  <a:pt x="13439" y="5438"/>
                </a:lnTo>
                <a:lnTo>
                  <a:pt x="13462" y="5573"/>
                </a:lnTo>
                <a:lnTo>
                  <a:pt x="13506" y="5707"/>
                </a:lnTo>
                <a:lnTo>
                  <a:pt x="13562" y="5841"/>
                </a:lnTo>
                <a:lnTo>
                  <a:pt x="13618" y="5998"/>
                </a:lnTo>
                <a:lnTo>
                  <a:pt x="13708" y="6199"/>
                </a:lnTo>
                <a:lnTo>
                  <a:pt x="13831" y="6412"/>
                </a:lnTo>
                <a:lnTo>
                  <a:pt x="13898" y="6535"/>
                </a:lnTo>
                <a:lnTo>
                  <a:pt x="13987" y="6658"/>
                </a:lnTo>
                <a:lnTo>
                  <a:pt x="14077" y="6781"/>
                </a:lnTo>
                <a:lnTo>
                  <a:pt x="14189" y="6904"/>
                </a:lnTo>
                <a:lnTo>
                  <a:pt x="14301" y="7027"/>
                </a:lnTo>
                <a:lnTo>
                  <a:pt x="14435" y="7150"/>
                </a:lnTo>
                <a:lnTo>
                  <a:pt x="14569" y="7262"/>
                </a:lnTo>
                <a:lnTo>
                  <a:pt x="14726" y="7385"/>
                </a:lnTo>
                <a:lnTo>
                  <a:pt x="14883" y="7486"/>
                </a:lnTo>
                <a:lnTo>
                  <a:pt x="15062" y="7587"/>
                </a:lnTo>
                <a:lnTo>
                  <a:pt x="15151" y="7632"/>
                </a:lnTo>
                <a:lnTo>
                  <a:pt x="15353" y="7743"/>
                </a:lnTo>
                <a:lnTo>
                  <a:pt x="15565" y="7844"/>
                </a:lnTo>
                <a:lnTo>
                  <a:pt x="15800" y="7945"/>
                </a:lnTo>
                <a:lnTo>
                  <a:pt x="16058" y="8046"/>
                </a:lnTo>
                <a:lnTo>
                  <a:pt x="16326" y="8124"/>
                </a:lnTo>
                <a:lnTo>
                  <a:pt x="16617" y="8191"/>
                </a:lnTo>
                <a:lnTo>
                  <a:pt x="16774" y="8213"/>
                </a:lnTo>
                <a:lnTo>
                  <a:pt x="16942" y="8236"/>
                </a:lnTo>
                <a:lnTo>
                  <a:pt x="17121" y="8247"/>
                </a:lnTo>
                <a:lnTo>
                  <a:pt x="17300" y="8247"/>
                </a:lnTo>
                <a:lnTo>
                  <a:pt x="17602" y="8236"/>
                </a:lnTo>
                <a:lnTo>
                  <a:pt x="17915" y="8202"/>
                </a:lnTo>
                <a:lnTo>
                  <a:pt x="18251" y="8157"/>
                </a:lnTo>
                <a:lnTo>
                  <a:pt x="18598" y="8079"/>
                </a:lnTo>
                <a:lnTo>
                  <a:pt x="18956" y="7990"/>
                </a:lnTo>
                <a:lnTo>
                  <a:pt x="19347" y="7867"/>
                </a:lnTo>
                <a:lnTo>
                  <a:pt x="19750" y="7732"/>
                </a:lnTo>
                <a:lnTo>
                  <a:pt x="20175" y="7564"/>
                </a:lnTo>
                <a:lnTo>
                  <a:pt x="20242" y="7542"/>
                </a:lnTo>
                <a:lnTo>
                  <a:pt x="20332" y="7531"/>
                </a:lnTo>
                <a:lnTo>
                  <a:pt x="20601" y="7531"/>
                </a:lnTo>
                <a:lnTo>
                  <a:pt x="20768" y="7553"/>
                </a:lnTo>
                <a:lnTo>
                  <a:pt x="20947" y="7576"/>
                </a:lnTo>
                <a:lnTo>
                  <a:pt x="21149" y="7620"/>
                </a:lnTo>
                <a:lnTo>
                  <a:pt x="22122" y="8169"/>
                </a:lnTo>
                <a:lnTo>
                  <a:pt x="22917" y="8627"/>
                </a:lnTo>
                <a:lnTo>
                  <a:pt x="23488" y="8963"/>
                </a:lnTo>
                <a:lnTo>
                  <a:pt x="23778" y="9142"/>
                </a:lnTo>
                <a:lnTo>
                  <a:pt x="25132" y="10228"/>
                </a:lnTo>
                <a:lnTo>
                  <a:pt x="26766" y="11559"/>
                </a:lnTo>
                <a:lnTo>
                  <a:pt x="28512" y="13014"/>
                </a:lnTo>
                <a:lnTo>
                  <a:pt x="30235" y="14457"/>
                </a:lnTo>
                <a:lnTo>
                  <a:pt x="30481" y="14726"/>
                </a:lnTo>
                <a:lnTo>
                  <a:pt x="30694" y="14983"/>
                </a:lnTo>
                <a:lnTo>
                  <a:pt x="30873" y="15229"/>
                </a:lnTo>
                <a:lnTo>
                  <a:pt x="31007" y="15442"/>
                </a:lnTo>
                <a:lnTo>
                  <a:pt x="31029" y="15509"/>
                </a:lnTo>
                <a:lnTo>
                  <a:pt x="31041" y="15576"/>
                </a:lnTo>
                <a:lnTo>
                  <a:pt x="31041" y="15766"/>
                </a:lnTo>
                <a:lnTo>
                  <a:pt x="31018" y="15990"/>
                </a:lnTo>
                <a:lnTo>
                  <a:pt x="30973" y="16236"/>
                </a:lnTo>
                <a:lnTo>
                  <a:pt x="30895" y="16483"/>
                </a:lnTo>
                <a:lnTo>
                  <a:pt x="30806" y="16729"/>
                </a:lnTo>
                <a:lnTo>
                  <a:pt x="30761" y="16841"/>
                </a:lnTo>
                <a:lnTo>
                  <a:pt x="30705" y="16941"/>
                </a:lnTo>
                <a:lnTo>
                  <a:pt x="30638" y="17031"/>
                </a:lnTo>
                <a:lnTo>
                  <a:pt x="30571" y="17109"/>
                </a:lnTo>
                <a:lnTo>
                  <a:pt x="30481" y="17210"/>
                </a:lnTo>
                <a:lnTo>
                  <a:pt x="30347" y="17311"/>
                </a:lnTo>
                <a:lnTo>
                  <a:pt x="30190" y="17434"/>
                </a:lnTo>
                <a:lnTo>
                  <a:pt x="30000" y="17568"/>
                </a:lnTo>
                <a:lnTo>
                  <a:pt x="26878" y="14692"/>
                </a:lnTo>
                <a:lnTo>
                  <a:pt x="26811" y="14636"/>
                </a:lnTo>
                <a:lnTo>
                  <a:pt x="26721" y="14580"/>
                </a:lnTo>
                <a:lnTo>
                  <a:pt x="26643" y="14536"/>
                </a:lnTo>
                <a:lnTo>
                  <a:pt x="26553" y="14491"/>
                </a:lnTo>
                <a:lnTo>
                  <a:pt x="26464" y="14468"/>
                </a:lnTo>
                <a:lnTo>
                  <a:pt x="26374" y="14446"/>
                </a:lnTo>
                <a:lnTo>
                  <a:pt x="26274" y="14435"/>
                </a:lnTo>
                <a:lnTo>
                  <a:pt x="26184" y="14435"/>
                </a:lnTo>
                <a:lnTo>
                  <a:pt x="26095" y="14446"/>
                </a:lnTo>
                <a:lnTo>
                  <a:pt x="25994" y="14468"/>
                </a:lnTo>
                <a:lnTo>
                  <a:pt x="25904" y="14491"/>
                </a:lnTo>
                <a:lnTo>
                  <a:pt x="25826" y="14524"/>
                </a:lnTo>
                <a:lnTo>
                  <a:pt x="25737" y="14569"/>
                </a:lnTo>
                <a:lnTo>
                  <a:pt x="25658" y="14614"/>
                </a:lnTo>
                <a:lnTo>
                  <a:pt x="25580" y="14681"/>
                </a:lnTo>
                <a:lnTo>
                  <a:pt x="25513" y="14748"/>
                </a:lnTo>
                <a:lnTo>
                  <a:pt x="25446" y="14827"/>
                </a:lnTo>
                <a:lnTo>
                  <a:pt x="25390" y="14905"/>
                </a:lnTo>
                <a:lnTo>
                  <a:pt x="25345" y="14994"/>
                </a:lnTo>
                <a:lnTo>
                  <a:pt x="25311" y="15084"/>
                </a:lnTo>
                <a:lnTo>
                  <a:pt x="25278" y="15173"/>
                </a:lnTo>
                <a:lnTo>
                  <a:pt x="25267" y="15263"/>
                </a:lnTo>
                <a:lnTo>
                  <a:pt x="25255" y="15352"/>
                </a:lnTo>
                <a:lnTo>
                  <a:pt x="25255" y="15453"/>
                </a:lnTo>
                <a:lnTo>
                  <a:pt x="25255" y="15543"/>
                </a:lnTo>
                <a:lnTo>
                  <a:pt x="25278" y="15632"/>
                </a:lnTo>
                <a:lnTo>
                  <a:pt x="25300" y="15722"/>
                </a:lnTo>
                <a:lnTo>
                  <a:pt x="25334" y="15811"/>
                </a:lnTo>
                <a:lnTo>
                  <a:pt x="25379" y="15901"/>
                </a:lnTo>
                <a:lnTo>
                  <a:pt x="25435" y="15979"/>
                </a:lnTo>
                <a:lnTo>
                  <a:pt x="25490" y="16057"/>
                </a:lnTo>
                <a:lnTo>
                  <a:pt x="25569" y="16125"/>
                </a:lnTo>
                <a:lnTo>
                  <a:pt x="28277" y="18631"/>
                </a:lnTo>
                <a:lnTo>
                  <a:pt x="27382" y="19135"/>
                </a:lnTo>
                <a:lnTo>
                  <a:pt x="26419" y="19661"/>
                </a:lnTo>
                <a:lnTo>
                  <a:pt x="23152" y="16706"/>
                </a:lnTo>
                <a:lnTo>
                  <a:pt x="23085" y="16639"/>
                </a:lnTo>
                <a:lnTo>
                  <a:pt x="22995" y="16583"/>
                </a:lnTo>
                <a:lnTo>
                  <a:pt x="22917" y="16539"/>
                </a:lnTo>
                <a:lnTo>
                  <a:pt x="22827" y="16505"/>
                </a:lnTo>
                <a:lnTo>
                  <a:pt x="22738" y="16483"/>
                </a:lnTo>
                <a:lnTo>
                  <a:pt x="22637" y="16460"/>
                </a:lnTo>
                <a:lnTo>
                  <a:pt x="22548" y="16449"/>
                </a:lnTo>
                <a:lnTo>
                  <a:pt x="22458" y="16449"/>
                </a:lnTo>
                <a:lnTo>
                  <a:pt x="22357" y="16460"/>
                </a:lnTo>
                <a:lnTo>
                  <a:pt x="22268" y="16483"/>
                </a:lnTo>
                <a:lnTo>
                  <a:pt x="22178" y="16505"/>
                </a:lnTo>
                <a:lnTo>
                  <a:pt x="22089" y="16539"/>
                </a:lnTo>
                <a:lnTo>
                  <a:pt x="22010" y="16583"/>
                </a:lnTo>
                <a:lnTo>
                  <a:pt x="21932" y="16639"/>
                </a:lnTo>
                <a:lnTo>
                  <a:pt x="21854" y="16706"/>
                </a:lnTo>
                <a:lnTo>
                  <a:pt x="21787" y="16774"/>
                </a:lnTo>
                <a:lnTo>
                  <a:pt x="21720" y="16852"/>
                </a:lnTo>
                <a:lnTo>
                  <a:pt x="21664" y="16930"/>
                </a:lnTo>
                <a:lnTo>
                  <a:pt x="21619" y="17020"/>
                </a:lnTo>
                <a:lnTo>
                  <a:pt x="21585" y="17109"/>
                </a:lnTo>
                <a:lnTo>
                  <a:pt x="21563" y="17199"/>
                </a:lnTo>
                <a:lnTo>
                  <a:pt x="21540" y="17288"/>
                </a:lnTo>
                <a:lnTo>
                  <a:pt x="21529" y="17378"/>
                </a:lnTo>
                <a:lnTo>
                  <a:pt x="21529" y="17479"/>
                </a:lnTo>
                <a:lnTo>
                  <a:pt x="21540" y="17568"/>
                </a:lnTo>
                <a:lnTo>
                  <a:pt x="21563" y="17658"/>
                </a:lnTo>
                <a:lnTo>
                  <a:pt x="21585" y="17747"/>
                </a:lnTo>
                <a:lnTo>
                  <a:pt x="21619" y="17837"/>
                </a:lnTo>
                <a:lnTo>
                  <a:pt x="21664" y="17915"/>
                </a:lnTo>
                <a:lnTo>
                  <a:pt x="21720" y="18004"/>
                </a:lnTo>
                <a:lnTo>
                  <a:pt x="21775" y="18072"/>
                </a:lnTo>
                <a:lnTo>
                  <a:pt x="21854" y="18150"/>
                </a:lnTo>
                <a:lnTo>
                  <a:pt x="24584" y="20623"/>
                </a:lnTo>
                <a:lnTo>
                  <a:pt x="23611" y="21115"/>
                </a:lnTo>
                <a:lnTo>
                  <a:pt x="22693" y="21563"/>
                </a:lnTo>
                <a:lnTo>
                  <a:pt x="19482" y="18586"/>
                </a:lnTo>
                <a:lnTo>
                  <a:pt x="19403" y="18530"/>
                </a:lnTo>
                <a:lnTo>
                  <a:pt x="19325" y="18474"/>
                </a:lnTo>
                <a:lnTo>
                  <a:pt x="19247" y="18430"/>
                </a:lnTo>
                <a:lnTo>
                  <a:pt x="19157" y="18385"/>
                </a:lnTo>
                <a:lnTo>
                  <a:pt x="19068" y="18363"/>
                </a:lnTo>
                <a:lnTo>
                  <a:pt x="18978" y="18340"/>
                </a:lnTo>
                <a:lnTo>
                  <a:pt x="18877" y="18329"/>
                </a:lnTo>
                <a:lnTo>
                  <a:pt x="18788" y="18329"/>
                </a:lnTo>
                <a:lnTo>
                  <a:pt x="18698" y="18340"/>
                </a:lnTo>
                <a:lnTo>
                  <a:pt x="18598" y="18351"/>
                </a:lnTo>
                <a:lnTo>
                  <a:pt x="18508" y="18385"/>
                </a:lnTo>
                <a:lnTo>
                  <a:pt x="18419" y="18418"/>
                </a:lnTo>
                <a:lnTo>
                  <a:pt x="18340" y="18463"/>
                </a:lnTo>
                <a:lnTo>
                  <a:pt x="18262" y="18508"/>
                </a:lnTo>
                <a:lnTo>
                  <a:pt x="18184" y="18575"/>
                </a:lnTo>
                <a:lnTo>
                  <a:pt x="18105" y="18642"/>
                </a:lnTo>
                <a:lnTo>
                  <a:pt x="18049" y="18721"/>
                </a:lnTo>
                <a:lnTo>
                  <a:pt x="17993" y="18799"/>
                </a:lnTo>
                <a:lnTo>
                  <a:pt x="17949" y="18888"/>
                </a:lnTo>
                <a:lnTo>
                  <a:pt x="17904" y="18967"/>
                </a:lnTo>
                <a:lnTo>
                  <a:pt x="17881" y="19056"/>
                </a:lnTo>
                <a:lnTo>
                  <a:pt x="17859" y="19157"/>
                </a:lnTo>
                <a:lnTo>
                  <a:pt x="17848" y="19246"/>
                </a:lnTo>
                <a:lnTo>
                  <a:pt x="17848" y="19336"/>
                </a:lnTo>
                <a:lnTo>
                  <a:pt x="17859" y="19437"/>
                </a:lnTo>
                <a:lnTo>
                  <a:pt x="17881" y="19526"/>
                </a:lnTo>
                <a:lnTo>
                  <a:pt x="17904" y="19616"/>
                </a:lnTo>
                <a:lnTo>
                  <a:pt x="17937" y="19705"/>
                </a:lnTo>
                <a:lnTo>
                  <a:pt x="17982" y="19784"/>
                </a:lnTo>
                <a:lnTo>
                  <a:pt x="18027" y="19873"/>
                </a:lnTo>
                <a:lnTo>
                  <a:pt x="18094" y="19940"/>
                </a:lnTo>
                <a:lnTo>
                  <a:pt x="18161" y="20019"/>
                </a:lnTo>
                <a:lnTo>
                  <a:pt x="20757" y="22424"/>
                </a:lnTo>
                <a:lnTo>
                  <a:pt x="20354" y="22581"/>
                </a:lnTo>
                <a:lnTo>
                  <a:pt x="20198" y="22626"/>
                </a:lnTo>
                <a:lnTo>
                  <a:pt x="20075" y="22659"/>
                </a:lnTo>
                <a:lnTo>
                  <a:pt x="19728" y="22726"/>
                </a:lnTo>
                <a:lnTo>
                  <a:pt x="19414" y="22782"/>
                </a:lnTo>
                <a:lnTo>
                  <a:pt x="19124" y="22805"/>
                </a:lnTo>
                <a:lnTo>
                  <a:pt x="18844" y="22805"/>
                </a:lnTo>
                <a:lnTo>
                  <a:pt x="18586" y="22771"/>
                </a:lnTo>
                <a:lnTo>
                  <a:pt x="18329" y="22726"/>
                </a:lnTo>
                <a:lnTo>
                  <a:pt x="18083" y="22648"/>
                </a:lnTo>
                <a:lnTo>
                  <a:pt x="17826" y="22547"/>
                </a:lnTo>
                <a:lnTo>
                  <a:pt x="17770" y="22525"/>
                </a:lnTo>
                <a:lnTo>
                  <a:pt x="17591" y="22447"/>
                </a:lnTo>
                <a:lnTo>
                  <a:pt x="17602" y="22189"/>
                </a:lnTo>
                <a:lnTo>
                  <a:pt x="17591" y="21943"/>
                </a:lnTo>
                <a:lnTo>
                  <a:pt x="17546" y="21686"/>
                </a:lnTo>
                <a:lnTo>
                  <a:pt x="17490" y="21428"/>
                </a:lnTo>
                <a:lnTo>
                  <a:pt x="17423" y="21171"/>
                </a:lnTo>
                <a:lnTo>
                  <a:pt x="17333" y="20914"/>
                </a:lnTo>
                <a:lnTo>
                  <a:pt x="17232" y="20679"/>
                </a:lnTo>
                <a:lnTo>
                  <a:pt x="17109" y="20444"/>
                </a:lnTo>
                <a:lnTo>
                  <a:pt x="16986" y="20220"/>
                </a:lnTo>
                <a:lnTo>
                  <a:pt x="16852" y="20007"/>
                </a:lnTo>
                <a:lnTo>
                  <a:pt x="16718" y="19806"/>
                </a:lnTo>
                <a:lnTo>
                  <a:pt x="16572" y="19627"/>
                </a:lnTo>
                <a:lnTo>
                  <a:pt x="16427" y="19459"/>
                </a:lnTo>
                <a:lnTo>
                  <a:pt x="16293" y="19314"/>
                </a:lnTo>
                <a:lnTo>
                  <a:pt x="16147" y="19191"/>
                </a:lnTo>
                <a:lnTo>
                  <a:pt x="16002" y="19090"/>
                </a:lnTo>
                <a:lnTo>
                  <a:pt x="15767" y="18944"/>
                </a:lnTo>
                <a:lnTo>
                  <a:pt x="15644" y="18866"/>
                </a:lnTo>
                <a:lnTo>
                  <a:pt x="15509" y="18810"/>
                </a:lnTo>
                <a:lnTo>
                  <a:pt x="15375" y="18754"/>
                </a:lnTo>
                <a:lnTo>
                  <a:pt x="15229" y="18709"/>
                </a:lnTo>
                <a:lnTo>
                  <a:pt x="15084" y="18676"/>
                </a:lnTo>
                <a:lnTo>
                  <a:pt x="14927" y="18665"/>
                </a:lnTo>
                <a:lnTo>
                  <a:pt x="14916" y="18340"/>
                </a:lnTo>
                <a:lnTo>
                  <a:pt x="14871" y="18016"/>
                </a:lnTo>
                <a:lnTo>
                  <a:pt x="14849" y="17848"/>
                </a:lnTo>
                <a:lnTo>
                  <a:pt x="14815" y="17691"/>
                </a:lnTo>
                <a:lnTo>
                  <a:pt x="14771" y="17534"/>
                </a:lnTo>
                <a:lnTo>
                  <a:pt x="14715" y="17378"/>
                </a:lnTo>
                <a:lnTo>
                  <a:pt x="14659" y="17221"/>
                </a:lnTo>
                <a:lnTo>
                  <a:pt x="14580" y="17064"/>
                </a:lnTo>
                <a:lnTo>
                  <a:pt x="14502" y="16908"/>
                </a:lnTo>
                <a:lnTo>
                  <a:pt x="14413" y="16762"/>
                </a:lnTo>
                <a:lnTo>
                  <a:pt x="14312" y="16617"/>
                </a:lnTo>
                <a:lnTo>
                  <a:pt x="14200" y="16471"/>
                </a:lnTo>
                <a:lnTo>
                  <a:pt x="14077" y="16337"/>
                </a:lnTo>
                <a:lnTo>
                  <a:pt x="13943" y="16203"/>
                </a:lnTo>
                <a:lnTo>
                  <a:pt x="13931" y="16192"/>
                </a:lnTo>
                <a:lnTo>
                  <a:pt x="13786" y="16069"/>
                </a:lnTo>
                <a:lnTo>
                  <a:pt x="13641" y="15968"/>
                </a:lnTo>
                <a:lnTo>
                  <a:pt x="13484" y="15878"/>
                </a:lnTo>
                <a:lnTo>
                  <a:pt x="13338" y="15811"/>
                </a:lnTo>
                <a:lnTo>
                  <a:pt x="13182" y="15755"/>
                </a:lnTo>
                <a:lnTo>
                  <a:pt x="13025" y="15711"/>
                </a:lnTo>
                <a:lnTo>
                  <a:pt x="12868" y="15688"/>
                </a:lnTo>
                <a:lnTo>
                  <a:pt x="12589" y="15688"/>
                </a:lnTo>
                <a:lnTo>
                  <a:pt x="12466" y="15699"/>
                </a:lnTo>
                <a:lnTo>
                  <a:pt x="12466" y="15699"/>
                </a:lnTo>
                <a:lnTo>
                  <a:pt x="12477" y="15498"/>
                </a:lnTo>
                <a:lnTo>
                  <a:pt x="12488" y="15297"/>
                </a:lnTo>
                <a:lnTo>
                  <a:pt x="12488" y="15095"/>
                </a:lnTo>
                <a:lnTo>
                  <a:pt x="12466" y="14894"/>
                </a:lnTo>
                <a:lnTo>
                  <a:pt x="12443" y="14703"/>
                </a:lnTo>
                <a:lnTo>
                  <a:pt x="12410" y="14513"/>
                </a:lnTo>
                <a:lnTo>
                  <a:pt x="12365" y="14334"/>
                </a:lnTo>
                <a:lnTo>
                  <a:pt x="12309" y="14155"/>
                </a:lnTo>
                <a:lnTo>
                  <a:pt x="12219" y="13965"/>
                </a:lnTo>
                <a:lnTo>
                  <a:pt x="12119" y="13786"/>
                </a:lnTo>
                <a:lnTo>
                  <a:pt x="12007" y="13618"/>
                </a:lnTo>
                <a:lnTo>
                  <a:pt x="11873" y="13473"/>
                </a:lnTo>
                <a:lnTo>
                  <a:pt x="11727" y="13327"/>
                </a:lnTo>
                <a:lnTo>
                  <a:pt x="11570" y="13215"/>
                </a:lnTo>
                <a:lnTo>
                  <a:pt x="11403" y="13103"/>
                </a:lnTo>
                <a:lnTo>
                  <a:pt x="11212" y="13014"/>
                </a:lnTo>
                <a:lnTo>
                  <a:pt x="11011" y="12935"/>
                </a:lnTo>
                <a:lnTo>
                  <a:pt x="10810" y="12891"/>
                </a:lnTo>
                <a:lnTo>
                  <a:pt x="10597" y="12857"/>
                </a:lnTo>
                <a:lnTo>
                  <a:pt x="10396" y="12846"/>
                </a:lnTo>
                <a:lnTo>
                  <a:pt x="10228" y="12846"/>
                </a:lnTo>
                <a:lnTo>
                  <a:pt x="10060" y="12868"/>
                </a:lnTo>
                <a:lnTo>
                  <a:pt x="9914" y="12902"/>
                </a:lnTo>
                <a:lnTo>
                  <a:pt x="9758" y="12947"/>
                </a:lnTo>
                <a:lnTo>
                  <a:pt x="9623" y="13014"/>
                </a:lnTo>
                <a:lnTo>
                  <a:pt x="9489" y="13081"/>
                </a:lnTo>
                <a:lnTo>
                  <a:pt x="9366" y="13159"/>
                </a:lnTo>
                <a:lnTo>
                  <a:pt x="9243" y="13238"/>
                </a:lnTo>
                <a:lnTo>
                  <a:pt x="9232" y="13182"/>
                </a:lnTo>
                <a:lnTo>
                  <a:pt x="9176" y="12969"/>
                </a:lnTo>
                <a:lnTo>
                  <a:pt x="9109" y="12779"/>
                </a:lnTo>
                <a:lnTo>
                  <a:pt x="9042" y="12600"/>
                </a:lnTo>
                <a:lnTo>
                  <a:pt x="8952" y="12443"/>
                </a:lnTo>
                <a:lnTo>
                  <a:pt x="8851" y="12298"/>
                </a:lnTo>
                <a:lnTo>
                  <a:pt x="8739" y="12163"/>
                </a:lnTo>
                <a:lnTo>
                  <a:pt x="8616" y="12051"/>
                </a:lnTo>
                <a:lnTo>
                  <a:pt x="8482" y="11951"/>
                </a:lnTo>
                <a:lnTo>
                  <a:pt x="8471" y="11940"/>
                </a:lnTo>
                <a:lnTo>
                  <a:pt x="8449" y="11928"/>
                </a:lnTo>
                <a:lnTo>
                  <a:pt x="8281" y="11839"/>
                </a:lnTo>
                <a:lnTo>
                  <a:pt x="8180" y="11794"/>
                </a:lnTo>
                <a:lnTo>
                  <a:pt x="8068" y="11761"/>
                </a:lnTo>
                <a:lnTo>
                  <a:pt x="7956" y="11716"/>
                </a:lnTo>
                <a:lnTo>
                  <a:pt x="7822" y="11693"/>
                </a:lnTo>
                <a:lnTo>
                  <a:pt x="7688" y="11671"/>
                </a:lnTo>
                <a:lnTo>
                  <a:pt x="7542" y="11660"/>
                </a:lnTo>
                <a:lnTo>
                  <a:pt x="7419" y="11671"/>
                </a:lnTo>
                <a:lnTo>
                  <a:pt x="7296" y="11682"/>
                </a:lnTo>
                <a:lnTo>
                  <a:pt x="7184" y="11716"/>
                </a:lnTo>
                <a:lnTo>
                  <a:pt x="7072" y="11749"/>
                </a:lnTo>
                <a:lnTo>
                  <a:pt x="6960" y="11783"/>
                </a:lnTo>
                <a:lnTo>
                  <a:pt x="6860" y="11839"/>
                </a:lnTo>
                <a:lnTo>
                  <a:pt x="6759" y="11895"/>
                </a:lnTo>
                <a:lnTo>
                  <a:pt x="6658" y="11951"/>
                </a:lnTo>
                <a:lnTo>
                  <a:pt x="6479" y="12096"/>
                </a:lnTo>
                <a:lnTo>
                  <a:pt x="6300" y="12253"/>
                </a:lnTo>
                <a:lnTo>
                  <a:pt x="6143" y="12410"/>
                </a:lnTo>
                <a:lnTo>
                  <a:pt x="5987" y="12589"/>
                </a:lnTo>
                <a:lnTo>
                  <a:pt x="5226" y="11716"/>
                </a:lnTo>
                <a:lnTo>
                  <a:pt x="3704" y="9981"/>
                </a:lnTo>
                <a:lnTo>
                  <a:pt x="2663" y="8818"/>
                </a:lnTo>
                <a:lnTo>
                  <a:pt x="8191" y="2395"/>
                </a:lnTo>
                <a:close/>
                <a:moveTo>
                  <a:pt x="7688" y="0"/>
                </a:moveTo>
                <a:lnTo>
                  <a:pt x="0" y="8930"/>
                </a:lnTo>
                <a:lnTo>
                  <a:pt x="694" y="9567"/>
                </a:lnTo>
                <a:lnTo>
                  <a:pt x="851" y="9724"/>
                </a:lnTo>
                <a:lnTo>
                  <a:pt x="1097" y="9993"/>
                </a:lnTo>
                <a:lnTo>
                  <a:pt x="1791" y="10765"/>
                </a:lnTo>
                <a:lnTo>
                  <a:pt x="3771" y="13003"/>
                </a:lnTo>
                <a:lnTo>
                  <a:pt x="4767" y="14144"/>
                </a:lnTo>
                <a:lnTo>
                  <a:pt x="4644" y="14357"/>
                </a:lnTo>
                <a:lnTo>
                  <a:pt x="4510" y="14569"/>
                </a:lnTo>
                <a:lnTo>
                  <a:pt x="4398" y="14782"/>
                </a:lnTo>
                <a:lnTo>
                  <a:pt x="4286" y="15006"/>
                </a:lnTo>
                <a:lnTo>
                  <a:pt x="4185" y="15241"/>
                </a:lnTo>
                <a:lnTo>
                  <a:pt x="4107" y="15476"/>
                </a:lnTo>
                <a:lnTo>
                  <a:pt x="4040" y="15711"/>
                </a:lnTo>
                <a:lnTo>
                  <a:pt x="3984" y="15946"/>
                </a:lnTo>
                <a:lnTo>
                  <a:pt x="3961" y="16192"/>
                </a:lnTo>
                <a:lnTo>
                  <a:pt x="3950" y="16438"/>
                </a:lnTo>
                <a:lnTo>
                  <a:pt x="3973" y="16673"/>
                </a:lnTo>
                <a:lnTo>
                  <a:pt x="3984" y="16796"/>
                </a:lnTo>
                <a:lnTo>
                  <a:pt x="4017" y="16919"/>
                </a:lnTo>
                <a:lnTo>
                  <a:pt x="4040" y="17042"/>
                </a:lnTo>
                <a:lnTo>
                  <a:pt x="4085" y="17165"/>
                </a:lnTo>
                <a:lnTo>
                  <a:pt x="4129" y="17277"/>
                </a:lnTo>
                <a:lnTo>
                  <a:pt x="4185" y="17400"/>
                </a:lnTo>
                <a:lnTo>
                  <a:pt x="4252" y="17523"/>
                </a:lnTo>
                <a:lnTo>
                  <a:pt x="4331" y="17635"/>
                </a:lnTo>
                <a:lnTo>
                  <a:pt x="4409" y="17758"/>
                </a:lnTo>
                <a:lnTo>
                  <a:pt x="4499" y="17870"/>
                </a:lnTo>
                <a:lnTo>
                  <a:pt x="4622" y="18016"/>
                </a:lnTo>
                <a:lnTo>
                  <a:pt x="4745" y="18150"/>
                </a:lnTo>
                <a:lnTo>
                  <a:pt x="4868" y="18273"/>
                </a:lnTo>
                <a:lnTo>
                  <a:pt x="4991" y="18374"/>
                </a:lnTo>
                <a:lnTo>
                  <a:pt x="5114" y="18474"/>
                </a:lnTo>
                <a:lnTo>
                  <a:pt x="5248" y="18564"/>
                </a:lnTo>
                <a:lnTo>
                  <a:pt x="5371" y="18642"/>
                </a:lnTo>
                <a:lnTo>
                  <a:pt x="5494" y="18709"/>
                </a:lnTo>
                <a:lnTo>
                  <a:pt x="5741" y="18810"/>
                </a:lnTo>
                <a:lnTo>
                  <a:pt x="5976" y="18900"/>
                </a:lnTo>
                <a:lnTo>
                  <a:pt x="6199" y="18956"/>
                </a:lnTo>
                <a:lnTo>
                  <a:pt x="6401" y="19000"/>
                </a:lnTo>
                <a:lnTo>
                  <a:pt x="6446" y="19168"/>
                </a:lnTo>
                <a:lnTo>
                  <a:pt x="6513" y="19358"/>
                </a:lnTo>
                <a:lnTo>
                  <a:pt x="6591" y="19571"/>
                </a:lnTo>
                <a:lnTo>
                  <a:pt x="6692" y="19772"/>
                </a:lnTo>
                <a:lnTo>
                  <a:pt x="6759" y="19873"/>
                </a:lnTo>
                <a:lnTo>
                  <a:pt x="6826" y="19985"/>
                </a:lnTo>
                <a:lnTo>
                  <a:pt x="6904" y="20086"/>
                </a:lnTo>
                <a:lnTo>
                  <a:pt x="6994" y="20186"/>
                </a:lnTo>
                <a:lnTo>
                  <a:pt x="7083" y="20276"/>
                </a:lnTo>
                <a:lnTo>
                  <a:pt x="7184" y="20377"/>
                </a:lnTo>
                <a:lnTo>
                  <a:pt x="7307" y="20466"/>
                </a:lnTo>
                <a:lnTo>
                  <a:pt x="7430" y="20544"/>
                </a:lnTo>
                <a:lnTo>
                  <a:pt x="7632" y="20690"/>
                </a:lnTo>
                <a:lnTo>
                  <a:pt x="7833" y="20813"/>
                </a:lnTo>
                <a:lnTo>
                  <a:pt x="8046" y="20914"/>
                </a:lnTo>
                <a:lnTo>
                  <a:pt x="8258" y="21003"/>
                </a:lnTo>
                <a:lnTo>
                  <a:pt x="8471" y="21070"/>
                </a:lnTo>
                <a:lnTo>
                  <a:pt x="8684" y="21115"/>
                </a:lnTo>
                <a:lnTo>
                  <a:pt x="8896" y="21149"/>
                </a:lnTo>
                <a:lnTo>
                  <a:pt x="9109" y="21160"/>
                </a:lnTo>
                <a:lnTo>
                  <a:pt x="9344" y="21149"/>
                </a:lnTo>
                <a:lnTo>
                  <a:pt x="9545" y="21115"/>
                </a:lnTo>
                <a:lnTo>
                  <a:pt x="9579" y="21194"/>
                </a:lnTo>
                <a:lnTo>
                  <a:pt x="9668" y="21361"/>
                </a:lnTo>
                <a:lnTo>
                  <a:pt x="9769" y="21540"/>
                </a:lnTo>
                <a:lnTo>
                  <a:pt x="9892" y="21742"/>
                </a:lnTo>
                <a:lnTo>
                  <a:pt x="10026" y="21943"/>
                </a:lnTo>
                <a:lnTo>
                  <a:pt x="10205" y="22145"/>
                </a:lnTo>
                <a:lnTo>
                  <a:pt x="10396" y="22357"/>
                </a:lnTo>
                <a:lnTo>
                  <a:pt x="10519" y="22458"/>
                </a:lnTo>
                <a:lnTo>
                  <a:pt x="10642" y="22559"/>
                </a:lnTo>
                <a:lnTo>
                  <a:pt x="10765" y="22659"/>
                </a:lnTo>
                <a:lnTo>
                  <a:pt x="10910" y="22760"/>
                </a:lnTo>
                <a:lnTo>
                  <a:pt x="11067" y="22861"/>
                </a:lnTo>
                <a:lnTo>
                  <a:pt x="11235" y="22939"/>
                </a:lnTo>
                <a:lnTo>
                  <a:pt x="11391" y="23006"/>
                </a:lnTo>
                <a:lnTo>
                  <a:pt x="11559" y="23062"/>
                </a:lnTo>
                <a:lnTo>
                  <a:pt x="11727" y="23107"/>
                </a:lnTo>
                <a:lnTo>
                  <a:pt x="11895" y="23141"/>
                </a:lnTo>
                <a:lnTo>
                  <a:pt x="12063" y="23163"/>
                </a:lnTo>
                <a:lnTo>
                  <a:pt x="12242" y="23163"/>
                </a:lnTo>
                <a:lnTo>
                  <a:pt x="12477" y="23152"/>
                </a:lnTo>
                <a:lnTo>
                  <a:pt x="12689" y="23129"/>
                </a:lnTo>
                <a:lnTo>
                  <a:pt x="12745" y="23275"/>
                </a:lnTo>
                <a:lnTo>
                  <a:pt x="12813" y="23409"/>
                </a:lnTo>
                <a:lnTo>
                  <a:pt x="12880" y="23543"/>
                </a:lnTo>
                <a:lnTo>
                  <a:pt x="12958" y="23666"/>
                </a:lnTo>
                <a:lnTo>
                  <a:pt x="13036" y="23790"/>
                </a:lnTo>
                <a:lnTo>
                  <a:pt x="13126" y="23901"/>
                </a:lnTo>
                <a:lnTo>
                  <a:pt x="13215" y="24002"/>
                </a:lnTo>
                <a:lnTo>
                  <a:pt x="13316" y="24092"/>
                </a:lnTo>
                <a:lnTo>
                  <a:pt x="13428" y="24181"/>
                </a:lnTo>
                <a:lnTo>
                  <a:pt x="13540" y="24259"/>
                </a:lnTo>
                <a:lnTo>
                  <a:pt x="13663" y="24338"/>
                </a:lnTo>
                <a:lnTo>
                  <a:pt x="13797" y="24394"/>
                </a:lnTo>
                <a:lnTo>
                  <a:pt x="13931" y="24450"/>
                </a:lnTo>
                <a:lnTo>
                  <a:pt x="14077" y="24506"/>
                </a:lnTo>
                <a:lnTo>
                  <a:pt x="14222" y="24539"/>
                </a:lnTo>
                <a:lnTo>
                  <a:pt x="14379" y="24573"/>
                </a:lnTo>
                <a:lnTo>
                  <a:pt x="14569" y="24606"/>
                </a:lnTo>
                <a:lnTo>
                  <a:pt x="14760" y="24629"/>
                </a:lnTo>
                <a:lnTo>
                  <a:pt x="14950" y="24651"/>
                </a:lnTo>
                <a:lnTo>
                  <a:pt x="15129" y="24651"/>
                </a:lnTo>
                <a:lnTo>
                  <a:pt x="15375" y="24640"/>
                </a:lnTo>
                <a:lnTo>
                  <a:pt x="15599" y="24618"/>
                </a:lnTo>
                <a:lnTo>
                  <a:pt x="15811" y="24573"/>
                </a:lnTo>
                <a:lnTo>
                  <a:pt x="16013" y="24506"/>
                </a:lnTo>
                <a:lnTo>
                  <a:pt x="16192" y="24439"/>
                </a:lnTo>
                <a:lnTo>
                  <a:pt x="16348" y="24349"/>
                </a:lnTo>
                <a:lnTo>
                  <a:pt x="16505" y="24259"/>
                </a:lnTo>
                <a:lnTo>
                  <a:pt x="16639" y="24148"/>
                </a:lnTo>
                <a:lnTo>
                  <a:pt x="17053" y="24327"/>
                </a:lnTo>
                <a:lnTo>
                  <a:pt x="17288" y="24427"/>
                </a:lnTo>
                <a:lnTo>
                  <a:pt x="17523" y="24517"/>
                </a:lnTo>
                <a:lnTo>
                  <a:pt x="17770" y="24584"/>
                </a:lnTo>
                <a:lnTo>
                  <a:pt x="18005" y="24640"/>
                </a:lnTo>
                <a:lnTo>
                  <a:pt x="18251" y="24685"/>
                </a:lnTo>
                <a:lnTo>
                  <a:pt x="18497" y="24718"/>
                </a:lnTo>
                <a:lnTo>
                  <a:pt x="18743" y="24741"/>
                </a:lnTo>
                <a:lnTo>
                  <a:pt x="19000" y="24741"/>
                </a:lnTo>
                <a:lnTo>
                  <a:pt x="19347" y="24729"/>
                </a:lnTo>
                <a:lnTo>
                  <a:pt x="19705" y="24696"/>
                </a:lnTo>
                <a:lnTo>
                  <a:pt x="20097" y="24640"/>
                </a:lnTo>
                <a:lnTo>
                  <a:pt x="20500" y="24562"/>
                </a:lnTo>
                <a:lnTo>
                  <a:pt x="20668" y="24517"/>
                </a:lnTo>
                <a:lnTo>
                  <a:pt x="20880" y="24450"/>
                </a:lnTo>
                <a:lnTo>
                  <a:pt x="21126" y="24360"/>
                </a:lnTo>
                <a:lnTo>
                  <a:pt x="21406" y="24248"/>
                </a:lnTo>
                <a:lnTo>
                  <a:pt x="22066" y="23969"/>
                </a:lnTo>
                <a:lnTo>
                  <a:pt x="22839" y="23622"/>
                </a:lnTo>
                <a:lnTo>
                  <a:pt x="22973" y="23566"/>
                </a:lnTo>
                <a:lnTo>
                  <a:pt x="23857" y="23141"/>
                </a:lnTo>
                <a:lnTo>
                  <a:pt x="24797" y="22682"/>
                </a:lnTo>
                <a:lnTo>
                  <a:pt x="25770" y="22189"/>
                </a:lnTo>
                <a:lnTo>
                  <a:pt x="26755" y="21675"/>
                </a:lnTo>
                <a:lnTo>
                  <a:pt x="27728" y="21149"/>
                </a:lnTo>
                <a:lnTo>
                  <a:pt x="28668" y="20634"/>
                </a:lnTo>
                <a:lnTo>
                  <a:pt x="29541" y="20130"/>
                </a:lnTo>
                <a:lnTo>
                  <a:pt x="30336" y="19649"/>
                </a:lnTo>
                <a:lnTo>
                  <a:pt x="30414" y="19605"/>
                </a:lnTo>
                <a:lnTo>
                  <a:pt x="30481" y="19560"/>
                </a:lnTo>
                <a:lnTo>
                  <a:pt x="30996" y="19224"/>
                </a:lnTo>
                <a:lnTo>
                  <a:pt x="31432" y="18911"/>
                </a:lnTo>
                <a:lnTo>
                  <a:pt x="31622" y="18777"/>
                </a:lnTo>
                <a:lnTo>
                  <a:pt x="31779" y="18642"/>
                </a:lnTo>
                <a:lnTo>
                  <a:pt x="31913" y="18519"/>
                </a:lnTo>
                <a:lnTo>
                  <a:pt x="32025" y="18407"/>
                </a:lnTo>
                <a:lnTo>
                  <a:pt x="32137" y="18273"/>
                </a:lnTo>
                <a:lnTo>
                  <a:pt x="32249" y="18116"/>
                </a:lnTo>
                <a:lnTo>
                  <a:pt x="32350" y="17960"/>
                </a:lnTo>
                <a:lnTo>
                  <a:pt x="32450" y="17781"/>
                </a:lnTo>
                <a:lnTo>
                  <a:pt x="32540" y="17590"/>
                </a:lnTo>
                <a:lnTo>
                  <a:pt x="32630" y="17400"/>
                </a:lnTo>
                <a:lnTo>
                  <a:pt x="32708" y="17199"/>
                </a:lnTo>
                <a:lnTo>
                  <a:pt x="32775" y="16997"/>
                </a:lnTo>
                <a:lnTo>
                  <a:pt x="32831" y="16785"/>
                </a:lnTo>
                <a:lnTo>
                  <a:pt x="32876" y="16572"/>
                </a:lnTo>
                <a:lnTo>
                  <a:pt x="32920" y="16360"/>
                </a:lnTo>
                <a:lnTo>
                  <a:pt x="32943" y="16136"/>
                </a:lnTo>
                <a:lnTo>
                  <a:pt x="32965" y="15923"/>
                </a:lnTo>
                <a:lnTo>
                  <a:pt x="32976" y="15711"/>
                </a:lnTo>
                <a:lnTo>
                  <a:pt x="32965" y="15509"/>
                </a:lnTo>
                <a:lnTo>
                  <a:pt x="32954" y="15308"/>
                </a:lnTo>
                <a:lnTo>
                  <a:pt x="39791" y="10832"/>
                </a:lnTo>
                <a:lnTo>
                  <a:pt x="40653" y="10272"/>
                </a:lnTo>
                <a:lnTo>
                  <a:pt x="40037" y="9444"/>
                </a:lnTo>
                <a:lnTo>
                  <a:pt x="33816" y="1007"/>
                </a:lnTo>
                <a:lnTo>
                  <a:pt x="33290" y="302"/>
                </a:lnTo>
                <a:lnTo>
                  <a:pt x="32540" y="750"/>
                </a:lnTo>
                <a:lnTo>
                  <a:pt x="26822" y="4129"/>
                </a:lnTo>
                <a:lnTo>
                  <a:pt x="25692" y="3760"/>
                </a:lnTo>
                <a:lnTo>
                  <a:pt x="24987" y="3536"/>
                </a:lnTo>
                <a:lnTo>
                  <a:pt x="24237" y="3301"/>
                </a:lnTo>
                <a:lnTo>
                  <a:pt x="23488" y="3089"/>
                </a:lnTo>
                <a:lnTo>
                  <a:pt x="22783" y="2898"/>
                </a:lnTo>
                <a:lnTo>
                  <a:pt x="22458" y="2820"/>
                </a:lnTo>
                <a:lnTo>
                  <a:pt x="22156" y="2753"/>
                </a:lnTo>
                <a:lnTo>
                  <a:pt x="21887" y="2708"/>
                </a:lnTo>
                <a:lnTo>
                  <a:pt x="21652" y="2675"/>
                </a:lnTo>
                <a:lnTo>
                  <a:pt x="21406" y="2663"/>
                </a:lnTo>
                <a:lnTo>
                  <a:pt x="21138" y="2652"/>
                </a:lnTo>
                <a:lnTo>
                  <a:pt x="20914" y="2663"/>
                </a:lnTo>
                <a:lnTo>
                  <a:pt x="20533" y="2686"/>
                </a:lnTo>
                <a:lnTo>
                  <a:pt x="20030" y="2730"/>
                </a:lnTo>
                <a:lnTo>
                  <a:pt x="19426" y="2798"/>
                </a:lnTo>
                <a:lnTo>
                  <a:pt x="18754" y="2887"/>
                </a:lnTo>
                <a:lnTo>
                  <a:pt x="18027" y="2999"/>
                </a:lnTo>
                <a:lnTo>
                  <a:pt x="17277" y="3133"/>
                </a:lnTo>
                <a:lnTo>
                  <a:pt x="16897" y="3212"/>
                </a:lnTo>
                <a:lnTo>
                  <a:pt x="16528" y="3290"/>
                </a:lnTo>
                <a:lnTo>
                  <a:pt x="16046" y="3111"/>
                </a:lnTo>
                <a:lnTo>
                  <a:pt x="15565" y="2954"/>
                </a:lnTo>
                <a:lnTo>
                  <a:pt x="15095" y="2809"/>
                </a:lnTo>
                <a:lnTo>
                  <a:pt x="14648" y="2686"/>
                </a:lnTo>
                <a:lnTo>
                  <a:pt x="14077" y="2529"/>
                </a:lnTo>
                <a:lnTo>
                  <a:pt x="13495" y="2361"/>
                </a:lnTo>
                <a:lnTo>
                  <a:pt x="12936" y="2171"/>
                </a:lnTo>
                <a:lnTo>
                  <a:pt x="12376" y="1981"/>
                </a:lnTo>
                <a:lnTo>
                  <a:pt x="11839" y="1791"/>
                </a:lnTo>
                <a:lnTo>
                  <a:pt x="11324" y="1600"/>
                </a:lnTo>
                <a:lnTo>
                  <a:pt x="10362" y="1220"/>
                </a:lnTo>
                <a:lnTo>
                  <a:pt x="9556" y="873"/>
                </a:lnTo>
                <a:lnTo>
                  <a:pt x="8918" y="593"/>
                </a:lnTo>
                <a:lnTo>
                  <a:pt x="8359" y="325"/>
                </a:lnTo>
                <a:lnTo>
                  <a:pt x="76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 name="Google Shape;430;p68"/>
          <p:cNvGrpSpPr/>
          <p:nvPr/>
        </p:nvGrpSpPr>
        <p:grpSpPr>
          <a:xfrm>
            <a:off x="6019254" y="637445"/>
            <a:ext cx="455512" cy="465108"/>
            <a:chOff x="2656825" y="969475"/>
            <a:chExt cx="544675" cy="556150"/>
          </a:xfrm>
        </p:grpSpPr>
        <p:sp>
          <p:nvSpPr>
            <p:cNvPr id="431" name="Google Shape;431;p68"/>
            <p:cNvSpPr/>
            <p:nvPr/>
          </p:nvSpPr>
          <p:spPr>
            <a:xfrm>
              <a:off x="2675400" y="1046975"/>
              <a:ext cx="143000" cy="234700"/>
            </a:xfrm>
            <a:custGeom>
              <a:avLst/>
              <a:gdLst/>
              <a:ahLst/>
              <a:cxnLst/>
              <a:rect l="l" t="t" r="r" b="b"/>
              <a:pathLst>
                <a:path w="5720" h="9388" extrusionOk="0">
                  <a:moveTo>
                    <a:pt x="5414" y="1"/>
                  </a:moveTo>
                  <a:lnTo>
                    <a:pt x="4825" y="350"/>
                  </a:lnTo>
                  <a:lnTo>
                    <a:pt x="4257" y="721"/>
                  </a:lnTo>
                  <a:lnTo>
                    <a:pt x="3711" y="1136"/>
                  </a:lnTo>
                  <a:lnTo>
                    <a:pt x="3209" y="1594"/>
                  </a:lnTo>
                  <a:lnTo>
                    <a:pt x="2729" y="2075"/>
                  </a:lnTo>
                  <a:lnTo>
                    <a:pt x="2270" y="2577"/>
                  </a:lnTo>
                  <a:lnTo>
                    <a:pt x="1878" y="3122"/>
                  </a:lnTo>
                  <a:lnTo>
                    <a:pt x="1485" y="3690"/>
                  </a:lnTo>
                  <a:lnTo>
                    <a:pt x="1157" y="4279"/>
                  </a:lnTo>
                  <a:lnTo>
                    <a:pt x="852" y="4891"/>
                  </a:lnTo>
                  <a:lnTo>
                    <a:pt x="611" y="5524"/>
                  </a:lnTo>
                  <a:lnTo>
                    <a:pt x="393" y="6200"/>
                  </a:lnTo>
                  <a:lnTo>
                    <a:pt x="218" y="6877"/>
                  </a:lnTo>
                  <a:lnTo>
                    <a:pt x="87" y="7554"/>
                  </a:lnTo>
                  <a:lnTo>
                    <a:pt x="22" y="8274"/>
                  </a:lnTo>
                  <a:lnTo>
                    <a:pt x="0" y="8995"/>
                  </a:lnTo>
                  <a:lnTo>
                    <a:pt x="0" y="9191"/>
                  </a:lnTo>
                  <a:lnTo>
                    <a:pt x="22" y="9387"/>
                  </a:lnTo>
                  <a:lnTo>
                    <a:pt x="393" y="9191"/>
                  </a:lnTo>
                  <a:lnTo>
                    <a:pt x="786" y="9016"/>
                  </a:lnTo>
                  <a:lnTo>
                    <a:pt x="1201" y="8885"/>
                  </a:lnTo>
                  <a:lnTo>
                    <a:pt x="1616" y="8798"/>
                  </a:lnTo>
                  <a:lnTo>
                    <a:pt x="1659" y="8231"/>
                  </a:lnTo>
                  <a:lnTo>
                    <a:pt x="1725" y="7685"/>
                  </a:lnTo>
                  <a:lnTo>
                    <a:pt x="1812" y="7161"/>
                  </a:lnTo>
                  <a:lnTo>
                    <a:pt x="1943" y="6637"/>
                  </a:lnTo>
                  <a:lnTo>
                    <a:pt x="2118" y="6113"/>
                  </a:lnTo>
                  <a:lnTo>
                    <a:pt x="2314" y="5611"/>
                  </a:lnTo>
                  <a:lnTo>
                    <a:pt x="2532" y="5131"/>
                  </a:lnTo>
                  <a:lnTo>
                    <a:pt x="2794" y="4672"/>
                  </a:lnTo>
                  <a:lnTo>
                    <a:pt x="3078" y="4236"/>
                  </a:lnTo>
                  <a:lnTo>
                    <a:pt x="3384" y="3799"/>
                  </a:lnTo>
                  <a:lnTo>
                    <a:pt x="3711" y="3384"/>
                  </a:lnTo>
                  <a:lnTo>
                    <a:pt x="4082" y="3013"/>
                  </a:lnTo>
                  <a:lnTo>
                    <a:pt x="4453" y="2642"/>
                  </a:lnTo>
                  <a:lnTo>
                    <a:pt x="4846" y="2293"/>
                  </a:lnTo>
                  <a:lnTo>
                    <a:pt x="5283" y="1987"/>
                  </a:lnTo>
                  <a:lnTo>
                    <a:pt x="5720" y="1703"/>
                  </a:lnTo>
                  <a:lnTo>
                    <a:pt x="5589" y="1289"/>
                  </a:lnTo>
                  <a:lnTo>
                    <a:pt x="5479" y="874"/>
                  </a:lnTo>
                  <a:lnTo>
                    <a:pt x="5436" y="459"/>
                  </a:lnTo>
                  <a:lnTo>
                    <a:pt x="5414" y="23"/>
                  </a:lnTo>
                  <a:lnTo>
                    <a:pt x="54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8"/>
            <p:cNvSpPr/>
            <p:nvPr/>
          </p:nvSpPr>
          <p:spPr>
            <a:xfrm>
              <a:off x="3039950" y="1046975"/>
              <a:ext cx="143550" cy="234700"/>
            </a:xfrm>
            <a:custGeom>
              <a:avLst/>
              <a:gdLst/>
              <a:ahLst/>
              <a:cxnLst/>
              <a:rect l="l" t="t" r="r" b="b"/>
              <a:pathLst>
                <a:path w="5742" h="9388" extrusionOk="0">
                  <a:moveTo>
                    <a:pt x="306" y="1"/>
                  </a:moveTo>
                  <a:lnTo>
                    <a:pt x="306" y="23"/>
                  </a:lnTo>
                  <a:lnTo>
                    <a:pt x="306" y="459"/>
                  </a:lnTo>
                  <a:lnTo>
                    <a:pt x="241" y="874"/>
                  </a:lnTo>
                  <a:lnTo>
                    <a:pt x="131" y="1289"/>
                  </a:lnTo>
                  <a:lnTo>
                    <a:pt x="0" y="1703"/>
                  </a:lnTo>
                  <a:lnTo>
                    <a:pt x="459" y="1987"/>
                  </a:lnTo>
                  <a:lnTo>
                    <a:pt x="874" y="2293"/>
                  </a:lnTo>
                  <a:lnTo>
                    <a:pt x="1266" y="2642"/>
                  </a:lnTo>
                  <a:lnTo>
                    <a:pt x="1659" y="3013"/>
                  </a:lnTo>
                  <a:lnTo>
                    <a:pt x="2009" y="3384"/>
                  </a:lnTo>
                  <a:lnTo>
                    <a:pt x="2336" y="3799"/>
                  </a:lnTo>
                  <a:lnTo>
                    <a:pt x="2664" y="4236"/>
                  </a:lnTo>
                  <a:lnTo>
                    <a:pt x="2947" y="4672"/>
                  </a:lnTo>
                  <a:lnTo>
                    <a:pt x="3188" y="5131"/>
                  </a:lnTo>
                  <a:lnTo>
                    <a:pt x="3428" y="5611"/>
                  </a:lnTo>
                  <a:lnTo>
                    <a:pt x="3624" y="6113"/>
                  </a:lnTo>
                  <a:lnTo>
                    <a:pt x="3777" y="6637"/>
                  </a:lnTo>
                  <a:lnTo>
                    <a:pt x="3908" y="7161"/>
                  </a:lnTo>
                  <a:lnTo>
                    <a:pt x="4017" y="7685"/>
                  </a:lnTo>
                  <a:lnTo>
                    <a:pt x="4083" y="8231"/>
                  </a:lnTo>
                  <a:lnTo>
                    <a:pt x="4104" y="8798"/>
                  </a:lnTo>
                  <a:lnTo>
                    <a:pt x="4541" y="8885"/>
                  </a:lnTo>
                  <a:lnTo>
                    <a:pt x="4956" y="9016"/>
                  </a:lnTo>
                  <a:lnTo>
                    <a:pt x="5349" y="9191"/>
                  </a:lnTo>
                  <a:lnTo>
                    <a:pt x="5720" y="9387"/>
                  </a:lnTo>
                  <a:lnTo>
                    <a:pt x="5742" y="9191"/>
                  </a:lnTo>
                  <a:lnTo>
                    <a:pt x="5742" y="8995"/>
                  </a:lnTo>
                  <a:lnTo>
                    <a:pt x="5720" y="8274"/>
                  </a:lnTo>
                  <a:lnTo>
                    <a:pt x="5632" y="7554"/>
                  </a:lnTo>
                  <a:lnTo>
                    <a:pt x="5523" y="6877"/>
                  </a:lnTo>
                  <a:lnTo>
                    <a:pt x="5349" y="6179"/>
                  </a:lnTo>
                  <a:lnTo>
                    <a:pt x="5130" y="5524"/>
                  </a:lnTo>
                  <a:lnTo>
                    <a:pt x="4868" y="4891"/>
                  </a:lnTo>
                  <a:lnTo>
                    <a:pt x="4563" y="4279"/>
                  </a:lnTo>
                  <a:lnTo>
                    <a:pt x="4235" y="3690"/>
                  </a:lnTo>
                  <a:lnTo>
                    <a:pt x="3864" y="3122"/>
                  </a:lnTo>
                  <a:lnTo>
                    <a:pt x="3449" y="2577"/>
                  </a:lnTo>
                  <a:lnTo>
                    <a:pt x="2991" y="2075"/>
                  </a:lnTo>
                  <a:lnTo>
                    <a:pt x="2533" y="1594"/>
                  </a:lnTo>
                  <a:lnTo>
                    <a:pt x="2009" y="1136"/>
                  </a:lnTo>
                  <a:lnTo>
                    <a:pt x="1463" y="721"/>
                  </a:lnTo>
                  <a:lnTo>
                    <a:pt x="917" y="350"/>
                  </a:lnTo>
                  <a:lnTo>
                    <a:pt x="3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8"/>
            <p:cNvSpPr/>
            <p:nvPr/>
          </p:nvSpPr>
          <p:spPr>
            <a:xfrm>
              <a:off x="2793825" y="1459025"/>
              <a:ext cx="270700" cy="66600"/>
            </a:xfrm>
            <a:custGeom>
              <a:avLst/>
              <a:gdLst/>
              <a:ahLst/>
              <a:cxnLst/>
              <a:rect l="l" t="t" r="r" b="b"/>
              <a:pathLst>
                <a:path w="10828" h="2664" extrusionOk="0">
                  <a:moveTo>
                    <a:pt x="1332" y="0"/>
                  </a:moveTo>
                  <a:lnTo>
                    <a:pt x="1026" y="328"/>
                  </a:lnTo>
                  <a:lnTo>
                    <a:pt x="721" y="611"/>
                  </a:lnTo>
                  <a:lnTo>
                    <a:pt x="371" y="873"/>
                  </a:lnTo>
                  <a:lnTo>
                    <a:pt x="0" y="1113"/>
                  </a:lnTo>
                  <a:lnTo>
                    <a:pt x="611" y="1463"/>
                  </a:lnTo>
                  <a:lnTo>
                    <a:pt x="1223" y="1768"/>
                  </a:lnTo>
                  <a:lnTo>
                    <a:pt x="1878" y="2030"/>
                  </a:lnTo>
                  <a:lnTo>
                    <a:pt x="2554" y="2270"/>
                  </a:lnTo>
                  <a:lnTo>
                    <a:pt x="3253" y="2445"/>
                  </a:lnTo>
                  <a:lnTo>
                    <a:pt x="3951" y="2576"/>
                  </a:lnTo>
                  <a:lnTo>
                    <a:pt x="4322" y="2620"/>
                  </a:lnTo>
                  <a:lnTo>
                    <a:pt x="4672" y="2641"/>
                  </a:lnTo>
                  <a:lnTo>
                    <a:pt x="5043" y="2663"/>
                  </a:lnTo>
                  <a:lnTo>
                    <a:pt x="5785" y="2663"/>
                  </a:lnTo>
                  <a:lnTo>
                    <a:pt x="6156" y="2641"/>
                  </a:lnTo>
                  <a:lnTo>
                    <a:pt x="6877" y="2576"/>
                  </a:lnTo>
                  <a:lnTo>
                    <a:pt x="7597" y="2445"/>
                  </a:lnTo>
                  <a:lnTo>
                    <a:pt x="8274" y="2270"/>
                  </a:lnTo>
                  <a:lnTo>
                    <a:pt x="8950" y="2052"/>
                  </a:lnTo>
                  <a:lnTo>
                    <a:pt x="9605" y="1768"/>
                  </a:lnTo>
                  <a:lnTo>
                    <a:pt x="10216" y="1463"/>
                  </a:lnTo>
                  <a:lnTo>
                    <a:pt x="10828" y="1113"/>
                  </a:lnTo>
                  <a:lnTo>
                    <a:pt x="10457" y="873"/>
                  </a:lnTo>
                  <a:lnTo>
                    <a:pt x="10129" y="611"/>
                  </a:lnTo>
                  <a:lnTo>
                    <a:pt x="9802" y="328"/>
                  </a:lnTo>
                  <a:lnTo>
                    <a:pt x="9518" y="0"/>
                  </a:lnTo>
                  <a:lnTo>
                    <a:pt x="9060" y="240"/>
                  </a:lnTo>
                  <a:lnTo>
                    <a:pt x="8579" y="437"/>
                  </a:lnTo>
                  <a:lnTo>
                    <a:pt x="8077" y="633"/>
                  </a:lnTo>
                  <a:lnTo>
                    <a:pt x="7575" y="786"/>
                  </a:lnTo>
                  <a:lnTo>
                    <a:pt x="7051" y="895"/>
                  </a:lnTo>
                  <a:lnTo>
                    <a:pt x="6505" y="982"/>
                  </a:lnTo>
                  <a:lnTo>
                    <a:pt x="5982" y="1026"/>
                  </a:lnTo>
                  <a:lnTo>
                    <a:pt x="5414" y="1048"/>
                  </a:lnTo>
                  <a:lnTo>
                    <a:pt x="4868" y="1026"/>
                  </a:lnTo>
                  <a:lnTo>
                    <a:pt x="4322" y="982"/>
                  </a:lnTo>
                  <a:lnTo>
                    <a:pt x="3799" y="895"/>
                  </a:lnTo>
                  <a:lnTo>
                    <a:pt x="3275" y="786"/>
                  </a:lnTo>
                  <a:lnTo>
                    <a:pt x="2773" y="633"/>
                  </a:lnTo>
                  <a:lnTo>
                    <a:pt x="2270" y="437"/>
                  </a:lnTo>
                  <a:lnTo>
                    <a:pt x="1790" y="240"/>
                  </a:lnTo>
                  <a:lnTo>
                    <a:pt x="13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8"/>
            <p:cNvSpPr/>
            <p:nvPr/>
          </p:nvSpPr>
          <p:spPr>
            <a:xfrm>
              <a:off x="2851125" y="969475"/>
              <a:ext cx="156100" cy="156125"/>
            </a:xfrm>
            <a:custGeom>
              <a:avLst/>
              <a:gdLst/>
              <a:ahLst/>
              <a:cxnLst/>
              <a:rect l="l" t="t" r="r" b="b"/>
              <a:pathLst>
                <a:path w="6244" h="6245" extrusionOk="0">
                  <a:moveTo>
                    <a:pt x="3122" y="1"/>
                  </a:moveTo>
                  <a:lnTo>
                    <a:pt x="2816" y="23"/>
                  </a:lnTo>
                  <a:lnTo>
                    <a:pt x="2489" y="66"/>
                  </a:lnTo>
                  <a:lnTo>
                    <a:pt x="2205" y="154"/>
                  </a:lnTo>
                  <a:lnTo>
                    <a:pt x="1921" y="263"/>
                  </a:lnTo>
                  <a:lnTo>
                    <a:pt x="1638" y="394"/>
                  </a:lnTo>
                  <a:lnTo>
                    <a:pt x="1376" y="547"/>
                  </a:lnTo>
                  <a:lnTo>
                    <a:pt x="1135" y="721"/>
                  </a:lnTo>
                  <a:lnTo>
                    <a:pt x="917" y="918"/>
                  </a:lnTo>
                  <a:lnTo>
                    <a:pt x="721" y="1136"/>
                  </a:lnTo>
                  <a:lnTo>
                    <a:pt x="546" y="1376"/>
                  </a:lnTo>
                  <a:lnTo>
                    <a:pt x="371" y="1638"/>
                  </a:lnTo>
                  <a:lnTo>
                    <a:pt x="240" y="1922"/>
                  </a:lnTo>
                  <a:lnTo>
                    <a:pt x="153" y="2206"/>
                  </a:lnTo>
                  <a:lnTo>
                    <a:pt x="66" y="2490"/>
                  </a:lnTo>
                  <a:lnTo>
                    <a:pt x="22" y="2795"/>
                  </a:lnTo>
                  <a:lnTo>
                    <a:pt x="0" y="3123"/>
                  </a:lnTo>
                  <a:lnTo>
                    <a:pt x="22" y="3450"/>
                  </a:lnTo>
                  <a:lnTo>
                    <a:pt x="66" y="3756"/>
                  </a:lnTo>
                  <a:lnTo>
                    <a:pt x="153" y="4061"/>
                  </a:lnTo>
                  <a:lnTo>
                    <a:pt x="240" y="4345"/>
                  </a:lnTo>
                  <a:lnTo>
                    <a:pt x="371" y="4607"/>
                  </a:lnTo>
                  <a:lnTo>
                    <a:pt x="546" y="4869"/>
                  </a:lnTo>
                  <a:lnTo>
                    <a:pt x="721" y="5109"/>
                  </a:lnTo>
                  <a:lnTo>
                    <a:pt x="917" y="5327"/>
                  </a:lnTo>
                  <a:lnTo>
                    <a:pt x="1135" y="5546"/>
                  </a:lnTo>
                  <a:lnTo>
                    <a:pt x="1376" y="5720"/>
                  </a:lnTo>
                  <a:lnTo>
                    <a:pt x="1638" y="5873"/>
                  </a:lnTo>
                  <a:lnTo>
                    <a:pt x="1921" y="6004"/>
                  </a:lnTo>
                  <a:lnTo>
                    <a:pt x="2205" y="6113"/>
                  </a:lnTo>
                  <a:lnTo>
                    <a:pt x="2489" y="6179"/>
                  </a:lnTo>
                  <a:lnTo>
                    <a:pt x="2816" y="6222"/>
                  </a:lnTo>
                  <a:lnTo>
                    <a:pt x="3122" y="6244"/>
                  </a:lnTo>
                  <a:lnTo>
                    <a:pt x="3449" y="6222"/>
                  </a:lnTo>
                  <a:lnTo>
                    <a:pt x="3755" y="6179"/>
                  </a:lnTo>
                  <a:lnTo>
                    <a:pt x="4061" y="6113"/>
                  </a:lnTo>
                  <a:lnTo>
                    <a:pt x="4344" y="6004"/>
                  </a:lnTo>
                  <a:lnTo>
                    <a:pt x="4606" y="5873"/>
                  </a:lnTo>
                  <a:lnTo>
                    <a:pt x="4868" y="5720"/>
                  </a:lnTo>
                  <a:lnTo>
                    <a:pt x="5108" y="5546"/>
                  </a:lnTo>
                  <a:lnTo>
                    <a:pt x="5327" y="5327"/>
                  </a:lnTo>
                  <a:lnTo>
                    <a:pt x="5523" y="5109"/>
                  </a:lnTo>
                  <a:lnTo>
                    <a:pt x="5720" y="4869"/>
                  </a:lnTo>
                  <a:lnTo>
                    <a:pt x="5872" y="4607"/>
                  </a:lnTo>
                  <a:lnTo>
                    <a:pt x="6003" y="4345"/>
                  </a:lnTo>
                  <a:lnTo>
                    <a:pt x="6113" y="4061"/>
                  </a:lnTo>
                  <a:lnTo>
                    <a:pt x="6178" y="3756"/>
                  </a:lnTo>
                  <a:lnTo>
                    <a:pt x="6222" y="3450"/>
                  </a:lnTo>
                  <a:lnTo>
                    <a:pt x="6244" y="3123"/>
                  </a:lnTo>
                  <a:lnTo>
                    <a:pt x="6222" y="2795"/>
                  </a:lnTo>
                  <a:lnTo>
                    <a:pt x="6178" y="2490"/>
                  </a:lnTo>
                  <a:lnTo>
                    <a:pt x="6113" y="2206"/>
                  </a:lnTo>
                  <a:lnTo>
                    <a:pt x="6003" y="1922"/>
                  </a:lnTo>
                  <a:lnTo>
                    <a:pt x="5872" y="1638"/>
                  </a:lnTo>
                  <a:lnTo>
                    <a:pt x="5720" y="1376"/>
                  </a:lnTo>
                  <a:lnTo>
                    <a:pt x="5523" y="1136"/>
                  </a:lnTo>
                  <a:lnTo>
                    <a:pt x="5327" y="918"/>
                  </a:lnTo>
                  <a:lnTo>
                    <a:pt x="5108" y="721"/>
                  </a:lnTo>
                  <a:lnTo>
                    <a:pt x="4868" y="547"/>
                  </a:lnTo>
                  <a:lnTo>
                    <a:pt x="4606" y="394"/>
                  </a:lnTo>
                  <a:lnTo>
                    <a:pt x="4344" y="263"/>
                  </a:lnTo>
                  <a:lnTo>
                    <a:pt x="4061" y="154"/>
                  </a:lnTo>
                  <a:lnTo>
                    <a:pt x="3755" y="66"/>
                  </a:lnTo>
                  <a:lnTo>
                    <a:pt x="3449" y="23"/>
                  </a:lnTo>
                  <a:lnTo>
                    <a:pt x="3122"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8"/>
            <p:cNvSpPr/>
            <p:nvPr/>
          </p:nvSpPr>
          <p:spPr>
            <a:xfrm>
              <a:off x="3045400" y="1306200"/>
              <a:ext cx="156100" cy="155575"/>
            </a:xfrm>
            <a:custGeom>
              <a:avLst/>
              <a:gdLst/>
              <a:ahLst/>
              <a:cxnLst/>
              <a:rect l="l" t="t" r="r" b="b"/>
              <a:pathLst>
                <a:path w="6244" h="6223" extrusionOk="0">
                  <a:moveTo>
                    <a:pt x="2795" y="1"/>
                  </a:moveTo>
                  <a:lnTo>
                    <a:pt x="2489" y="66"/>
                  </a:lnTo>
                  <a:lnTo>
                    <a:pt x="2184" y="132"/>
                  </a:lnTo>
                  <a:lnTo>
                    <a:pt x="1900" y="241"/>
                  </a:lnTo>
                  <a:lnTo>
                    <a:pt x="1638" y="372"/>
                  </a:lnTo>
                  <a:lnTo>
                    <a:pt x="1376" y="525"/>
                  </a:lnTo>
                  <a:lnTo>
                    <a:pt x="1136" y="699"/>
                  </a:lnTo>
                  <a:lnTo>
                    <a:pt x="918" y="896"/>
                  </a:lnTo>
                  <a:lnTo>
                    <a:pt x="721" y="1136"/>
                  </a:lnTo>
                  <a:lnTo>
                    <a:pt x="525" y="1376"/>
                  </a:lnTo>
                  <a:lnTo>
                    <a:pt x="372" y="1616"/>
                  </a:lnTo>
                  <a:lnTo>
                    <a:pt x="241" y="1900"/>
                  </a:lnTo>
                  <a:lnTo>
                    <a:pt x="132" y="2184"/>
                  </a:lnTo>
                  <a:lnTo>
                    <a:pt x="66" y="2489"/>
                  </a:lnTo>
                  <a:lnTo>
                    <a:pt x="23" y="2795"/>
                  </a:lnTo>
                  <a:lnTo>
                    <a:pt x="1" y="3101"/>
                  </a:lnTo>
                  <a:lnTo>
                    <a:pt x="23" y="3428"/>
                  </a:lnTo>
                  <a:lnTo>
                    <a:pt x="66" y="3734"/>
                  </a:lnTo>
                  <a:lnTo>
                    <a:pt x="132" y="4039"/>
                  </a:lnTo>
                  <a:lnTo>
                    <a:pt x="241" y="4323"/>
                  </a:lnTo>
                  <a:lnTo>
                    <a:pt x="372" y="4607"/>
                  </a:lnTo>
                  <a:lnTo>
                    <a:pt x="525" y="4847"/>
                  </a:lnTo>
                  <a:lnTo>
                    <a:pt x="721" y="5087"/>
                  </a:lnTo>
                  <a:lnTo>
                    <a:pt x="918" y="5305"/>
                  </a:lnTo>
                  <a:lnTo>
                    <a:pt x="1136" y="5524"/>
                  </a:lnTo>
                  <a:lnTo>
                    <a:pt x="1376" y="5698"/>
                  </a:lnTo>
                  <a:lnTo>
                    <a:pt x="1638" y="5851"/>
                  </a:lnTo>
                  <a:lnTo>
                    <a:pt x="1900" y="5982"/>
                  </a:lnTo>
                  <a:lnTo>
                    <a:pt x="2184" y="6091"/>
                  </a:lnTo>
                  <a:lnTo>
                    <a:pt x="2489" y="6157"/>
                  </a:lnTo>
                  <a:lnTo>
                    <a:pt x="2795" y="6222"/>
                  </a:lnTo>
                  <a:lnTo>
                    <a:pt x="3450" y="6222"/>
                  </a:lnTo>
                  <a:lnTo>
                    <a:pt x="3755" y="6157"/>
                  </a:lnTo>
                  <a:lnTo>
                    <a:pt x="4061" y="6091"/>
                  </a:lnTo>
                  <a:lnTo>
                    <a:pt x="4345" y="5982"/>
                  </a:lnTo>
                  <a:lnTo>
                    <a:pt x="4607" y="5851"/>
                  </a:lnTo>
                  <a:lnTo>
                    <a:pt x="4869" y="5698"/>
                  </a:lnTo>
                  <a:lnTo>
                    <a:pt x="5109" y="5524"/>
                  </a:lnTo>
                  <a:lnTo>
                    <a:pt x="5327" y="5327"/>
                  </a:lnTo>
                  <a:lnTo>
                    <a:pt x="5524" y="5087"/>
                  </a:lnTo>
                  <a:lnTo>
                    <a:pt x="5720" y="4869"/>
                  </a:lnTo>
                  <a:lnTo>
                    <a:pt x="5873" y="4607"/>
                  </a:lnTo>
                  <a:lnTo>
                    <a:pt x="6004" y="4323"/>
                  </a:lnTo>
                  <a:lnTo>
                    <a:pt x="6113" y="4039"/>
                  </a:lnTo>
                  <a:lnTo>
                    <a:pt x="6178" y="3734"/>
                  </a:lnTo>
                  <a:lnTo>
                    <a:pt x="6222" y="3428"/>
                  </a:lnTo>
                  <a:lnTo>
                    <a:pt x="6244" y="3122"/>
                  </a:lnTo>
                  <a:lnTo>
                    <a:pt x="6222" y="2795"/>
                  </a:lnTo>
                  <a:lnTo>
                    <a:pt x="6178" y="2489"/>
                  </a:lnTo>
                  <a:lnTo>
                    <a:pt x="6113" y="2184"/>
                  </a:lnTo>
                  <a:lnTo>
                    <a:pt x="6004" y="1900"/>
                  </a:lnTo>
                  <a:lnTo>
                    <a:pt x="5873" y="1616"/>
                  </a:lnTo>
                  <a:lnTo>
                    <a:pt x="5720" y="1376"/>
                  </a:lnTo>
                  <a:lnTo>
                    <a:pt x="5524" y="1136"/>
                  </a:lnTo>
                  <a:lnTo>
                    <a:pt x="5327" y="918"/>
                  </a:lnTo>
                  <a:lnTo>
                    <a:pt x="5109" y="699"/>
                  </a:lnTo>
                  <a:lnTo>
                    <a:pt x="4869" y="525"/>
                  </a:lnTo>
                  <a:lnTo>
                    <a:pt x="4607" y="372"/>
                  </a:lnTo>
                  <a:lnTo>
                    <a:pt x="4345" y="241"/>
                  </a:lnTo>
                  <a:lnTo>
                    <a:pt x="4061" y="132"/>
                  </a:lnTo>
                  <a:lnTo>
                    <a:pt x="3755" y="66"/>
                  </a:lnTo>
                  <a:lnTo>
                    <a:pt x="3450"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8"/>
            <p:cNvSpPr/>
            <p:nvPr/>
          </p:nvSpPr>
          <p:spPr>
            <a:xfrm>
              <a:off x="2656825" y="1306200"/>
              <a:ext cx="156125" cy="155575"/>
            </a:xfrm>
            <a:custGeom>
              <a:avLst/>
              <a:gdLst/>
              <a:ahLst/>
              <a:cxnLst/>
              <a:rect l="l" t="t" r="r" b="b"/>
              <a:pathLst>
                <a:path w="6245" h="6223" extrusionOk="0">
                  <a:moveTo>
                    <a:pt x="2817" y="1"/>
                  </a:moveTo>
                  <a:lnTo>
                    <a:pt x="2511" y="44"/>
                  </a:lnTo>
                  <a:lnTo>
                    <a:pt x="2206" y="132"/>
                  </a:lnTo>
                  <a:lnTo>
                    <a:pt x="1922" y="241"/>
                  </a:lnTo>
                  <a:lnTo>
                    <a:pt x="1638" y="372"/>
                  </a:lnTo>
                  <a:lnTo>
                    <a:pt x="1376" y="525"/>
                  </a:lnTo>
                  <a:lnTo>
                    <a:pt x="1136" y="699"/>
                  </a:lnTo>
                  <a:lnTo>
                    <a:pt x="918" y="896"/>
                  </a:lnTo>
                  <a:lnTo>
                    <a:pt x="721" y="1136"/>
                  </a:lnTo>
                  <a:lnTo>
                    <a:pt x="547" y="1376"/>
                  </a:lnTo>
                  <a:lnTo>
                    <a:pt x="394" y="1616"/>
                  </a:lnTo>
                  <a:lnTo>
                    <a:pt x="263" y="1900"/>
                  </a:lnTo>
                  <a:lnTo>
                    <a:pt x="154" y="2184"/>
                  </a:lnTo>
                  <a:lnTo>
                    <a:pt x="66" y="2489"/>
                  </a:lnTo>
                  <a:lnTo>
                    <a:pt x="23" y="2795"/>
                  </a:lnTo>
                  <a:lnTo>
                    <a:pt x="1" y="3101"/>
                  </a:lnTo>
                  <a:lnTo>
                    <a:pt x="23" y="3428"/>
                  </a:lnTo>
                  <a:lnTo>
                    <a:pt x="66" y="3734"/>
                  </a:lnTo>
                  <a:lnTo>
                    <a:pt x="154" y="4039"/>
                  </a:lnTo>
                  <a:lnTo>
                    <a:pt x="263" y="4323"/>
                  </a:lnTo>
                  <a:lnTo>
                    <a:pt x="394" y="4607"/>
                  </a:lnTo>
                  <a:lnTo>
                    <a:pt x="547" y="4847"/>
                  </a:lnTo>
                  <a:lnTo>
                    <a:pt x="721" y="5087"/>
                  </a:lnTo>
                  <a:lnTo>
                    <a:pt x="918" y="5327"/>
                  </a:lnTo>
                  <a:lnTo>
                    <a:pt x="1136" y="5524"/>
                  </a:lnTo>
                  <a:lnTo>
                    <a:pt x="1376" y="5698"/>
                  </a:lnTo>
                  <a:lnTo>
                    <a:pt x="1638" y="5851"/>
                  </a:lnTo>
                  <a:lnTo>
                    <a:pt x="1922" y="5982"/>
                  </a:lnTo>
                  <a:lnTo>
                    <a:pt x="2206" y="6091"/>
                  </a:lnTo>
                  <a:lnTo>
                    <a:pt x="2511" y="6179"/>
                  </a:lnTo>
                  <a:lnTo>
                    <a:pt x="2817" y="6222"/>
                  </a:lnTo>
                  <a:lnTo>
                    <a:pt x="3450" y="6222"/>
                  </a:lnTo>
                  <a:lnTo>
                    <a:pt x="3756" y="6179"/>
                  </a:lnTo>
                  <a:lnTo>
                    <a:pt x="4061" y="6091"/>
                  </a:lnTo>
                  <a:lnTo>
                    <a:pt x="4345" y="5982"/>
                  </a:lnTo>
                  <a:lnTo>
                    <a:pt x="4607" y="5851"/>
                  </a:lnTo>
                  <a:lnTo>
                    <a:pt x="4869" y="5698"/>
                  </a:lnTo>
                  <a:lnTo>
                    <a:pt x="5109" y="5524"/>
                  </a:lnTo>
                  <a:lnTo>
                    <a:pt x="5327" y="5327"/>
                  </a:lnTo>
                  <a:lnTo>
                    <a:pt x="5546" y="5087"/>
                  </a:lnTo>
                  <a:lnTo>
                    <a:pt x="5720" y="4847"/>
                  </a:lnTo>
                  <a:lnTo>
                    <a:pt x="5873" y="4607"/>
                  </a:lnTo>
                  <a:lnTo>
                    <a:pt x="6004" y="4323"/>
                  </a:lnTo>
                  <a:lnTo>
                    <a:pt x="6113" y="4039"/>
                  </a:lnTo>
                  <a:lnTo>
                    <a:pt x="6179" y="3734"/>
                  </a:lnTo>
                  <a:lnTo>
                    <a:pt x="6244" y="3428"/>
                  </a:lnTo>
                  <a:lnTo>
                    <a:pt x="6244" y="3122"/>
                  </a:lnTo>
                  <a:lnTo>
                    <a:pt x="6244" y="2795"/>
                  </a:lnTo>
                  <a:lnTo>
                    <a:pt x="6179" y="2489"/>
                  </a:lnTo>
                  <a:lnTo>
                    <a:pt x="6113" y="2184"/>
                  </a:lnTo>
                  <a:lnTo>
                    <a:pt x="6004" y="1900"/>
                  </a:lnTo>
                  <a:lnTo>
                    <a:pt x="5873" y="1616"/>
                  </a:lnTo>
                  <a:lnTo>
                    <a:pt x="5720" y="1376"/>
                  </a:lnTo>
                  <a:lnTo>
                    <a:pt x="5546" y="1136"/>
                  </a:lnTo>
                  <a:lnTo>
                    <a:pt x="5327" y="918"/>
                  </a:lnTo>
                  <a:lnTo>
                    <a:pt x="5109" y="699"/>
                  </a:lnTo>
                  <a:lnTo>
                    <a:pt x="4869" y="525"/>
                  </a:lnTo>
                  <a:lnTo>
                    <a:pt x="4629" y="372"/>
                  </a:lnTo>
                  <a:lnTo>
                    <a:pt x="4345" y="241"/>
                  </a:lnTo>
                  <a:lnTo>
                    <a:pt x="4061" y="132"/>
                  </a:lnTo>
                  <a:lnTo>
                    <a:pt x="3756" y="66"/>
                  </a:lnTo>
                  <a:lnTo>
                    <a:pt x="3450"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68"/>
          <p:cNvGrpSpPr/>
          <p:nvPr/>
        </p:nvGrpSpPr>
        <p:grpSpPr>
          <a:xfrm>
            <a:off x="7982822" y="664965"/>
            <a:ext cx="463773" cy="454935"/>
            <a:chOff x="3385300" y="253083"/>
            <a:chExt cx="838800" cy="822817"/>
          </a:xfrm>
        </p:grpSpPr>
        <p:sp>
          <p:nvSpPr>
            <p:cNvPr id="438" name="Google Shape;438;p68"/>
            <p:cNvSpPr/>
            <p:nvPr/>
          </p:nvSpPr>
          <p:spPr>
            <a:xfrm>
              <a:off x="3385300" y="253083"/>
              <a:ext cx="838800" cy="514175"/>
            </a:xfrm>
            <a:custGeom>
              <a:avLst/>
              <a:gdLst/>
              <a:ahLst/>
              <a:cxnLst/>
              <a:rect l="l" t="t" r="r" b="b"/>
              <a:pathLst>
                <a:path w="33552" h="20567" extrusionOk="0">
                  <a:moveTo>
                    <a:pt x="14205" y="0"/>
                  </a:moveTo>
                  <a:lnTo>
                    <a:pt x="13862" y="10"/>
                  </a:lnTo>
                  <a:lnTo>
                    <a:pt x="13530" y="30"/>
                  </a:lnTo>
                  <a:lnTo>
                    <a:pt x="13207" y="71"/>
                  </a:lnTo>
                  <a:lnTo>
                    <a:pt x="12874" y="121"/>
                  </a:lnTo>
                  <a:lnTo>
                    <a:pt x="12562" y="192"/>
                  </a:lnTo>
                  <a:lnTo>
                    <a:pt x="12249" y="272"/>
                  </a:lnTo>
                  <a:lnTo>
                    <a:pt x="11937" y="363"/>
                  </a:lnTo>
                  <a:lnTo>
                    <a:pt x="11634" y="474"/>
                  </a:lnTo>
                  <a:lnTo>
                    <a:pt x="11342" y="595"/>
                  </a:lnTo>
                  <a:lnTo>
                    <a:pt x="11050" y="736"/>
                  </a:lnTo>
                  <a:lnTo>
                    <a:pt x="10767" y="877"/>
                  </a:lnTo>
                  <a:lnTo>
                    <a:pt x="10495" y="1039"/>
                  </a:lnTo>
                  <a:lnTo>
                    <a:pt x="10233" y="1210"/>
                  </a:lnTo>
                  <a:lnTo>
                    <a:pt x="9971" y="1391"/>
                  </a:lnTo>
                  <a:lnTo>
                    <a:pt x="9729" y="1583"/>
                  </a:lnTo>
                  <a:lnTo>
                    <a:pt x="9487" y="1795"/>
                  </a:lnTo>
                  <a:lnTo>
                    <a:pt x="9255" y="2006"/>
                  </a:lnTo>
                  <a:lnTo>
                    <a:pt x="9033" y="2228"/>
                  </a:lnTo>
                  <a:lnTo>
                    <a:pt x="8822" y="2460"/>
                  </a:lnTo>
                  <a:lnTo>
                    <a:pt x="8620" y="2702"/>
                  </a:lnTo>
                  <a:lnTo>
                    <a:pt x="8439" y="2954"/>
                  </a:lnTo>
                  <a:lnTo>
                    <a:pt x="8257" y="3216"/>
                  </a:lnTo>
                  <a:lnTo>
                    <a:pt x="8086" y="3488"/>
                  </a:lnTo>
                  <a:lnTo>
                    <a:pt x="7935" y="3761"/>
                  </a:lnTo>
                  <a:lnTo>
                    <a:pt x="7793" y="4043"/>
                  </a:lnTo>
                  <a:lnTo>
                    <a:pt x="7662" y="4335"/>
                  </a:lnTo>
                  <a:lnTo>
                    <a:pt x="7541" y="4628"/>
                  </a:lnTo>
                  <a:lnTo>
                    <a:pt x="7441" y="4940"/>
                  </a:lnTo>
                  <a:lnTo>
                    <a:pt x="7350" y="5243"/>
                  </a:lnTo>
                  <a:lnTo>
                    <a:pt x="7269" y="5565"/>
                  </a:lnTo>
                  <a:lnTo>
                    <a:pt x="7209" y="5878"/>
                  </a:lnTo>
                  <a:lnTo>
                    <a:pt x="7158" y="6210"/>
                  </a:lnTo>
                  <a:lnTo>
                    <a:pt x="7098" y="6210"/>
                  </a:lnTo>
                  <a:lnTo>
                    <a:pt x="6735" y="6220"/>
                  </a:lnTo>
                  <a:lnTo>
                    <a:pt x="6372" y="6241"/>
                  </a:lnTo>
                  <a:lnTo>
                    <a:pt x="6019" y="6291"/>
                  </a:lnTo>
                  <a:lnTo>
                    <a:pt x="5666" y="6351"/>
                  </a:lnTo>
                  <a:lnTo>
                    <a:pt x="5323" y="6432"/>
                  </a:lnTo>
                  <a:lnTo>
                    <a:pt x="4991" y="6523"/>
                  </a:lnTo>
                  <a:lnTo>
                    <a:pt x="4658" y="6634"/>
                  </a:lnTo>
                  <a:lnTo>
                    <a:pt x="4335" y="6765"/>
                  </a:lnTo>
                  <a:lnTo>
                    <a:pt x="4023" y="6906"/>
                  </a:lnTo>
                  <a:lnTo>
                    <a:pt x="3710" y="7067"/>
                  </a:lnTo>
                  <a:lnTo>
                    <a:pt x="3418" y="7239"/>
                  </a:lnTo>
                  <a:lnTo>
                    <a:pt x="3126" y="7420"/>
                  </a:lnTo>
                  <a:lnTo>
                    <a:pt x="2854" y="7622"/>
                  </a:lnTo>
                  <a:lnTo>
                    <a:pt x="2581" y="7823"/>
                  </a:lnTo>
                  <a:lnTo>
                    <a:pt x="2329" y="8055"/>
                  </a:lnTo>
                  <a:lnTo>
                    <a:pt x="2077" y="8287"/>
                  </a:lnTo>
                  <a:lnTo>
                    <a:pt x="1845" y="8529"/>
                  </a:lnTo>
                  <a:lnTo>
                    <a:pt x="1624" y="8791"/>
                  </a:lnTo>
                  <a:lnTo>
                    <a:pt x="1412" y="9063"/>
                  </a:lnTo>
                  <a:lnTo>
                    <a:pt x="1210" y="9336"/>
                  </a:lnTo>
                  <a:lnTo>
                    <a:pt x="1029" y="9628"/>
                  </a:lnTo>
                  <a:lnTo>
                    <a:pt x="857" y="9920"/>
                  </a:lnTo>
                  <a:lnTo>
                    <a:pt x="696" y="10233"/>
                  </a:lnTo>
                  <a:lnTo>
                    <a:pt x="555" y="10545"/>
                  </a:lnTo>
                  <a:lnTo>
                    <a:pt x="434" y="10868"/>
                  </a:lnTo>
                  <a:lnTo>
                    <a:pt x="313" y="11201"/>
                  </a:lnTo>
                  <a:lnTo>
                    <a:pt x="222" y="11533"/>
                  </a:lnTo>
                  <a:lnTo>
                    <a:pt x="142" y="11876"/>
                  </a:lnTo>
                  <a:lnTo>
                    <a:pt x="81" y="12229"/>
                  </a:lnTo>
                  <a:lnTo>
                    <a:pt x="31" y="12582"/>
                  </a:lnTo>
                  <a:lnTo>
                    <a:pt x="11" y="12945"/>
                  </a:lnTo>
                  <a:lnTo>
                    <a:pt x="1" y="13308"/>
                  </a:lnTo>
                  <a:lnTo>
                    <a:pt x="11" y="13670"/>
                  </a:lnTo>
                  <a:lnTo>
                    <a:pt x="31" y="14033"/>
                  </a:lnTo>
                  <a:lnTo>
                    <a:pt x="81" y="14386"/>
                  </a:lnTo>
                  <a:lnTo>
                    <a:pt x="142" y="14739"/>
                  </a:lnTo>
                  <a:lnTo>
                    <a:pt x="222" y="15082"/>
                  </a:lnTo>
                  <a:lnTo>
                    <a:pt x="313" y="15425"/>
                  </a:lnTo>
                  <a:lnTo>
                    <a:pt x="434" y="15747"/>
                  </a:lnTo>
                  <a:lnTo>
                    <a:pt x="555" y="16070"/>
                  </a:lnTo>
                  <a:lnTo>
                    <a:pt x="696" y="16392"/>
                  </a:lnTo>
                  <a:lnTo>
                    <a:pt x="857" y="16695"/>
                  </a:lnTo>
                  <a:lnTo>
                    <a:pt x="1029" y="16987"/>
                  </a:lnTo>
                  <a:lnTo>
                    <a:pt x="1210" y="17280"/>
                  </a:lnTo>
                  <a:lnTo>
                    <a:pt x="1412" y="17562"/>
                  </a:lnTo>
                  <a:lnTo>
                    <a:pt x="1624" y="17824"/>
                  </a:lnTo>
                  <a:lnTo>
                    <a:pt x="1845" y="18086"/>
                  </a:lnTo>
                  <a:lnTo>
                    <a:pt x="2077" y="18328"/>
                  </a:lnTo>
                  <a:lnTo>
                    <a:pt x="2329" y="18570"/>
                  </a:lnTo>
                  <a:lnTo>
                    <a:pt x="2581" y="18792"/>
                  </a:lnTo>
                  <a:lnTo>
                    <a:pt x="2854" y="19004"/>
                  </a:lnTo>
                  <a:lnTo>
                    <a:pt x="3126" y="19195"/>
                  </a:lnTo>
                  <a:lnTo>
                    <a:pt x="3418" y="19387"/>
                  </a:lnTo>
                  <a:lnTo>
                    <a:pt x="3710" y="19558"/>
                  </a:lnTo>
                  <a:lnTo>
                    <a:pt x="4023" y="19709"/>
                  </a:lnTo>
                  <a:lnTo>
                    <a:pt x="4335" y="19850"/>
                  </a:lnTo>
                  <a:lnTo>
                    <a:pt x="4658" y="19981"/>
                  </a:lnTo>
                  <a:lnTo>
                    <a:pt x="4991" y="20092"/>
                  </a:lnTo>
                  <a:lnTo>
                    <a:pt x="5323" y="20183"/>
                  </a:lnTo>
                  <a:lnTo>
                    <a:pt x="5666" y="20264"/>
                  </a:lnTo>
                  <a:lnTo>
                    <a:pt x="6019" y="20324"/>
                  </a:lnTo>
                  <a:lnTo>
                    <a:pt x="6372" y="20375"/>
                  </a:lnTo>
                  <a:lnTo>
                    <a:pt x="6735" y="20405"/>
                  </a:lnTo>
                  <a:lnTo>
                    <a:pt x="7098" y="20415"/>
                  </a:lnTo>
                  <a:lnTo>
                    <a:pt x="29871" y="20566"/>
                  </a:lnTo>
                  <a:lnTo>
                    <a:pt x="29831" y="20546"/>
                  </a:lnTo>
                  <a:lnTo>
                    <a:pt x="30033" y="20516"/>
                  </a:lnTo>
                  <a:lnTo>
                    <a:pt x="30224" y="20485"/>
                  </a:lnTo>
                  <a:lnTo>
                    <a:pt x="30406" y="20435"/>
                  </a:lnTo>
                  <a:lnTo>
                    <a:pt x="30597" y="20385"/>
                  </a:lnTo>
                  <a:lnTo>
                    <a:pt x="30779" y="20334"/>
                  </a:lnTo>
                  <a:lnTo>
                    <a:pt x="30950" y="20264"/>
                  </a:lnTo>
                  <a:lnTo>
                    <a:pt x="31132" y="20183"/>
                  </a:lnTo>
                  <a:lnTo>
                    <a:pt x="31293" y="20102"/>
                  </a:lnTo>
                  <a:lnTo>
                    <a:pt x="31464" y="20012"/>
                  </a:lnTo>
                  <a:lnTo>
                    <a:pt x="31626" y="19921"/>
                  </a:lnTo>
                  <a:lnTo>
                    <a:pt x="31777" y="19810"/>
                  </a:lnTo>
                  <a:lnTo>
                    <a:pt x="31928" y="19699"/>
                  </a:lnTo>
                  <a:lnTo>
                    <a:pt x="32079" y="19588"/>
                  </a:lnTo>
                  <a:lnTo>
                    <a:pt x="32220" y="19467"/>
                  </a:lnTo>
                  <a:lnTo>
                    <a:pt x="32351" y="19336"/>
                  </a:lnTo>
                  <a:lnTo>
                    <a:pt x="32482" y="19195"/>
                  </a:lnTo>
                  <a:lnTo>
                    <a:pt x="32603" y="19054"/>
                  </a:lnTo>
                  <a:lnTo>
                    <a:pt x="32714" y="18913"/>
                  </a:lnTo>
                  <a:lnTo>
                    <a:pt x="32825" y="18762"/>
                  </a:lnTo>
                  <a:lnTo>
                    <a:pt x="32926" y="18600"/>
                  </a:lnTo>
                  <a:lnTo>
                    <a:pt x="33027" y="18439"/>
                  </a:lnTo>
                  <a:lnTo>
                    <a:pt x="33118" y="18278"/>
                  </a:lnTo>
                  <a:lnTo>
                    <a:pt x="33198" y="18106"/>
                  </a:lnTo>
                  <a:lnTo>
                    <a:pt x="33269" y="17925"/>
                  </a:lnTo>
                  <a:lnTo>
                    <a:pt x="33329" y="17753"/>
                  </a:lnTo>
                  <a:lnTo>
                    <a:pt x="33390" y="17562"/>
                  </a:lnTo>
                  <a:lnTo>
                    <a:pt x="33440" y="17380"/>
                  </a:lnTo>
                  <a:lnTo>
                    <a:pt x="33481" y="17189"/>
                  </a:lnTo>
                  <a:lnTo>
                    <a:pt x="33511" y="16997"/>
                  </a:lnTo>
                  <a:lnTo>
                    <a:pt x="33531" y="16806"/>
                  </a:lnTo>
                  <a:lnTo>
                    <a:pt x="33551" y="16604"/>
                  </a:lnTo>
                  <a:lnTo>
                    <a:pt x="33551" y="16403"/>
                  </a:lnTo>
                  <a:lnTo>
                    <a:pt x="33551" y="16191"/>
                  </a:lnTo>
                  <a:lnTo>
                    <a:pt x="33531" y="15979"/>
                  </a:lnTo>
                  <a:lnTo>
                    <a:pt x="33511" y="15777"/>
                  </a:lnTo>
                  <a:lnTo>
                    <a:pt x="33470" y="15566"/>
                  </a:lnTo>
                  <a:lnTo>
                    <a:pt x="33420" y="15364"/>
                  </a:lnTo>
                  <a:lnTo>
                    <a:pt x="33370" y="15173"/>
                  </a:lnTo>
                  <a:lnTo>
                    <a:pt x="33299" y="14981"/>
                  </a:lnTo>
                  <a:lnTo>
                    <a:pt x="33228" y="14790"/>
                  </a:lnTo>
                  <a:lnTo>
                    <a:pt x="33148" y="14608"/>
                  </a:lnTo>
                  <a:lnTo>
                    <a:pt x="33057" y="14427"/>
                  </a:lnTo>
                  <a:lnTo>
                    <a:pt x="32956" y="14255"/>
                  </a:lnTo>
                  <a:lnTo>
                    <a:pt x="32845" y="14084"/>
                  </a:lnTo>
                  <a:lnTo>
                    <a:pt x="32724" y="13923"/>
                  </a:lnTo>
                  <a:lnTo>
                    <a:pt x="32603" y="13761"/>
                  </a:lnTo>
                  <a:lnTo>
                    <a:pt x="32472" y="13610"/>
                  </a:lnTo>
                  <a:lnTo>
                    <a:pt x="32341" y="13469"/>
                  </a:lnTo>
                  <a:lnTo>
                    <a:pt x="32190" y="13328"/>
                  </a:lnTo>
                  <a:lnTo>
                    <a:pt x="32039" y="13197"/>
                  </a:lnTo>
                  <a:lnTo>
                    <a:pt x="31888" y="13076"/>
                  </a:lnTo>
                  <a:lnTo>
                    <a:pt x="31716" y="12955"/>
                  </a:lnTo>
                  <a:lnTo>
                    <a:pt x="31555" y="12854"/>
                  </a:lnTo>
                  <a:lnTo>
                    <a:pt x="31374" y="12753"/>
                  </a:lnTo>
                  <a:lnTo>
                    <a:pt x="31202" y="12662"/>
                  </a:lnTo>
                  <a:lnTo>
                    <a:pt x="31011" y="12572"/>
                  </a:lnTo>
                  <a:lnTo>
                    <a:pt x="30829" y="12501"/>
                  </a:lnTo>
                  <a:lnTo>
                    <a:pt x="30638" y="12430"/>
                  </a:lnTo>
                  <a:lnTo>
                    <a:pt x="30436" y="12380"/>
                  </a:lnTo>
                  <a:lnTo>
                    <a:pt x="30234" y="12330"/>
                  </a:lnTo>
                  <a:lnTo>
                    <a:pt x="30033" y="12299"/>
                  </a:lnTo>
                  <a:lnTo>
                    <a:pt x="29821" y="12269"/>
                  </a:lnTo>
                  <a:lnTo>
                    <a:pt x="29609" y="12249"/>
                  </a:lnTo>
                  <a:lnTo>
                    <a:pt x="29398" y="12249"/>
                  </a:lnTo>
                  <a:lnTo>
                    <a:pt x="29125" y="12259"/>
                  </a:lnTo>
                  <a:lnTo>
                    <a:pt x="28863" y="12279"/>
                  </a:lnTo>
                  <a:lnTo>
                    <a:pt x="28601" y="12320"/>
                  </a:lnTo>
                  <a:lnTo>
                    <a:pt x="28349" y="12380"/>
                  </a:lnTo>
                  <a:lnTo>
                    <a:pt x="28299" y="12057"/>
                  </a:lnTo>
                  <a:lnTo>
                    <a:pt x="28238" y="11735"/>
                  </a:lnTo>
                  <a:lnTo>
                    <a:pt x="28158" y="11422"/>
                  </a:lnTo>
                  <a:lnTo>
                    <a:pt x="28067" y="11110"/>
                  </a:lnTo>
                  <a:lnTo>
                    <a:pt x="27966" y="10807"/>
                  </a:lnTo>
                  <a:lnTo>
                    <a:pt x="27845" y="10515"/>
                  </a:lnTo>
                  <a:lnTo>
                    <a:pt x="27714" y="10223"/>
                  </a:lnTo>
                  <a:lnTo>
                    <a:pt x="27573" y="9940"/>
                  </a:lnTo>
                  <a:lnTo>
                    <a:pt x="27412" y="9658"/>
                  </a:lnTo>
                  <a:lnTo>
                    <a:pt x="27250" y="9396"/>
                  </a:lnTo>
                  <a:lnTo>
                    <a:pt x="27069" y="9134"/>
                  </a:lnTo>
                  <a:lnTo>
                    <a:pt x="26877" y="8882"/>
                  </a:lnTo>
                  <a:lnTo>
                    <a:pt x="26676" y="8640"/>
                  </a:lnTo>
                  <a:lnTo>
                    <a:pt x="26464" y="8408"/>
                  </a:lnTo>
                  <a:lnTo>
                    <a:pt x="26242" y="8186"/>
                  </a:lnTo>
                  <a:lnTo>
                    <a:pt x="26020" y="7975"/>
                  </a:lnTo>
                  <a:lnTo>
                    <a:pt x="25778" y="7773"/>
                  </a:lnTo>
                  <a:lnTo>
                    <a:pt x="25526" y="7571"/>
                  </a:lnTo>
                  <a:lnTo>
                    <a:pt x="25274" y="7390"/>
                  </a:lnTo>
                  <a:lnTo>
                    <a:pt x="25002" y="7218"/>
                  </a:lnTo>
                  <a:lnTo>
                    <a:pt x="24730" y="7067"/>
                  </a:lnTo>
                  <a:lnTo>
                    <a:pt x="24448" y="6916"/>
                  </a:lnTo>
                  <a:lnTo>
                    <a:pt x="24165" y="6785"/>
                  </a:lnTo>
                  <a:lnTo>
                    <a:pt x="23873" y="6664"/>
                  </a:lnTo>
                  <a:lnTo>
                    <a:pt x="23571" y="6553"/>
                  </a:lnTo>
                  <a:lnTo>
                    <a:pt x="23258" y="6452"/>
                  </a:lnTo>
                  <a:lnTo>
                    <a:pt x="22946" y="6372"/>
                  </a:lnTo>
                  <a:lnTo>
                    <a:pt x="22623" y="6311"/>
                  </a:lnTo>
                  <a:lnTo>
                    <a:pt x="22300" y="6251"/>
                  </a:lnTo>
                  <a:lnTo>
                    <a:pt x="21978" y="6220"/>
                  </a:lnTo>
                  <a:lnTo>
                    <a:pt x="21645" y="6190"/>
                  </a:lnTo>
                  <a:lnTo>
                    <a:pt x="21302" y="6180"/>
                  </a:lnTo>
                  <a:lnTo>
                    <a:pt x="21242" y="6180"/>
                  </a:lnTo>
                  <a:lnTo>
                    <a:pt x="21201" y="5857"/>
                  </a:lnTo>
                  <a:lnTo>
                    <a:pt x="21131" y="5545"/>
                  </a:lnTo>
                  <a:lnTo>
                    <a:pt x="21050" y="5222"/>
                  </a:lnTo>
                  <a:lnTo>
                    <a:pt x="20960" y="4920"/>
                  </a:lnTo>
                  <a:lnTo>
                    <a:pt x="20859" y="4617"/>
                  </a:lnTo>
                  <a:lnTo>
                    <a:pt x="20738" y="4315"/>
                  </a:lnTo>
                  <a:lnTo>
                    <a:pt x="20607" y="4033"/>
                  </a:lnTo>
                  <a:lnTo>
                    <a:pt x="20466" y="3750"/>
                  </a:lnTo>
                  <a:lnTo>
                    <a:pt x="20304" y="3468"/>
                  </a:lnTo>
                  <a:lnTo>
                    <a:pt x="20143" y="3206"/>
                  </a:lnTo>
                  <a:lnTo>
                    <a:pt x="19961" y="2944"/>
                  </a:lnTo>
                  <a:lnTo>
                    <a:pt x="19770" y="2692"/>
                  </a:lnTo>
                  <a:lnTo>
                    <a:pt x="19568" y="2450"/>
                  </a:lnTo>
                  <a:lnTo>
                    <a:pt x="19357" y="2218"/>
                  </a:lnTo>
                  <a:lnTo>
                    <a:pt x="19145" y="1996"/>
                  </a:lnTo>
                  <a:lnTo>
                    <a:pt x="18913" y="1785"/>
                  </a:lnTo>
                  <a:lnTo>
                    <a:pt x="18671" y="1583"/>
                  </a:lnTo>
                  <a:lnTo>
                    <a:pt x="18419" y="1391"/>
                  </a:lnTo>
                  <a:lnTo>
                    <a:pt x="18167" y="1210"/>
                  </a:lnTo>
                  <a:lnTo>
                    <a:pt x="17905" y="1039"/>
                  </a:lnTo>
                  <a:lnTo>
                    <a:pt x="17623" y="877"/>
                  </a:lnTo>
                  <a:lnTo>
                    <a:pt x="17350" y="726"/>
                  </a:lnTo>
                  <a:lnTo>
                    <a:pt x="17058" y="595"/>
                  </a:lnTo>
                  <a:lnTo>
                    <a:pt x="16766" y="474"/>
                  </a:lnTo>
                  <a:lnTo>
                    <a:pt x="16463" y="363"/>
                  </a:lnTo>
                  <a:lnTo>
                    <a:pt x="16151" y="272"/>
                  </a:lnTo>
                  <a:lnTo>
                    <a:pt x="15838" y="192"/>
                  </a:lnTo>
                  <a:lnTo>
                    <a:pt x="15526" y="121"/>
                  </a:lnTo>
                  <a:lnTo>
                    <a:pt x="15203" y="71"/>
                  </a:lnTo>
                  <a:lnTo>
                    <a:pt x="14870" y="30"/>
                  </a:lnTo>
                  <a:lnTo>
                    <a:pt x="14538" y="10"/>
                  </a:lnTo>
                  <a:lnTo>
                    <a:pt x="14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8"/>
            <p:cNvSpPr/>
            <p:nvPr/>
          </p:nvSpPr>
          <p:spPr>
            <a:xfrm>
              <a:off x="3743175" y="767625"/>
              <a:ext cx="118750" cy="308275"/>
            </a:xfrm>
            <a:custGeom>
              <a:avLst/>
              <a:gdLst/>
              <a:ahLst/>
              <a:cxnLst/>
              <a:rect l="l" t="t" r="r" b="b"/>
              <a:pathLst>
                <a:path w="4750" h="12331" extrusionOk="0">
                  <a:moveTo>
                    <a:pt x="2501" y="9054"/>
                  </a:moveTo>
                  <a:lnTo>
                    <a:pt x="2622" y="9084"/>
                  </a:lnTo>
                  <a:lnTo>
                    <a:pt x="2733" y="9124"/>
                  </a:lnTo>
                  <a:lnTo>
                    <a:pt x="2834" y="9175"/>
                  </a:lnTo>
                  <a:lnTo>
                    <a:pt x="2935" y="9235"/>
                  </a:lnTo>
                  <a:lnTo>
                    <a:pt x="3015" y="9316"/>
                  </a:lnTo>
                  <a:lnTo>
                    <a:pt x="3096" y="9397"/>
                  </a:lnTo>
                  <a:lnTo>
                    <a:pt x="3156" y="9497"/>
                  </a:lnTo>
                  <a:lnTo>
                    <a:pt x="3207" y="9598"/>
                  </a:lnTo>
                  <a:lnTo>
                    <a:pt x="3247" y="9719"/>
                  </a:lnTo>
                  <a:lnTo>
                    <a:pt x="3277" y="9830"/>
                  </a:lnTo>
                  <a:lnTo>
                    <a:pt x="3277" y="9951"/>
                  </a:lnTo>
                  <a:lnTo>
                    <a:pt x="3277" y="10072"/>
                  </a:lnTo>
                  <a:lnTo>
                    <a:pt x="3247" y="10193"/>
                  </a:lnTo>
                  <a:lnTo>
                    <a:pt x="3207" y="10304"/>
                  </a:lnTo>
                  <a:lnTo>
                    <a:pt x="3156" y="10405"/>
                  </a:lnTo>
                  <a:lnTo>
                    <a:pt x="3096" y="10506"/>
                  </a:lnTo>
                  <a:lnTo>
                    <a:pt x="3015" y="10586"/>
                  </a:lnTo>
                  <a:lnTo>
                    <a:pt x="2935" y="10667"/>
                  </a:lnTo>
                  <a:lnTo>
                    <a:pt x="2834" y="10727"/>
                  </a:lnTo>
                  <a:lnTo>
                    <a:pt x="2733" y="10788"/>
                  </a:lnTo>
                  <a:lnTo>
                    <a:pt x="2622" y="10818"/>
                  </a:lnTo>
                  <a:lnTo>
                    <a:pt x="2501" y="10848"/>
                  </a:lnTo>
                  <a:lnTo>
                    <a:pt x="2259" y="10848"/>
                  </a:lnTo>
                  <a:lnTo>
                    <a:pt x="2138" y="10818"/>
                  </a:lnTo>
                  <a:lnTo>
                    <a:pt x="2027" y="10788"/>
                  </a:lnTo>
                  <a:lnTo>
                    <a:pt x="1926" y="10727"/>
                  </a:lnTo>
                  <a:lnTo>
                    <a:pt x="1826" y="10667"/>
                  </a:lnTo>
                  <a:lnTo>
                    <a:pt x="1745" y="10586"/>
                  </a:lnTo>
                  <a:lnTo>
                    <a:pt x="1664" y="10506"/>
                  </a:lnTo>
                  <a:lnTo>
                    <a:pt x="1604" y="10405"/>
                  </a:lnTo>
                  <a:lnTo>
                    <a:pt x="1543" y="10304"/>
                  </a:lnTo>
                  <a:lnTo>
                    <a:pt x="1513" y="10193"/>
                  </a:lnTo>
                  <a:lnTo>
                    <a:pt x="1483" y="10072"/>
                  </a:lnTo>
                  <a:lnTo>
                    <a:pt x="1483" y="9951"/>
                  </a:lnTo>
                  <a:lnTo>
                    <a:pt x="1483" y="9830"/>
                  </a:lnTo>
                  <a:lnTo>
                    <a:pt x="1513" y="9719"/>
                  </a:lnTo>
                  <a:lnTo>
                    <a:pt x="1543" y="9598"/>
                  </a:lnTo>
                  <a:lnTo>
                    <a:pt x="1604" y="9497"/>
                  </a:lnTo>
                  <a:lnTo>
                    <a:pt x="1664" y="9397"/>
                  </a:lnTo>
                  <a:lnTo>
                    <a:pt x="1745" y="9316"/>
                  </a:lnTo>
                  <a:lnTo>
                    <a:pt x="1826" y="9235"/>
                  </a:lnTo>
                  <a:lnTo>
                    <a:pt x="1926" y="9175"/>
                  </a:lnTo>
                  <a:lnTo>
                    <a:pt x="2027" y="9124"/>
                  </a:lnTo>
                  <a:lnTo>
                    <a:pt x="2138" y="9084"/>
                  </a:lnTo>
                  <a:lnTo>
                    <a:pt x="2259" y="9054"/>
                  </a:lnTo>
                  <a:close/>
                  <a:moveTo>
                    <a:pt x="2310" y="1"/>
                  </a:moveTo>
                  <a:lnTo>
                    <a:pt x="2229" y="21"/>
                  </a:lnTo>
                  <a:lnTo>
                    <a:pt x="2158" y="41"/>
                  </a:lnTo>
                  <a:lnTo>
                    <a:pt x="2098" y="61"/>
                  </a:lnTo>
                  <a:lnTo>
                    <a:pt x="2027" y="92"/>
                  </a:lnTo>
                  <a:lnTo>
                    <a:pt x="1967" y="132"/>
                  </a:lnTo>
                  <a:lnTo>
                    <a:pt x="1916" y="172"/>
                  </a:lnTo>
                  <a:lnTo>
                    <a:pt x="1866" y="223"/>
                  </a:lnTo>
                  <a:lnTo>
                    <a:pt x="1816" y="273"/>
                  </a:lnTo>
                  <a:lnTo>
                    <a:pt x="1775" y="323"/>
                  </a:lnTo>
                  <a:lnTo>
                    <a:pt x="1735" y="384"/>
                  </a:lnTo>
                  <a:lnTo>
                    <a:pt x="1705" y="444"/>
                  </a:lnTo>
                  <a:lnTo>
                    <a:pt x="1674" y="515"/>
                  </a:lnTo>
                  <a:lnTo>
                    <a:pt x="1654" y="586"/>
                  </a:lnTo>
                  <a:lnTo>
                    <a:pt x="1644" y="656"/>
                  </a:lnTo>
                  <a:lnTo>
                    <a:pt x="1644" y="737"/>
                  </a:lnTo>
                  <a:lnTo>
                    <a:pt x="1644" y="1483"/>
                  </a:lnTo>
                  <a:lnTo>
                    <a:pt x="1644" y="3297"/>
                  </a:lnTo>
                  <a:lnTo>
                    <a:pt x="1644" y="5485"/>
                  </a:lnTo>
                  <a:lnTo>
                    <a:pt x="1644" y="7380"/>
                  </a:lnTo>
                  <a:lnTo>
                    <a:pt x="1644" y="7703"/>
                  </a:lnTo>
                  <a:lnTo>
                    <a:pt x="1493" y="7753"/>
                  </a:lnTo>
                  <a:lnTo>
                    <a:pt x="1352" y="7814"/>
                  </a:lnTo>
                  <a:lnTo>
                    <a:pt x="1201" y="7894"/>
                  </a:lnTo>
                  <a:lnTo>
                    <a:pt x="1070" y="7975"/>
                  </a:lnTo>
                  <a:lnTo>
                    <a:pt x="939" y="8066"/>
                  </a:lnTo>
                  <a:lnTo>
                    <a:pt x="818" y="8167"/>
                  </a:lnTo>
                  <a:lnTo>
                    <a:pt x="697" y="8278"/>
                  </a:lnTo>
                  <a:lnTo>
                    <a:pt x="596" y="8399"/>
                  </a:lnTo>
                  <a:lnTo>
                    <a:pt x="455" y="8570"/>
                  </a:lnTo>
                  <a:lnTo>
                    <a:pt x="344" y="8741"/>
                  </a:lnTo>
                  <a:lnTo>
                    <a:pt x="243" y="8933"/>
                  </a:lnTo>
                  <a:lnTo>
                    <a:pt x="152" y="9134"/>
                  </a:lnTo>
                  <a:lnTo>
                    <a:pt x="102" y="9296"/>
                  </a:lnTo>
                  <a:lnTo>
                    <a:pt x="61" y="9467"/>
                  </a:lnTo>
                  <a:lnTo>
                    <a:pt x="31" y="9639"/>
                  </a:lnTo>
                  <a:lnTo>
                    <a:pt x="11" y="9810"/>
                  </a:lnTo>
                  <a:lnTo>
                    <a:pt x="1" y="9981"/>
                  </a:lnTo>
                  <a:lnTo>
                    <a:pt x="11" y="10163"/>
                  </a:lnTo>
                  <a:lnTo>
                    <a:pt x="31" y="10334"/>
                  </a:lnTo>
                  <a:lnTo>
                    <a:pt x="72" y="10516"/>
                  </a:lnTo>
                  <a:lnTo>
                    <a:pt x="122" y="10687"/>
                  </a:lnTo>
                  <a:lnTo>
                    <a:pt x="182" y="10848"/>
                  </a:lnTo>
                  <a:lnTo>
                    <a:pt x="253" y="11010"/>
                  </a:lnTo>
                  <a:lnTo>
                    <a:pt x="344" y="11171"/>
                  </a:lnTo>
                  <a:lnTo>
                    <a:pt x="434" y="11312"/>
                  </a:lnTo>
                  <a:lnTo>
                    <a:pt x="535" y="11443"/>
                  </a:lnTo>
                  <a:lnTo>
                    <a:pt x="646" y="11574"/>
                  </a:lnTo>
                  <a:lnTo>
                    <a:pt x="767" y="11695"/>
                  </a:lnTo>
                  <a:lnTo>
                    <a:pt x="898" y="11816"/>
                  </a:lnTo>
                  <a:lnTo>
                    <a:pt x="1039" y="11917"/>
                  </a:lnTo>
                  <a:lnTo>
                    <a:pt x="1180" y="12008"/>
                  </a:lnTo>
                  <a:lnTo>
                    <a:pt x="1332" y="12078"/>
                  </a:lnTo>
                  <a:lnTo>
                    <a:pt x="1543" y="12169"/>
                  </a:lnTo>
                  <a:lnTo>
                    <a:pt x="1745" y="12229"/>
                  </a:lnTo>
                  <a:lnTo>
                    <a:pt x="1957" y="12280"/>
                  </a:lnTo>
                  <a:lnTo>
                    <a:pt x="2179" y="12320"/>
                  </a:lnTo>
                  <a:lnTo>
                    <a:pt x="2360" y="12330"/>
                  </a:lnTo>
                  <a:lnTo>
                    <a:pt x="2531" y="12320"/>
                  </a:lnTo>
                  <a:lnTo>
                    <a:pt x="2713" y="12300"/>
                  </a:lnTo>
                  <a:lnTo>
                    <a:pt x="2884" y="12270"/>
                  </a:lnTo>
                  <a:lnTo>
                    <a:pt x="3086" y="12219"/>
                  </a:lnTo>
                  <a:lnTo>
                    <a:pt x="3277" y="12159"/>
                  </a:lnTo>
                  <a:lnTo>
                    <a:pt x="3459" y="12078"/>
                  </a:lnTo>
                  <a:lnTo>
                    <a:pt x="3630" y="11977"/>
                  </a:lnTo>
                  <a:lnTo>
                    <a:pt x="3802" y="11856"/>
                  </a:lnTo>
                  <a:lnTo>
                    <a:pt x="3953" y="11735"/>
                  </a:lnTo>
                  <a:lnTo>
                    <a:pt x="4094" y="11594"/>
                  </a:lnTo>
                  <a:lnTo>
                    <a:pt x="4225" y="11443"/>
                  </a:lnTo>
                  <a:lnTo>
                    <a:pt x="4336" y="11282"/>
                  </a:lnTo>
                  <a:lnTo>
                    <a:pt x="4447" y="11110"/>
                  </a:lnTo>
                  <a:lnTo>
                    <a:pt x="4538" y="10929"/>
                  </a:lnTo>
                  <a:lnTo>
                    <a:pt x="4608" y="10747"/>
                  </a:lnTo>
                  <a:lnTo>
                    <a:pt x="4669" y="10556"/>
                  </a:lnTo>
                  <a:lnTo>
                    <a:pt x="4719" y="10354"/>
                  </a:lnTo>
                  <a:lnTo>
                    <a:pt x="4739" y="10153"/>
                  </a:lnTo>
                  <a:lnTo>
                    <a:pt x="4749" y="9951"/>
                  </a:lnTo>
                  <a:lnTo>
                    <a:pt x="4749" y="9780"/>
                  </a:lnTo>
                  <a:lnTo>
                    <a:pt x="4729" y="9608"/>
                  </a:lnTo>
                  <a:lnTo>
                    <a:pt x="4699" y="9427"/>
                  </a:lnTo>
                  <a:lnTo>
                    <a:pt x="4648" y="9255"/>
                  </a:lnTo>
                  <a:lnTo>
                    <a:pt x="4598" y="9094"/>
                  </a:lnTo>
                  <a:lnTo>
                    <a:pt x="4527" y="8933"/>
                  </a:lnTo>
                  <a:lnTo>
                    <a:pt x="4437" y="8772"/>
                  </a:lnTo>
                  <a:lnTo>
                    <a:pt x="4346" y="8630"/>
                  </a:lnTo>
                  <a:lnTo>
                    <a:pt x="4225" y="8469"/>
                  </a:lnTo>
                  <a:lnTo>
                    <a:pt x="4094" y="8328"/>
                  </a:lnTo>
                  <a:lnTo>
                    <a:pt x="3963" y="8197"/>
                  </a:lnTo>
                  <a:lnTo>
                    <a:pt x="3822" y="8076"/>
                  </a:lnTo>
                  <a:lnTo>
                    <a:pt x="3660" y="7965"/>
                  </a:lnTo>
                  <a:lnTo>
                    <a:pt x="3499" y="7874"/>
                  </a:lnTo>
                  <a:lnTo>
                    <a:pt x="3328" y="7784"/>
                  </a:lnTo>
                  <a:lnTo>
                    <a:pt x="3146" y="7713"/>
                  </a:lnTo>
                  <a:lnTo>
                    <a:pt x="3116" y="7703"/>
                  </a:lnTo>
                  <a:lnTo>
                    <a:pt x="3116" y="7562"/>
                  </a:lnTo>
                  <a:lnTo>
                    <a:pt x="3116" y="5757"/>
                  </a:lnTo>
                  <a:lnTo>
                    <a:pt x="3116" y="3560"/>
                  </a:lnTo>
                  <a:lnTo>
                    <a:pt x="3116" y="1664"/>
                  </a:lnTo>
                  <a:lnTo>
                    <a:pt x="3116" y="1211"/>
                  </a:lnTo>
                  <a:lnTo>
                    <a:pt x="3116" y="747"/>
                  </a:lnTo>
                  <a:lnTo>
                    <a:pt x="3116" y="737"/>
                  </a:lnTo>
                  <a:lnTo>
                    <a:pt x="3116" y="666"/>
                  </a:lnTo>
                  <a:lnTo>
                    <a:pt x="3096" y="596"/>
                  </a:lnTo>
                  <a:lnTo>
                    <a:pt x="3086" y="525"/>
                  </a:lnTo>
                  <a:lnTo>
                    <a:pt x="3056" y="454"/>
                  </a:lnTo>
                  <a:lnTo>
                    <a:pt x="3025" y="384"/>
                  </a:lnTo>
                  <a:lnTo>
                    <a:pt x="2985" y="323"/>
                  </a:lnTo>
                  <a:lnTo>
                    <a:pt x="2945" y="273"/>
                  </a:lnTo>
                  <a:lnTo>
                    <a:pt x="2894" y="213"/>
                  </a:lnTo>
                  <a:lnTo>
                    <a:pt x="2844" y="162"/>
                  </a:lnTo>
                  <a:lnTo>
                    <a:pt x="2783" y="122"/>
                  </a:lnTo>
                  <a:lnTo>
                    <a:pt x="2723" y="81"/>
                  </a:lnTo>
                  <a:lnTo>
                    <a:pt x="2662" y="51"/>
                  </a:lnTo>
                  <a:lnTo>
                    <a:pt x="2592" y="21"/>
                  </a:lnTo>
                  <a:lnTo>
                    <a:pt x="2521" y="11"/>
                  </a:lnTo>
                  <a:lnTo>
                    <a:pt x="2451"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8"/>
            <p:cNvSpPr/>
            <p:nvPr/>
          </p:nvSpPr>
          <p:spPr>
            <a:xfrm>
              <a:off x="3907000" y="767625"/>
              <a:ext cx="118750" cy="267200"/>
            </a:xfrm>
            <a:custGeom>
              <a:avLst/>
              <a:gdLst/>
              <a:ahLst/>
              <a:cxnLst/>
              <a:rect l="l" t="t" r="r" b="b"/>
              <a:pathLst>
                <a:path w="4750" h="10688" extrusionOk="0">
                  <a:moveTo>
                    <a:pt x="2501" y="7421"/>
                  </a:moveTo>
                  <a:lnTo>
                    <a:pt x="2612" y="7451"/>
                  </a:lnTo>
                  <a:lnTo>
                    <a:pt x="2733" y="7481"/>
                  </a:lnTo>
                  <a:lnTo>
                    <a:pt x="2834" y="7542"/>
                  </a:lnTo>
                  <a:lnTo>
                    <a:pt x="2924" y="7602"/>
                  </a:lnTo>
                  <a:lnTo>
                    <a:pt x="3015" y="7683"/>
                  </a:lnTo>
                  <a:lnTo>
                    <a:pt x="3086" y="7763"/>
                  </a:lnTo>
                  <a:lnTo>
                    <a:pt x="3146" y="7864"/>
                  </a:lnTo>
                  <a:lnTo>
                    <a:pt x="3207" y="7965"/>
                  </a:lnTo>
                  <a:lnTo>
                    <a:pt x="3247" y="8076"/>
                  </a:lnTo>
                  <a:lnTo>
                    <a:pt x="3267" y="8197"/>
                  </a:lnTo>
                  <a:lnTo>
                    <a:pt x="3277" y="8318"/>
                  </a:lnTo>
                  <a:lnTo>
                    <a:pt x="3267" y="8439"/>
                  </a:lnTo>
                  <a:lnTo>
                    <a:pt x="3247" y="8550"/>
                  </a:lnTo>
                  <a:lnTo>
                    <a:pt x="3207" y="8671"/>
                  </a:lnTo>
                  <a:lnTo>
                    <a:pt x="3146" y="8772"/>
                  </a:lnTo>
                  <a:lnTo>
                    <a:pt x="3086" y="8872"/>
                  </a:lnTo>
                  <a:lnTo>
                    <a:pt x="3015" y="8953"/>
                  </a:lnTo>
                  <a:lnTo>
                    <a:pt x="2924" y="9034"/>
                  </a:lnTo>
                  <a:lnTo>
                    <a:pt x="2834" y="9094"/>
                  </a:lnTo>
                  <a:lnTo>
                    <a:pt x="2733" y="9145"/>
                  </a:lnTo>
                  <a:lnTo>
                    <a:pt x="2612" y="9185"/>
                  </a:lnTo>
                  <a:lnTo>
                    <a:pt x="2501" y="9215"/>
                  </a:lnTo>
                  <a:lnTo>
                    <a:pt x="2249" y="9215"/>
                  </a:lnTo>
                  <a:lnTo>
                    <a:pt x="2138" y="9185"/>
                  </a:lnTo>
                  <a:lnTo>
                    <a:pt x="2017" y="9145"/>
                  </a:lnTo>
                  <a:lnTo>
                    <a:pt x="1916" y="9094"/>
                  </a:lnTo>
                  <a:lnTo>
                    <a:pt x="1826" y="9034"/>
                  </a:lnTo>
                  <a:lnTo>
                    <a:pt x="1735" y="8953"/>
                  </a:lnTo>
                  <a:lnTo>
                    <a:pt x="1664" y="8872"/>
                  </a:lnTo>
                  <a:lnTo>
                    <a:pt x="1604" y="8772"/>
                  </a:lnTo>
                  <a:lnTo>
                    <a:pt x="1543" y="8671"/>
                  </a:lnTo>
                  <a:lnTo>
                    <a:pt x="1503" y="8550"/>
                  </a:lnTo>
                  <a:lnTo>
                    <a:pt x="1483" y="8439"/>
                  </a:lnTo>
                  <a:lnTo>
                    <a:pt x="1473" y="8318"/>
                  </a:lnTo>
                  <a:lnTo>
                    <a:pt x="1483" y="8197"/>
                  </a:lnTo>
                  <a:lnTo>
                    <a:pt x="1503" y="8076"/>
                  </a:lnTo>
                  <a:lnTo>
                    <a:pt x="1543" y="7965"/>
                  </a:lnTo>
                  <a:lnTo>
                    <a:pt x="1604" y="7864"/>
                  </a:lnTo>
                  <a:lnTo>
                    <a:pt x="1664" y="7763"/>
                  </a:lnTo>
                  <a:lnTo>
                    <a:pt x="1735" y="7683"/>
                  </a:lnTo>
                  <a:lnTo>
                    <a:pt x="1826" y="7602"/>
                  </a:lnTo>
                  <a:lnTo>
                    <a:pt x="1916" y="7542"/>
                  </a:lnTo>
                  <a:lnTo>
                    <a:pt x="2017" y="7481"/>
                  </a:lnTo>
                  <a:lnTo>
                    <a:pt x="2138" y="7451"/>
                  </a:lnTo>
                  <a:lnTo>
                    <a:pt x="2249" y="7421"/>
                  </a:lnTo>
                  <a:close/>
                  <a:moveTo>
                    <a:pt x="666" y="1"/>
                  </a:moveTo>
                  <a:lnTo>
                    <a:pt x="596" y="21"/>
                  </a:lnTo>
                  <a:lnTo>
                    <a:pt x="525" y="41"/>
                  </a:lnTo>
                  <a:lnTo>
                    <a:pt x="454" y="61"/>
                  </a:lnTo>
                  <a:lnTo>
                    <a:pt x="394" y="92"/>
                  </a:lnTo>
                  <a:lnTo>
                    <a:pt x="333" y="132"/>
                  </a:lnTo>
                  <a:lnTo>
                    <a:pt x="273" y="172"/>
                  </a:lnTo>
                  <a:lnTo>
                    <a:pt x="223" y="223"/>
                  </a:lnTo>
                  <a:lnTo>
                    <a:pt x="172" y="273"/>
                  </a:lnTo>
                  <a:lnTo>
                    <a:pt x="132" y="323"/>
                  </a:lnTo>
                  <a:lnTo>
                    <a:pt x="92" y="384"/>
                  </a:lnTo>
                  <a:lnTo>
                    <a:pt x="61" y="444"/>
                  </a:lnTo>
                  <a:lnTo>
                    <a:pt x="31" y="515"/>
                  </a:lnTo>
                  <a:lnTo>
                    <a:pt x="21" y="586"/>
                  </a:lnTo>
                  <a:lnTo>
                    <a:pt x="1" y="656"/>
                  </a:lnTo>
                  <a:lnTo>
                    <a:pt x="1" y="737"/>
                  </a:lnTo>
                  <a:lnTo>
                    <a:pt x="1" y="3398"/>
                  </a:lnTo>
                  <a:lnTo>
                    <a:pt x="1" y="4840"/>
                  </a:lnTo>
                  <a:lnTo>
                    <a:pt x="1" y="4991"/>
                  </a:lnTo>
                  <a:lnTo>
                    <a:pt x="11" y="5132"/>
                  </a:lnTo>
                  <a:lnTo>
                    <a:pt x="21" y="5203"/>
                  </a:lnTo>
                  <a:lnTo>
                    <a:pt x="41" y="5273"/>
                  </a:lnTo>
                  <a:lnTo>
                    <a:pt x="61" y="5344"/>
                  </a:lnTo>
                  <a:lnTo>
                    <a:pt x="102" y="5414"/>
                  </a:lnTo>
                  <a:lnTo>
                    <a:pt x="233" y="5616"/>
                  </a:lnTo>
                  <a:lnTo>
                    <a:pt x="374" y="5828"/>
                  </a:lnTo>
                  <a:lnTo>
                    <a:pt x="827" y="6513"/>
                  </a:lnTo>
                  <a:lnTo>
                    <a:pt x="706" y="6624"/>
                  </a:lnTo>
                  <a:lnTo>
                    <a:pt x="586" y="6755"/>
                  </a:lnTo>
                  <a:lnTo>
                    <a:pt x="454" y="6927"/>
                  </a:lnTo>
                  <a:lnTo>
                    <a:pt x="344" y="7108"/>
                  </a:lnTo>
                  <a:lnTo>
                    <a:pt x="243" y="7300"/>
                  </a:lnTo>
                  <a:lnTo>
                    <a:pt x="152" y="7491"/>
                  </a:lnTo>
                  <a:lnTo>
                    <a:pt x="92" y="7663"/>
                  </a:lnTo>
                  <a:lnTo>
                    <a:pt x="51" y="7824"/>
                  </a:lnTo>
                  <a:lnTo>
                    <a:pt x="31" y="7995"/>
                  </a:lnTo>
                  <a:lnTo>
                    <a:pt x="11" y="8177"/>
                  </a:lnTo>
                  <a:lnTo>
                    <a:pt x="1" y="8348"/>
                  </a:lnTo>
                  <a:lnTo>
                    <a:pt x="11" y="8530"/>
                  </a:lnTo>
                  <a:lnTo>
                    <a:pt x="31" y="8701"/>
                  </a:lnTo>
                  <a:lnTo>
                    <a:pt x="71" y="8872"/>
                  </a:lnTo>
                  <a:lnTo>
                    <a:pt x="112" y="9044"/>
                  </a:lnTo>
                  <a:lnTo>
                    <a:pt x="172" y="9215"/>
                  </a:lnTo>
                  <a:lnTo>
                    <a:pt x="253" y="9376"/>
                  </a:lnTo>
                  <a:lnTo>
                    <a:pt x="333" y="9528"/>
                  </a:lnTo>
                  <a:lnTo>
                    <a:pt x="424" y="9669"/>
                  </a:lnTo>
                  <a:lnTo>
                    <a:pt x="525" y="9810"/>
                  </a:lnTo>
                  <a:lnTo>
                    <a:pt x="646" y="9941"/>
                  </a:lnTo>
                  <a:lnTo>
                    <a:pt x="767" y="10062"/>
                  </a:lnTo>
                  <a:lnTo>
                    <a:pt x="898" y="10173"/>
                  </a:lnTo>
                  <a:lnTo>
                    <a:pt x="1029" y="10274"/>
                  </a:lnTo>
                  <a:lnTo>
                    <a:pt x="1180" y="10364"/>
                  </a:lnTo>
                  <a:lnTo>
                    <a:pt x="1332" y="10445"/>
                  </a:lnTo>
                  <a:lnTo>
                    <a:pt x="1533" y="10526"/>
                  </a:lnTo>
                  <a:lnTo>
                    <a:pt x="1745" y="10596"/>
                  </a:lnTo>
                  <a:lnTo>
                    <a:pt x="1957" y="10647"/>
                  </a:lnTo>
                  <a:lnTo>
                    <a:pt x="2178" y="10677"/>
                  </a:lnTo>
                  <a:lnTo>
                    <a:pt x="2350" y="10687"/>
                  </a:lnTo>
                  <a:lnTo>
                    <a:pt x="2531" y="10687"/>
                  </a:lnTo>
                  <a:lnTo>
                    <a:pt x="2703" y="10667"/>
                  </a:lnTo>
                  <a:lnTo>
                    <a:pt x="2884" y="10637"/>
                  </a:lnTo>
                  <a:lnTo>
                    <a:pt x="3076" y="10586"/>
                  </a:lnTo>
                  <a:lnTo>
                    <a:pt x="3267" y="10516"/>
                  </a:lnTo>
                  <a:lnTo>
                    <a:pt x="3459" y="10435"/>
                  </a:lnTo>
                  <a:lnTo>
                    <a:pt x="3630" y="10334"/>
                  </a:lnTo>
                  <a:lnTo>
                    <a:pt x="3791" y="10223"/>
                  </a:lnTo>
                  <a:lnTo>
                    <a:pt x="3943" y="10092"/>
                  </a:lnTo>
                  <a:lnTo>
                    <a:pt x="4084" y="9951"/>
                  </a:lnTo>
                  <a:lnTo>
                    <a:pt x="4215" y="9800"/>
                  </a:lnTo>
                  <a:lnTo>
                    <a:pt x="4336" y="9639"/>
                  </a:lnTo>
                  <a:lnTo>
                    <a:pt x="4437" y="9467"/>
                  </a:lnTo>
                  <a:lnTo>
                    <a:pt x="4527" y="9296"/>
                  </a:lnTo>
                  <a:lnTo>
                    <a:pt x="4608" y="9104"/>
                  </a:lnTo>
                  <a:lnTo>
                    <a:pt x="4668" y="8913"/>
                  </a:lnTo>
                  <a:lnTo>
                    <a:pt x="4709" y="8721"/>
                  </a:lnTo>
                  <a:lnTo>
                    <a:pt x="4739" y="8520"/>
                  </a:lnTo>
                  <a:lnTo>
                    <a:pt x="4749" y="8318"/>
                  </a:lnTo>
                  <a:lnTo>
                    <a:pt x="4739" y="8147"/>
                  </a:lnTo>
                  <a:lnTo>
                    <a:pt x="4719" y="7965"/>
                  </a:lnTo>
                  <a:lnTo>
                    <a:pt x="4689" y="7794"/>
                  </a:lnTo>
                  <a:lnTo>
                    <a:pt x="4648" y="7622"/>
                  </a:lnTo>
                  <a:lnTo>
                    <a:pt x="4588" y="7451"/>
                  </a:lnTo>
                  <a:lnTo>
                    <a:pt x="4517" y="7290"/>
                  </a:lnTo>
                  <a:lnTo>
                    <a:pt x="4437" y="7138"/>
                  </a:lnTo>
                  <a:lnTo>
                    <a:pt x="4346" y="6987"/>
                  </a:lnTo>
                  <a:lnTo>
                    <a:pt x="4225" y="6836"/>
                  </a:lnTo>
                  <a:lnTo>
                    <a:pt x="4094" y="6695"/>
                  </a:lnTo>
                  <a:lnTo>
                    <a:pt x="3963" y="6564"/>
                  </a:lnTo>
                  <a:lnTo>
                    <a:pt x="3812" y="6443"/>
                  </a:lnTo>
                  <a:lnTo>
                    <a:pt x="3660" y="6332"/>
                  </a:lnTo>
                  <a:lnTo>
                    <a:pt x="3499" y="6231"/>
                  </a:lnTo>
                  <a:lnTo>
                    <a:pt x="3328" y="6150"/>
                  </a:lnTo>
                  <a:lnTo>
                    <a:pt x="3146" y="6070"/>
                  </a:lnTo>
                  <a:lnTo>
                    <a:pt x="3035" y="6040"/>
                  </a:lnTo>
                  <a:lnTo>
                    <a:pt x="2924" y="6009"/>
                  </a:lnTo>
                  <a:lnTo>
                    <a:pt x="2813" y="5979"/>
                  </a:lnTo>
                  <a:lnTo>
                    <a:pt x="2693" y="5959"/>
                  </a:lnTo>
                  <a:lnTo>
                    <a:pt x="2461" y="5939"/>
                  </a:lnTo>
                  <a:lnTo>
                    <a:pt x="2219" y="5949"/>
                  </a:lnTo>
                  <a:lnTo>
                    <a:pt x="1513" y="4890"/>
                  </a:lnTo>
                  <a:lnTo>
                    <a:pt x="1473" y="4820"/>
                  </a:lnTo>
                  <a:lnTo>
                    <a:pt x="1473" y="3580"/>
                  </a:lnTo>
                  <a:lnTo>
                    <a:pt x="1473" y="1271"/>
                  </a:lnTo>
                  <a:lnTo>
                    <a:pt x="1473" y="737"/>
                  </a:lnTo>
                  <a:lnTo>
                    <a:pt x="1473" y="666"/>
                  </a:lnTo>
                  <a:lnTo>
                    <a:pt x="1463" y="596"/>
                  </a:lnTo>
                  <a:lnTo>
                    <a:pt x="1442" y="525"/>
                  </a:lnTo>
                  <a:lnTo>
                    <a:pt x="1412" y="454"/>
                  </a:lnTo>
                  <a:lnTo>
                    <a:pt x="1382" y="384"/>
                  </a:lnTo>
                  <a:lnTo>
                    <a:pt x="1342" y="323"/>
                  </a:lnTo>
                  <a:lnTo>
                    <a:pt x="1301" y="273"/>
                  </a:lnTo>
                  <a:lnTo>
                    <a:pt x="1251" y="213"/>
                  </a:lnTo>
                  <a:lnTo>
                    <a:pt x="1200" y="162"/>
                  </a:lnTo>
                  <a:lnTo>
                    <a:pt x="1150" y="122"/>
                  </a:lnTo>
                  <a:lnTo>
                    <a:pt x="1090" y="81"/>
                  </a:lnTo>
                  <a:lnTo>
                    <a:pt x="1019" y="51"/>
                  </a:lnTo>
                  <a:lnTo>
                    <a:pt x="959" y="21"/>
                  </a:lnTo>
                  <a:lnTo>
                    <a:pt x="888" y="11"/>
                  </a:lnTo>
                  <a:lnTo>
                    <a:pt x="807"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8"/>
            <p:cNvSpPr/>
            <p:nvPr/>
          </p:nvSpPr>
          <p:spPr>
            <a:xfrm>
              <a:off x="4003025" y="767625"/>
              <a:ext cx="159825" cy="186275"/>
            </a:xfrm>
            <a:custGeom>
              <a:avLst/>
              <a:gdLst/>
              <a:ahLst/>
              <a:cxnLst/>
              <a:rect l="l" t="t" r="r" b="b"/>
              <a:pathLst>
                <a:path w="6393" h="7451" extrusionOk="0">
                  <a:moveTo>
                    <a:pt x="4134" y="4185"/>
                  </a:moveTo>
                  <a:lnTo>
                    <a:pt x="4255" y="4215"/>
                  </a:lnTo>
                  <a:lnTo>
                    <a:pt x="4366" y="4245"/>
                  </a:lnTo>
                  <a:lnTo>
                    <a:pt x="4467" y="4306"/>
                  </a:lnTo>
                  <a:lnTo>
                    <a:pt x="4568" y="4366"/>
                  </a:lnTo>
                  <a:lnTo>
                    <a:pt x="4648" y="4447"/>
                  </a:lnTo>
                  <a:lnTo>
                    <a:pt x="4729" y="4527"/>
                  </a:lnTo>
                  <a:lnTo>
                    <a:pt x="4789" y="4628"/>
                  </a:lnTo>
                  <a:lnTo>
                    <a:pt x="4850" y="4729"/>
                  </a:lnTo>
                  <a:lnTo>
                    <a:pt x="4880" y="4840"/>
                  </a:lnTo>
                  <a:lnTo>
                    <a:pt x="4910" y="4961"/>
                  </a:lnTo>
                  <a:lnTo>
                    <a:pt x="4920" y="5082"/>
                  </a:lnTo>
                  <a:lnTo>
                    <a:pt x="4910" y="5203"/>
                  </a:lnTo>
                  <a:lnTo>
                    <a:pt x="4880" y="5314"/>
                  </a:lnTo>
                  <a:lnTo>
                    <a:pt x="4850" y="5435"/>
                  </a:lnTo>
                  <a:lnTo>
                    <a:pt x="4789" y="5535"/>
                  </a:lnTo>
                  <a:lnTo>
                    <a:pt x="4729" y="5636"/>
                  </a:lnTo>
                  <a:lnTo>
                    <a:pt x="4648" y="5717"/>
                  </a:lnTo>
                  <a:lnTo>
                    <a:pt x="4568" y="5798"/>
                  </a:lnTo>
                  <a:lnTo>
                    <a:pt x="4467" y="5858"/>
                  </a:lnTo>
                  <a:lnTo>
                    <a:pt x="4366" y="5908"/>
                  </a:lnTo>
                  <a:lnTo>
                    <a:pt x="4255" y="5949"/>
                  </a:lnTo>
                  <a:lnTo>
                    <a:pt x="4134" y="5979"/>
                  </a:lnTo>
                  <a:lnTo>
                    <a:pt x="3892" y="5979"/>
                  </a:lnTo>
                  <a:lnTo>
                    <a:pt x="3781" y="5949"/>
                  </a:lnTo>
                  <a:lnTo>
                    <a:pt x="3660" y="5908"/>
                  </a:lnTo>
                  <a:lnTo>
                    <a:pt x="3559" y="5858"/>
                  </a:lnTo>
                  <a:lnTo>
                    <a:pt x="3459" y="5798"/>
                  </a:lnTo>
                  <a:lnTo>
                    <a:pt x="3378" y="5717"/>
                  </a:lnTo>
                  <a:lnTo>
                    <a:pt x="3297" y="5636"/>
                  </a:lnTo>
                  <a:lnTo>
                    <a:pt x="3237" y="5535"/>
                  </a:lnTo>
                  <a:lnTo>
                    <a:pt x="3186" y="5435"/>
                  </a:lnTo>
                  <a:lnTo>
                    <a:pt x="3146" y="5324"/>
                  </a:lnTo>
                  <a:lnTo>
                    <a:pt x="3116" y="5203"/>
                  </a:lnTo>
                  <a:lnTo>
                    <a:pt x="3116" y="5082"/>
                  </a:lnTo>
                  <a:lnTo>
                    <a:pt x="3116" y="4961"/>
                  </a:lnTo>
                  <a:lnTo>
                    <a:pt x="3146" y="4840"/>
                  </a:lnTo>
                  <a:lnTo>
                    <a:pt x="3186" y="4729"/>
                  </a:lnTo>
                  <a:lnTo>
                    <a:pt x="3186" y="4719"/>
                  </a:lnTo>
                  <a:lnTo>
                    <a:pt x="3237" y="4628"/>
                  </a:lnTo>
                  <a:lnTo>
                    <a:pt x="3297" y="4527"/>
                  </a:lnTo>
                  <a:lnTo>
                    <a:pt x="3378" y="4447"/>
                  </a:lnTo>
                  <a:lnTo>
                    <a:pt x="3459" y="4366"/>
                  </a:lnTo>
                  <a:lnTo>
                    <a:pt x="3559" y="4306"/>
                  </a:lnTo>
                  <a:lnTo>
                    <a:pt x="3660" y="4245"/>
                  </a:lnTo>
                  <a:lnTo>
                    <a:pt x="3781" y="4215"/>
                  </a:lnTo>
                  <a:lnTo>
                    <a:pt x="3892" y="4185"/>
                  </a:lnTo>
                  <a:close/>
                  <a:moveTo>
                    <a:pt x="666" y="1"/>
                  </a:moveTo>
                  <a:lnTo>
                    <a:pt x="596" y="21"/>
                  </a:lnTo>
                  <a:lnTo>
                    <a:pt x="525" y="41"/>
                  </a:lnTo>
                  <a:lnTo>
                    <a:pt x="454" y="61"/>
                  </a:lnTo>
                  <a:lnTo>
                    <a:pt x="394" y="92"/>
                  </a:lnTo>
                  <a:lnTo>
                    <a:pt x="333" y="132"/>
                  </a:lnTo>
                  <a:lnTo>
                    <a:pt x="273" y="172"/>
                  </a:lnTo>
                  <a:lnTo>
                    <a:pt x="223" y="223"/>
                  </a:lnTo>
                  <a:lnTo>
                    <a:pt x="172" y="273"/>
                  </a:lnTo>
                  <a:lnTo>
                    <a:pt x="132" y="323"/>
                  </a:lnTo>
                  <a:lnTo>
                    <a:pt x="92" y="384"/>
                  </a:lnTo>
                  <a:lnTo>
                    <a:pt x="61" y="444"/>
                  </a:lnTo>
                  <a:lnTo>
                    <a:pt x="41" y="515"/>
                  </a:lnTo>
                  <a:lnTo>
                    <a:pt x="21" y="586"/>
                  </a:lnTo>
                  <a:lnTo>
                    <a:pt x="11" y="656"/>
                  </a:lnTo>
                  <a:lnTo>
                    <a:pt x="1" y="737"/>
                  </a:lnTo>
                  <a:lnTo>
                    <a:pt x="1" y="2783"/>
                  </a:lnTo>
                  <a:lnTo>
                    <a:pt x="1" y="3166"/>
                  </a:lnTo>
                  <a:lnTo>
                    <a:pt x="11" y="3247"/>
                  </a:lnTo>
                  <a:lnTo>
                    <a:pt x="21" y="3338"/>
                  </a:lnTo>
                  <a:lnTo>
                    <a:pt x="41" y="3418"/>
                  </a:lnTo>
                  <a:lnTo>
                    <a:pt x="81" y="3499"/>
                  </a:lnTo>
                  <a:lnTo>
                    <a:pt x="122" y="3580"/>
                  </a:lnTo>
                  <a:lnTo>
                    <a:pt x="162" y="3650"/>
                  </a:lnTo>
                  <a:lnTo>
                    <a:pt x="223" y="3721"/>
                  </a:lnTo>
                  <a:lnTo>
                    <a:pt x="293" y="3781"/>
                  </a:lnTo>
                  <a:lnTo>
                    <a:pt x="424" y="3872"/>
                  </a:lnTo>
                  <a:lnTo>
                    <a:pt x="1321" y="4487"/>
                  </a:lnTo>
                  <a:lnTo>
                    <a:pt x="1674" y="4729"/>
                  </a:lnTo>
                  <a:lnTo>
                    <a:pt x="1644" y="4941"/>
                  </a:lnTo>
                  <a:lnTo>
                    <a:pt x="1644" y="5112"/>
                  </a:lnTo>
                  <a:lnTo>
                    <a:pt x="1644" y="5294"/>
                  </a:lnTo>
                  <a:lnTo>
                    <a:pt x="1674" y="5465"/>
                  </a:lnTo>
                  <a:lnTo>
                    <a:pt x="1705" y="5636"/>
                  </a:lnTo>
                  <a:lnTo>
                    <a:pt x="1755" y="5818"/>
                  </a:lnTo>
                  <a:lnTo>
                    <a:pt x="1815" y="5979"/>
                  </a:lnTo>
                  <a:lnTo>
                    <a:pt x="1886" y="6140"/>
                  </a:lnTo>
                  <a:lnTo>
                    <a:pt x="1977" y="6292"/>
                  </a:lnTo>
                  <a:lnTo>
                    <a:pt x="2067" y="6433"/>
                  </a:lnTo>
                  <a:lnTo>
                    <a:pt x="2168" y="6574"/>
                  </a:lnTo>
                  <a:lnTo>
                    <a:pt x="2279" y="6705"/>
                  </a:lnTo>
                  <a:lnTo>
                    <a:pt x="2400" y="6826"/>
                  </a:lnTo>
                  <a:lnTo>
                    <a:pt x="2531" y="6937"/>
                  </a:lnTo>
                  <a:lnTo>
                    <a:pt x="2672" y="7038"/>
                  </a:lnTo>
                  <a:lnTo>
                    <a:pt x="2813" y="7128"/>
                  </a:lnTo>
                  <a:lnTo>
                    <a:pt x="2965" y="7209"/>
                  </a:lnTo>
                  <a:lnTo>
                    <a:pt x="3176" y="7300"/>
                  </a:lnTo>
                  <a:lnTo>
                    <a:pt x="3378" y="7360"/>
                  </a:lnTo>
                  <a:lnTo>
                    <a:pt x="3590" y="7411"/>
                  </a:lnTo>
                  <a:lnTo>
                    <a:pt x="3812" y="7441"/>
                  </a:lnTo>
                  <a:lnTo>
                    <a:pt x="3993" y="7451"/>
                  </a:lnTo>
                  <a:lnTo>
                    <a:pt x="4174" y="7451"/>
                  </a:lnTo>
                  <a:lnTo>
                    <a:pt x="4346" y="7431"/>
                  </a:lnTo>
                  <a:lnTo>
                    <a:pt x="4517" y="7401"/>
                  </a:lnTo>
                  <a:lnTo>
                    <a:pt x="4719" y="7350"/>
                  </a:lnTo>
                  <a:lnTo>
                    <a:pt x="4910" y="7280"/>
                  </a:lnTo>
                  <a:lnTo>
                    <a:pt x="5092" y="7199"/>
                  </a:lnTo>
                  <a:lnTo>
                    <a:pt x="5273" y="7098"/>
                  </a:lnTo>
                  <a:lnTo>
                    <a:pt x="5435" y="6987"/>
                  </a:lnTo>
                  <a:lnTo>
                    <a:pt x="5586" y="6856"/>
                  </a:lnTo>
                  <a:lnTo>
                    <a:pt x="5727" y="6715"/>
                  </a:lnTo>
                  <a:lnTo>
                    <a:pt x="5858" y="6564"/>
                  </a:lnTo>
                  <a:lnTo>
                    <a:pt x="5979" y="6402"/>
                  </a:lnTo>
                  <a:lnTo>
                    <a:pt x="6080" y="6231"/>
                  </a:lnTo>
                  <a:lnTo>
                    <a:pt x="6171" y="6060"/>
                  </a:lnTo>
                  <a:lnTo>
                    <a:pt x="6241" y="5868"/>
                  </a:lnTo>
                  <a:lnTo>
                    <a:pt x="6302" y="5677"/>
                  </a:lnTo>
                  <a:lnTo>
                    <a:pt x="6352" y="5485"/>
                  </a:lnTo>
                  <a:lnTo>
                    <a:pt x="6382" y="5283"/>
                  </a:lnTo>
                  <a:lnTo>
                    <a:pt x="6392" y="5082"/>
                  </a:lnTo>
                  <a:lnTo>
                    <a:pt x="6382" y="4910"/>
                  </a:lnTo>
                  <a:lnTo>
                    <a:pt x="6362" y="4729"/>
                  </a:lnTo>
                  <a:lnTo>
                    <a:pt x="6332" y="4558"/>
                  </a:lnTo>
                  <a:lnTo>
                    <a:pt x="6281" y="4386"/>
                  </a:lnTo>
                  <a:lnTo>
                    <a:pt x="6231" y="4215"/>
                  </a:lnTo>
                  <a:lnTo>
                    <a:pt x="6160" y="4054"/>
                  </a:lnTo>
                  <a:lnTo>
                    <a:pt x="6080" y="3902"/>
                  </a:lnTo>
                  <a:lnTo>
                    <a:pt x="5979" y="3751"/>
                  </a:lnTo>
                  <a:lnTo>
                    <a:pt x="5858" y="3600"/>
                  </a:lnTo>
                  <a:lnTo>
                    <a:pt x="5737" y="3459"/>
                  </a:lnTo>
                  <a:lnTo>
                    <a:pt x="5596" y="3328"/>
                  </a:lnTo>
                  <a:lnTo>
                    <a:pt x="5455" y="3207"/>
                  </a:lnTo>
                  <a:lnTo>
                    <a:pt x="5304" y="3096"/>
                  </a:lnTo>
                  <a:lnTo>
                    <a:pt x="5142" y="2995"/>
                  </a:lnTo>
                  <a:lnTo>
                    <a:pt x="4971" y="2914"/>
                  </a:lnTo>
                  <a:lnTo>
                    <a:pt x="4789" y="2834"/>
                  </a:lnTo>
                  <a:lnTo>
                    <a:pt x="4618" y="2783"/>
                  </a:lnTo>
                  <a:lnTo>
                    <a:pt x="4447" y="2743"/>
                  </a:lnTo>
                  <a:lnTo>
                    <a:pt x="4265" y="2723"/>
                  </a:lnTo>
                  <a:lnTo>
                    <a:pt x="4084" y="2703"/>
                  </a:lnTo>
                  <a:lnTo>
                    <a:pt x="3902" y="2713"/>
                  </a:lnTo>
                  <a:lnTo>
                    <a:pt x="3721" y="2723"/>
                  </a:lnTo>
                  <a:lnTo>
                    <a:pt x="3549" y="2753"/>
                  </a:lnTo>
                  <a:lnTo>
                    <a:pt x="3378" y="2793"/>
                  </a:lnTo>
                  <a:lnTo>
                    <a:pt x="3237" y="2844"/>
                  </a:lnTo>
                  <a:lnTo>
                    <a:pt x="3096" y="2894"/>
                  </a:lnTo>
                  <a:lnTo>
                    <a:pt x="2955" y="2955"/>
                  </a:lnTo>
                  <a:lnTo>
                    <a:pt x="2813" y="3035"/>
                  </a:lnTo>
                  <a:lnTo>
                    <a:pt x="2682" y="3116"/>
                  </a:lnTo>
                  <a:lnTo>
                    <a:pt x="2561" y="3197"/>
                  </a:lnTo>
                  <a:lnTo>
                    <a:pt x="2440" y="3297"/>
                  </a:lnTo>
                  <a:lnTo>
                    <a:pt x="2340" y="3398"/>
                  </a:lnTo>
                  <a:lnTo>
                    <a:pt x="1473" y="2814"/>
                  </a:lnTo>
                  <a:lnTo>
                    <a:pt x="1473" y="1039"/>
                  </a:lnTo>
                  <a:lnTo>
                    <a:pt x="1473" y="737"/>
                  </a:lnTo>
                  <a:lnTo>
                    <a:pt x="1473" y="666"/>
                  </a:lnTo>
                  <a:lnTo>
                    <a:pt x="1463" y="596"/>
                  </a:lnTo>
                  <a:lnTo>
                    <a:pt x="1442" y="525"/>
                  </a:lnTo>
                  <a:lnTo>
                    <a:pt x="1422" y="454"/>
                  </a:lnTo>
                  <a:lnTo>
                    <a:pt x="1382" y="384"/>
                  </a:lnTo>
                  <a:lnTo>
                    <a:pt x="1352" y="323"/>
                  </a:lnTo>
                  <a:lnTo>
                    <a:pt x="1311" y="273"/>
                  </a:lnTo>
                  <a:lnTo>
                    <a:pt x="1261" y="213"/>
                  </a:lnTo>
                  <a:lnTo>
                    <a:pt x="1211" y="162"/>
                  </a:lnTo>
                  <a:lnTo>
                    <a:pt x="1150" y="122"/>
                  </a:lnTo>
                  <a:lnTo>
                    <a:pt x="1090" y="81"/>
                  </a:lnTo>
                  <a:lnTo>
                    <a:pt x="1019" y="51"/>
                  </a:lnTo>
                  <a:lnTo>
                    <a:pt x="959" y="21"/>
                  </a:lnTo>
                  <a:lnTo>
                    <a:pt x="888" y="11"/>
                  </a:lnTo>
                  <a:lnTo>
                    <a:pt x="817"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8"/>
            <p:cNvSpPr/>
            <p:nvPr/>
          </p:nvSpPr>
          <p:spPr>
            <a:xfrm>
              <a:off x="3573325" y="767625"/>
              <a:ext cx="118725" cy="267200"/>
            </a:xfrm>
            <a:custGeom>
              <a:avLst/>
              <a:gdLst/>
              <a:ahLst/>
              <a:cxnLst/>
              <a:rect l="l" t="t" r="r" b="b"/>
              <a:pathLst>
                <a:path w="4749" h="10688" extrusionOk="0">
                  <a:moveTo>
                    <a:pt x="2490" y="7421"/>
                  </a:moveTo>
                  <a:lnTo>
                    <a:pt x="2611" y="7451"/>
                  </a:lnTo>
                  <a:lnTo>
                    <a:pt x="2722" y="7481"/>
                  </a:lnTo>
                  <a:lnTo>
                    <a:pt x="2823" y="7542"/>
                  </a:lnTo>
                  <a:lnTo>
                    <a:pt x="2924" y="7602"/>
                  </a:lnTo>
                  <a:lnTo>
                    <a:pt x="3004" y="7683"/>
                  </a:lnTo>
                  <a:lnTo>
                    <a:pt x="3085" y="7763"/>
                  </a:lnTo>
                  <a:lnTo>
                    <a:pt x="3146" y="7864"/>
                  </a:lnTo>
                  <a:lnTo>
                    <a:pt x="3196" y="7965"/>
                  </a:lnTo>
                  <a:lnTo>
                    <a:pt x="3236" y="8076"/>
                  </a:lnTo>
                  <a:lnTo>
                    <a:pt x="3267" y="8197"/>
                  </a:lnTo>
                  <a:lnTo>
                    <a:pt x="3267" y="8318"/>
                  </a:lnTo>
                  <a:lnTo>
                    <a:pt x="3267" y="8439"/>
                  </a:lnTo>
                  <a:lnTo>
                    <a:pt x="3236" y="8550"/>
                  </a:lnTo>
                  <a:lnTo>
                    <a:pt x="3196" y="8671"/>
                  </a:lnTo>
                  <a:lnTo>
                    <a:pt x="3146" y="8772"/>
                  </a:lnTo>
                  <a:lnTo>
                    <a:pt x="3085" y="8872"/>
                  </a:lnTo>
                  <a:lnTo>
                    <a:pt x="3004" y="8953"/>
                  </a:lnTo>
                  <a:lnTo>
                    <a:pt x="2924" y="9034"/>
                  </a:lnTo>
                  <a:lnTo>
                    <a:pt x="2823" y="9094"/>
                  </a:lnTo>
                  <a:lnTo>
                    <a:pt x="2722" y="9145"/>
                  </a:lnTo>
                  <a:lnTo>
                    <a:pt x="2611" y="9185"/>
                  </a:lnTo>
                  <a:lnTo>
                    <a:pt x="2490" y="9215"/>
                  </a:lnTo>
                  <a:lnTo>
                    <a:pt x="2248" y="9215"/>
                  </a:lnTo>
                  <a:lnTo>
                    <a:pt x="2127" y="9185"/>
                  </a:lnTo>
                  <a:lnTo>
                    <a:pt x="2016" y="9145"/>
                  </a:lnTo>
                  <a:lnTo>
                    <a:pt x="1916" y="9094"/>
                  </a:lnTo>
                  <a:lnTo>
                    <a:pt x="1815" y="9034"/>
                  </a:lnTo>
                  <a:lnTo>
                    <a:pt x="1734" y="8953"/>
                  </a:lnTo>
                  <a:lnTo>
                    <a:pt x="1654" y="8872"/>
                  </a:lnTo>
                  <a:lnTo>
                    <a:pt x="1593" y="8772"/>
                  </a:lnTo>
                  <a:lnTo>
                    <a:pt x="1543" y="8671"/>
                  </a:lnTo>
                  <a:lnTo>
                    <a:pt x="1502" y="8550"/>
                  </a:lnTo>
                  <a:lnTo>
                    <a:pt x="1472" y="8439"/>
                  </a:lnTo>
                  <a:lnTo>
                    <a:pt x="1472" y="8318"/>
                  </a:lnTo>
                  <a:lnTo>
                    <a:pt x="1472" y="8197"/>
                  </a:lnTo>
                  <a:lnTo>
                    <a:pt x="1502" y="8076"/>
                  </a:lnTo>
                  <a:lnTo>
                    <a:pt x="1543" y="7965"/>
                  </a:lnTo>
                  <a:lnTo>
                    <a:pt x="1593" y="7864"/>
                  </a:lnTo>
                  <a:lnTo>
                    <a:pt x="1654" y="7763"/>
                  </a:lnTo>
                  <a:lnTo>
                    <a:pt x="1734" y="7683"/>
                  </a:lnTo>
                  <a:lnTo>
                    <a:pt x="1815" y="7602"/>
                  </a:lnTo>
                  <a:lnTo>
                    <a:pt x="1916" y="7542"/>
                  </a:lnTo>
                  <a:lnTo>
                    <a:pt x="2016" y="7481"/>
                  </a:lnTo>
                  <a:lnTo>
                    <a:pt x="2127" y="7451"/>
                  </a:lnTo>
                  <a:lnTo>
                    <a:pt x="2248" y="7421"/>
                  </a:lnTo>
                  <a:close/>
                  <a:moveTo>
                    <a:pt x="3932" y="1"/>
                  </a:moveTo>
                  <a:lnTo>
                    <a:pt x="3861" y="21"/>
                  </a:lnTo>
                  <a:lnTo>
                    <a:pt x="3791" y="41"/>
                  </a:lnTo>
                  <a:lnTo>
                    <a:pt x="3720" y="61"/>
                  </a:lnTo>
                  <a:lnTo>
                    <a:pt x="3660" y="92"/>
                  </a:lnTo>
                  <a:lnTo>
                    <a:pt x="3599" y="132"/>
                  </a:lnTo>
                  <a:lnTo>
                    <a:pt x="3539" y="172"/>
                  </a:lnTo>
                  <a:lnTo>
                    <a:pt x="3488" y="223"/>
                  </a:lnTo>
                  <a:lnTo>
                    <a:pt x="3438" y="273"/>
                  </a:lnTo>
                  <a:lnTo>
                    <a:pt x="3398" y="323"/>
                  </a:lnTo>
                  <a:lnTo>
                    <a:pt x="3357" y="384"/>
                  </a:lnTo>
                  <a:lnTo>
                    <a:pt x="3327" y="444"/>
                  </a:lnTo>
                  <a:lnTo>
                    <a:pt x="3307" y="515"/>
                  </a:lnTo>
                  <a:lnTo>
                    <a:pt x="3287" y="586"/>
                  </a:lnTo>
                  <a:lnTo>
                    <a:pt x="3277" y="656"/>
                  </a:lnTo>
                  <a:lnTo>
                    <a:pt x="3267" y="737"/>
                  </a:lnTo>
                  <a:lnTo>
                    <a:pt x="3267" y="2199"/>
                  </a:lnTo>
                  <a:lnTo>
                    <a:pt x="3267" y="4507"/>
                  </a:lnTo>
                  <a:lnTo>
                    <a:pt x="3267" y="4820"/>
                  </a:lnTo>
                  <a:lnTo>
                    <a:pt x="2520" y="5949"/>
                  </a:lnTo>
                  <a:lnTo>
                    <a:pt x="2188" y="5949"/>
                  </a:lnTo>
                  <a:lnTo>
                    <a:pt x="2027" y="5969"/>
                  </a:lnTo>
                  <a:lnTo>
                    <a:pt x="1865" y="5999"/>
                  </a:lnTo>
                  <a:lnTo>
                    <a:pt x="1664" y="6050"/>
                  </a:lnTo>
                  <a:lnTo>
                    <a:pt x="1472" y="6110"/>
                  </a:lnTo>
                  <a:lnTo>
                    <a:pt x="1291" y="6201"/>
                  </a:lnTo>
                  <a:lnTo>
                    <a:pt x="1119" y="6292"/>
                  </a:lnTo>
                  <a:lnTo>
                    <a:pt x="948" y="6413"/>
                  </a:lnTo>
                  <a:lnTo>
                    <a:pt x="797" y="6534"/>
                  </a:lnTo>
                  <a:lnTo>
                    <a:pt x="655" y="6675"/>
                  </a:lnTo>
                  <a:lnTo>
                    <a:pt x="524" y="6826"/>
                  </a:lnTo>
                  <a:lnTo>
                    <a:pt x="414" y="6987"/>
                  </a:lnTo>
                  <a:lnTo>
                    <a:pt x="303" y="7159"/>
                  </a:lnTo>
                  <a:lnTo>
                    <a:pt x="212" y="7340"/>
                  </a:lnTo>
                  <a:lnTo>
                    <a:pt x="141" y="7532"/>
                  </a:lnTo>
                  <a:lnTo>
                    <a:pt x="81" y="7723"/>
                  </a:lnTo>
                  <a:lnTo>
                    <a:pt x="30" y="7915"/>
                  </a:lnTo>
                  <a:lnTo>
                    <a:pt x="10" y="8116"/>
                  </a:lnTo>
                  <a:lnTo>
                    <a:pt x="0" y="8318"/>
                  </a:lnTo>
                  <a:lnTo>
                    <a:pt x="0" y="8489"/>
                  </a:lnTo>
                  <a:lnTo>
                    <a:pt x="20" y="8661"/>
                  </a:lnTo>
                  <a:lnTo>
                    <a:pt x="51" y="8842"/>
                  </a:lnTo>
                  <a:lnTo>
                    <a:pt x="101" y="9014"/>
                  </a:lnTo>
                  <a:lnTo>
                    <a:pt x="151" y="9175"/>
                  </a:lnTo>
                  <a:lnTo>
                    <a:pt x="222" y="9336"/>
                  </a:lnTo>
                  <a:lnTo>
                    <a:pt x="303" y="9497"/>
                  </a:lnTo>
                  <a:lnTo>
                    <a:pt x="403" y="9639"/>
                  </a:lnTo>
                  <a:lnTo>
                    <a:pt x="524" y="9800"/>
                  </a:lnTo>
                  <a:lnTo>
                    <a:pt x="645" y="9941"/>
                  </a:lnTo>
                  <a:lnTo>
                    <a:pt x="787" y="10072"/>
                  </a:lnTo>
                  <a:lnTo>
                    <a:pt x="928" y="10193"/>
                  </a:lnTo>
                  <a:lnTo>
                    <a:pt x="1089" y="10304"/>
                  </a:lnTo>
                  <a:lnTo>
                    <a:pt x="1250" y="10395"/>
                  </a:lnTo>
                  <a:lnTo>
                    <a:pt x="1422" y="10485"/>
                  </a:lnTo>
                  <a:lnTo>
                    <a:pt x="1603" y="10556"/>
                  </a:lnTo>
                  <a:lnTo>
                    <a:pt x="1764" y="10616"/>
                  </a:lnTo>
                  <a:lnTo>
                    <a:pt x="1946" y="10657"/>
                  </a:lnTo>
                  <a:lnTo>
                    <a:pt x="2117" y="10677"/>
                  </a:lnTo>
                  <a:lnTo>
                    <a:pt x="2299" y="10687"/>
                  </a:lnTo>
                  <a:lnTo>
                    <a:pt x="2480" y="10687"/>
                  </a:lnTo>
                  <a:lnTo>
                    <a:pt x="2662" y="10677"/>
                  </a:lnTo>
                  <a:lnTo>
                    <a:pt x="2833" y="10647"/>
                  </a:lnTo>
                  <a:lnTo>
                    <a:pt x="3004" y="10606"/>
                  </a:lnTo>
                  <a:lnTo>
                    <a:pt x="3176" y="10556"/>
                  </a:lnTo>
                  <a:lnTo>
                    <a:pt x="3327" y="10485"/>
                  </a:lnTo>
                  <a:lnTo>
                    <a:pt x="3488" y="10415"/>
                  </a:lnTo>
                  <a:lnTo>
                    <a:pt x="3640" y="10324"/>
                  </a:lnTo>
                  <a:lnTo>
                    <a:pt x="3781" y="10223"/>
                  </a:lnTo>
                  <a:lnTo>
                    <a:pt x="3912" y="10122"/>
                  </a:lnTo>
                  <a:lnTo>
                    <a:pt x="4043" y="10001"/>
                  </a:lnTo>
                  <a:lnTo>
                    <a:pt x="4154" y="9881"/>
                  </a:lnTo>
                  <a:lnTo>
                    <a:pt x="4285" y="9699"/>
                  </a:lnTo>
                  <a:lnTo>
                    <a:pt x="4406" y="9528"/>
                  </a:lnTo>
                  <a:lnTo>
                    <a:pt x="4507" y="9336"/>
                  </a:lnTo>
                  <a:lnTo>
                    <a:pt x="4597" y="9134"/>
                  </a:lnTo>
                  <a:lnTo>
                    <a:pt x="4648" y="8973"/>
                  </a:lnTo>
                  <a:lnTo>
                    <a:pt x="4688" y="8802"/>
                  </a:lnTo>
                  <a:lnTo>
                    <a:pt x="4718" y="8630"/>
                  </a:lnTo>
                  <a:lnTo>
                    <a:pt x="4738" y="8459"/>
                  </a:lnTo>
                  <a:lnTo>
                    <a:pt x="4748" y="8288"/>
                  </a:lnTo>
                  <a:lnTo>
                    <a:pt x="4738" y="8106"/>
                  </a:lnTo>
                  <a:lnTo>
                    <a:pt x="4718" y="7935"/>
                  </a:lnTo>
                  <a:lnTo>
                    <a:pt x="4678" y="7753"/>
                  </a:lnTo>
                  <a:lnTo>
                    <a:pt x="4627" y="7582"/>
                  </a:lnTo>
                  <a:lnTo>
                    <a:pt x="4567" y="7421"/>
                  </a:lnTo>
                  <a:lnTo>
                    <a:pt x="4496" y="7259"/>
                  </a:lnTo>
                  <a:lnTo>
                    <a:pt x="4406" y="7098"/>
                  </a:lnTo>
                  <a:lnTo>
                    <a:pt x="4305" y="6947"/>
                  </a:lnTo>
                  <a:lnTo>
                    <a:pt x="4184" y="6786"/>
                  </a:lnTo>
                  <a:lnTo>
                    <a:pt x="4053" y="6644"/>
                  </a:lnTo>
                  <a:lnTo>
                    <a:pt x="3912" y="6513"/>
                  </a:lnTo>
                  <a:lnTo>
                    <a:pt x="4254" y="5999"/>
                  </a:lnTo>
                  <a:lnTo>
                    <a:pt x="4617" y="5455"/>
                  </a:lnTo>
                  <a:lnTo>
                    <a:pt x="4658" y="5394"/>
                  </a:lnTo>
                  <a:lnTo>
                    <a:pt x="4678" y="5324"/>
                  </a:lnTo>
                  <a:lnTo>
                    <a:pt x="4708" y="5263"/>
                  </a:lnTo>
                  <a:lnTo>
                    <a:pt x="4718" y="5203"/>
                  </a:lnTo>
                  <a:lnTo>
                    <a:pt x="4738" y="5072"/>
                  </a:lnTo>
                  <a:lnTo>
                    <a:pt x="4738" y="4931"/>
                  </a:lnTo>
                  <a:lnTo>
                    <a:pt x="4738" y="1805"/>
                  </a:lnTo>
                  <a:lnTo>
                    <a:pt x="4738" y="737"/>
                  </a:lnTo>
                  <a:lnTo>
                    <a:pt x="4738" y="666"/>
                  </a:lnTo>
                  <a:lnTo>
                    <a:pt x="4728" y="596"/>
                  </a:lnTo>
                  <a:lnTo>
                    <a:pt x="4708" y="525"/>
                  </a:lnTo>
                  <a:lnTo>
                    <a:pt x="4688" y="454"/>
                  </a:lnTo>
                  <a:lnTo>
                    <a:pt x="4648" y="384"/>
                  </a:lnTo>
                  <a:lnTo>
                    <a:pt x="4617" y="323"/>
                  </a:lnTo>
                  <a:lnTo>
                    <a:pt x="4577" y="273"/>
                  </a:lnTo>
                  <a:lnTo>
                    <a:pt x="4527" y="213"/>
                  </a:lnTo>
                  <a:lnTo>
                    <a:pt x="4476" y="162"/>
                  </a:lnTo>
                  <a:lnTo>
                    <a:pt x="4416" y="122"/>
                  </a:lnTo>
                  <a:lnTo>
                    <a:pt x="4355" y="81"/>
                  </a:lnTo>
                  <a:lnTo>
                    <a:pt x="4285" y="51"/>
                  </a:lnTo>
                  <a:lnTo>
                    <a:pt x="4224" y="21"/>
                  </a:lnTo>
                  <a:lnTo>
                    <a:pt x="4154" y="11"/>
                  </a:lnTo>
                  <a:lnTo>
                    <a:pt x="4083"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8"/>
            <p:cNvSpPr/>
            <p:nvPr/>
          </p:nvSpPr>
          <p:spPr>
            <a:xfrm>
              <a:off x="3436200" y="767625"/>
              <a:ext cx="159575" cy="186275"/>
            </a:xfrm>
            <a:custGeom>
              <a:avLst/>
              <a:gdLst/>
              <a:ahLst/>
              <a:cxnLst/>
              <a:rect l="l" t="t" r="r" b="b"/>
              <a:pathLst>
                <a:path w="6383" h="7451" extrusionOk="0">
                  <a:moveTo>
                    <a:pt x="2491" y="4185"/>
                  </a:moveTo>
                  <a:lnTo>
                    <a:pt x="2612" y="4215"/>
                  </a:lnTo>
                  <a:lnTo>
                    <a:pt x="2723" y="4245"/>
                  </a:lnTo>
                  <a:lnTo>
                    <a:pt x="2824" y="4306"/>
                  </a:lnTo>
                  <a:lnTo>
                    <a:pt x="2925" y="4366"/>
                  </a:lnTo>
                  <a:lnTo>
                    <a:pt x="3005" y="4447"/>
                  </a:lnTo>
                  <a:lnTo>
                    <a:pt x="3086" y="4527"/>
                  </a:lnTo>
                  <a:lnTo>
                    <a:pt x="3187" y="4699"/>
                  </a:lnTo>
                  <a:lnTo>
                    <a:pt x="3217" y="4749"/>
                  </a:lnTo>
                  <a:lnTo>
                    <a:pt x="3247" y="4860"/>
                  </a:lnTo>
                  <a:lnTo>
                    <a:pt x="3267" y="4961"/>
                  </a:lnTo>
                  <a:lnTo>
                    <a:pt x="3277" y="5082"/>
                  </a:lnTo>
                  <a:lnTo>
                    <a:pt x="3267" y="5203"/>
                  </a:lnTo>
                  <a:lnTo>
                    <a:pt x="3237" y="5324"/>
                  </a:lnTo>
                  <a:lnTo>
                    <a:pt x="3207" y="5435"/>
                  </a:lnTo>
                  <a:lnTo>
                    <a:pt x="3146" y="5535"/>
                  </a:lnTo>
                  <a:lnTo>
                    <a:pt x="3086" y="5636"/>
                  </a:lnTo>
                  <a:lnTo>
                    <a:pt x="3005" y="5717"/>
                  </a:lnTo>
                  <a:lnTo>
                    <a:pt x="2925" y="5798"/>
                  </a:lnTo>
                  <a:lnTo>
                    <a:pt x="2824" y="5858"/>
                  </a:lnTo>
                  <a:lnTo>
                    <a:pt x="2723" y="5908"/>
                  </a:lnTo>
                  <a:lnTo>
                    <a:pt x="2612" y="5949"/>
                  </a:lnTo>
                  <a:lnTo>
                    <a:pt x="2491" y="5979"/>
                  </a:lnTo>
                  <a:lnTo>
                    <a:pt x="2249" y="5979"/>
                  </a:lnTo>
                  <a:lnTo>
                    <a:pt x="2138" y="5949"/>
                  </a:lnTo>
                  <a:lnTo>
                    <a:pt x="2017" y="5908"/>
                  </a:lnTo>
                  <a:lnTo>
                    <a:pt x="1916" y="5858"/>
                  </a:lnTo>
                  <a:lnTo>
                    <a:pt x="1816" y="5798"/>
                  </a:lnTo>
                  <a:lnTo>
                    <a:pt x="1735" y="5717"/>
                  </a:lnTo>
                  <a:lnTo>
                    <a:pt x="1664" y="5636"/>
                  </a:lnTo>
                  <a:lnTo>
                    <a:pt x="1594" y="5535"/>
                  </a:lnTo>
                  <a:lnTo>
                    <a:pt x="1543" y="5435"/>
                  </a:lnTo>
                  <a:lnTo>
                    <a:pt x="1503" y="5314"/>
                  </a:lnTo>
                  <a:lnTo>
                    <a:pt x="1473" y="5203"/>
                  </a:lnTo>
                  <a:lnTo>
                    <a:pt x="1473" y="5082"/>
                  </a:lnTo>
                  <a:lnTo>
                    <a:pt x="1473" y="4961"/>
                  </a:lnTo>
                  <a:lnTo>
                    <a:pt x="1503" y="4840"/>
                  </a:lnTo>
                  <a:lnTo>
                    <a:pt x="1543" y="4729"/>
                  </a:lnTo>
                  <a:lnTo>
                    <a:pt x="1594" y="4628"/>
                  </a:lnTo>
                  <a:lnTo>
                    <a:pt x="1664" y="4527"/>
                  </a:lnTo>
                  <a:lnTo>
                    <a:pt x="1735" y="4447"/>
                  </a:lnTo>
                  <a:lnTo>
                    <a:pt x="1816" y="4366"/>
                  </a:lnTo>
                  <a:lnTo>
                    <a:pt x="1916" y="4306"/>
                  </a:lnTo>
                  <a:lnTo>
                    <a:pt x="2017" y="4245"/>
                  </a:lnTo>
                  <a:lnTo>
                    <a:pt x="2138" y="4215"/>
                  </a:lnTo>
                  <a:lnTo>
                    <a:pt x="2249" y="4185"/>
                  </a:lnTo>
                  <a:close/>
                  <a:moveTo>
                    <a:pt x="5576" y="1"/>
                  </a:moveTo>
                  <a:lnTo>
                    <a:pt x="5505" y="21"/>
                  </a:lnTo>
                  <a:lnTo>
                    <a:pt x="5435" y="41"/>
                  </a:lnTo>
                  <a:lnTo>
                    <a:pt x="5364" y="61"/>
                  </a:lnTo>
                  <a:lnTo>
                    <a:pt x="5304" y="92"/>
                  </a:lnTo>
                  <a:lnTo>
                    <a:pt x="5243" y="132"/>
                  </a:lnTo>
                  <a:lnTo>
                    <a:pt x="5183" y="172"/>
                  </a:lnTo>
                  <a:lnTo>
                    <a:pt x="5132" y="223"/>
                  </a:lnTo>
                  <a:lnTo>
                    <a:pt x="5082" y="273"/>
                  </a:lnTo>
                  <a:lnTo>
                    <a:pt x="5042" y="323"/>
                  </a:lnTo>
                  <a:lnTo>
                    <a:pt x="5001" y="384"/>
                  </a:lnTo>
                  <a:lnTo>
                    <a:pt x="4971" y="444"/>
                  </a:lnTo>
                  <a:lnTo>
                    <a:pt x="4941" y="515"/>
                  </a:lnTo>
                  <a:lnTo>
                    <a:pt x="4931" y="586"/>
                  </a:lnTo>
                  <a:lnTo>
                    <a:pt x="4911" y="656"/>
                  </a:lnTo>
                  <a:lnTo>
                    <a:pt x="4911" y="737"/>
                  </a:lnTo>
                  <a:lnTo>
                    <a:pt x="4911" y="2814"/>
                  </a:lnTo>
                  <a:lnTo>
                    <a:pt x="4054" y="3408"/>
                  </a:lnTo>
                  <a:lnTo>
                    <a:pt x="3912" y="3267"/>
                  </a:lnTo>
                  <a:lnTo>
                    <a:pt x="3751" y="3146"/>
                  </a:lnTo>
                  <a:lnTo>
                    <a:pt x="3590" y="3045"/>
                  </a:lnTo>
                  <a:lnTo>
                    <a:pt x="3419" y="2955"/>
                  </a:lnTo>
                  <a:lnTo>
                    <a:pt x="3207" y="2864"/>
                  </a:lnTo>
                  <a:lnTo>
                    <a:pt x="3005" y="2803"/>
                  </a:lnTo>
                  <a:lnTo>
                    <a:pt x="2793" y="2753"/>
                  </a:lnTo>
                  <a:lnTo>
                    <a:pt x="2572" y="2723"/>
                  </a:lnTo>
                  <a:lnTo>
                    <a:pt x="2400" y="2713"/>
                  </a:lnTo>
                  <a:lnTo>
                    <a:pt x="2219" y="2713"/>
                  </a:lnTo>
                  <a:lnTo>
                    <a:pt x="2047" y="2733"/>
                  </a:lnTo>
                  <a:lnTo>
                    <a:pt x="1866" y="2763"/>
                  </a:lnTo>
                  <a:lnTo>
                    <a:pt x="1664" y="2814"/>
                  </a:lnTo>
                  <a:lnTo>
                    <a:pt x="1473" y="2874"/>
                  </a:lnTo>
                  <a:lnTo>
                    <a:pt x="1291" y="2965"/>
                  </a:lnTo>
                  <a:lnTo>
                    <a:pt x="1120" y="3055"/>
                  </a:lnTo>
                  <a:lnTo>
                    <a:pt x="959" y="3176"/>
                  </a:lnTo>
                  <a:lnTo>
                    <a:pt x="807" y="3297"/>
                  </a:lnTo>
                  <a:lnTo>
                    <a:pt x="656" y="3439"/>
                  </a:lnTo>
                  <a:lnTo>
                    <a:pt x="535" y="3590"/>
                  </a:lnTo>
                  <a:lnTo>
                    <a:pt x="414" y="3751"/>
                  </a:lnTo>
                  <a:lnTo>
                    <a:pt x="313" y="3922"/>
                  </a:lnTo>
                  <a:lnTo>
                    <a:pt x="223" y="4104"/>
                  </a:lnTo>
                  <a:lnTo>
                    <a:pt x="142" y="4295"/>
                  </a:lnTo>
                  <a:lnTo>
                    <a:pt x="82" y="4487"/>
                  </a:lnTo>
                  <a:lnTo>
                    <a:pt x="41" y="4679"/>
                  </a:lnTo>
                  <a:lnTo>
                    <a:pt x="11" y="4880"/>
                  </a:lnTo>
                  <a:lnTo>
                    <a:pt x="1" y="5082"/>
                  </a:lnTo>
                  <a:lnTo>
                    <a:pt x="11" y="5253"/>
                  </a:lnTo>
                  <a:lnTo>
                    <a:pt x="31" y="5425"/>
                  </a:lnTo>
                  <a:lnTo>
                    <a:pt x="61" y="5606"/>
                  </a:lnTo>
                  <a:lnTo>
                    <a:pt x="102" y="5777"/>
                  </a:lnTo>
                  <a:lnTo>
                    <a:pt x="162" y="5939"/>
                  </a:lnTo>
                  <a:lnTo>
                    <a:pt x="233" y="6100"/>
                  </a:lnTo>
                  <a:lnTo>
                    <a:pt x="313" y="6261"/>
                  </a:lnTo>
                  <a:lnTo>
                    <a:pt x="404" y="6402"/>
                  </a:lnTo>
                  <a:lnTo>
                    <a:pt x="525" y="6564"/>
                  </a:lnTo>
                  <a:lnTo>
                    <a:pt x="656" y="6705"/>
                  </a:lnTo>
                  <a:lnTo>
                    <a:pt x="787" y="6836"/>
                  </a:lnTo>
                  <a:lnTo>
                    <a:pt x="939" y="6957"/>
                  </a:lnTo>
                  <a:lnTo>
                    <a:pt x="1090" y="7068"/>
                  </a:lnTo>
                  <a:lnTo>
                    <a:pt x="1251" y="7159"/>
                  </a:lnTo>
                  <a:lnTo>
                    <a:pt x="1422" y="7249"/>
                  </a:lnTo>
                  <a:lnTo>
                    <a:pt x="1604" y="7320"/>
                  </a:lnTo>
                  <a:lnTo>
                    <a:pt x="1775" y="7380"/>
                  </a:lnTo>
                  <a:lnTo>
                    <a:pt x="1947" y="7421"/>
                  </a:lnTo>
                  <a:lnTo>
                    <a:pt x="2128" y="7441"/>
                  </a:lnTo>
                  <a:lnTo>
                    <a:pt x="2299" y="7451"/>
                  </a:lnTo>
                  <a:lnTo>
                    <a:pt x="2481" y="7451"/>
                  </a:lnTo>
                  <a:lnTo>
                    <a:pt x="2662" y="7441"/>
                  </a:lnTo>
                  <a:lnTo>
                    <a:pt x="2844" y="7411"/>
                  </a:lnTo>
                  <a:lnTo>
                    <a:pt x="3015" y="7370"/>
                  </a:lnTo>
                  <a:lnTo>
                    <a:pt x="3177" y="7320"/>
                  </a:lnTo>
                  <a:lnTo>
                    <a:pt x="3338" y="7249"/>
                  </a:lnTo>
                  <a:lnTo>
                    <a:pt x="3489" y="7179"/>
                  </a:lnTo>
                  <a:lnTo>
                    <a:pt x="3640" y="7088"/>
                  </a:lnTo>
                  <a:lnTo>
                    <a:pt x="3781" y="6987"/>
                  </a:lnTo>
                  <a:lnTo>
                    <a:pt x="3923" y="6886"/>
                  </a:lnTo>
                  <a:lnTo>
                    <a:pt x="4044" y="6765"/>
                  </a:lnTo>
                  <a:lnTo>
                    <a:pt x="4165" y="6644"/>
                  </a:lnTo>
                  <a:lnTo>
                    <a:pt x="4296" y="6463"/>
                  </a:lnTo>
                  <a:lnTo>
                    <a:pt x="4406" y="6292"/>
                  </a:lnTo>
                  <a:lnTo>
                    <a:pt x="4507" y="6100"/>
                  </a:lnTo>
                  <a:lnTo>
                    <a:pt x="4598" y="5898"/>
                  </a:lnTo>
                  <a:lnTo>
                    <a:pt x="4648" y="5737"/>
                  </a:lnTo>
                  <a:lnTo>
                    <a:pt x="4699" y="5566"/>
                  </a:lnTo>
                  <a:lnTo>
                    <a:pt x="4719" y="5394"/>
                  </a:lnTo>
                  <a:lnTo>
                    <a:pt x="4739" y="5223"/>
                  </a:lnTo>
                  <a:lnTo>
                    <a:pt x="4749" y="5102"/>
                  </a:lnTo>
                  <a:lnTo>
                    <a:pt x="4749" y="4981"/>
                  </a:lnTo>
                  <a:lnTo>
                    <a:pt x="4739" y="4850"/>
                  </a:lnTo>
                  <a:lnTo>
                    <a:pt x="4719" y="4729"/>
                  </a:lnTo>
                  <a:lnTo>
                    <a:pt x="5899" y="3912"/>
                  </a:lnTo>
                  <a:lnTo>
                    <a:pt x="6009" y="3842"/>
                  </a:lnTo>
                  <a:lnTo>
                    <a:pt x="6090" y="3781"/>
                  </a:lnTo>
                  <a:lnTo>
                    <a:pt x="6161" y="3711"/>
                  </a:lnTo>
                  <a:lnTo>
                    <a:pt x="6221" y="3640"/>
                  </a:lnTo>
                  <a:lnTo>
                    <a:pt x="6282" y="3570"/>
                  </a:lnTo>
                  <a:lnTo>
                    <a:pt x="6322" y="3479"/>
                  </a:lnTo>
                  <a:lnTo>
                    <a:pt x="6352" y="3388"/>
                  </a:lnTo>
                  <a:lnTo>
                    <a:pt x="6372" y="3297"/>
                  </a:lnTo>
                  <a:lnTo>
                    <a:pt x="6382" y="3197"/>
                  </a:lnTo>
                  <a:lnTo>
                    <a:pt x="6382" y="2914"/>
                  </a:lnTo>
                  <a:lnTo>
                    <a:pt x="6382" y="1664"/>
                  </a:lnTo>
                  <a:lnTo>
                    <a:pt x="6382" y="737"/>
                  </a:lnTo>
                  <a:lnTo>
                    <a:pt x="6382" y="666"/>
                  </a:lnTo>
                  <a:lnTo>
                    <a:pt x="6372" y="596"/>
                  </a:lnTo>
                  <a:lnTo>
                    <a:pt x="6352" y="525"/>
                  </a:lnTo>
                  <a:lnTo>
                    <a:pt x="6322" y="454"/>
                  </a:lnTo>
                  <a:lnTo>
                    <a:pt x="6292" y="384"/>
                  </a:lnTo>
                  <a:lnTo>
                    <a:pt x="6251" y="323"/>
                  </a:lnTo>
                  <a:lnTo>
                    <a:pt x="6211" y="273"/>
                  </a:lnTo>
                  <a:lnTo>
                    <a:pt x="6161" y="213"/>
                  </a:lnTo>
                  <a:lnTo>
                    <a:pt x="6110" y="162"/>
                  </a:lnTo>
                  <a:lnTo>
                    <a:pt x="6060" y="122"/>
                  </a:lnTo>
                  <a:lnTo>
                    <a:pt x="5999" y="81"/>
                  </a:lnTo>
                  <a:lnTo>
                    <a:pt x="5929" y="51"/>
                  </a:lnTo>
                  <a:lnTo>
                    <a:pt x="5858" y="21"/>
                  </a:lnTo>
                  <a:lnTo>
                    <a:pt x="5798" y="11"/>
                  </a:lnTo>
                  <a:lnTo>
                    <a:pt x="5717"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68"/>
          <p:cNvGrpSpPr/>
          <p:nvPr/>
        </p:nvGrpSpPr>
        <p:grpSpPr>
          <a:xfrm>
            <a:off x="5970109" y="2978886"/>
            <a:ext cx="479657" cy="414290"/>
            <a:chOff x="5598475" y="909275"/>
            <a:chExt cx="671600" cy="580075"/>
          </a:xfrm>
        </p:grpSpPr>
        <p:sp>
          <p:nvSpPr>
            <p:cNvPr id="445" name="Google Shape;445;p68"/>
            <p:cNvSpPr/>
            <p:nvPr/>
          </p:nvSpPr>
          <p:spPr>
            <a:xfrm>
              <a:off x="5760325" y="909275"/>
              <a:ext cx="509750" cy="509725"/>
            </a:xfrm>
            <a:custGeom>
              <a:avLst/>
              <a:gdLst/>
              <a:ahLst/>
              <a:cxnLst/>
              <a:rect l="l" t="t" r="r" b="b"/>
              <a:pathLst>
                <a:path w="20390" h="20389" extrusionOk="0">
                  <a:moveTo>
                    <a:pt x="9678" y="0"/>
                  </a:moveTo>
                  <a:lnTo>
                    <a:pt x="9170" y="51"/>
                  </a:lnTo>
                  <a:lnTo>
                    <a:pt x="8678" y="102"/>
                  </a:lnTo>
                  <a:lnTo>
                    <a:pt x="8204" y="187"/>
                  </a:lnTo>
                  <a:lnTo>
                    <a:pt x="7712" y="288"/>
                  </a:lnTo>
                  <a:lnTo>
                    <a:pt x="7254" y="424"/>
                  </a:lnTo>
                  <a:lnTo>
                    <a:pt x="6797" y="576"/>
                  </a:lnTo>
                  <a:lnTo>
                    <a:pt x="6339" y="746"/>
                  </a:lnTo>
                  <a:lnTo>
                    <a:pt x="5899" y="932"/>
                  </a:lnTo>
                  <a:lnTo>
                    <a:pt x="5475" y="1153"/>
                  </a:lnTo>
                  <a:lnTo>
                    <a:pt x="5051" y="1373"/>
                  </a:lnTo>
                  <a:lnTo>
                    <a:pt x="4644" y="1627"/>
                  </a:lnTo>
                  <a:lnTo>
                    <a:pt x="4255" y="1898"/>
                  </a:lnTo>
                  <a:lnTo>
                    <a:pt x="3882" y="2186"/>
                  </a:lnTo>
                  <a:lnTo>
                    <a:pt x="3509" y="2492"/>
                  </a:lnTo>
                  <a:lnTo>
                    <a:pt x="3170" y="2797"/>
                  </a:lnTo>
                  <a:lnTo>
                    <a:pt x="2831" y="3136"/>
                  </a:lnTo>
                  <a:lnTo>
                    <a:pt x="2509" y="3491"/>
                  </a:lnTo>
                  <a:lnTo>
                    <a:pt x="2204" y="3847"/>
                  </a:lnTo>
                  <a:lnTo>
                    <a:pt x="1916" y="4220"/>
                  </a:lnTo>
                  <a:lnTo>
                    <a:pt x="1644" y="4610"/>
                  </a:lnTo>
                  <a:lnTo>
                    <a:pt x="1390" y="5017"/>
                  </a:lnTo>
                  <a:lnTo>
                    <a:pt x="1170" y="5441"/>
                  </a:lnTo>
                  <a:lnTo>
                    <a:pt x="950" y="5864"/>
                  </a:lnTo>
                  <a:lnTo>
                    <a:pt x="763" y="6305"/>
                  </a:lnTo>
                  <a:lnTo>
                    <a:pt x="577" y="6746"/>
                  </a:lnTo>
                  <a:lnTo>
                    <a:pt x="424" y="7203"/>
                  </a:lnTo>
                  <a:lnTo>
                    <a:pt x="306" y="7678"/>
                  </a:lnTo>
                  <a:lnTo>
                    <a:pt x="187" y="8152"/>
                  </a:lnTo>
                  <a:lnTo>
                    <a:pt x="102" y="8644"/>
                  </a:lnTo>
                  <a:lnTo>
                    <a:pt x="34" y="9135"/>
                  </a:lnTo>
                  <a:lnTo>
                    <a:pt x="0" y="9627"/>
                  </a:lnTo>
                  <a:lnTo>
                    <a:pt x="204" y="9796"/>
                  </a:lnTo>
                  <a:lnTo>
                    <a:pt x="390" y="9966"/>
                  </a:lnTo>
                  <a:lnTo>
                    <a:pt x="560" y="10152"/>
                  </a:lnTo>
                  <a:lnTo>
                    <a:pt x="729" y="10356"/>
                  </a:lnTo>
                  <a:lnTo>
                    <a:pt x="882" y="10559"/>
                  </a:lnTo>
                  <a:lnTo>
                    <a:pt x="1017" y="10762"/>
                  </a:lnTo>
                  <a:lnTo>
                    <a:pt x="1153" y="11000"/>
                  </a:lnTo>
                  <a:lnTo>
                    <a:pt x="1272" y="11220"/>
                  </a:lnTo>
                  <a:lnTo>
                    <a:pt x="1560" y="10983"/>
                  </a:lnTo>
                  <a:lnTo>
                    <a:pt x="1865" y="10745"/>
                  </a:lnTo>
                  <a:lnTo>
                    <a:pt x="2187" y="10559"/>
                  </a:lnTo>
                  <a:lnTo>
                    <a:pt x="2543" y="10389"/>
                  </a:lnTo>
                  <a:lnTo>
                    <a:pt x="2916" y="10271"/>
                  </a:lnTo>
                  <a:lnTo>
                    <a:pt x="3288" y="10169"/>
                  </a:lnTo>
                  <a:lnTo>
                    <a:pt x="3678" y="10118"/>
                  </a:lnTo>
                  <a:lnTo>
                    <a:pt x="4085" y="10084"/>
                  </a:lnTo>
                  <a:lnTo>
                    <a:pt x="4322" y="10101"/>
                  </a:lnTo>
                  <a:lnTo>
                    <a:pt x="4560" y="10118"/>
                  </a:lnTo>
                  <a:lnTo>
                    <a:pt x="4797" y="10152"/>
                  </a:lnTo>
                  <a:lnTo>
                    <a:pt x="5034" y="10203"/>
                  </a:lnTo>
                  <a:lnTo>
                    <a:pt x="5271" y="10271"/>
                  </a:lnTo>
                  <a:lnTo>
                    <a:pt x="5492" y="10339"/>
                  </a:lnTo>
                  <a:lnTo>
                    <a:pt x="5712" y="10440"/>
                  </a:lnTo>
                  <a:lnTo>
                    <a:pt x="5915" y="10542"/>
                  </a:lnTo>
                  <a:lnTo>
                    <a:pt x="5949" y="10525"/>
                  </a:lnTo>
                  <a:lnTo>
                    <a:pt x="6712" y="10152"/>
                  </a:lnTo>
                  <a:lnTo>
                    <a:pt x="6814" y="10084"/>
                  </a:lnTo>
                  <a:lnTo>
                    <a:pt x="6898" y="10000"/>
                  </a:lnTo>
                  <a:lnTo>
                    <a:pt x="6949" y="9898"/>
                  </a:lnTo>
                  <a:lnTo>
                    <a:pt x="6983" y="9779"/>
                  </a:lnTo>
                  <a:lnTo>
                    <a:pt x="7288" y="7525"/>
                  </a:lnTo>
                  <a:lnTo>
                    <a:pt x="7305" y="7440"/>
                  </a:lnTo>
                  <a:lnTo>
                    <a:pt x="7288" y="7356"/>
                  </a:lnTo>
                  <a:lnTo>
                    <a:pt x="7271" y="7271"/>
                  </a:lnTo>
                  <a:lnTo>
                    <a:pt x="7221" y="7203"/>
                  </a:lnTo>
                  <a:lnTo>
                    <a:pt x="7187" y="7135"/>
                  </a:lnTo>
                  <a:lnTo>
                    <a:pt x="7119" y="7085"/>
                  </a:lnTo>
                  <a:lnTo>
                    <a:pt x="7051" y="7034"/>
                  </a:lnTo>
                  <a:lnTo>
                    <a:pt x="6983" y="7000"/>
                  </a:lnTo>
                  <a:lnTo>
                    <a:pt x="6610" y="6847"/>
                  </a:lnTo>
                  <a:lnTo>
                    <a:pt x="6475" y="6779"/>
                  </a:lnTo>
                  <a:lnTo>
                    <a:pt x="6373" y="6678"/>
                  </a:lnTo>
                  <a:lnTo>
                    <a:pt x="6322" y="6610"/>
                  </a:lnTo>
                  <a:lnTo>
                    <a:pt x="6305" y="6542"/>
                  </a:lnTo>
                  <a:lnTo>
                    <a:pt x="6271" y="6474"/>
                  </a:lnTo>
                  <a:lnTo>
                    <a:pt x="6271" y="6390"/>
                  </a:lnTo>
                  <a:lnTo>
                    <a:pt x="6271" y="6305"/>
                  </a:lnTo>
                  <a:lnTo>
                    <a:pt x="6305" y="6203"/>
                  </a:lnTo>
                  <a:lnTo>
                    <a:pt x="6339" y="6118"/>
                  </a:lnTo>
                  <a:lnTo>
                    <a:pt x="6390" y="6051"/>
                  </a:lnTo>
                  <a:lnTo>
                    <a:pt x="6458" y="6000"/>
                  </a:lnTo>
                  <a:lnTo>
                    <a:pt x="6543" y="5949"/>
                  </a:lnTo>
                  <a:lnTo>
                    <a:pt x="6627" y="5915"/>
                  </a:lnTo>
                  <a:lnTo>
                    <a:pt x="6712" y="5898"/>
                  </a:lnTo>
                  <a:lnTo>
                    <a:pt x="7288" y="5830"/>
                  </a:lnTo>
                  <a:lnTo>
                    <a:pt x="7373" y="5813"/>
                  </a:lnTo>
                  <a:lnTo>
                    <a:pt x="7475" y="5780"/>
                  </a:lnTo>
                  <a:lnTo>
                    <a:pt x="7543" y="5729"/>
                  </a:lnTo>
                  <a:lnTo>
                    <a:pt x="7610" y="5678"/>
                  </a:lnTo>
                  <a:lnTo>
                    <a:pt x="7661" y="5593"/>
                  </a:lnTo>
                  <a:lnTo>
                    <a:pt x="7695" y="5508"/>
                  </a:lnTo>
                  <a:lnTo>
                    <a:pt x="7729" y="5424"/>
                  </a:lnTo>
                  <a:lnTo>
                    <a:pt x="7729" y="5322"/>
                  </a:lnTo>
                  <a:lnTo>
                    <a:pt x="7695" y="4644"/>
                  </a:lnTo>
                  <a:lnTo>
                    <a:pt x="7627" y="3271"/>
                  </a:lnTo>
                  <a:lnTo>
                    <a:pt x="7610" y="3203"/>
                  </a:lnTo>
                  <a:lnTo>
                    <a:pt x="7593" y="3136"/>
                  </a:lnTo>
                  <a:lnTo>
                    <a:pt x="7559" y="3068"/>
                  </a:lnTo>
                  <a:lnTo>
                    <a:pt x="7526" y="3017"/>
                  </a:lnTo>
                  <a:lnTo>
                    <a:pt x="7475" y="2949"/>
                  </a:lnTo>
                  <a:lnTo>
                    <a:pt x="7424" y="2915"/>
                  </a:lnTo>
                  <a:lnTo>
                    <a:pt x="7356" y="2864"/>
                  </a:lnTo>
                  <a:lnTo>
                    <a:pt x="7288" y="2847"/>
                  </a:lnTo>
                  <a:lnTo>
                    <a:pt x="7000" y="2729"/>
                  </a:lnTo>
                  <a:lnTo>
                    <a:pt x="7373" y="2576"/>
                  </a:lnTo>
                  <a:lnTo>
                    <a:pt x="7746" y="2458"/>
                  </a:lnTo>
                  <a:lnTo>
                    <a:pt x="8136" y="2339"/>
                  </a:lnTo>
                  <a:lnTo>
                    <a:pt x="8526" y="2254"/>
                  </a:lnTo>
                  <a:lnTo>
                    <a:pt x="8932" y="2170"/>
                  </a:lnTo>
                  <a:lnTo>
                    <a:pt x="9339" y="2119"/>
                  </a:lnTo>
                  <a:lnTo>
                    <a:pt x="9763" y="2085"/>
                  </a:lnTo>
                  <a:lnTo>
                    <a:pt x="10186" y="2068"/>
                  </a:lnTo>
                  <a:lnTo>
                    <a:pt x="10644" y="2085"/>
                  </a:lnTo>
                  <a:lnTo>
                    <a:pt x="11102" y="2136"/>
                  </a:lnTo>
                  <a:lnTo>
                    <a:pt x="11542" y="2186"/>
                  </a:lnTo>
                  <a:lnTo>
                    <a:pt x="11983" y="2288"/>
                  </a:lnTo>
                  <a:lnTo>
                    <a:pt x="12051" y="3491"/>
                  </a:lnTo>
                  <a:lnTo>
                    <a:pt x="12051" y="3525"/>
                  </a:lnTo>
                  <a:lnTo>
                    <a:pt x="11881" y="5017"/>
                  </a:lnTo>
                  <a:lnTo>
                    <a:pt x="11898" y="5085"/>
                  </a:lnTo>
                  <a:lnTo>
                    <a:pt x="11915" y="5169"/>
                  </a:lnTo>
                  <a:lnTo>
                    <a:pt x="12102" y="5407"/>
                  </a:lnTo>
                  <a:lnTo>
                    <a:pt x="12119" y="5441"/>
                  </a:lnTo>
                  <a:lnTo>
                    <a:pt x="12169" y="5474"/>
                  </a:lnTo>
                  <a:lnTo>
                    <a:pt x="12254" y="5508"/>
                  </a:lnTo>
                  <a:lnTo>
                    <a:pt x="12339" y="5491"/>
                  </a:lnTo>
                  <a:lnTo>
                    <a:pt x="12424" y="5441"/>
                  </a:lnTo>
                  <a:lnTo>
                    <a:pt x="12881" y="5034"/>
                  </a:lnTo>
                  <a:lnTo>
                    <a:pt x="12932" y="5000"/>
                  </a:lnTo>
                  <a:lnTo>
                    <a:pt x="12983" y="4983"/>
                  </a:lnTo>
                  <a:lnTo>
                    <a:pt x="13034" y="4983"/>
                  </a:lnTo>
                  <a:lnTo>
                    <a:pt x="13085" y="5000"/>
                  </a:lnTo>
                  <a:lnTo>
                    <a:pt x="13135" y="5017"/>
                  </a:lnTo>
                  <a:lnTo>
                    <a:pt x="13169" y="5051"/>
                  </a:lnTo>
                  <a:lnTo>
                    <a:pt x="13203" y="5085"/>
                  </a:lnTo>
                  <a:lnTo>
                    <a:pt x="13237" y="5135"/>
                  </a:lnTo>
                  <a:lnTo>
                    <a:pt x="13254" y="5203"/>
                  </a:lnTo>
                  <a:lnTo>
                    <a:pt x="13288" y="5271"/>
                  </a:lnTo>
                  <a:lnTo>
                    <a:pt x="13322" y="5322"/>
                  </a:lnTo>
                  <a:lnTo>
                    <a:pt x="13390" y="5356"/>
                  </a:lnTo>
                  <a:lnTo>
                    <a:pt x="13458" y="5373"/>
                  </a:lnTo>
                  <a:lnTo>
                    <a:pt x="13966" y="5390"/>
                  </a:lnTo>
                  <a:lnTo>
                    <a:pt x="14017" y="5390"/>
                  </a:lnTo>
                  <a:lnTo>
                    <a:pt x="14051" y="5373"/>
                  </a:lnTo>
                  <a:lnTo>
                    <a:pt x="14491" y="5203"/>
                  </a:lnTo>
                  <a:lnTo>
                    <a:pt x="14559" y="5186"/>
                  </a:lnTo>
                  <a:lnTo>
                    <a:pt x="14610" y="5186"/>
                  </a:lnTo>
                  <a:lnTo>
                    <a:pt x="14678" y="5220"/>
                  </a:lnTo>
                  <a:lnTo>
                    <a:pt x="14712" y="5254"/>
                  </a:lnTo>
                  <a:lnTo>
                    <a:pt x="14763" y="5288"/>
                  </a:lnTo>
                  <a:lnTo>
                    <a:pt x="14779" y="5339"/>
                  </a:lnTo>
                  <a:lnTo>
                    <a:pt x="14779" y="5407"/>
                  </a:lnTo>
                  <a:lnTo>
                    <a:pt x="14779" y="5474"/>
                  </a:lnTo>
                  <a:lnTo>
                    <a:pt x="14525" y="6237"/>
                  </a:lnTo>
                  <a:lnTo>
                    <a:pt x="14491" y="6305"/>
                  </a:lnTo>
                  <a:lnTo>
                    <a:pt x="14457" y="6356"/>
                  </a:lnTo>
                  <a:lnTo>
                    <a:pt x="14390" y="6373"/>
                  </a:lnTo>
                  <a:lnTo>
                    <a:pt x="14339" y="6390"/>
                  </a:lnTo>
                  <a:lnTo>
                    <a:pt x="13746" y="6407"/>
                  </a:lnTo>
                  <a:lnTo>
                    <a:pt x="13678" y="6390"/>
                  </a:lnTo>
                  <a:lnTo>
                    <a:pt x="12949" y="6186"/>
                  </a:lnTo>
                  <a:lnTo>
                    <a:pt x="12864" y="6186"/>
                  </a:lnTo>
                  <a:lnTo>
                    <a:pt x="12797" y="6203"/>
                  </a:lnTo>
                  <a:lnTo>
                    <a:pt x="12458" y="6356"/>
                  </a:lnTo>
                  <a:lnTo>
                    <a:pt x="12373" y="6373"/>
                  </a:lnTo>
                  <a:lnTo>
                    <a:pt x="12288" y="6356"/>
                  </a:lnTo>
                  <a:lnTo>
                    <a:pt x="11814" y="6152"/>
                  </a:lnTo>
                  <a:lnTo>
                    <a:pt x="11780" y="6135"/>
                  </a:lnTo>
                  <a:lnTo>
                    <a:pt x="11729" y="6118"/>
                  </a:lnTo>
                  <a:lnTo>
                    <a:pt x="11678" y="6135"/>
                  </a:lnTo>
                  <a:lnTo>
                    <a:pt x="11644" y="6152"/>
                  </a:lnTo>
                  <a:lnTo>
                    <a:pt x="11068" y="6559"/>
                  </a:lnTo>
                  <a:lnTo>
                    <a:pt x="11017" y="6593"/>
                  </a:lnTo>
                  <a:lnTo>
                    <a:pt x="11000" y="6644"/>
                  </a:lnTo>
                  <a:lnTo>
                    <a:pt x="10983" y="6678"/>
                  </a:lnTo>
                  <a:lnTo>
                    <a:pt x="10983" y="6729"/>
                  </a:lnTo>
                  <a:lnTo>
                    <a:pt x="11068" y="7407"/>
                  </a:lnTo>
                  <a:lnTo>
                    <a:pt x="11068" y="7474"/>
                  </a:lnTo>
                  <a:lnTo>
                    <a:pt x="11034" y="7542"/>
                  </a:lnTo>
                  <a:lnTo>
                    <a:pt x="11000" y="7593"/>
                  </a:lnTo>
                  <a:lnTo>
                    <a:pt x="10949" y="7627"/>
                  </a:lnTo>
                  <a:lnTo>
                    <a:pt x="10508" y="7830"/>
                  </a:lnTo>
                  <a:lnTo>
                    <a:pt x="10475" y="7864"/>
                  </a:lnTo>
                  <a:lnTo>
                    <a:pt x="10441" y="7898"/>
                  </a:lnTo>
                  <a:lnTo>
                    <a:pt x="10407" y="7949"/>
                  </a:lnTo>
                  <a:lnTo>
                    <a:pt x="10390" y="8000"/>
                  </a:lnTo>
                  <a:lnTo>
                    <a:pt x="10390" y="8051"/>
                  </a:lnTo>
                  <a:lnTo>
                    <a:pt x="10407" y="8101"/>
                  </a:lnTo>
                  <a:lnTo>
                    <a:pt x="10424" y="8152"/>
                  </a:lnTo>
                  <a:lnTo>
                    <a:pt x="10458" y="8186"/>
                  </a:lnTo>
                  <a:lnTo>
                    <a:pt x="10763" y="8474"/>
                  </a:lnTo>
                  <a:lnTo>
                    <a:pt x="10797" y="8508"/>
                  </a:lnTo>
                  <a:lnTo>
                    <a:pt x="10847" y="8525"/>
                  </a:lnTo>
                  <a:lnTo>
                    <a:pt x="10898" y="8542"/>
                  </a:lnTo>
                  <a:lnTo>
                    <a:pt x="10949" y="8525"/>
                  </a:lnTo>
                  <a:lnTo>
                    <a:pt x="11508" y="8407"/>
                  </a:lnTo>
                  <a:lnTo>
                    <a:pt x="11593" y="8390"/>
                  </a:lnTo>
                  <a:lnTo>
                    <a:pt x="11661" y="8423"/>
                  </a:lnTo>
                  <a:lnTo>
                    <a:pt x="11898" y="8525"/>
                  </a:lnTo>
                  <a:lnTo>
                    <a:pt x="11983" y="8576"/>
                  </a:lnTo>
                  <a:lnTo>
                    <a:pt x="12085" y="8644"/>
                  </a:lnTo>
                  <a:lnTo>
                    <a:pt x="12305" y="8830"/>
                  </a:lnTo>
                  <a:lnTo>
                    <a:pt x="12356" y="8864"/>
                  </a:lnTo>
                  <a:lnTo>
                    <a:pt x="12390" y="8881"/>
                  </a:lnTo>
                  <a:lnTo>
                    <a:pt x="12475" y="8881"/>
                  </a:lnTo>
                  <a:lnTo>
                    <a:pt x="12559" y="8847"/>
                  </a:lnTo>
                  <a:lnTo>
                    <a:pt x="12627" y="8796"/>
                  </a:lnTo>
                  <a:lnTo>
                    <a:pt x="12695" y="8729"/>
                  </a:lnTo>
                  <a:lnTo>
                    <a:pt x="12746" y="8712"/>
                  </a:lnTo>
                  <a:lnTo>
                    <a:pt x="12780" y="8695"/>
                  </a:lnTo>
                  <a:lnTo>
                    <a:pt x="13220" y="8644"/>
                  </a:lnTo>
                  <a:lnTo>
                    <a:pt x="13288" y="8627"/>
                  </a:lnTo>
                  <a:lnTo>
                    <a:pt x="13339" y="8593"/>
                  </a:lnTo>
                  <a:lnTo>
                    <a:pt x="13390" y="8542"/>
                  </a:lnTo>
                  <a:lnTo>
                    <a:pt x="13424" y="8508"/>
                  </a:lnTo>
                  <a:lnTo>
                    <a:pt x="13474" y="8491"/>
                  </a:lnTo>
                  <a:lnTo>
                    <a:pt x="13525" y="8491"/>
                  </a:lnTo>
                  <a:lnTo>
                    <a:pt x="13576" y="8508"/>
                  </a:lnTo>
                  <a:lnTo>
                    <a:pt x="13627" y="8525"/>
                  </a:lnTo>
                  <a:lnTo>
                    <a:pt x="13678" y="8542"/>
                  </a:lnTo>
                  <a:lnTo>
                    <a:pt x="13712" y="8593"/>
                  </a:lnTo>
                  <a:lnTo>
                    <a:pt x="13729" y="8644"/>
                  </a:lnTo>
                  <a:lnTo>
                    <a:pt x="13949" y="9237"/>
                  </a:lnTo>
                  <a:lnTo>
                    <a:pt x="14000" y="9288"/>
                  </a:lnTo>
                  <a:lnTo>
                    <a:pt x="14237" y="9610"/>
                  </a:lnTo>
                  <a:lnTo>
                    <a:pt x="14271" y="9678"/>
                  </a:lnTo>
                  <a:lnTo>
                    <a:pt x="14288" y="9745"/>
                  </a:lnTo>
                  <a:lnTo>
                    <a:pt x="14254" y="9830"/>
                  </a:lnTo>
                  <a:lnTo>
                    <a:pt x="14220" y="9898"/>
                  </a:lnTo>
                  <a:lnTo>
                    <a:pt x="13610" y="10457"/>
                  </a:lnTo>
                  <a:lnTo>
                    <a:pt x="13542" y="10508"/>
                  </a:lnTo>
                  <a:lnTo>
                    <a:pt x="13458" y="10525"/>
                  </a:lnTo>
                  <a:lnTo>
                    <a:pt x="13390" y="10508"/>
                  </a:lnTo>
                  <a:lnTo>
                    <a:pt x="13322" y="10457"/>
                  </a:lnTo>
                  <a:lnTo>
                    <a:pt x="12729" y="9915"/>
                  </a:lnTo>
                  <a:lnTo>
                    <a:pt x="12661" y="9881"/>
                  </a:lnTo>
                  <a:lnTo>
                    <a:pt x="11847" y="9542"/>
                  </a:lnTo>
                  <a:lnTo>
                    <a:pt x="11780" y="9525"/>
                  </a:lnTo>
                  <a:lnTo>
                    <a:pt x="10712" y="9423"/>
                  </a:lnTo>
                  <a:lnTo>
                    <a:pt x="10627" y="9423"/>
                  </a:lnTo>
                  <a:lnTo>
                    <a:pt x="9729" y="9678"/>
                  </a:lnTo>
                  <a:lnTo>
                    <a:pt x="9627" y="9712"/>
                  </a:lnTo>
                  <a:lnTo>
                    <a:pt x="9525" y="9762"/>
                  </a:lnTo>
                  <a:lnTo>
                    <a:pt x="9441" y="9830"/>
                  </a:lnTo>
                  <a:lnTo>
                    <a:pt x="9356" y="9898"/>
                  </a:lnTo>
                  <a:lnTo>
                    <a:pt x="9288" y="9983"/>
                  </a:lnTo>
                  <a:lnTo>
                    <a:pt x="9220" y="10067"/>
                  </a:lnTo>
                  <a:lnTo>
                    <a:pt x="9170" y="10152"/>
                  </a:lnTo>
                  <a:lnTo>
                    <a:pt x="9136" y="10254"/>
                  </a:lnTo>
                  <a:lnTo>
                    <a:pt x="8915" y="10932"/>
                  </a:lnTo>
                  <a:lnTo>
                    <a:pt x="8864" y="11101"/>
                  </a:lnTo>
                  <a:lnTo>
                    <a:pt x="8864" y="11271"/>
                  </a:lnTo>
                  <a:lnTo>
                    <a:pt x="8898" y="11423"/>
                  </a:lnTo>
                  <a:lnTo>
                    <a:pt x="8949" y="11576"/>
                  </a:lnTo>
                  <a:lnTo>
                    <a:pt x="9288" y="12322"/>
                  </a:lnTo>
                  <a:lnTo>
                    <a:pt x="9339" y="12423"/>
                  </a:lnTo>
                  <a:lnTo>
                    <a:pt x="9407" y="12525"/>
                  </a:lnTo>
                  <a:lnTo>
                    <a:pt x="9492" y="12593"/>
                  </a:lnTo>
                  <a:lnTo>
                    <a:pt x="9576" y="12677"/>
                  </a:lnTo>
                  <a:lnTo>
                    <a:pt x="9678" y="12728"/>
                  </a:lnTo>
                  <a:lnTo>
                    <a:pt x="9780" y="12779"/>
                  </a:lnTo>
                  <a:lnTo>
                    <a:pt x="9898" y="12813"/>
                  </a:lnTo>
                  <a:lnTo>
                    <a:pt x="10017" y="12830"/>
                  </a:lnTo>
                  <a:lnTo>
                    <a:pt x="10814" y="12915"/>
                  </a:lnTo>
                  <a:lnTo>
                    <a:pt x="10915" y="12932"/>
                  </a:lnTo>
                  <a:lnTo>
                    <a:pt x="11373" y="13203"/>
                  </a:lnTo>
                  <a:lnTo>
                    <a:pt x="11407" y="13237"/>
                  </a:lnTo>
                  <a:lnTo>
                    <a:pt x="11441" y="13271"/>
                  </a:lnTo>
                  <a:lnTo>
                    <a:pt x="11475" y="13322"/>
                  </a:lnTo>
                  <a:lnTo>
                    <a:pt x="11475" y="13372"/>
                  </a:lnTo>
                  <a:lnTo>
                    <a:pt x="11542" y="14186"/>
                  </a:lnTo>
                  <a:lnTo>
                    <a:pt x="11576" y="14406"/>
                  </a:lnTo>
                  <a:lnTo>
                    <a:pt x="11627" y="14610"/>
                  </a:lnTo>
                  <a:lnTo>
                    <a:pt x="11695" y="14813"/>
                  </a:lnTo>
                  <a:lnTo>
                    <a:pt x="11780" y="15016"/>
                  </a:lnTo>
                  <a:lnTo>
                    <a:pt x="12169" y="15745"/>
                  </a:lnTo>
                  <a:lnTo>
                    <a:pt x="12203" y="15796"/>
                  </a:lnTo>
                  <a:lnTo>
                    <a:pt x="12237" y="15830"/>
                  </a:lnTo>
                  <a:lnTo>
                    <a:pt x="12898" y="16304"/>
                  </a:lnTo>
                  <a:lnTo>
                    <a:pt x="12932" y="16338"/>
                  </a:lnTo>
                  <a:lnTo>
                    <a:pt x="12983" y="16355"/>
                  </a:lnTo>
                  <a:lnTo>
                    <a:pt x="13085" y="16355"/>
                  </a:lnTo>
                  <a:lnTo>
                    <a:pt x="13169" y="16321"/>
                  </a:lnTo>
                  <a:lnTo>
                    <a:pt x="13220" y="16287"/>
                  </a:lnTo>
                  <a:lnTo>
                    <a:pt x="13254" y="16254"/>
                  </a:lnTo>
                  <a:lnTo>
                    <a:pt x="13458" y="15965"/>
                  </a:lnTo>
                  <a:lnTo>
                    <a:pt x="13508" y="15864"/>
                  </a:lnTo>
                  <a:lnTo>
                    <a:pt x="13983" y="14694"/>
                  </a:lnTo>
                  <a:lnTo>
                    <a:pt x="14000" y="14627"/>
                  </a:lnTo>
                  <a:lnTo>
                    <a:pt x="14152" y="12915"/>
                  </a:lnTo>
                  <a:lnTo>
                    <a:pt x="14186" y="12847"/>
                  </a:lnTo>
                  <a:lnTo>
                    <a:pt x="14508" y="12152"/>
                  </a:lnTo>
                  <a:lnTo>
                    <a:pt x="14559" y="12101"/>
                  </a:lnTo>
                  <a:lnTo>
                    <a:pt x="14610" y="12050"/>
                  </a:lnTo>
                  <a:lnTo>
                    <a:pt x="14661" y="12033"/>
                  </a:lnTo>
                  <a:lnTo>
                    <a:pt x="14729" y="12033"/>
                  </a:lnTo>
                  <a:lnTo>
                    <a:pt x="15915" y="12169"/>
                  </a:lnTo>
                  <a:lnTo>
                    <a:pt x="16000" y="12169"/>
                  </a:lnTo>
                  <a:lnTo>
                    <a:pt x="16051" y="12135"/>
                  </a:lnTo>
                  <a:lnTo>
                    <a:pt x="16085" y="12118"/>
                  </a:lnTo>
                  <a:lnTo>
                    <a:pt x="16322" y="11881"/>
                  </a:lnTo>
                  <a:lnTo>
                    <a:pt x="16356" y="11813"/>
                  </a:lnTo>
                  <a:lnTo>
                    <a:pt x="16373" y="11745"/>
                  </a:lnTo>
                  <a:lnTo>
                    <a:pt x="16373" y="11661"/>
                  </a:lnTo>
                  <a:lnTo>
                    <a:pt x="16339" y="11593"/>
                  </a:lnTo>
                  <a:lnTo>
                    <a:pt x="15779" y="10864"/>
                  </a:lnTo>
                  <a:lnTo>
                    <a:pt x="15762" y="10813"/>
                  </a:lnTo>
                  <a:lnTo>
                    <a:pt x="15746" y="10762"/>
                  </a:lnTo>
                  <a:lnTo>
                    <a:pt x="15746" y="10711"/>
                  </a:lnTo>
                  <a:lnTo>
                    <a:pt x="15762" y="10661"/>
                  </a:lnTo>
                  <a:lnTo>
                    <a:pt x="15779" y="10610"/>
                  </a:lnTo>
                  <a:lnTo>
                    <a:pt x="15813" y="10576"/>
                  </a:lnTo>
                  <a:lnTo>
                    <a:pt x="15864" y="10542"/>
                  </a:lnTo>
                  <a:lnTo>
                    <a:pt x="15915" y="10525"/>
                  </a:lnTo>
                  <a:lnTo>
                    <a:pt x="16118" y="10474"/>
                  </a:lnTo>
                  <a:lnTo>
                    <a:pt x="16593" y="10440"/>
                  </a:lnTo>
                  <a:lnTo>
                    <a:pt x="16627" y="10440"/>
                  </a:lnTo>
                  <a:lnTo>
                    <a:pt x="17152" y="10542"/>
                  </a:lnTo>
                  <a:lnTo>
                    <a:pt x="17237" y="10576"/>
                  </a:lnTo>
                  <a:lnTo>
                    <a:pt x="17305" y="10627"/>
                  </a:lnTo>
                  <a:lnTo>
                    <a:pt x="17356" y="10695"/>
                  </a:lnTo>
                  <a:lnTo>
                    <a:pt x="17356" y="10779"/>
                  </a:lnTo>
                  <a:lnTo>
                    <a:pt x="17220" y="12254"/>
                  </a:lnTo>
                  <a:lnTo>
                    <a:pt x="17220" y="12305"/>
                  </a:lnTo>
                  <a:lnTo>
                    <a:pt x="17237" y="12355"/>
                  </a:lnTo>
                  <a:lnTo>
                    <a:pt x="17627" y="13406"/>
                  </a:lnTo>
                  <a:lnTo>
                    <a:pt x="17508" y="13677"/>
                  </a:lnTo>
                  <a:lnTo>
                    <a:pt x="17373" y="13932"/>
                  </a:lnTo>
                  <a:lnTo>
                    <a:pt x="17237" y="14186"/>
                  </a:lnTo>
                  <a:lnTo>
                    <a:pt x="17084" y="14440"/>
                  </a:lnTo>
                  <a:lnTo>
                    <a:pt x="16932" y="14694"/>
                  </a:lnTo>
                  <a:lnTo>
                    <a:pt x="16762" y="14932"/>
                  </a:lnTo>
                  <a:lnTo>
                    <a:pt x="16593" y="15169"/>
                  </a:lnTo>
                  <a:lnTo>
                    <a:pt x="16407" y="15389"/>
                  </a:lnTo>
                  <a:lnTo>
                    <a:pt x="16220" y="15610"/>
                  </a:lnTo>
                  <a:lnTo>
                    <a:pt x="16017" y="15813"/>
                  </a:lnTo>
                  <a:lnTo>
                    <a:pt x="15813" y="16033"/>
                  </a:lnTo>
                  <a:lnTo>
                    <a:pt x="15610" y="16220"/>
                  </a:lnTo>
                  <a:lnTo>
                    <a:pt x="15390" y="16406"/>
                  </a:lnTo>
                  <a:lnTo>
                    <a:pt x="15152" y="16593"/>
                  </a:lnTo>
                  <a:lnTo>
                    <a:pt x="14932" y="16779"/>
                  </a:lnTo>
                  <a:lnTo>
                    <a:pt x="14695" y="16932"/>
                  </a:lnTo>
                  <a:lnTo>
                    <a:pt x="14441" y="17101"/>
                  </a:lnTo>
                  <a:lnTo>
                    <a:pt x="14186" y="17254"/>
                  </a:lnTo>
                  <a:lnTo>
                    <a:pt x="13932" y="17389"/>
                  </a:lnTo>
                  <a:lnTo>
                    <a:pt x="13678" y="17525"/>
                  </a:lnTo>
                  <a:lnTo>
                    <a:pt x="13407" y="17643"/>
                  </a:lnTo>
                  <a:lnTo>
                    <a:pt x="13135" y="17745"/>
                  </a:lnTo>
                  <a:lnTo>
                    <a:pt x="12864" y="17847"/>
                  </a:lnTo>
                  <a:lnTo>
                    <a:pt x="12576" y="17948"/>
                  </a:lnTo>
                  <a:lnTo>
                    <a:pt x="12288" y="18033"/>
                  </a:lnTo>
                  <a:lnTo>
                    <a:pt x="12000" y="18101"/>
                  </a:lnTo>
                  <a:lnTo>
                    <a:pt x="11712" y="18169"/>
                  </a:lnTo>
                  <a:lnTo>
                    <a:pt x="11407" y="18220"/>
                  </a:lnTo>
                  <a:lnTo>
                    <a:pt x="11102" y="18253"/>
                  </a:lnTo>
                  <a:lnTo>
                    <a:pt x="10797" y="18287"/>
                  </a:lnTo>
                  <a:lnTo>
                    <a:pt x="10492" y="18304"/>
                  </a:lnTo>
                  <a:lnTo>
                    <a:pt x="9831" y="18304"/>
                  </a:lnTo>
                  <a:lnTo>
                    <a:pt x="9475" y="18270"/>
                  </a:lnTo>
                  <a:lnTo>
                    <a:pt x="9119" y="18237"/>
                  </a:lnTo>
                  <a:lnTo>
                    <a:pt x="8780" y="18186"/>
                  </a:lnTo>
                  <a:lnTo>
                    <a:pt x="8881" y="18355"/>
                  </a:lnTo>
                  <a:lnTo>
                    <a:pt x="8966" y="18542"/>
                  </a:lnTo>
                  <a:lnTo>
                    <a:pt x="9051" y="18745"/>
                  </a:lnTo>
                  <a:lnTo>
                    <a:pt x="9119" y="18948"/>
                  </a:lnTo>
                  <a:lnTo>
                    <a:pt x="9187" y="19135"/>
                  </a:lnTo>
                  <a:lnTo>
                    <a:pt x="9237" y="19355"/>
                  </a:lnTo>
                  <a:lnTo>
                    <a:pt x="9271" y="19558"/>
                  </a:lnTo>
                  <a:lnTo>
                    <a:pt x="9305" y="19779"/>
                  </a:lnTo>
                  <a:lnTo>
                    <a:pt x="9373" y="20355"/>
                  </a:lnTo>
                  <a:lnTo>
                    <a:pt x="9780" y="20389"/>
                  </a:lnTo>
                  <a:lnTo>
                    <a:pt x="10186" y="20389"/>
                  </a:lnTo>
                  <a:lnTo>
                    <a:pt x="10712" y="20372"/>
                  </a:lnTo>
                  <a:lnTo>
                    <a:pt x="11220" y="20338"/>
                  </a:lnTo>
                  <a:lnTo>
                    <a:pt x="11729" y="20270"/>
                  </a:lnTo>
                  <a:lnTo>
                    <a:pt x="12237" y="20186"/>
                  </a:lnTo>
                  <a:lnTo>
                    <a:pt x="12729" y="20067"/>
                  </a:lnTo>
                  <a:lnTo>
                    <a:pt x="13220" y="19931"/>
                  </a:lnTo>
                  <a:lnTo>
                    <a:pt x="13695" y="19762"/>
                  </a:lnTo>
                  <a:lnTo>
                    <a:pt x="14152" y="19592"/>
                  </a:lnTo>
                  <a:lnTo>
                    <a:pt x="14610" y="19389"/>
                  </a:lnTo>
                  <a:lnTo>
                    <a:pt x="15034" y="19152"/>
                  </a:lnTo>
                  <a:lnTo>
                    <a:pt x="15474" y="18914"/>
                  </a:lnTo>
                  <a:lnTo>
                    <a:pt x="15881" y="18643"/>
                  </a:lnTo>
                  <a:lnTo>
                    <a:pt x="16288" y="18355"/>
                  </a:lnTo>
                  <a:lnTo>
                    <a:pt x="16661" y="18050"/>
                  </a:lnTo>
                  <a:lnTo>
                    <a:pt x="17034" y="17745"/>
                  </a:lnTo>
                  <a:lnTo>
                    <a:pt x="17390" y="17406"/>
                  </a:lnTo>
                  <a:lnTo>
                    <a:pt x="17729" y="17050"/>
                  </a:lnTo>
                  <a:lnTo>
                    <a:pt x="18051" y="16677"/>
                  </a:lnTo>
                  <a:lnTo>
                    <a:pt x="18356" y="16287"/>
                  </a:lnTo>
                  <a:lnTo>
                    <a:pt x="18644" y="15898"/>
                  </a:lnTo>
                  <a:lnTo>
                    <a:pt x="18898" y="15474"/>
                  </a:lnTo>
                  <a:lnTo>
                    <a:pt x="19152" y="15050"/>
                  </a:lnTo>
                  <a:lnTo>
                    <a:pt x="19373" y="14610"/>
                  </a:lnTo>
                  <a:lnTo>
                    <a:pt x="19576" y="14152"/>
                  </a:lnTo>
                  <a:lnTo>
                    <a:pt x="19762" y="13694"/>
                  </a:lnTo>
                  <a:lnTo>
                    <a:pt x="19915" y="13220"/>
                  </a:lnTo>
                  <a:lnTo>
                    <a:pt x="20067" y="12745"/>
                  </a:lnTo>
                  <a:lnTo>
                    <a:pt x="20169" y="12237"/>
                  </a:lnTo>
                  <a:lnTo>
                    <a:pt x="20271" y="11745"/>
                  </a:lnTo>
                  <a:lnTo>
                    <a:pt x="20322" y="11237"/>
                  </a:lnTo>
                  <a:lnTo>
                    <a:pt x="20372" y="10711"/>
                  </a:lnTo>
                  <a:lnTo>
                    <a:pt x="20389" y="10186"/>
                  </a:lnTo>
                  <a:lnTo>
                    <a:pt x="20372" y="9661"/>
                  </a:lnTo>
                  <a:lnTo>
                    <a:pt x="20322" y="9152"/>
                  </a:lnTo>
                  <a:lnTo>
                    <a:pt x="20271" y="8644"/>
                  </a:lnTo>
                  <a:lnTo>
                    <a:pt x="20169" y="8135"/>
                  </a:lnTo>
                  <a:lnTo>
                    <a:pt x="20067" y="7644"/>
                  </a:lnTo>
                  <a:lnTo>
                    <a:pt x="19915" y="7169"/>
                  </a:lnTo>
                  <a:lnTo>
                    <a:pt x="19762" y="6695"/>
                  </a:lnTo>
                  <a:lnTo>
                    <a:pt x="19576" y="6220"/>
                  </a:lnTo>
                  <a:lnTo>
                    <a:pt x="19373" y="5780"/>
                  </a:lnTo>
                  <a:lnTo>
                    <a:pt x="19152" y="5339"/>
                  </a:lnTo>
                  <a:lnTo>
                    <a:pt x="18898" y="4915"/>
                  </a:lnTo>
                  <a:lnTo>
                    <a:pt x="18644" y="4491"/>
                  </a:lnTo>
                  <a:lnTo>
                    <a:pt x="18356" y="4102"/>
                  </a:lnTo>
                  <a:lnTo>
                    <a:pt x="18051" y="3712"/>
                  </a:lnTo>
                  <a:lnTo>
                    <a:pt x="17729" y="3339"/>
                  </a:lnTo>
                  <a:lnTo>
                    <a:pt x="17390" y="2983"/>
                  </a:lnTo>
                  <a:lnTo>
                    <a:pt x="17034" y="2644"/>
                  </a:lnTo>
                  <a:lnTo>
                    <a:pt x="16661" y="2322"/>
                  </a:lnTo>
                  <a:lnTo>
                    <a:pt x="16288" y="2017"/>
                  </a:lnTo>
                  <a:lnTo>
                    <a:pt x="15881" y="1746"/>
                  </a:lnTo>
                  <a:lnTo>
                    <a:pt x="15474" y="1475"/>
                  </a:lnTo>
                  <a:lnTo>
                    <a:pt x="15034" y="1220"/>
                  </a:lnTo>
                  <a:lnTo>
                    <a:pt x="14610" y="1000"/>
                  </a:lnTo>
                  <a:lnTo>
                    <a:pt x="14152" y="797"/>
                  </a:lnTo>
                  <a:lnTo>
                    <a:pt x="13695" y="610"/>
                  </a:lnTo>
                  <a:lnTo>
                    <a:pt x="13220" y="458"/>
                  </a:lnTo>
                  <a:lnTo>
                    <a:pt x="12729" y="322"/>
                  </a:lnTo>
                  <a:lnTo>
                    <a:pt x="12237" y="204"/>
                  </a:lnTo>
                  <a:lnTo>
                    <a:pt x="11729" y="119"/>
                  </a:lnTo>
                  <a:lnTo>
                    <a:pt x="11220" y="51"/>
                  </a:lnTo>
                  <a:lnTo>
                    <a:pt x="107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8"/>
            <p:cNvSpPr/>
            <p:nvPr/>
          </p:nvSpPr>
          <p:spPr>
            <a:xfrm>
              <a:off x="5797600" y="1199925"/>
              <a:ext cx="129700" cy="129675"/>
            </a:xfrm>
            <a:custGeom>
              <a:avLst/>
              <a:gdLst/>
              <a:ahLst/>
              <a:cxnLst/>
              <a:rect l="l" t="t" r="r" b="b"/>
              <a:pathLst>
                <a:path w="5188" h="5187" extrusionOk="0">
                  <a:moveTo>
                    <a:pt x="2594" y="1"/>
                  </a:moveTo>
                  <a:lnTo>
                    <a:pt x="2323" y="18"/>
                  </a:lnTo>
                  <a:lnTo>
                    <a:pt x="2069" y="52"/>
                  </a:lnTo>
                  <a:lnTo>
                    <a:pt x="1814" y="119"/>
                  </a:lnTo>
                  <a:lnTo>
                    <a:pt x="1577" y="204"/>
                  </a:lnTo>
                  <a:lnTo>
                    <a:pt x="1357" y="306"/>
                  </a:lnTo>
                  <a:lnTo>
                    <a:pt x="1136" y="441"/>
                  </a:lnTo>
                  <a:lnTo>
                    <a:pt x="933" y="594"/>
                  </a:lnTo>
                  <a:lnTo>
                    <a:pt x="747" y="763"/>
                  </a:lnTo>
                  <a:lnTo>
                    <a:pt x="594" y="950"/>
                  </a:lnTo>
                  <a:lnTo>
                    <a:pt x="442" y="1153"/>
                  </a:lnTo>
                  <a:lnTo>
                    <a:pt x="306" y="1357"/>
                  </a:lnTo>
                  <a:lnTo>
                    <a:pt x="204" y="1594"/>
                  </a:lnTo>
                  <a:lnTo>
                    <a:pt x="120" y="1831"/>
                  </a:lnTo>
                  <a:lnTo>
                    <a:pt x="52" y="2068"/>
                  </a:lnTo>
                  <a:lnTo>
                    <a:pt x="1" y="2340"/>
                  </a:lnTo>
                  <a:lnTo>
                    <a:pt x="1" y="2594"/>
                  </a:lnTo>
                  <a:lnTo>
                    <a:pt x="1" y="2865"/>
                  </a:lnTo>
                  <a:lnTo>
                    <a:pt x="52" y="3119"/>
                  </a:lnTo>
                  <a:lnTo>
                    <a:pt x="120" y="3373"/>
                  </a:lnTo>
                  <a:lnTo>
                    <a:pt x="204" y="3611"/>
                  </a:lnTo>
                  <a:lnTo>
                    <a:pt x="306" y="3831"/>
                  </a:lnTo>
                  <a:lnTo>
                    <a:pt x="442" y="4051"/>
                  </a:lnTo>
                  <a:lnTo>
                    <a:pt x="594" y="4255"/>
                  </a:lnTo>
                  <a:lnTo>
                    <a:pt x="747" y="4441"/>
                  </a:lnTo>
                  <a:lnTo>
                    <a:pt x="933" y="4594"/>
                  </a:lnTo>
                  <a:lnTo>
                    <a:pt x="1136" y="4746"/>
                  </a:lnTo>
                  <a:lnTo>
                    <a:pt x="1357" y="4882"/>
                  </a:lnTo>
                  <a:lnTo>
                    <a:pt x="1577" y="4983"/>
                  </a:lnTo>
                  <a:lnTo>
                    <a:pt x="1814" y="5085"/>
                  </a:lnTo>
                  <a:lnTo>
                    <a:pt x="2069" y="5136"/>
                  </a:lnTo>
                  <a:lnTo>
                    <a:pt x="2323" y="5187"/>
                  </a:lnTo>
                  <a:lnTo>
                    <a:pt x="2848" y="5187"/>
                  </a:lnTo>
                  <a:lnTo>
                    <a:pt x="3119" y="5136"/>
                  </a:lnTo>
                  <a:lnTo>
                    <a:pt x="3357" y="5085"/>
                  </a:lnTo>
                  <a:lnTo>
                    <a:pt x="3594" y="4983"/>
                  </a:lnTo>
                  <a:lnTo>
                    <a:pt x="3831" y="4882"/>
                  </a:lnTo>
                  <a:lnTo>
                    <a:pt x="4052" y="4746"/>
                  </a:lnTo>
                  <a:lnTo>
                    <a:pt x="4238" y="4594"/>
                  </a:lnTo>
                  <a:lnTo>
                    <a:pt x="4424" y="4441"/>
                  </a:lnTo>
                  <a:lnTo>
                    <a:pt x="4594" y="4255"/>
                  </a:lnTo>
                  <a:lnTo>
                    <a:pt x="4746" y="4051"/>
                  </a:lnTo>
                  <a:lnTo>
                    <a:pt x="4882" y="3831"/>
                  </a:lnTo>
                  <a:lnTo>
                    <a:pt x="4984" y="3611"/>
                  </a:lnTo>
                  <a:lnTo>
                    <a:pt x="5069" y="3373"/>
                  </a:lnTo>
                  <a:lnTo>
                    <a:pt x="5136" y="3119"/>
                  </a:lnTo>
                  <a:lnTo>
                    <a:pt x="5170" y="2865"/>
                  </a:lnTo>
                  <a:lnTo>
                    <a:pt x="5187" y="2594"/>
                  </a:lnTo>
                  <a:lnTo>
                    <a:pt x="5170" y="2340"/>
                  </a:lnTo>
                  <a:lnTo>
                    <a:pt x="5136" y="2068"/>
                  </a:lnTo>
                  <a:lnTo>
                    <a:pt x="5069" y="1831"/>
                  </a:lnTo>
                  <a:lnTo>
                    <a:pt x="4984" y="1594"/>
                  </a:lnTo>
                  <a:lnTo>
                    <a:pt x="4882" y="1357"/>
                  </a:lnTo>
                  <a:lnTo>
                    <a:pt x="4746" y="1153"/>
                  </a:lnTo>
                  <a:lnTo>
                    <a:pt x="4594" y="950"/>
                  </a:lnTo>
                  <a:lnTo>
                    <a:pt x="4424" y="763"/>
                  </a:lnTo>
                  <a:lnTo>
                    <a:pt x="4238" y="594"/>
                  </a:lnTo>
                  <a:lnTo>
                    <a:pt x="4052" y="441"/>
                  </a:lnTo>
                  <a:lnTo>
                    <a:pt x="3831" y="306"/>
                  </a:lnTo>
                  <a:lnTo>
                    <a:pt x="3594" y="204"/>
                  </a:lnTo>
                  <a:lnTo>
                    <a:pt x="3357" y="119"/>
                  </a:lnTo>
                  <a:lnTo>
                    <a:pt x="3119" y="52"/>
                  </a:lnTo>
                  <a:lnTo>
                    <a:pt x="2848" y="18"/>
                  </a:lnTo>
                  <a:lnTo>
                    <a:pt x="2594"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8"/>
            <p:cNvSpPr/>
            <p:nvPr/>
          </p:nvSpPr>
          <p:spPr>
            <a:xfrm>
              <a:off x="5762875" y="1353725"/>
              <a:ext cx="198725" cy="135625"/>
            </a:xfrm>
            <a:custGeom>
              <a:avLst/>
              <a:gdLst/>
              <a:ahLst/>
              <a:cxnLst/>
              <a:rect l="l" t="t" r="r" b="b"/>
              <a:pathLst>
                <a:path w="7949" h="5425" extrusionOk="0">
                  <a:moveTo>
                    <a:pt x="1898" y="1"/>
                  </a:moveTo>
                  <a:lnTo>
                    <a:pt x="1746" y="69"/>
                  </a:lnTo>
                  <a:lnTo>
                    <a:pt x="1593" y="153"/>
                  </a:lnTo>
                  <a:lnTo>
                    <a:pt x="1441" y="255"/>
                  </a:lnTo>
                  <a:lnTo>
                    <a:pt x="1305" y="357"/>
                  </a:lnTo>
                  <a:lnTo>
                    <a:pt x="1170" y="475"/>
                  </a:lnTo>
                  <a:lnTo>
                    <a:pt x="1034" y="594"/>
                  </a:lnTo>
                  <a:lnTo>
                    <a:pt x="915" y="713"/>
                  </a:lnTo>
                  <a:lnTo>
                    <a:pt x="814" y="865"/>
                  </a:lnTo>
                  <a:lnTo>
                    <a:pt x="712" y="1001"/>
                  </a:lnTo>
                  <a:lnTo>
                    <a:pt x="610" y="1153"/>
                  </a:lnTo>
                  <a:lnTo>
                    <a:pt x="526" y="1306"/>
                  </a:lnTo>
                  <a:lnTo>
                    <a:pt x="458" y="1475"/>
                  </a:lnTo>
                  <a:lnTo>
                    <a:pt x="390" y="1645"/>
                  </a:lnTo>
                  <a:lnTo>
                    <a:pt x="339" y="1814"/>
                  </a:lnTo>
                  <a:lnTo>
                    <a:pt x="305" y="2001"/>
                  </a:lnTo>
                  <a:lnTo>
                    <a:pt x="271" y="2187"/>
                  </a:lnTo>
                  <a:lnTo>
                    <a:pt x="0" y="4424"/>
                  </a:lnTo>
                  <a:lnTo>
                    <a:pt x="0" y="4543"/>
                  </a:lnTo>
                  <a:lnTo>
                    <a:pt x="17" y="4645"/>
                  </a:lnTo>
                  <a:lnTo>
                    <a:pt x="51" y="4746"/>
                  </a:lnTo>
                  <a:lnTo>
                    <a:pt x="102" y="4831"/>
                  </a:lnTo>
                  <a:lnTo>
                    <a:pt x="170" y="4899"/>
                  </a:lnTo>
                  <a:lnTo>
                    <a:pt x="254" y="4967"/>
                  </a:lnTo>
                  <a:lnTo>
                    <a:pt x="339" y="5018"/>
                  </a:lnTo>
                  <a:lnTo>
                    <a:pt x="441" y="5052"/>
                  </a:lnTo>
                  <a:lnTo>
                    <a:pt x="865" y="5136"/>
                  </a:lnTo>
                  <a:lnTo>
                    <a:pt x="1288" y="5221"/>
                  </a:lnTo>
                  <a:lnTo>
                    <a:pt x="1729" y="5272"/>
                  </a:lnTo>
                  <a:lnTo>
                    <a:pt x="2170" y="5323"/>
                  </a:lnTo>
                  <a:lnTo>
                    <a:pt x="2610" y="5374"/>
                  </a:lnTo>
                  <a:lnTo>
                    <a:pt x="3068" y="5390"/>
                  </a:lnTo>
                  <a:lnTo>
                    <a:pt x="3525" y="5407"/>
                  </a:lnTo>
                  <a:lnTo>
                    <a:pt x="3983" y="5424"/>
                  </a:lnTo>
                  <a:lnTo>
                    <a:pt x="4441" y="5407"/>
                  </a:lnTo>
                  <a:lnTo>
                    <a:pt x="4898" y="5390"/>
                  </a:lnTo>
                  <a:lnTo>
                    <a:pt x="5339" y="5374"/>
                  </a:lnTo>
                  <a:lnTo>
                    <a:pt x="5797" y="5323"/>
                  </a:lnTo>
                  <a:lnTo>
                    <a:pt x="6237" y="5272"/>
                  </a:lnTo>
                  <a:lnTo>
                    <a:pt x="6661" y="5221"/>
                  </a:lnTo>
                  <a:lnTo>
                    <a:pt x="7085" y="5136"/>
                  </a:lnTo>
                  <a:lnTo>
                    <a:pt x="7508" y="5052"/>
                  </a:lnTo>
                  <a:lnTo>
                    <a:pt x="7610" y="5018"/>
                  </a:lnTo>
                  <a:lnTo>
                    <a:pt x="7712" y="4967"/>
                  </a:lnTo>
                  <a:lnTo>
                    <a:pt x="7779" y="4899"/>
                  </a:lnTo>
                  <a:lnTo>
                    <a:pt x="7847" y="4831"/>
                  </a:lnTo>
                  <a:lnTo>
                    <a:pt x="7898" y="4746"/>
                  </a:lnTo>
                  <a:lnTo>
                    <a:pt x="7932" y="4645"/>
                  </a:lnTo>
                  <a:lnTo>
                    <a:pt x="7949" y="4543"/>
                  </a:lnTo>
                  <a:lnTo>
                    <a:pt x="7949" y="4424"/>
                  </a:lnTo>
                  <a:lnTo>
                    <a:pt x="7678" y="2187"/>
                  </a:lnTo>
                  <a:lnTo>
                    <a:pt x="7661" y="2001"/>
                  </a:lnTo>
                  <a:lnTo>
                    <a:pt x="7610" y="1814"/>
                  </a:lnTo>
                  <a:lnTo>
                    <a:pt x="7559" y="1645"/>
                  </a:lnTo>
                  <a:lnTo>
                    <a:pt x="7508" y="1475"/>
                  </a:lnTo>
                  <a:lnTo>
                    <a:pt x="7424" y="1306"/>
                  </a:lnTo>
                  <a:lnTo>
                    <a:pt x="7339" y="1153"/>
                  </a:lnTo>
                  <a:lnTo>
                    <a:pt x="7254" y="1001"/>
                  </a:lnTo>
                  <a:lnTo>
                    <a:pt x="7152" y="865"/>
                  </a:lnTo>
                  <a:lnTo>
                    <a:pt x="7034" y="713"/>
                  </a:lnTo>
                  <a:lnTo>
                    <a:pt x="6915" y="594"/>
                  </a:lnTo>
                  <a:lnTo>
                    <a:pt x="6796" y="475"/>
                  </a:lnTo>
                  <a:lnTo>
                    <a:pt x="6661" y="357"/>
                  </a:lnTo>
                  <a:lnTo>
                    <a:pt x="6508" y="255"/>
                  </a:lnTo>
                  <a:lnTo>
                    <a:pt x="6373" y="153"/>
                  </a:lnTo>
                  <a:lnTo>
                    <a:pt x="6220" y="69"/>
                  </a:lnTo>
                  <a:lnTo>
                    <a:pt x="6051" y="1"/>
                  </a:lnTo>
                  <a:lnTo>
                    <a:pt x="5813" y="120"/>
                  </a:lnTo>
                  <a:lnTo>
                    <a:pt x="5576" y="238"/>
                  </a:lnTo>
                  <a:lnTo>
                    <a:pt x="5322" y="340"/>
                  </a:lnTo>
                  <a:lnTo>
                    <a:pt x="5068" y="425"/>
                  </a:lnTo>
                  <a:lnTo>
                    <a:pt x="4814" y="492"/>
                  </a:lnTo>
                  <a:lnTo>
                    <a:pt x="4542" y="526"/>
                  </a:lnTo>
                  <a:lnTo>
                    <a:pt x="4254" y="560"/>
                  </a:lnTo>
                  <a:lnTo>
                    <a:pt x="3983" y="577"/>
                  </a:lnTo>
                  <a:lnTo>
                    <a:pt x="3695" y="560"/>
                  </a:lnTo>
                  <a:lnTo>
                    <a:pt x="3424" y="526"/>
                  </a:lnTo>
                  <a:lnTo>
                    <a:pt x="3153" y="492"/>
                  </a:lnTo>
                  <a:lnTo>
                    <a:pt x="2881" y="425"/>
                  </a:lnTo>
                  <a:lnTo>
                    <a:pt x="2627" y="340"/>
                  </a:lnTo>
                  <a:lnTo>
                    <a:pt x="2390" y="238"/>
                  </a:lnTo>
                  <a:lnTo>
                    <a:pt x="2136" y="120"/>
                  </a:lnTo>
                  <a:lnTo>
                    <a:pt x="1898"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8"/>
            <p:cNvSpPr/>
            <p:nvPr/>
          </p:nvSpPr>
          <p:spPr>
            <a:xfrm>
              <a:off x="5633200" y="1167300"/>
              <a:ext cx="129700" cy="129675"/>
            </a:xfrm>
            <a:custGeom>
              <a:avLst/>
              <a:gdLst/>
              <a:ahLst/>
              <a:cxnLst/>
              <a:rect l="l" t="t" r="r" b="b"/>
              <a:pathLst>
                <a:path w="5188" h="5187" extrusionOk="0">
                  <a:moveTo>
                    <a:pt x="2323" y="1"/>
                  </a:moveTo>
                  <a:lnTo>
                    <a:pt x="2069" y="52"/>
                  </a:lnTo>
                  <a:lnTo>
                    <a:pt x="1814" y="119"/>
                  </a:lnTo>
                  <a:lnTo>
                    <a:pt x="1577" y="204"/>
                  </a:lnTo>
                  <a:lnTo>
                    <a:pt x="1357" y="306"/>
                  </a:lnTo>
                  <a:lnTo>
                    <a:pt x="1137" y="441"/>
                  </a:lnTo>
                  <a:lnTo>
                    <a:pt x="933" y="594"/>
                  </a:lnTo>
                  <a:lnTo>
                    <a:pt x="764" y="763"/>
                  </a:lnTo>
                  <a:lnTo>
                    <a:pt x="594" y="933"/>
                  </a:lnTo>
                  <a:lnTo>
                    <a:pt x="442" y="1136"/>
                  </a:lnTo>
                  <a:lnTo>
                    <a:pt x="306" y="1357"/>
                  </a:lnTo>
                  <a:lnTo>
                    <a:pt x="204" y="1577"/>
                  </a:lnTo>
                  <a:lnTo>
                    <a:pt x="120" y="1814"/>
                  </a:lnTo>
                  <a:lnTo>
                    <a:pt x="52" y="2068"/>
                  </a:lnTo>
                  <a:lnTo>
                    <a:pt x="1" y="2323"/>
                  </a:lnTo>
                  <a:lnTo>
                    <a:pt x="1" y="2594"/>
                  </a:lnTo>
                  <a:lnTo>
                    <a:pt x="1" y="2865"/>
                  </a:lnTo>
                  <a:lnTo>
                    <a:pt x="52" y="3119"/>
                  </a:lnTo>
                  <a:lnTo>
                    <a:pt x="120" y="3356"/>
                  </a:lnTo>
                  <a:lnTo>
                    <a:pt x="204" y="3611"/>
                  </a:lnTo>
                  <a:lnTo>
                    <a:pt x="306" y="3831"/>
                  </a:lnTo>
                  <a:lnTo>
                    <a:pt x="442" y="4051"/>
                  </a:lnTo>
                  <a:lnTo>
                    <a:pt x="594" y="4238"/>
                  </a:lnTo>
                  <a:lnTo>
                    <a:pt x="764" y="4424"/>
                  </a:lnTo>
                  <a:lnTo>
                    <a:pt x="933" y="4594"/>
                  </a:lnTo>
                  <a:lnTo>
                    <a:pt x="1137" y="4746"/>
                  </a:lnTo>
                  <a:lnTo>
                    <a:pt x="1357" y="4882"/>
                  </a:lnTo>
                  <a:lnTo>
                    <a:pt x="1577" y="4983"/>
                  </a:lnTo>
                  <a:lnTo>
                    <a:pt x="1814" y="5068"/>
                  </a:lnTo>
                  <a:lnTo>
                    <a:pt x="2069" y="5136"/>
                  </a:lnTo>
                  <a:lnTo>
                    <a:pt x="2323" y="5170"/>
                  </a:lnTo>
                  <a:lnTo>
                    <a:pt x="2594" y="5187"/>
                  </a:lnTo>
                  <a:lnTo>
                    <a:pt x="2865" y="5170"/>
                  </a:lnTo>
                  <a:lnTo>
                    <a:pt x="3119" y="5136"/>
                  </a:lnTo>
                  <a:lnTo>
                    <a:pt x="3357" y="5068"/>
                  </a:lnTo>
                  <a:lnTo>
                    <a:pt x="3611" y="4983"/>
                  </a:lnTo>
                  <a:lnTo>
                    <a:pt x="3831" y="4882"/>
                  </a:lnTo>
                  <a:lnTo>
                    <a:pt x="4052" y="4746"/>
                  </a:lnTo>
                  <a:lnTo>
                    <a:pt x="4238" y="4594"/>
                  </a:lnTo>
                  <a:lnTo>
                    <a:pt x="4424" y="4424"/>
                  </a:lnTo>
                  <a:lnTo>
                    <a:pt x="4594" y="4238"/>
                  </a:lnTo>
                  <a:lnTo>
                    <a:pt x="4747" y="4051"/>
                  </a:lnTo>
                  <a:lnTo>
                    <a:pt x="4882" y="3831"/>
                  </a:lnTo>
                  <a:lnTo>
                    <a:pt x="4984" y="3611"/>
                  </a:lnTo>
                  <a:lnTo>
                    <a:pt x="5069" y="3356"/>
                  </a:lnTo>
                  <a:lnTo>
                    <a:pt x="5136" y="3119"/>
                  </a:lnTo>
                  <a:lnTo>
                    <a:pt x="5170" y="2865"/>
                  </a:lnTo>
                  <a:lnTo>
                    <a:pt x="5187" y="2594"/>
                  </a:lnTo>
                  <a:lnTo>
                    <a:pt x="5170" y="2323"/>
                  </a:lnTo>
                  <a:lnTo>
                    <a:pt x="5136" y="2068"/>
                  </a:lnTo>
                  <a:lnTo>
                    <a:pt x="5069" y="1814"/>
                  </a:lnTo>
                  <a:lnTo>
                    <a:pt x="4984" y="1577"/>
                  </a:lnTo>
                  <a:lnTo>
                    <a:pt x="4882" y="1357"/>
                  </a:lnTo>
                  <a:lnTo>
                    <a:pt x="4747" y="1136"/>
                  </a:lnTo>
                  <a:lnTo>
                    <a:pt x="4594" y="933"/>
                  </a:lnTo>
                  <a:lnTo>
                    <a:pt x="4424" y="763"/>
                  </a:lnTo>
                  <a:lnTo>
                    <a:pt x="4238" y="594"/>
                  </a:lnTo>
                  <a:lnTo>
                    <a:pt x="4052" y="441"/>
                  </a:lnTo>
                  <a:lnTo>
                    <a:pt x="3831" y="306"/>
                  </a:lnTo>
                  <a:lnTo>
                    <a:pt x="3611" y="204"/>
                  </a:lnTo>
                  <a:lnTo>
                    <a:pt x="3357" y="119"/>
                  </a:lnTo>
                  <a:lnTo>
                    <a:pt x="3119" y="52"/>
                  </a:lnTo>
                  <a:lnTo>
                    <a:pt x="2865"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8"/>
            <p:cNvSpPr/>
            <p:nvPr/>
          </p:nvSpPr>
          <p:spPr>
            <a:xfrm>
              <a:off x="5598475" y="1320675"/>
              <a:ext cx="172050" cy="135625"/>
            </a:xfrm>
            <a:custGeom>
              <a:avLst/>
              <a:gdLst/>
              <a:ahLst/>
              <a:cxnLst/>
              <a:rect l="l" t="t" r="r" b="b"/>
              <a:pathLst>
                <a:path w="6882" h="5425" extrusionOk="0">
                  <a:moveTo>
                    <a:pt x="1898" y="1"/>
                  </a:moveTo>
                  <a:lnTo>
                    <a:pt x="1746" y="86"/>
                  </a:lnTo>
                  <a:lnTo>
                    <a:pt x="1593" y="170"/>
                  </a:lnTo>
                  <a:lnTo>
                    <a:pt x="1441" y="255"/>
                  </a:lnTo>
                  <a:lnTo>
                    <a:pt x="1305" y="374"/>
                  </a:lnTo>
                  <a:lnTo>
                    <a:pt x="1170" y="476"/>
                  </a:lnTo>
                  <a:lnTo>
                    <a:pt x="1034" y="594"/>
                  </a:lnTo>
                  <a:lnTo>
                    <a:pt x="915" y="730"/>
                  </a:lnTo>
                  <a:lnTo>
                    <a:pt x="814" y="865"/>
                  </a:lnTo>
                  <a:lnTo>
                    <a:pt x="712" y="1018"/>
                  </a:lnTo>
                  <a:lnTo>
                    <a:pt x="610" y="1170"/>
                  </a:lnTo>
                  <a:lnTo>
                    <a:pt x="526" y="1323"/>
                  </a:lnTo>
                  <a:lnTo>
                    <a:pt x="458" y="1492"/>
                  </a:lnTo>
                  <a:lnTo>
                    <a:pt x="390" y="1662"/>
                  </a:lnTo>
                  <a:lnTo>
                    <a:pt x="339" y="1831"/>
                  </a:lnTo>
                  <a:lnTo>
                    <a:pt x="305" y="2018"/>
                  </a:lnTo>
                  <a:lnTo>
                    <a:pt x="271" y="2187"/>
                  </a:lnTo>
                  <a:lnTo>
                    <a:pt x="0" y="4441"/>
                  </a:lnTo>
                  <a:lnTo>
                    <a:pt x="0" y="4543"/>
                  </a:lnTo>
                  <a:lnTo>
                    <a:pt x="17" y="4645"/>
                  </a:lnTo>
                  <a:lnTo>
                    <a:pt x="51" y="4746"/>
                  </a:lnTo>
                  <a:lnTo>
                    <a:pt x="102" y="4831"/>
                  </a:lnTo>
                  <a:lnTo>
                    <a:pt x="170" y="4916"/>
                  </a:lnTo>
                  <a:lnTo>
                    <a:pt x="254" y="4984"/>
                  </a:lnTo>
                  <a:lnTo>
                    <a:pt x="339" y="5035"/>
                  </a:lnTo>
                  <a:lnTo>
                    <a:pt x="441" y="5069"/>
                  </a:lnTo>
                  <a:lnTo>
                    <a:pt x="865" y="5153"/>
                  </a:lnTo>
                  <a:lnTo>
                    <a:pt x="1288" y="5221"/>
                  </a:lnTo>
                  <a:lnTo>
                    <a:pt x="1729" y="5289"/>
                  </a:lnTo>
                  <a:lnTo>
                    <a:pt x="2170" y="5340"/>
                  </a:lnTo>
                  <a:lnTo>
                    <a:pt x="2610" y="5374"/>
                  </a:lnTo>
                  <a:lnTo>
                    <a:pt x="3068" y="5407"/>
                  </a:lnTo>
                  <a:lnTo>
                    <a:pt x="3525" y="5424"/>
                  </a:lnTo>
                  <a:lnTo>
                    <a:pt x="4542" y="5424"/>
                  </a:lnTo>
                  <a:lnTo>
                    <a:pt x="5102" y="5391"/>
                  </a:lnTo>
                  <a:lnTo>
                    <a:pt x="5356" y="3323"/>
                  </a:lnTo>
                  <a:lnTo>
                    <a:pt x="5390" y="3119"/>
                  </a:lnTo>
                  <a:lnTo>
                    <a:pt x="5424" y="2899"/>
                  </a:lnTo>
                  <a:lnTo>
                    <a:pt x="5542" y="2509"/>
                  </a:lnTo>
                  <a:lnTo>
                    <a:pt x="5678" y="2136"/>
                  </a:lnTo>
                  <a:lnTo>
                    <a:pt x="5864" y="1764"/>
                  </a:lnTo>
                  <a:lnTo>
                    <a:pt x="6068" y="1425"/>
                  </a:lnTo>
                  <a:lnTo>
                    <a:pt x="6322" y="1120"/>
                  </a:lnTo>
                  <a:lnTo>
                    <a:pt x="6576" y="814"/>
                  </a:lnTo>
                  <a:lnTo>
                    <a:pt x="6881" y="560"/>
                  </a:lnTo>
                  <a:lnTo>
                    <a:pt x="6695" y="391"/>
                  </a:lnTo>
                  <a:lnTo>
                    <a:pt x="6491" y="238"/>
                  </a:lnTo>
                  <a:lnTo>
                    <a:pt x="6288" y="103"/>
                  </a:lnTo>
                  <a:lnTo>
                    <a:pt x="6068" y="1"/>
                  </a:lnTo>
                  <a:lnTo>
                    <a:pt x="5830" y="137"/>
                  </a:lnTo>
                  <a:lnTo>
                    <a:pt x="5576" y="238"/>
                  </a:lnTo>
                  <a:lnTo>
                    <a:pt x="5339" y="340"/>
                  </a:lnTo>
                  <a:lnTo>
                    <a:pt x="5085" y="425"/>
                  </a:lnTo>
                  <a:lnTo>
                    <a:pt x="4814" y="492"/>
                  </a:lnTo>
                  <a:lnTo>
                    <a:pt x="4542" y="543"/>
                  </a:lnTo>
                  <a:lnTo>
                    <a:pt x="4271" y="577"/>
                  </a:lnTo>
                  <a:lnTo>
                    <a:pt x="3695" y="577"/>
                  </a:lnTo>
                  <a:lnTo>
                    <a:pt x="3424" y="543"/>
                  </a:lnTo>
                  <a:lnTo>
                    <a:pt x="3153" y="492"/>
                  </a:lnTo>
                  <a:lnTo>
                    <a:pt x="2881" y="425"/>
                  </a:lnTo>
                  <a:lnTo>
                    <a:pt x="2627" y="340"/>
                  </a:lnTo>
                  <a:lnTo>
                    <a:pt x="2373" y="238"/>
                  </a:lnTo>
                  <a:lnTo>
                    <a:pt x="2136" y="137"/>
                  </a:lnTo>
                  <a:lnTo>
                    <a:pt x="1898"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68"/>
          <p:cNvGrpSpPr/>
          <p:nvPr/>
        </p:nvGrpSpPr>
        <p:grpSpPr>
          <a:xfrm>
            <a:off x="7998703" y="3032269"/>
            <a:ext cx="446537" cy="406071"/>
            <a:chOff x="2432925" y="906300"/>
            <a:chExt cx="654650" cy="595325"/>
          </a:xfrm>
        </p:grpSpPr>
        <p:sp>
          <p:nvSpPr>
            <p:cNvPr id="451" name="Google Shape;451;p68"/>
            <p:cNvSpPr/>
            <p:nvPr/>
          </p:nvSpPr>
          <p:spPr>
            <a:xfrm>
              <a:off x="2475725" y="906300"/>
              <a:ext cx="161450" cy="161450"/>
            </a:xfrm>
            <a:custGeom>
              <a:avLst/>
              <a:gdLst/>
              <a:ahLst/>
              <a:cxnLst/>
              <a:rect l="l" t="t" r="r" b="b"/>
              <a:pathLst>
                <a:path w="6458" h="6458" extrusionOk="0">
                  <a:moveTo>
                    <a:pt x="3238" y="1"/>
                  </a:moveTo>
                  <a:lnTo>
                    <a:pt x="2899" y="17"/>
                  </a:lnTo>
                  <a:lnTo>
                    <a:pt x="2577" y="68"/>
                  </a:lnTo>
                  <a:lnTo>
                    <a:pt x="2272" y="153"/>
                  </a:lnTo>
                  <a:lnTo>
                    <a:pt x="1983" y="255"/>
                  </a:lnTo>
                  <a:lnTo>
                    <a:pt x="1695" y="390"/>
                  </a:lnTo>
                  <a:lnTo>
                    <a:pt x="1424" y="560"/>
                  </a:lnTo>
                  <a:lnTo>
                    <a:pt x="1187" y="746"/>
                  </a:lnTo>
                  <a:lnTo>
                    <a:pt x="950" y="950"/>
                  </a:lnTo>
                  <a:lnTo>
                    <a:pt x="746" y="1170"/>
                  </a:lnTo>
                  <a:lnTo>
                    <a:pt x="560" y="1424"/>
                  </a:lnTo>
                  <a:lnTo>
                    <a:pt x="390" y="1695"/>
                  </a:lnTo>
                  <a:lnTo>
                    <a:pt x="255" y="1967"/>
                  </a:lnTo>
                  <a:lnTo>
                    <a:pt x="153" y="2272"/>
                  </a:lnTo>
                  <a:lnTo>
                    <a:pt x="68" y="2577"/>
                  </a:lnTo>
                  <a:lnTo>
                    <a:pt x="17" y="2899"/>
                  </a:lnTo>
                  <a:lnTo>
                    <a:pt x="0" y="3221"/>
                  </a:lnTo>
                  <a:lnTo>
                    <a:pt x="17" y="3560"/>
                  </a:lnTo>
                  <a:lnTo>
                    <a:pt x="68" y="3882"/>
                  </a:lnTo>
                  <a:lnTo>
                    <a:pt x="153" y="4187"/>
                  </a:lnTo>
                  <a:lnTo>
                    <a:pt x="255" y="4475"/>
                  </a:lnTo>
                  <a:lnTo>
                    <a:pt x="390" y="4763"/>
                  </a:lnTo>
                  <a:lnTo>
                    <a:pt x="560" y="5034"/>
                  </a:lnTo>
                  <a:lnTo>
                    <a:pt x="746" y="5271"/>
                  </a:lnTo>
                  <a:lnTo>
                    <a:pt x="950" y="5509"/>
                  </a:lnTo>
                  <a:lnTo>
                    <a:pt x="1187" y="5712"/>
                  </a:lnTo>
                  <a:lnTo>
                    <a:pt x="1424" y="5899"/>
                  </a:lnTo>
                  <a:lnTo>
                    <a:pt x="1695" y="6068"/>
                  </a:lnTo>
                  <a:lnTo>
                    <a:pt x="1983" y="6204"/>
                  </a:lnTo>
                  <a:lnTo>
                    <a:pt x="2272" y="6305"/>
                  </a:lnTo>
                  <a:lnTo>
                    <a:pt x="2577" y="6390"/>
                  </a:lnTo>
                  <a:lnTo>
                    <a:pt x="2899" y="6441"/>
                  </a:lnTo>
                  <a:lnTo>
                    <a:pt x="3238" y="6458"/>
                  </a:lnTo>
                  <a:lnTo>
                    <a:pt x="3560" y="6441"/>
                  </a:lnTo>
                  <a:lnTo>
                    <a:pt x="3882" y="6390"/>
                  </a:lnTo>
                  <a:lnTo>
                    <a:pt x="4187" y="6305"/>
                  </a:lnTo>
                  <a:lnTo>
                    <a:pt x="4492" y="6204"/>
                  </a:lnTo>
                  <a:lnTo>
                    <a:pt x="4763" y="6068"/>
                  </a:lnTo>
                  <a:lnTo>
                    <a:pt x="5034" y="5899"/>
                  </a:lnTo>
                  <a:lnTo>
                    <a:pt x="5271" y="5712"/>
                  </a:lnTo>
                  <a:lnTo>
                    <a:pt x="5509" y="5509"/>
                  </a:lnTo>
                  <a:lnTo>
                    <a:pt x="5712" y="5271"/>
                  </a:lnTo>
                  <a:lnTo>
                    <a:pt x="5899" y="5034"/>
                  </a:lnTo>
                  <a:lnTo>
                    <a:pt x="6068" y="4763"/>
                  </a:lnTo>
                  <a:lnTo>
                    <a:pt x="6204" y="4475"/>
                  </a:lnTo>
                  <a:lnTo>
                    <a:pt x="6305" y="4187"/>
                  </a:lnTo>
                  <a:lnTo>
                    <a:pt x="6390" y="3882"/>
                  </a:lnTo>
                  <a:lnTo>
                    <a:pt x="6441" y="3560"/>
                  </a:lnTo>
                  <a:lnTo>
                    <a:pt x="6458" y="3221"/>
                  </a:lnTo>
                  <a:lnTo>
                    <a:pt x="6441" y="2899"/>
                  </a:lnTo>
                  <a:lnTo>
                    <a:pt x="6390" y="2577"/>
                  </a:lnTo>
                  <a:lnTo>
                    <a:pt x="6305" y="2272"/>
                  </a:lnTo>
                  <a:lnTo>
                    <a:pt x="6204" y="1967"/>
                  </a:lnTo>
                  <a:lnTo>
                    <a:pt x="6068" y="1695"/>
                  </a:lnTo>
                  <a:lnTo>
                    <a:pt x="5899" y="1424"/>
                  </a:lnTo>
                  <a:lnTo>
                    <a:pt x="5712" y="1170"/>
                  </a:lnTo>
                  <a:lnTo>
                    <a:pt x="5509" y="950"/>
                  </a:lnTo>
                  <a:lnTo>
                    <a:pt x="5271" y="746"/>
                  </a:lnTo>
                  <a:lnTo>
                    <a:pt x="5034" y="560"/>
                  </a:lnTo>
                  <a:lnTo>
                    <a:pt x="4763" y="390"/>
                  </a:lnTo>
                  <a:lnTo>
                    <a:pt x="4492" y="255"/>
                  </a:lnTo>
                  <a:lnTo>
                    <a:pt x="4187" y="153"/>
                  </a:lnTo>
                  <a:lnTo>
                    <a:pt x="3882" y="68"/>
                  </a:lnTo>
                  <a:lnTo>
                    <a:pt x="3560" y="17"/>
                  </a:lnTo>
                  <a:lnTo>
                    <a:pt x="32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8"/>
            <p:cNvSpPr/>
            <p:nvPr/>
          </p:nvSpPr>
          <p:spPr>
            <a:xfrm>
              <a:off x="2432925" y="1089350"/>
              <a:ext cx="213575" cy="175850"/>
            </a:xfrm>
            <a:custGeom>
              <a:avLst/>
              <a:gdLst/>
              <a:ahLst/>
              <a:cxnLst/>
              <a:rect l="l" t="t" r="r" b="b"/>
              <a:pathLst>
                <a:path w="8543" h="7034" extrusionOk="0">
                  <a:moveTo>
                    <a:pt x="3746" y="0"/>
                  </a:moveTo>
                  <a:lnTo>
                    <a:pt x="3424" y="17"/>
                  </a:lnTo>
                  <a:lnTo>
                    <a:pt x="3119" y="68"/>
                  </a:lnTo>
                  <a:lnTo>
                    <a:pt x="2814" y="136"/>
                  </a:lnTo>
                  <a:lnTo>
                    <a:pt x="2509" y="237"/>
                  </a:lnTo>
                  <a:lnTo>
                    <a:pt x="2238" y="356"/>
                  </a:lnTo>
                  <a:lnTo>
                    <a:pt x="1967" y="509"/>
                  </a:lnTo>
                  <a:lnTo>
                    <a:pt x="1712" y="678"/>
                  </a:lnTo>
                  <a:lnTo>
                    <a:pt x="1475" y="865"/>
                  </a:lnTo>
                  <a:lnTo>
                    <a:pt x="1255" y="1085"/>
                  </a:lnTo>
                  <a:lnTo>
                    <a:pt x="1052" y="1305"/>
                  </a:lnTo>
                  <a:lnTo>
                    <a:pt x="882" y="1559"/>
                  </a:lnTo>
                  <a:lnTo>
                    <a:pt x="729" y="1831"/>
                  </a:lnTo>
                  <a:lnTo>
                    <a:pt x="594" y="2102"/>
                  </a:lnTo>
                  <a:lnTo>
                    <a:pt x="475" y="2390"/>
                  </a:lnTo>
                  <a:lnTo>
                    <a:pt x="391" y="2712"/>
                  </a:lnTo>
                  <a:lnTo>
                    <a:pt x="340" y="3017"/>
                  </a:lnTo>
                  <a:lnTo>
                    <a:pt x="18" y="5813"/>
                  </a:lnTo>
                  <a:lnTo>
                    <a:pt x="1" y="5949"/>
                  </a:lnTo>
                  <a:lnTo>
                    <a:pt x="35" y="6068"/>
                  </a:lnTo>
                  <a:lnTo>
                    <a:pt x="69" y="6186"/>
                  </a:lnTo>
                  <a:lnTo>
                    <a:pt x="136" y="6305"/>
                  </a:lnTo>
                  <a:lnTo>
                    <a:pt x="221" y="6407"/>
                  </a:lnTo>
                  <a:lnTo>
                    <a:pt x="306" y="6474"/>
                  </a:lnTo>
                  <a:lnTo>
                    <a:pt x="424" y="6542"/>
                  </a:lnTo>
                  <a:lnTo>
                    <a:pt x="560" y="6593"/>
                  </a:lnTo>
                  <a:lnTo>
                    <a:pt x="1085" y="6695"/>
                  </a:lnTo>
                  <a:lnTo>
                    <a:pt x="1611" y="6780"/>
                  </a:lnTo>
                  <a:lnTo>
                    <a:pt x="2153" y="6864"/>
                  </a:lnTo>
                  <a:lnTo>
                    <a:pt x="2696" y="6932"/>
                  </a:lnTo>
                  <a:lnTo>
                    <a:pt x="3255" y="6966"/>
                  </a:lnTo>
                  <a:lnTo>
                    <a:pt x="3797" y="7000"/>
                  </a:lnTo>
                  <a:lnTo>
                    <a:pt x="4373" y="7034"/>
                  </a:lnTo>
                  <a:lnTo>
                    <a:pt x="4933" y="7034"/>
                  </a:lnTo>
                  <a:lnTo>
                    <a:pt x="5645" y="7017"/>
                  </a:lnTo>
                  <a:lnTo>
                    <a:pt x="5983" y="7017"/>
                  </a:lnTo>
                  <a:lnTo>
                    <a:pt x="6339" y="6983"/>
                  </a:lnTo>
                  <a:lnTo>
                    <a:pt x="6644" y="4424"/>
                  </a:lnTo>
                  <a:lnTo>
                    <a:pt x="6695" y="4169"/>
                  </a:lnTo>
                  <a:lnTo>
                    <a:pt x="6746" y="3915"/>
                  </a:lnTo>
                  <a:lnTo>
                    <a:pt x="6797" y="3661"/>
                  </a:lnTo>
                  <a:lnTo>
                    <a:pt x="6882" y="3424"/>
                  </a:lnTo>
                  <a:lnTo>
                    <a:pt x="6967" y="3170"/>
                  </a:lnTo>
                  <a:lnTo>
                    <a:pt x="7051" y="2949"/>
                  </a:lnTo>
                  <a:lnTo>
                    <a:pt x="7153" y="2712"/>
                  </a:lnTo>
                  <a:lnTo>
                    <a:pt x="7272" y="2492"/>
                  </a:lnTo>
                  <a:lnTo>
                    <a:pt x="7407" y="2288"/>
                  </a:lnTo>
                  <a:lnTo>
                    <a:pt x="7543" y="2068"/>
                  </a:lnTo>
                  <a:lnTo>
                    <a:pt x="7678" y="1881"/>
                  </a:lnTo>
                  <a:lnTo>
                    <a:pt x="7831" y="1678"/>
                  </a:lnTo>
                  <a:lnTo>
                    <a:pt x="8000" y="1492"/>
                  </a:lnTo>
                  <a:lnTo>
                    <a:pt x="8170" y="1322"/>
                  </a:lnTo>
                  <a:lnTo>
                    <a:pt x="8356" y="1153"/>
                  </a:lnTo>
                  <a:lnTo>
                    <a:pt x="8543" y="983"/>
                  </a:lnTo>
                  <a:lnTo>
                    <a:pt x="8288" y="763"/>
                  </a:lnTo>
                  <a:lnTo>
                    <a:pt x="8034" y="576"/>
                  </a:lnTo>
                  <a:lnTo>
                    <a:pt x="7746" y="407"/>
                  </a:lnTo>
                  <a:lnTo>
                    <a:pt x="7458" y="271"/>
                  </a:lnTo>
                  <a:lnTo>
                    <a:pt x="7136" y="153"/>
                  </a:lnTo>
                  <a:lnTo>
                    <a:pt x="6814" y="68"/>
                  </a:lnTo>
                  <a:lnTo>
                    <a:pt x="6492" y="17"/>
                  </a:lnTo>
                  <a:lnTo>
                    <a:pt x="61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8"/>
            <p:cNvSpPr/>
            <p:nvPr/>
          </p:nvSpPr>
          <p:spPr>
            <a:xfrm>
              <a:off x="2883750" y="906300"/>
              <a:ext cx="161050" cy="161450"/>
            </a:xfrm>
            <a:custGeom>
              <a:avLst/>
              <a:gdLst/>
              <a:ahLst/>
              <a:cxnLst/>
              <a:rect l="l" t="t" r="r" b="b"/>
              <a:pathLst>
                <a:path w="6442" h="6458" extrusionOk="0">
                  <a:moveTo>
                    <a:pt x="3221" y="1"/>
                  </a:moveTo>
                  <a:lnTo>
                    <a:pt x="2899" y="17"/>
                  </a:lnTo>
                  <a:lnTo>
                    <a:pt x="2577" y="68"/>
                  </a:lnTo>
                  <a:lnTo>
                    <a:pt x="2272" y="153"/>
                  </a:lnTo>
                  <a:lnTo>
                    <a:pt x="1967" y="255"/>
                  </a:lnTo>
                  <a:lnTo>
                    <a:pt x="1696" y="390"/>
                  </a:lnTo>
                  <a:lnTo>
                    <a:pt x="1424" y="560"/>
                  </a:lnTo>
                  <a:lnTo>
                    <a:pt x="1170" y="746"/>
                  </a:lnTo>
                  <a:lnTo>
                    <a:pt x="950" y="950"/>
                  </a:lnTo>
                  <a:lnTo>
                    <a:pt x="730" y="1170"/>
                  </a:lnTo>
                  <a:lnTo>
                    <a:pt x="560" y="1424"/>
                  </a:lnTo>
                  <a:lnTo>
                    <a:pt x="391" y="1695"/>
                  </a:lnTo>
                  <a:lnTo>
                    <a:pt x="255" y="1967"/>
                  </a:lnTo>
                  <a:lnTo>
                    <a:pt x="153" y="2272"/>
                  </a:lnTo>
                  <a:lnTo>
                    <a:pt x="69" y="2577"/>
                  </a:lnTo>
                  <a:lnTo>
                    <a:pt x="18" y="2899"/>
                  </a:lnTo>
                  <a:lnTo>
                    <a:pt x="1" y="3221"/>
                  </a:lnTo>
                  <a:lnTo>
                    <a:pt x="18" y="3560"/>
                  </a:lnTo>
                  <a:lnTo>
                    <a:pt x="69" y="3882"/>
                  </a:lnTo>
                  <a:lnTo>
                    <a:pt x="153" y="4187"/>
                  </a:lnTo>
                  <a:lnTo>
                    <a:pt x="255" y="4475"/>
                  </a:lnTo>
                  <a:lnTo>
                    <a:pt x="391" y="4763"/>
                  </a:lnTo>
                  <a:lnTo>
                    <a:pt x="560" y="5034"/>
                  </a:lnTo>
                  <a:lnTo>
                    <a:pt x="730" y="5271"/>
                  </a:lnTo>
                  <a:lnTo>
                    <a:pt x="950" y="5509"/>
                  </a:lnTo>
                  <a:lnTo>
                    <a:pt x="1170" y="5712"/>
                  </a:lnTo>
                  <a:lnTo>
                    <a:pt x="1424" y="5899"/>
                  </a:lnTo>
                  <a:lnTo>
                    <a:pt x="1696" y="6068"/>
                  </a:lnTo>
                  <a:lnTo>
                    <a:pt x="1967" y="6204"/>
                  </a:lnTo>
                  <a:lnTo>
                    <a:pt x="2272" y="6305"/>
                  </a:lnTo>
                  <a:lnTo>
                    <a:pt x="2577" y="6390"/>
                  </a:lnTo>
                  <a:lnTo>
                    <a:pt x="2899" y="6441"/>
                  </a:lnTo>
                  <a:lnTo>
                    <a:pt x="3221" y="6458"/>
                  </a:lnTo>
                  <a:lnTo>
                    <a:pt x="3560" y="6441"/>
                  </a:lnTo>
                  <a:lnTo>
                    <a:pt x="3865" y="6390"/>
                  </a:lnTo>
                  <a:lnTo>
                    <a:pt x="4187" y="6305"/>
                  </a:lnTo>
                  <a:lnTo>
                    <a:pt x="4475" y="6204"/>
                  </a:lnTo>
                  <a:lnTo>
                    <a:pt x="4763" y="6068"/>
                  </a:lnTo>
                  <a:lnTo>
                    <a:pt x="5018" y="5899"/>
                  </a:lnTo>
                  <a:lnTo>
                    <a:pt x="5272" y="5712"/>
                  </a:lnTo>
                  <a:lnTo>
                    <a:pt x="5509" y="5509"/>
                  </a:lnTo>
                  <a:lnTo>
                    <a:pt x="5712" y="5271"/>
                  </a:lnTo>
                  <a:lnTo>
                    <a:pt x="5899" y="5034"/>
                  </a:lnTo>
                  <a:lnTo>
                    <a:pt x="6051" y="4763"/>
                  </a:lnTo>
                  <a:lnTo>
                    <a:pt x="6187" y="4475"/>
                  </a:lnTo>
                  <a:lnTo>
                    <a:pt x="6306" y="4187"/>
                  </a:lnTo>
                  <a:lnTo>
                    <a:pt x="6373" y="3882"/>
                  </a:lnTo>
                  <a:lnTo>
                    <a:pt x="6424" y="3560"/>
                  </a:lnTo>
                  <a:lnTo>
                    <a:pt x="6441" y="3221"/>
                  </a:lnTo>
                  <a:lnTo>
                    <a:pt x="6424" y="2899"/>
                  </a:lnTo>
                  <a:lnTo>
                    <a:pt x="6373" y="2577"/>
                  </a:lnTo>
                  <a:lnTo>
                    <a:pt x="6306" y="2272"/>
                  </a:lnTo>
                  <a:lnTo>
                    <a:pt x="6187" y="1967"/>
                  </a:lnTo>
                  <a:lnTo>
                    <a:pt x="6051" y="1695"/>
                  </a:lnTo>
                  <a:lnTo>
                    <a:pt x="5899" y="1424"/>
                  </a:lnTo>
                  <a:lnTo>
                    <a:pt x="5712" y="1170"/>
                  </a:lnTo>
                  <a:lnTo>
                    <a:pt x="5509" y="950"/>
                  </a:lnTo>
                  <a:lnTo>
                    <a:pt x="5272" y="746"/>
                  </a:lnTo>
                  <a:lnTo>
                    <a:pt x="5018" y="560"/>
                  </a:lnTo>
                  <a:lnTo>
                    <a:pt x="4763" y="390"/>
                  </a:lnTo>
                  <a:lnTo>
                    <a:pt x="4475" y="255"/>
                  </a:lnTo>
                  <a:lnTo>
                    <a:pt x="4187" y="153"/>
                  </a:lnTo>
                  <a:lnTo>
                    <a:pt x="3865" y="68"/>
                  </a:lnTo>
                  <a:lnTo>
                    <a:pt x="3560" y="17"/>
                  </a:lnTo>
                  <a:lnTo>
                    <a:pt x="32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8"/>
            <p:cNvSpPr/>
            <p:nvPr/>
          </p:nvSpPr>
          <p:spPr>
            <a:xfrm>
              <a:off x="2874425" y="1089350"/>
              <a:ext cx="213150" cy="175850"/>
            </a:xfrm>
            <a:custGeom>
              <a:avLst/>
              <a:gdLst/>
              <a:ahLst/>
              <a:cxnLst/>
              <a:rect l="l" t="t" r="r" b="b"/>
              <a:pathLst>
                <a:path w="8526" h="7034" extrusionOk="0">
                  <a:moveTo>
                    <a:pt x="2391" y="0"/>
                  </a:moveTo>
                  <a:lnTo>
                    <a:pt x="2052" y="17"/>
                  </a:lnTo>
                  <a:lnTo>
                    <a:pt x="1713" y="68"/>
                  </a:lnTo>
                  <a:lnTo>
                    <a:pt x="1391" y="153"/>
                  </a:lnTo>
                  <a:lnTo>
                    <a:pt x="1086" y="271"/>
                  </a:lnTo>
                  <a:lnTo>
                    <a:pt x="798" y="407"/>
                  </a:lnTo>
                  <a:lnTo>
                    <a:pt x="509" y="576"/>
                  </a:lnTo>
                  <a:lnTo>
                    <a:pt x="255" y="763"/>
                  </a:lnTo>
                  <a:lnTo>
                    <a:pt x="1" y="983"/>
                  </a:lnTo>
                  <a:lnTo>
                    <a:pt x="187" y="1153"/>
                  </a:lnTo>
                  <a:lnTo>
                    <a:pt x="374" y="1322"/>
                  </a:lnTo>
                  <a:lnTo>
                    <a:pt x="543" y="1492"/>
                  </a:lnTo>
                  <a:lnTo>
                    <a:pt x="713" y="1678"/>
                  </a:lnTo>
                  <a:lnTo>
                    <a:pt x="865" y="1881"/>
                  </a:lnTo>
                  <a:lnTo>
                    <a:pt x="1001" y="2068"/>
                  </a:lnTo>
                  <a:lnTo>
                    <a:pt x="1136" y="2288"/>
                  </a:lnTo>
                  <a:lnTo>
                    <a:pt x="1272" y="2492"/>
                  </a:lnTo>
                  <a:lnTo>
                    <a:pt x="1374" y="2712"/>
                  </a:lnTo>
                  <a:lnTo>
                    <a:pt x="1492" y="2949"/>
                  </a:lnTo>
                  <a:lnTo>
                    <a:pt x="1577" y="3170"/>
                  </a:lnTo>
                  <a:lnTo>
                    <a:pt x="1662" y="3424"/>
                  </a:lnTo>
                  <a:lnTo>
                    <a:pt x="1730" y="3661"/>
                  </a:lnTo>
                  <a:lnTo>
                    <a:pt x="1797" y="3915"/>
                  </a:lnTo>
                  <a:lnTo>
                    <a:pt x="1848" y="4169"/>
                  </a:lnTo>
                  <a:lnTo>
                    <a:pt x="1882" y="4424"/>
                  </a:lnTo>
                  <a:lnTo>
                    <a:pt x="2204" y="6983"/>
                  </a:lnTo>
                  <a:lnTo>
                    <a:pt x="2543" y="7017"/>
                  </a:lnTo>
                  <a:lnTo>
                    <a:pt x="2899" y="7017"/>
                  </a:lnTo>
                  <a:lnTo>
                    <a:pt x="3594" y="7034"/>
                  </a:lnTo>
                  <a:lnTo>
                    <a:pt x="4170" y="7034"/>
                  </a:lnTo>
                  <a:lnTo>
                    <a:pt x="4730" y="7000"/>
                  </a:lnTo>
                  <a:lnTo>
                    <a:pt x="5289" y="6966"/>
                  </a:lnTo>
                  <a:lnTo>
                    <a:pt x="5848" y="6932"/>
                  </a:lnTo>
                  <a:lnTo>
                    <a:pt x="6390" y="6864"/>
                  </a:lnTo>
                  <a:lnTo>
                    <a:pt x="6933" y="6780"/>
                  </a:lnTo>
                  <a:lnTo>
                    <a:pt x="7458" y="6695"/>
                  </a:lnTo>
                  <a:lnTo>
                    <a:pt x="7984" y="6593"/>
                  </a:lnTo>
                  <a:lnTo>
                    <a:pt x="8102" y="6542"/>
                  </a:lnTo>
                  <a:lnTo>
                    <a:pt x="8221" y="6474"/>
                  </a:lnTo>
                  <a:lnTo>
                    <a:pt x="8323" y="6407"/>
                  </a:lnTo>
                  <a:lnTo>
                    <a:pt x="8407" y="6305"/>
                  </a:lnTo>
                  <a:lnTo>
                    <a:pt x="8458" y="6186"/>
                  </a:lnTo>
                  <a:lnTo>
                    <a:pt x="8509" y="6068"/>
                  </a:lnTo>
                  <a:lnTo>
                    <a:pt x="8526" y="5949"/>
                  </a:lnTo>
                  <a:lnTo>
                    <a:pt x="8526" y="5813"/>
                  </a:lnTo>
                  <a:lnTo>
                    <a:pt x="8187" y="3017"/>
                  </a:lnTo>
                  <a:lnTo>
                    <a:pt x="8136" y="2712"/>
                  </a:lnTo>
                  <a:lnTo>
                    <a:pt x="8051" y="2390"/>
                  </a:lnTo>
                  <a:lnTo>
                    <a:pt x="7950" y="2102"/>
                  </a:lnTo>
                  <a:lnTo>
                    <a:pt x="7814" y="1831"/>
                  </a:lnTo>
                  <a:lnTo>
                    <a:pt x="7662" y="1559"/>
                  </a:lnTo>
                  <a:lnTo>
                    <a:pt x="7475" y="1305"/>
                  </a:lnTo>
                  <a:lnTo>
                    <a:pt x="7289" y="1085"/>
                  </a:lnTo>
                  <a:lnTo>
                    <a:pt x="7068" y="865"/>
                  </a:lnTo>
                  <a:lnTo>
                    <a:pt x="6831" y="678"/>
                  </a:lnTo>
                  <a:lnTo>
                    <a:pt x="6577" y="509"/>
                  </a:lnTo>
                  <a:lnTo>
                    <a:pt x="6306" y="356"/>
                  </a:lnTo>
                  <a:lnTo>
                    <a:pt x="6035" y="237"/>
                  </a:lnTo>
                  <a:lnTo>
                    <a:pt x="5729" y="136"/>
                  </a:lnTo>
                  <a:lnTo>
                    <a:pt x="5424" y="68"/>
                  </a:lnTo>
                  <a:lnTo>
                    <a:pt x="5119" y="17"/>
                  </a:lnTo>
                  <a:lnTo>
                    <a:pt x="47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8"/>
            <p:cNvSpPr/>
            <p:nvPr/>
          </p:nvSpPr>
          <p:spPr>
            <a:xfrm>
              <a:off x="2637150" y="1130025"/>
              <a:ext cx="246625" cy="165700"/>
            </a:xfrm>
            <a:custGeom>
              <a:avLst/>
              <a:gdLst/>
              <a:ahLst/>
              <a:cxnLst/>
              <a:rect l="l" t="t" r="r" b="b"/>
              <a:pathLst>
                <a:path w="9865" h="6628" extrusionOk="0">
                  <a:moveTo>
                    <a:pt x="3729" y="0"/>
                  </a:moveTo>
                  <a:lnTo>
                    <a:pt x="3407" y="17"/>
                  </a:lnTo>
                  <a:lnTo>
                    <a:pt x="3102" y="68"/>
                  </a:lnTo>
                  <a:lnTo>
                    <a:pt x="2797" y="136"/>
                  </a:lnTo>
                  <a:lnTo>
                    <a:pt x="2492" y="237"/>
                  </a:lnTo>
                  <a:lnTo>
                    <a:pt x="2221" y="356"/>
                  </a:lnTo>
                  <a:lnTo>
                    <a:pt x="1950" y="509"/>
                  </a:lnTo>
                  <a:lnTo>
                    <a:pt x="1696" y="678"/>
                  </a:lnTo>
                  <a:lnTo>
                    <a:pt x="1458" y="865"/>
                  </a:lnTo>
                  <a:lnTo>
                    <a:pt x="1238" y="1085"/>
                  </a:lnTo>
                  <a:lnTo>
                    <a:pt x="1052" y="1305"/>
                  </a:lnTo>
                  <a:lnTo>
                    <a:pt x="865" y="1559"/>
                  </a:lnTo>
                  <a:lnTo>
                    <a:pt x="713" y="1831"/>
                  </a:lnTo>
                  <a:lnTo>
                    <a:pt x="577" y="2102"/>
                  </a:lnTo>
                  <a:lnTo>
                    <a:pt x="475" y="2390"/>
                  </a:lnTo>
                  <a:lnTo>
                    <a:pt x="391" y="2695"/>
                  </a:lnTo>
                  <a:lnTo>
                    <a:pt x="340" y="3017"/>
                  </a:lnTo>
                  <a:lnTo>
                    <a:pt x="1" y="5813"/>
                  </a:lnTo>
                  <a:lnTo>
                    <a:pt x="1" y="5949"/>
                  </a:lnTo>
                  <a:lnTo>
                    <a:pt x="18" y="6068"/>
                  </a:lnTo>
                  <a:lnTo>
                    <a:pt x="52" y="6186"/>
                  </a:lnTo>
                  <a:lnTo>
                    <a:pt x="119" y="6305"/>
                  </a:lnTo>
                  <a:lnTo>
                    <a:pt x="204" y="6407"/>
                  </a:lnTo>
                  <a:lnTo>
                    <a:pt x="306" y="6491"/>
                  </a:lnTo>
                  <a:lnTo>
                    <a:pt x="425" y="6542"/>
                  </a:lnTo>
                  <a:lnTo>
                    <a:pt x="543" y="6593"/>
                  </a:lnTo>
                  <a:lnTo>
                    <a:pt x="780" y="6627"/>
                  </a:lnTo>
                  <a:lnTo>
                    <a:pt x="984" y="6441"/>
                  </a:lnTo>
                  <a:lnTo>
                    <a:pt x="1187" y="6254"/>
                  </a:lnTo>
                  <a:lnTo>
                    <a:pt x="1425" y="6068"/>
                  </a:lnTo>
                  <a:lnTo>
                    <a:pt x="1645" y="5898"/>
                  </a:lnTo>
                  <a:lnTo>
                    <a:pt x="1882" y="5746"/>
                  </a:lnTo>
                  <a:lnTo>
                    <a:pt x="2136" y="5610"/>
                  </a:lnTo>
                  <a:lnTo>
                    <a:pt x="2374" y="5475"/>
                  </a:lnTo>
                  <a:lnTo>
                    <a:pt x="2645" y="5356"/>
                  </a:lnTo>
                  <a:lnTo>
                    <a:pt x="2916" y="5254"/>
                  </a:lnTo>
                  <a:lnTo>
                    <a:pt x="3187" y="5153"/>
                  </a:lnTo>
                  <a:lnTo>
                    <a:pt x="3458" y="5085"/>
                  </a:lnTo>
                  <a:lnTo>
                    <a:pt x="3746" y="5017"/>
                  </a:lnTo>
                  <a:lnTo>
                    <a:pt x="4035" y="4966"/>
                  </a:lnTo>
                  <a:lnTo>
                    <a:pt x="4323" y="4915"/>
                  </a:lnTo>
                  <a:lnTo>
                    <a:pt x="4628" y="4898"/>
                  </a:lnTo>
                  <a:lnTo>
                    <a:pt x="5238" y="4898"/>
                  </a:lnTo>
                  <a:lnTo>
                    <a:pt x="5526" y="4915"/>
                  </a:lnTo>
                  <a:lnTo>
                    <a:pt x="5814" y="4966"/>
                  </a:lnTo>
                  <a:lnTo>
                    <a:pt x="6119" y="5017"/>
                  </a:lnTo>
                  <a:lnTo>
                    <a:pt x="6390" y="5085"/>
                  </a:lnTo>
                  <a:lnTo>
                    <a:pt x="6679" y="5153"/>
                  </a:lnTo>
                  <a:lnTo>
                    <a:pt x="6950" y="5254"/>
                  </a:lnTo>
                  <a:lnTo>
                    <a:pt x="7221" y="5356"/>
                  </a:lnTo>
                  <a:lnTo>
                    <a:pt x="7475" y="5475"/>
                  </a:lnTo>
                  <a:lnTo>
                    <a:pt x="7729" y="5610"/>
                  </a:lnTo>
                  <a:lnTo>
                    <a:pt x="7984" y="5746"/>
                  </a:lnTo>
                  <a:lnTo>
                    <a:pt x="8221" y="5898"/>
                  </a:lnTo>
                  <a:lnTo>
                    <a:pt x="8441" y="6068"/>
                  </a:lnTo>
                  <a:lnTo>
                    <a:pt x="8661" y="6254"/>
                  </a:lnTo>
                  <a:lnTo>
                    <a:pt x="8882" y="6441"/>
                  </a:lnTo>
                  <a:lnTo>
                    <a:pt x="9085" y="6627"/>
                  </a:lnTo>
                  <a:lnTo>
                    <a:pt x="9306" y="6593"/>
                  </a:lnTo>
                  <a:lnTo>
                    <a:pt x="9441" y="6542"/>
                  </a:lnTo>
                  <a:lnTo>
                    <a:pt x="9560" y="6491"/>
                  </a:lnTo>
                  <a:lnTo>
                    <a:pt x="9661" y="6407"/>
                  </a:lnTo>
                  <a:lnTo>
                    <a:pt x="9729" y="6305"/>
                  </a:lnTo>
                  <a:lnTo>
                    <a:pt x="9797" y="6186"/>
                  </a:lnTo>
                  <a:lnTo>
                    <a:pt x="9848" y="6068"/>
                  </a:lnTo>
                  <a:lnTo>
                    <a:pt x="9865" y="5949"/>
                  </a:lnTo>
                  <a:lnTo>
                    <a:pt x="9865" y="5813"/>
                  </a:lnTo>
                  <a:lnTo>
                    <a:pt x="9526" y="3017"/>
                  </a:lnTo>
                  <a:lnTo>
                    <a:pt x="9475" y="2695"/>
                  </a:lnTo>
                  <a:lnTo>
                    <a:pt x="9390" y="2390"/>
                  </a:lnTo>
                  <a:lnTo>
                    <a:pt x="9289" y="2102"/>
                  </a:lnTo>
                  <a:lnTo>
                    <a:pt x="9153" y="1831"/>
                  </a:lnTo>
                  <a:lnTo>
                    <a:pt x="9000" y="1559"/>
                  </a:lnTo>
                  <a:lnTo>
                    <a:pt x="8814" y="1305"/>
                  </a:lnTo>
                  <a:lnTo>
                    <a:pt x="8611" y="1085"/>
                  </a:lnTo>
                  <a:lnTo>
                    <a:pt x="8390" y="865"/>
                  </a:lnTo>
                  <a:lnTo>
                    <a:pt x="8153" y="678"/>
                  </a:lnTo>
                  <a:lnTo>
                    <a:pt x="7916" y="509"/>
                  </a:lnTo>
                  <a:lnTo>
                    <a:pt x="7645" y="356"/>
                  </a:lnTo>
                  <a:lnTo>
                    <a:pt x="7356" y="237"/>
                  </a:lnTo>
                  <a:lnTo>
                    <a:pt x="7068" y="136"/>
                  </a:lnTo>
                  <a:lnTo>
                    <a:pt x="6763" y="68"/>
                  </a:lnTo>
                  <a:lnTo>
                    <a:pt x="6441" y="17"/>
                  </a:lnTo>
                  <a:lnTo>
                    <a:pt x="6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8"/>
            <p:cNvSpPr/>
            <p:nvPr/>
          </p:nvSpPr>
          <p:spPr>
            <a:xfrm>
              <a:off x="2679950" y="946975"/>
              <a:ext cx="161050" cy="161025"/>
            </a:xfrm>
            <a:custGeom>
              <a:avLst/>
              <a:gdLst/>
              <a:ahLst/>
              <a:cxnLst/>
              <a:rect l="l" t="t" r="r" b="b"/>
              <a:pathLst>
                <a:path w="6442" h="6441" extrusionOk="0">
                  <a:moveTo>
                    <a:pt x="3221" y="1"/>
                  </a:moveTo>
                  <a:lnTo>
                    <a:pt x="2882" y="17"/>
                  </a:lnTo>
                  <a:lnTo>
                    <a:pt x="2577" y="68"/>
                  </a:lnTo>
                  <a:lnTo>
                    <a:pt x="2255" y="153"/>
                  </a:lnTo>
                  <a:lnTo>
                    <a:pt x="1967" y="255"/>
                  </a:lnTo>
                  <a:lnTo>
                    <a:pt x="1679" y="390"/>
                  </a:lnTo>
                  <a:lnTo>
                    <a:pt x="1424" y="560"/>
                  </a:lnTo>
                  <a:lnTo>
                    <a:pt x="1170" y="746"/>
                  </a:lnTo>
                  <a:lnTo>
                    <a:pt x="933" y="950"/>
                  </a:lnTo>
                  <a:lnTo>
                    <a:pt x="729" y="1170"/>
                  </a:lnTo>
                  <a:lnTo>
                    <a:pt x="543" y="1424"/>
                  </a:lnTo>
                  <a:lnTo>
                    <a:pt x="390" y="1695"/>
                  </a:lnTo>
                  <a:lnTo>
                    <a:pt x="255" y="1967"/>
                  </a:lnTo>
                  <a:lnTo>
                    <a:pt x="136" y="2272"/>
                  </a:lnTo>
                  <a:lnTo>
                    <a:pt x="68" y="2577"/>
                  </a:lnTo>
                  <a:lnTo>
                    <a:pt x="18" y="2899"/>
                  </a:lnTo>
                  <a:lnTo>
                    <a:pt x="1" y="3221"/>
                  </a:lnTo>
                  <a:lnTo>
                    <a:pt x="18" y="3560"/>
                  </a:lnTo>
                  <a:lnTo>
                    <a:pt x="68" y="3882"/>
                  </a:lnTo>
                  <a:lnTo>
                    <a:pt x="136" y="4187"/>
                  </a:lnTo>
                  <a:lnTo>
                    <a:pt x="255" y="4475"/>
                  </a:lnTo>
                  <a:lnTo>
                    <a:pt x="390" y="4763"/>
                  </a:lnTo>
                  <a:lnTo>
                    <a:pt x="543" y="5034"/>
                  </a:lnTo>
                  <a:lnTo>
                    <a:pt x="729" y="5271"/>
                  </a:lnTo>
                  <a:lnTo>
                    <a:pt x="933" y="5509"/>
                  </a:lnTo>
                  <a:lnTo>
                    <a:pt x="1170" y="5712"/>
                  </a:lnTo>
                  <a:lnTo>
                    <a:pt x="1424" y="5899"/>
                  </a:lnTo>
                  <a:lnTo>
                    <a:pt x="1679" y="6051"/>
                  </a:lnTo>
                  <a:lnTo>
                    <a:pt x="1967" y="6187"/>
                  </a:lnTo>
                  <a:lnTo>
                    <a:pt x="2255" y="6305"/>
                  </a:lnTo>
                  <a:lnTo>
                    <a:pt x="2577" y="6390"/>
                  </a:lnTo>
                  <a:lnTo>
                    <a:pt x="2882" y="6424"/>
                  </a:lnTo>
                  <a:lnTo>
                    <a:pt x="3221" y="6441"/>
                  </a:lnTo>
                  <a:lnTo>
                    <a:pt x="3543" y="6424"/>
                  </a:lnTo>
                  <a:lnTo>
                    <a:pt x="3865" y="6390"/>
                  </a:lnTo>
                  <a:lnTo>
                    <a:pt x="4170" y="6305"/>
                  </a:lnTo>
                  <a:lnTo>
                    <a:pt x="4475" y="6187"/>
                  </a:lnTo>
                  <a:lnTo>
                    <a:pt x="4746" y="6051"/>
                  </a:lnTo>
                  <a:lnTo>
                    <a:pt x="5017" y="5899"/>
                  </a:lnTo>
                  <a:lnTo>
                    <a:pt x="5272" y="5712"/>
                  </a:lnTo>
                  <a:lnTo>
                    <a:pt x="5492" y="5509"/>
                  </a:lnTo>
                  <a:lnTo>
                    <a:pt x="5712" y="5271"/>
                  </a:lnTo>
                  <a:lnTo>
                    <a:pt x="5899" y="5034"/>
                  </a:lnTo>
                  <a:lnTo>
                    <a:pt x="6051" y="4763"/>
                  </a:lnTo>
                  <a:lnTo>
                    <a:pt x="6187" y="4475"/>
                  </a:lnTo>
                  <a:lnTo>
                    <a:pt x="6288" y="4187"/>
                  </a:lnTo>
                  <a:lnTo>
                    <a:pt x="6373" y="3882"/>
                  </a:lnTo>
                  <a:lnTo>
                    <a:pt x="6424" y="3560"/>
                  </a:lnTo>
                  <a:lnTo>
                    <a:pt x="6441" y="3221"/>
                  </a:lnTo>
                  <a:lnTo>
                    <a:pt x="6424" y="2899"/>
                  </a:lnTo>
                  <a:lnTo>
                    <a:pt x="6373" y="2577"/>
                  </a:lnTo>
                  <a:lnTo>
                    <a:pt x="6288" y="2272"/>
                  </a:lnTo>
                  <a:lnTo>
                    <a:pt x="6187" y="1967"/>
                  </a:lnTo>
                  <a:lnTo>
                    <a:pt x="6051" y="1695"/>
                  </a:lnTo>
                  <a:lnTo>
                    <a:pt x="5899" y="1424"/>
                  </a:lnTo>
                  <a:lnTo>
                    <a:pt x="5712" y="1170"/>
                  </a:lnTo>
                  <a:lnTo>
                    <a:pt x="5492" y="950"/>
                  </a:lnTo>
                  <a:lnTo>
                    <a:pt x="5272" y="746"/>
                  </a:lnTo>
                  <a:lnTo>
                    <a:pt x="5017" y="560"/>
                  </a:lnTo>
                  <a:lnTo>
                    <a:pt x="4746" y="390"/>
                  </a:lnTo>
                  <a:lnTo>
                    <a:pt x="4475" y="255"/>
                  </a:lnTo>
                  <a:lnTo>
                    <a:pt x="4170" y="153"/>
                  </a:lnTo>
                  <a:lnTo>
                    <a:pt x="3865" y="68"/>
                  </a:lnTo>
                  <a:lnTo>
                    <a:pt x="3543" y="17"/>
                  </a:lnTo>
                  <a:lnTo>
                    <a:pt x="32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8"/>
            <p:cNvSpPr/>
            <p:nvPr/>
          </p:nvSpPr>
          <p:spPr>
            <a:xfrm>
              <a:off x="2656650" y="1294000"/>
              <a:ext cx="207650" cy="207625"/>
            </a:xfrm>
            <a:custGeom>
              <a:avLst/>
              <a:gdLst/>
              <a:ahLst/>
              <a:cxnLst/>
              <a:rect l="l" t="t" r="r" b="b"/>
              <a:pathLst>
                <a:path w="8306" h="8305" extrusionOk="0">
                  <a:moveTo>
                    <a:pt x="5932" y="2458"/>
                  </a:moveTo>
                  <a:lnTo>
                    <a:pt x="6051" y="2492"/>
                  </a:lnTo>
                  <a:lnTo>
                    <a:pt x="6170" y="2559"/>
                  </a:lnTo>
                  <a:lnTo>
                    <a:pt x="6271" y="2644"/>
                  </a:lnTo>
                  <a:lnTo>
                    <a:pt x="6356" y="2746"/>
                  </a:lnTo>
                  <a:lnTo>
                    <a:pt x="6424" y="2864"/>
                  </a:lnTo>
                  <a:lnTo>
                    <a:pt x="6458" y="2983"/>
                  </a:lnTo>
                  <a:lnTo>
                    <a:pt x="6475" y="3119"/>
                  </a:lnTo>
                  <a:lnTo>
                    <a:pt x="6458" y="3237"/>
                  </a:lnTo>
                  <a:lnTo>
                    <a:pt x="6424" y="3373"/>
                  </a:lnTo>
                  <a:lnTo>
                    <a:pt x="6356" y="3475"/>
                  </a:lnTo>
                  <a:lnTo>
                    <a:pt x="6271" y="3593"/>
                  </a:lnTo>
                  <a:lnTo>
                    <a:pt x="4000" y="5864"/>
                  </a:lnTo>
                  <a:lnTo>
                    <a:pt x="3882" y="5949"/>
                  </a:lnTo>
                  <a:lnTo>
                    <a:pt x="3780" y="6017"/>
                  </a:lnTo>
                  <a:lnTo>
                    <a:pt x="3644" y="6051"/>
                  </a:lnTo>
                  <a:lnTo>
                    <a:pt x="3526" y="6068"/>
                  </a:lnTo>
                  <a:lnTo>
                    <a:pt x="3390" y="6051"/>
                  </a:lnTo>
                  <a:lnTo>
                    <a:pt x="3272" y="6017"/>
                  </a:lnTo>
                  <a:lnTo>
                    <a:pt x="3153" y="5949"/>
                  </a:lnTo>
                  <a:lnTo>
                    <a:pt x="3051" y="5864"/>
                  </a:lnTo>
                  <a:lnTo>
                    <a:pt x="1916" y="4729"/>
                  </a:lnTo>
                  <a:lnTo>
                    <a:pt x="1831" y="4627"/>
                  </a:lnTo>
                  <a:lnTo>
                    <a:pt x="1780" y="4508"/>
                  </a:lnTo>
                  <a:lnTo>
                    <a:pt x="1729" y="4390"/>
                  </a:lnTo>
                  <a:lnTo>
                    <a:pt x="1729" y="4254"/>
                  </a:lnTo>
                  <a:lnTo>
                    <a:pt x="1729" y="4136"/>
                  </a:lnTo>
                  <a:lnTo>
                    <a:pt x="1780" y="4017"/>
                  </a:lnTo>
                  <a:lnTo>
                    <a:pt x="1831" y="3898"/>
                  </a:lnTo>
                  <a:lnTo>
                    <a:pt x="1916" y="3797"/>
                  </a:lnTo>
                  <a:lnTo>
                    <a:pt x="2017" y="3712"/>
                  </a:lnTo>
                  <a:lnTo>
                    <a:pt x="2136" y="3644"/>
                  </a:lnTo>
                  <a:lnTo>
                    <a:pt x="2272" y="3610"/>
                  </a:lnTo>
                  <a:lnTo>
                    <a:pt x="2390" y="3593"/>
                  </a:lnTo>
                  <a:lnTo>
                    <a:pt x="2526" y="3610"/>
                  </a:lnTo>
                  <a:lnTo>
                    <a:pt x="2644" y="3644"/>
                  </a:lnTo>
                  <a:lnTo>
                    <a:pt x="2763" y="3712"/>
                  </a:lnTo>
                  <a:lnTo>
                    <a:pt x="2865" y="3797"/>
                  </a:lnTo>
                  <a:lnTo>
                    <a:pt x="3526" y="4458"/>
                  </a:lnTo>
                  <a:lnTo>
                    <a:pt x="5339" y="2644"/>
                  </a:lnTo>
                  <a:lnTo>
                    <a:pt x="5441" y="2559"/>
                  </a:lnTo>
                  <a:lnTo>
                    <a:pt x="5560" y="2492"/>
                  </a:lnTo>
                  <a:lnTo>
                    <a:pt x="5678" y="2458"/>
                  </a:lnTo>
                  <a:close/>
                  <a:moveTo>
                    <a:pt x="3932" y="0"/>
                  </a:moveTo>
                  <a:lnTo>
                    <a:pt x="3729" y="17"/>
                  </a:lnTo>
                  <a:lnTo>
                    <a:pt x="3509" y="51"/>
                  </a:lnTo>
                  <a:lnTo>
                    <a:pt x="3305" y="85"/>
                  </a:lnTo>
                  <a:lnTo>
                    <a:pt x="3119" y="136"/>
                  </a:lnTo>
                  <a:lnTo>
                    <a:pt x="2916" y="187"/>
                  </a:lnTo>
                  <a:lnTo>
                    <a:pt x="2526" y="322"/>
                  </a:lnTo>
                  <a:lnTo>
                    <a:pt x="2170" y="492"/>
                  </a:lnTo>
                  <a:lnTo>
                    <a:pt x="1831" y="712"/>
                  </a:lnTo>
                  <a:lnTo>
                    <a:pt x="1509" y="949"/>
                  </a:lnTo>
                  <a:lnTo>
                    <a:pt x="1221" y="1220"/>
                  </a:lnTo>
                  <a:lnTo>
                    <a:pt x="950" y="1509"/>
                  </a:lnTo>
                  <a:lnTo>
                    <a:pt x="712" y="1831"/>
                  </a:lnTo>
                  <a:lnTo>
                    <a:pt x="492" y="2170"/>
                  </a:lnTo>
                  <a:lnTo>
                    <a:pt x="322" y="2542"/>
                  </a:lnTo>
                  <a:lnTo>
                    <a:pt x="187" y="2915"/>
                  </a:lnTo>
                  <a:lnTo>
                    <a:pt x="119" y="3119"/>
                  </a:lnTo>
                  <a:lnTo>
                    <a:pt x="85" y="3322"/>
                  </a:lnTo>
                  <a:lnTo>
                    <a:pt x="51" y="3525"/>
                  </a:lnTo>
                  <a:lnTo>
                    <a:pt x="17" y="3729"/>
                  </a:lnTo>
                  <a:lnTo>
                    <a:pt x="0" y="3932"/>
                  </a:lnTo>
                  <a:lnTo>
                    <a:pt x="0" y="4153"/>
                  </a:lnTo>
                  <a:lnTo>
                    <a:pt x="0" y="4373"/>
                  </a:lnTo>
                  <a:lnTo>
                    <a:pt x="17" y="4576"/>
                  </a:lnTo>
                  <a:lnTo>
                    <a:pt x="51" y="4780"/>
                  </a:lnTo>
                  <a:lnTo>
                    <a:pt x="85" y="4983"/>
                  </a:lnTo>
                  <a:lnTo>
                    <a:pt x="119" y="5186"/>
                  </a:lnTo>
                  <a:lnTo>
                    <a:pt x="187" y="5390"/>
                  </a:lnTo>
                  <a:lnTo>
                    <a:pt x="322" y="5763"/>
                  </a:lnTo>
                  <a:lnTo>
                    <a:pt x="492" y="6136"/>
                  </a:lnTo>
                  <a:lnTo>
                    <a:pt x="712" y="6474"/>
                  </a:lnTo>
                  <a:lnTo>
                    <a:pt x="950" y="6796"/>
                  </a:lnTo>
                  <a:lnTo>
                    <a:pt x="1221" y="7085"/>
                  </a:lnTo>
                  <a:lnTo>
                    <a:pt x="1509" y="7356"/>
                  </a:lnTo>
                  <a:lnTo>
                    <a:pt x="1831" y="7593"/>
                  </a:lnTo>
                  <a:lnTo>
                    <a:pt x="2170" y="7796"/>
                  </a:lnTo>
                  <a:lnTo>
                    <a:pt x="2526" y="7983"/>
                  </a:lnTo>
                  <a:lnTo>
                    <a:pt x="2916" y="8118"/>
                  </a:lnTo>
                  <a:lnTo>
                    <a:pt x="3119" y="8169"/>
                  </a:lnTo>
                  <a:lnTo>
                    <a:pt x="3305" y="8220"/>
                  </a:lnTo>
                  <a:lnTo>
                    <a:pt x="3509" y="8254"/>
                  </a:lnTo>
                  <a:lnTo>
                    <a:pt x="3729" y="8288"/>
                  </a:lnTo>
                  <a:lnTo>
                    <a:pt x="3932" y="8305"/>
                  </a:lnTo>
                  <a:lnTo>
                    <a:pt x="4356" y="8305"/>
                  </a:lnTo>
                  <a:lnTo>
                    <a:pt x="4577" y="8288"/>
                  </a:lnTo>
                  <a:lnTo>
                    <a:pt x="4780" y="8254"/>
                  </a:lnTo>
                  <a:lnTo>
                    <a:pt x="4983" y="8220"/>
                  </a:lnTo>
                  <a:lnTo>
                    <a:pt x="5187" y="8169"/>
                  </a:lnTo>
                  <a:lnTo>
                    <a:pt x="5390" y="8118"/>
                  </a:lnTo>
                  <a:lnTo>
                    <a:pt x="5763" y="7983"/>
                  </a:lnTo>
                  <a:lnTo>
                    <a:pt x="6136" y="7796"/>
                  </a:lnTo>
                  <a:lnTo>
                    <a:pt x="6475" y="7593"/>
                  </a:lnTo>
                  <a:lnTo>
                    <a:pt x="6797" y="7356"/>
                  </a:lnTo>
                  <a:lnTo>
                    <a:pt x="7085" y="7085"/>
                  </a:lnTo>
                  <a:lnTo>
                    <a:pt x="7356" y="6796"/>
                  </a:lnTo>
                  <a:lnTo>
                    <a:pt x="7593" y="6474"/>
                  </a:lnTo>
                  <a:lnTo>
                    <a:pt x="7797" y="6136"/>
                  </a:lnTo>
                  <a:lnTo>
                    <a:pt x="7983" y="5763"/>
                  </a:lnTo>
                  <a:lnTo>
                    <a:pt x="8119" y="5390"/>
                  </a:lnTo>
                  <a:lnTo>
                    <a:pt x="8170" y="5186"/>
                  </a:lnTo>
                  <a:lnTo>
                    <a:pt x="8220" y="4983"/>
                  </a:lnTo>
                  <a:lnTo>
                    <a:pt x="8254" y="4780"/>
                  </a:lnTo>
                  <a:lnTo>
                    <a:pt x="8288" y="4576"/>
                  </a:lnTo>
                  <a:lnTo>
                    <a:pt x="8305" y="4373"/>
                  </a:lnTo>
                  <a:lnTo>
                    <a:pt x="8305" y="4153"/>
                  </a:lnTo>
                  <a:lnTo>
                    <a:pt x="8305" y="3932"/>
                  </a:lnTo>
                  <a:lnTo>
                    <a:pt x="8288" y="3729"/>
                  </a:lnTo>
                  <a:lnTo>
                    <a:pt x="8254" y="3525"/>
                  </a:lnTo>
                  <a:lnTo>
                    <a:pt x="8220" y="3322"/>
                  </a:lnTo>
                  <a:lnTo>
                    <a:pt x="8170" y="3119"/>
                  </a:lnTo>
                  <a:lnTo>
                    <a:pt x="8119" y="2915"/>
                  </a:lnTo>
                  <a:lnTo>
                    <a:pt x="7983" y="2542"/>
                  </a:lnTo>
                  <a:lnTo>
                    <a:pt x="7797" y="2170"/>
                  </a:lnTo>
                  <a:lnTo>
                    <a:pt x="7593" y="1831"/>
                  </a:lnTo>
                  <a:lnTo>
                    <a:pt x="7356" y="1509"/>
                  </a:lnTo>
                  <a:lnTo>
                    <a:pt x="7085" y="1220"/>
                  </a:lnTo>
                  <a:lnTo>
                    <a:pt x="6797" y="949"/>
                  </a:lnTo>
                  <a:lnTo>
                    <a:pt x="6475" y="712"/>
                  </a:lnTo>
                  <a:lnTo>
                    <a:pt x="6136" y="492"/>
                  </a:lnTo>
                  <a:lnTo>
                    <a:pt x="5763" y="322"/>
                  </a:lnTo>
                  <a:lnTo>
                    <a:pt x="5390" y="187"/>
                  </a:lnTo>
                  <a:lnTo>
                    <a:pt x="5187" y="136"/>
                  </a:lnTo>
                  <a:lnTo>
                    <a:pt x="4983" y="85"/>
                  </a:lnTo>
                  <a:lnTo>
                    <a:pt x="4780" y="51"/>
                  </a:lnTo>
                  <a:lnTo>
                    <a:pt x="4577" y="17"/>
                  </a:lnTo>
                  <a:lnTo>
                    <a:pt x="4356" y="0"/>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68"/>
          <p:cNvGrpSpPr/>
          <p:nvPr/>
        </p:nvGrpSpPr>
        <p:grpSpPr>
          <a:xfrm>
            <a:off x="4005775" y="3014994"/>
            <a:ext cx="642063" cy="374470"/>
            <a:chOff x="5605675" y="4437900"/>
            <a:chExt cx="656775" cy="383050"/>
          </a:xfrm>
        </p:grpSpPr>
        <p:sp>
          <p:nvSpPr>
            <p:cNvPr id="459" name="Google Shape;459;p68"/>
            <p:cNvSpPr/>
            <p:nvPr/>
          </p:nvSpPr>
          <p:spPr>
            <a:xfrm>
              <a:off x="5698050" y="4496800"/>
              <a:ext cx="410175" cy="324150"/>
            </a:xfrm>
            <a:custGeom>
              <a:avLst/>
              <a:gdLst/>
              <a:ahLst/>
              <a:cxnLst/>
              <a:rect l="l" t="t" r="r" b="b"/>
              <a:pathLst>
                <a:path w="16407" h="12966" extrusionOk="0">
                  <a:moveTo>
                    <a:pt x="7373" y="1"/>
                  </a:moveTo>
                  <a:lnTo>
                    <a:pt x="7186" y="17"/>
                  </a:lnTo>
                  <a:lnTo>
                    <a:pt x="7000" y="34"/>
                  </a:lnTo>
                  <a:lnTo>
                    <a:pt x="6813" y="85"/>
                  </a:lnTo>
                  <a:lnTo>
                    <a:pt x="6644" y="136"/>
                  </a:lnTo>
                  <a:lnTo>
                    <a:pt x="6457" y="204"/>
                  </a:lnTo>
                  <a:lnTo>
                    <a:pt x="6288" y="289"/>
                  </a:lnTo>
                  <a:lnTo>
                    <a:pt x="5881" y="509"/>
                  </a:lnTo>
                  <a:lnTo>
                    <a:pt x="5695" y="594"/>
                  </a:lnTo>
                  <a:lnTo>
                    <a:pt x="5491" y="678"/>
                  </a:lnTo>
                  <a:lnTo>
                    <a:pt x="5271" y="712"/>
                  </a:lnTo>
                  <a:lnTo>
                    <a:pt x="5068" y="746"/>
                  </a:lnTo>
                  <a:lnTo>
                    <a:pt x="4847" y="746"/>
                  </a:lnTo>
                  <a:lnTo>
                    <a:pt x="4627" y="712"/>
                  </a:lnTo>
                  <a:lnTo>
                    <a:pt x="4424" y="678"/>
                  </a:lnTo>
                  <a:lnTo>
                    <a:pt x="4220" y="594"/>
                  </a:lnTo>
                  <a:lnTo>
                    <a:pt x="3339" y="238"/>
                  </a:lnTo>
                  <a:lnTo>
                    <a:pt x="0" y="5475"/>
                  </a:lnTo>
                  <a:lnTo>
                    <a:pt x="1237" y="6305"/>
                  </a:lnTo>
                  <a:lnTo>
                    <a:pt x="1881" y="5644"/>
                  </a:lnTo>
                  <a:lnTo>
                    <a:pt x="1983" y="5560"/>
                  </a:lnTo>
                  <a:lnTo>
                    <a:pt x="2085" y="5475"/>
                  </a:lnTo>
                  <a:lnTo>
                    <a:pt x="2203" y="5407"/>
                  </a:lnTo>
                  <a:lnTo>
                    <a:pt x="2322" y="5356"/>
                  </a:lnTo>
                  <a:lnTo>
                    <a:pt x="2441" y="5305"/>
                  </a:lnTo>
                  <a:lnTo>
                    <a:pt x="2559" y="5271"/>
                  </a:lnTo>
                  <a:lnTo>
                    <a:pt x="2695" y="5255"/>
                  </a:lnTo>
                  <a:lnTo>
                    <a:pt x="2966" y="5255"/>
                  </a:lnTo>
                  <a:lnTo>
                    <a:pt x="3085" y="5271"/>
                  </a:lnTo>
                  <a:lnTo>
                    <a:pt x="3220" y="5305"/>
                  </a:lnTo>
                  <a:lnTo>
                    <a:pt x="3339" y="5356"/>
                  </a:lnTo>
                  <a:lnTo>
                    <a:pt x="3458" y="5407"/>
                  </a:lnTo>
                  <a:lnTo>
                    <a:pt x="3559" y="5475"/>
                  </a:lnTo>
                  <a:lnTo>
                    <a:pt x="3678" y="5560"/>
                  </a:lnTo>
                  <a:lnTo>
                    <a:pt x="3763" y="5644"/>
                  </a:lnTo>
                  <a:lnTo>
                    <a:pt x="3847" y="5729"/>
                  </a:lnTo>
                  <a:lnTo>
                    <a:pt x="3915" y="5814"/>
                  </a:lnTo>
                  <a:lnTo>
                    <a:pt x="3983" y="5916"/>
                  </a:lnTo>
                  <a:lnTo>
                    <a:pt x="4034" y="6017"/>
                  </a:lnTo>
                  <a:lnTo>
                    <a:pt x="4102" y="6238"/>
                  </a:lnTo>
                  <a:lnTo>
                    <a:pt x="4152" y="6458"/>
                  </a:lnTo>
                  <a:lnTo>
                    <a:pt x="4322" y="6424"/>
                  </a:lnTo>
                  <a:lnTo>
                    <a:pt x="4644" y="6424"/>
                  </a:lnTo>
                  <a:lnTo>
                    <a:pt x="4813" y="6458"/>
                  </a:lnTo>
                  <a:lnTo>
                    <a:pt x="4983" y="6509"/>
                  </a:lnTo>
                  <a:lnTo>
                    <a:pt x="5135" y="6593"/>
                  </a:lnTo>
                  <a:lnTo>
                    <a:pt x="5288" y="6678"/>
                  </a:lnTo>
                  <a:lnTo>
                    <a:pt x="5424" y="6797"/>
                  </a:lnTo>
                  <a:lnTo>
                    <a:pt x="5508" y="6899"/>
                  </a:lnTo>
                  <a:lnTo>
                    <a:pt x="5576" y="7000"/>
                  </a:lnTo>
                  <a:lnTo>
                    <a:pt x="5644" y="7119"/>
                  </a:lnTo>
                  <a:lnTo>
                    <a:pt x="5712" y="7237"/>
                  </a:lnTo>
                  <a:lnTo>
                    <a:pt x="5746" y="7356"/>
                  </a:lnTo>
                  <a:lnTo>
                    <a:pt x="5779" y="7475"/>
                  </a:lnTo>
                  <a:lnTo>
                    <a:pt x="5796" y="7610"/>
                  </a:lnTo>
                  <a:lnTo>
                    <a:pt x="5796" y="7746"/>
                  </a:lnTo>
                  <a:lnTo>
                    <a:pt x="5796" y="7915"/>
                  </a:lnTo>
                  <a:lnTo>
                    <a:pt x="5763" y="8068"/>
                  </a:lnTo>
                  <a:lnTo>
                    <a:pt x="5983" y="8119"/>
                  </a:lnTo>
                  <a:lnTo>
                    <a:pt x="6203" y="8187"/>
                  </a:lnTo>
                  <a:lnTo>
                    <a:pt x="6407" y="8305"/>
                  </a:lnTo>
                  <a:lnTo>
                    <a:pt x="6491" y="8373"/>
                  </a:lnTo>
                  <a:lnTo>
                    <a:pt x="6576" y="8441"/>
                  </a:lnTo>
                  <a:lnTo>
                    <a:pt x="6695" y="8576"/>
                  </a:lnTo>
                  <a:lnTo>
                    <a:pt x="6796" y="8729"/>
                  </a:lnTo>
                  <a:lnTo>
                    <a:pt x="6864" y="8881"/>
                  </a:lnTo>
                  <a:lnTo>
                    <a:pt x="6915" y="9051"/>
                  </a:lnTo>
                  <a:lnTo>
                    <a:pt x="6949" y="9220"/>
                  </a:lnTo>
                  <a:lnTo>
                    <a:pt x="6966" y="9373"/>
                  </a:lnTo>
                  <a:lnTo>
                    <a:pt x="6949" y="9542"/>
                  </a:lnTo>
                  <a:lnTo>
                    <a:pt x="6915" y="9712"/>
                  </a:lnTo>
                  <a:lnTo>
                    <a:pt x="7152" y="9763"/>
                  </a:lnTo>
                  <a:lnTo>
                    <a:pt x="7356" y="9831"/>
                  </a:lnTo>
                  <a:lnTo>
                    <a:pt x="7559" y="9949"/>
                  </a:lnTo>
                  <a:lnTo>
                    <a:pt x="7644" y="10017"/>
                  </a:lnTo>
                  <a:lnTo>
                    <a:pt x="7729" y="10085"/>
                  </a:lnTo>
                  <a:lnTo>
                    <a:pt x="7729" y="10102"/>
                  </a:lnTo>
                  <a:lnTo>
                    <a:pt x="7830" y="10186"/>
                  </a:lnTo>
                  <a:lnTo>
                    <a:pt x="7898" y="10305"/>
                  </a:lnTo>
                  <a:lnTo>
                    <a:pt x="7966" y="10407"/>
                  </a:lnTo>
                  <a:lnTo>
                    <a:pt x="8017" y="10525"/>
                  </a:lnTo>
                  <a:lnTo>
                    <a:pt x="8068" y="10644"/>
                  </a:lnTo>
                  <a:lnTo>
                    <a:pt x="8101" y="10780"/>
                  </a:lnTo>
                  <a:lnTo>
                    <a:pt x="8118" y="10898"/>
                  </a:lnTo>
                  <a:lnTo>
                    <a:pt x="8118" y="11034"/>
                  </a:lnTo>
                  <a:lnTo>
                    <a:pt x="8101" y="11271"/>
                  </a:lnTo>
                  <a:lnTo>
                    <a:pt x="8051" y="11475"/>
                  </a:lnTo>
                  <a:lnTo>
                    <a:pt x="7966" y="11678"/>
                  </a:lnTo>
                  <a:lnTo>
                    <a:pt x="7830" y="11864"/>
                  </a:lnTo>
                  <a:lnTo>
                    <a:pt x="8508" y="12712"/>
                  </a:lnTo>
                  <a:lnTo>
                    <a:pt x="8661" y="12830"/>
                  </a:lnTo>
                  <a:lnTo>
                    <a:pt x="8830" y="12898"/>
                  </a:lnTo>
                  <a:lnTo>
                    <a:pt x="9000" y="12949"/>
                  </a:lnTo>
                  <a:lnTo>
                    <a:pt x="9186" y="12966"/>
                  </a:lnTo>
                  <a:lnTo>
                    <a:pt x="9373" y="12949"/>
                  </a:lnTo>
                  <a:lnTo>
                    <a:pt x="9542" y="12898"/>
                  </a:lnTo>
                  <a:lnTo>
                    <a:pt x="9712" y="12813"/>
                  </a:lnTo>
                  <a:lnTo>
                    <a:pt x="9847" y="12695"/>
                  </a:lnTo>
                  <a:lnTo>
                    <a:pt x="9966" y="12559"/>
                  </a:lnTo>
                  <a:lnTo>
                    <a:pt x="10050" y="12390"/>
                  </a:lnTo>
                  <a:lnTo>
                    <a:pt x="10118" y="12220"/>
                  </a:lnTo>
                  <a:lnTo>
                    <a:pt x="10135" y="12034"/>
                  </a:lnTo>
                  <a:lnTo>
                    <a:pt x="10118" y="11847"/>
                  </a:lnTo>
                  <a:lnTo>
                    <a:pt x="10067" y="11678"/>
                  </a:lnTo>
                  <a:lnTo>
                    <a:pt x="9983" y="11525"/>
                  </a:lnTo>
                  <a:lnTo>
                    <a:pt x="9881" y="11390"/>
                  </a:lnTo>
                  <a:lnTo>
                    <a:pt x="9593" y="11102"/>
                  </a:lnTo>
                  <a:lnTo>
                    <a:pt x="9559" y="11051"/>
                  </a:lnTo>
                  <a:lnTo>
                    <a:pt x="9525" y="10983"/>
                  </a:lnTo>
                  <a:lnTo>
                    <a:pt x="9508" y="10932"/>
                  </a:lnTo>
                  <a:lnTo>
                    <a:pt x="9491" y="10864"/>
                  </a:lnTo>
                  <a:lnTo>
                    <a:pt x="9508" y="10797"/>
                  </a:lnTo>
                  <a:lnTo>
                    <a:pt x="9525" y="10729"/>
                  </a:lnTo>
                  <a:lnTo>
                    <a:pt x="9559" y="10678"/>
                  </a:lnTo>
                  <a:lnTo>
                    <a:pt x="9593" y="10627"/>
                  </a:lnTo>
                  <a:lnTo>
                    <a:pt x="9644" y="10576"/>
                  </a:lnTo>
                  <a:lnTo>
                    <a:pt x="9712" y="10542"/>
                  </a:lnTo>
                  <a:lnTo>
                    <a:pt x="9779" y="10525"/>
                  </a:lnTo>
                  <a:lnTo>
                    <a:pt x="9898" y="10525"/>
                  </a:lnTo>
                  <a:lnTo>
                    <a:pt x="9966" y="10542"/>
                  </a:lnTo>
                  <a:lnTo>
                    <a:pt x="10017" y="10576"/>
                  </a:lnTo>
                  <a:lnTo>
                    <a:pt x="10084" y="10627"/>
                  </a:lnTo>
                  <a:lnTo>
                    <a:pt x="10372" y="10915"/>
                  </a:lnTo>
                  <a:lnTo>
                    <a:pt x="10593" y="11136"/>
                  </a:lnTo>
                  <a:lnTo>
                    <a:pt x="10745" y="11254"/>
                  </a:lnTo>
                  <a:lnTo>
                    <a:pt x="10915" y="11356"/>
                  </a:lnTo>
                  <a:lnTo>
                    <a:pt x="11084" y="11407"/>
                  </a:lnTo>
                  <a:lnTo>
                    <a:pt x="11271" y="11424"/>
                  </a:lnTo>
                  <a:lnTo>
                    <a:pt x="11440" y="11407"/>
                  </a:lnTo>
                  <a:lnTo>
                    <a:pt x="11627" y="11356"/>
                  </a:lnTo>
                  <a:lnTo>
                    <a:pt x="11796" y="11254"/>
                  </a:lnTo>
                  <a:lnTo>
                    <a:pt x="11932" y="11136"/>
                  </a:lnTo>
                  <a:lnTo>
                    <a:pt x="11966" y="11119"/>
                  </a:lnTo>
                  <a:lnTo>
                    <a:pt x="12084" y="10966"/>
                  </a:lnTo>
                  <a:lnTo>
                    <a:pt x="12152" y="10814"/>
                  </a:lnTo>
                  <a:lnTo>
                    <a:pt x="12203" y="10627"/>
                  </a:lnTo>
                  <a:lnTo>
                    <a:pt x="12220" y="10458"/>
                  </a:lnTo>
                  <a:lnTo>
                    <a:pt x="12203" y="10288"/>
                  </a:lnTo>
                  <a:lnTo>
                    <a:pt x="12152" y="10102"/>
                  </a:lnTo>
                  <a:lnTo>
                    <a:pt x="12067" y="9949"/>
                  </a:lnTo>
                  <a:lnTo>
                    <a:pt x="11949" y="9797"/>
                  </a:lnTo>
                  <a:lnTo>
                    <a:pt x="11372" y="9220"/>
                  </a:lnTo>
                  <a:lnTo>
                    <a:pt x="11322" y="9170"/>
                  </a:lnTo>
                  <a:lnTo>
                    <a:pt x="11288" y="9119"/>
                  </a:lnTo>
                  <a:lnTo>
                    <a:pt x="11271" y="9051"/>
                  </a:lnTo>
                  <a:lnTo>
                    <a:pt x="11271" y="8983"/>
                  </a:lnTo>
                  <a:lnTo>
                    <a:pt x="11271" y="8915"/>
                  </a:lnTo>
                  <a:lnTo>
                    <a:pt x="11288" y="8865"/>
                  </a:lnTo>
                  <a:lnTo>
                    <a:pt x="11322" y="8797"/>
                  </a:lnTo>
                  <a:lnTo>
                    <a:pt x="11372" y="8746"/>
                  </a:lnTo>
                  <a:lnTo>
                    <a:pt x="11423" y="8695"/>
                  </a:lnTo>
                  <a:lnTo>
                    <a:pt x="11474" y="8678"/>
                  </a:lnTo>
                  <a:lnTo>
                    <a:pt x="11542" y="8644"/>
                  </a:lnTo>
                  <a:lnTo>
                    <a:pt x="11678" y="8644"/>
                  </a:lnTo>
                  <a:lnTo>
                    <a:pt x="11745" y="8661"/>
                  </a:lnTo>
                  <a:lnTo>
                    <a:pt x="11796" y="8695"/>
                  </a:lnTo>
                  <a:lnTo>
                    <a:pt x="11847" y="8746"/>
                  </a:lnTo>
                  <a:lnTo>
                    <a:pt x="12677" y="9576"/>
                  </a:lnTo>
                  <a:lnTo>
                    <a:pt x="12830" y="9695"/>
                  </a:lnTo>
                  <a:lnTo>
                    <a:pt x="12999" y="9780"/>
                  </a:lnTo>
                  <a:lnTo>
                    <a:pt x="13169" y="9831"/>
                  </a:lnTo>
                  <a:lnTo>
                    <a:pt x="13355" y="9848"/>
                  </a:lnTo>
                  <a:lnTo>
                    <a:pt x="13542" y="9831"/>
                  </a:lnTo>
                  <a:lnTo>
                    <a:pt x="13711" y="9780"/>
                  </a:lnTo>
                  <a:lnTo>
                    <a:pt x="13881" y="9695"/>
                  </a:lnTo>
                  <a:lnTo>
                    <a:pt x="14033" y="9576"/>
                  </a:lnTo>
                  <a:lnTo>
                    <a:pt x="14152" y="9441"/>
                  </a:lnTo>
                  <a:lnTo>
                    <a:pt x="14237" y="9271"/>
                  </a:lnTo>
                  <a:lnTo>
                    <a:pt x="14288" y="9085"/>
                  </a:lnTo>
                  <a:lnTo>
                    <a:pt x="14305" y="8898"/>
                  </a:lnTo>
                  <a:lnTo>
                    <a:pt x="14288" y="8729"/>
                  </a:lnTo>
                  <a:lnTo>
                    <a:pt x="14237" y="8559"/>
                  </a:lnTo>
                  <a:lnTo>
                    <a:pt x="14169" y="8390"/>
                  </a:lnTo>
                  <a:lnTo>
                    <a:pt x="14050" y="8254"/>
                  </a:lnTo>
                  <a:lnTo>
                    <a:pt x="13186" y="7390"/>
                  </a:lnTo>
                  <a:lnTo>
                    <a:pt x="13135" y="7339"/>
                  </a:lnTo>
                  <a:lnTo>
                    <a:pt x="13101" y="7271"/>
                  </a:lnTo>
                  <a:lnTo>
                    <a:pt x="13084" y="7204"/>
                  </a:lnTo>
                  <a:lnTo>
                    <a:pt x="13084" y="7136"/>
                  </a:lnTo>
                  <a:lnTo>
                    <a:pt x="13084" y="7085"/>
                  </a:lnTo>
                  <a:lnTo>
                    <a:pt x="13101" y="7017"/>
                  </a:lnTo>
                  <a:lnTo>
                    <a:pt x="13135" y="6949"/>
                  </a:lnTo>
                  <a:lnTo>
                    <a:pt x="13186" y="6899"/>
                  </a:lnTo>
                  <a:lnTo>
                    <a:pt x="13237" y="6865"/>
                  </a:lnTo>
                  <a:lnTo>
                    <a:pt x="13288" y="6831"/>
                  </a:lnTo>
                  <a:lnTo>
                    <a:pt x="13355" y="6814"/>
                  </a:lnTo>
                  <a:lnTo>
                    <a:pt x="13423" y="6797"/>
                  </a:lnTo>
                  <a:lnTo>
                    <a:pt x="13491" y="6814"/>
                  </a:lnTo>
                  <a:lnTo>
                    <a:pt x="13542" y="6831"/>
                  </a:lnTo>
                  <a:lnTo>
                    <a:pt x="13610" y="6865"/>
                  </a:lnTo>
                  <a:lnTo>
                    <a:pt x="13660" y="6899"/>
                  </a:lnTo>
                  <a:lnTo>
                    <a:pt x="14728" y="7966"/>
                  </a:lnTo>
                  <a:lnTo>
                    <a:pt x="14813" y="8034"/>
                  </a:lnTo>
                  <a:lnTo>
                    <a:pt x="14898" y="8102"/>
                  </a:lnTo>
                  <a:lnTo>
                    <a:pt x="14982" y="8153"/>
                  </a:lnTo>
                  <a:lnTo>
                    <a:pt x="15084" y="8204"/>
                  </a:lnTo>
                  <a:lnTo>
                    <a:pt x="15186" y="8237"/>
                  </a:lnTo>
                  <a:lnTo>
                    <a:pt x="15288" y="8254"/>
                  </a:lnTo>
                  <a:lnTo>
                    <a:pt x="15389" y="8271"/>
                  </a:lnTo>
                  <a:lnTo>
                    <a:pt x="15491" y="8271"/>
                  </a:lnTo>
                  <a:lnTo>
                    <a:pt x="15677" y="8254"/>
                  </a:lnTo>
                  <a:lnTo>
                    <a:pt x="15864" y="8204"/>
                  </a:lnTo>
                  <a:lnTo>
                    <a:pt x="16016" y="8102"/>
                  </a:lnTo>
                  <a:lnTo>
                    <a:pt x="16152" y="7983"/>
                  </a:lnTo>
                  <a:lnTo>
                    <a:pt x="16254" y="7848"/>
                  </a:lnTo>
                  <a:lnTo>
                    <a:pt x="16338" y="7695"/>
                  </a:lnTo>
                  <a:lnTo>
                    <a:pt x="16389" y="7526"/>
                  </a:lnTo>
                  <a:lnTo>
                    <a:pt x="16406" y="7339"/>
                  </a:lnTo>
                  <a:lnTo>
                    <a:pt x="16389" y="7170"/>
                  </a:lnTo>
                  <a:lnTo>
                    <a:pt x="16338" y="7000"/>
                  </a:lnTo>
                  <a:lnTo>
                    <a:pt x="16016" y="6560"/>
                  </a:lnTo>
                  <a:lnTo>
                    <a:pt x="15525" y="5949"/>
                  </a:lnTo>
                  <a:lnTo>
                    <a:pt x="15203" y="5610"/>
                  </a:lnTo>
                  <a:lnTo>
                    <a:pt x="14881" y="5271"/>
                  </a:lnTo>
                  <a:lnTo>
                    <a:pt x="14525" y="4949"/>
                  </a:lnTo>
                  <a:lnTo>
                    <a:pt x="14186" y="4644"/>
                  </a:lnTo>
                  <a:lnTo>
                    <a:pt x="13830" y="4356"/>
                  </a:lnTo>
                  <a:lnTo>
                    <a:pt x="13474" y="4085"/>
                  </a:lnTo>
                  <a:lnTo>
                    <a:pt x="12779" y="3577"/>
                  </a:lnTo>
                  <a:lnTo>
                    <a:pt x="12135" y="3136"/>
                  </a:lnTo>
                  <a:lnTo>
                    <a:pt x="11542" y="2780"/>
                  </a:lnTo>
                  <a:lnTo>
                    <a:pt x="11050" y="2492"/>
                  </a:lnTo>
                  <a:lnTo>
                    <a:pt x="10678" y="2289"/>
                  </a:lnTo>
                  <a:lnTo>
                    <a:pt x="10254" y="2967"/>
                  </a:lnTo>
                  <a:lnTo>
                    <a:pt x="10118" y="3153"/>
                  </a:lnTo>
                  <a:lnTo>
                    <a:pt x="9966" y="3305"/>
                  </a:lnTo>
                  <a:lnTo>
                    <a:pt x="9779" y="3424"/>
                  </a:lnTo>
                  <a:lnTo>
                    <a:pt x="9593" y="3509"/>
                  </a:lnTo>
                  <a:lnTo>
                    <a:pt x="9389" y="3577"/>
                  </a:lnTo>
                  <a:lnTo>
                    <a:pt x="9169" y="3611"/>
                  </a:lnTo>
                  <a:lnTo>
                    <a:pt x="8949" y="3611"/>
                  </a:lnTo>
                  <a:lnTo>
                    <a:pt x="8728" y="3560"/>
                  </a:lnTo>
                  <a:lnTo>
                    <a:pt x="8695" y="3543"/>
                  </a:lnTo>
                  <a:lnTo>
                    <a:pt x="8576" y="3509"/>
                  </a:lnTo>
                  <a:lnTo>
                    <a:pt x="8457" y="3441"/>
                  </a:lnTo>
                  <a:lnTo>
                    <a:pt x="8339" y="3373"/>
                  </a:lnTo>
                  <a:lnTo>
                    <a:pt x="8237" y="3289"/>
                  </a:lnTo>
                  <a:lnTo>
                    <a:pt x="8135" y="3204"/>
                  </a:lnTo>
                  <a:lnTo>
                    <a:pt x="8051" y="3119"/>
                  </a:lnTo>
                  <a:lnTo>
                    <a:pt x="7983" y="3017"/>
                  </a:lnTo>
                  <a:lnTo>
                    <a:pt x="7915" y="2916"/>
                  </a:lnTo>
                  <a:lnTo>
                    <a:pt x="7847" y="2797"/>
                  </a:lnTo>
                  <a:lnTo>
                    <a:pt x="7796" y="2678"/>
                  </a:lnTo>
                  <a:lnTo>
                    <a:pt x="7762" y="2560"/>
                  </a:lnTo>
                  <a:lnTo>
                    <a:pt x="7745" y="2424"/>
                  </a:lnTo>
                  <a:lnTo>
                    <a:pt x="7729" y="2306"/>
                  </a:lnTo>
                  <a:lnTo>
                    <a:pt x="7729" y="2170"/>
                  </a:lnTo>
                  <a:lnTo>
                    <a:pt x="7745" y="2034"/>
                  </a:lnTo>
                  <a:lnTo>
                    <a:pt x="7762" y="1916"/>
                  </a:lnTo>
                  <a:lnTo>
                    <a:pt x="7881" y="1441"/>
                  </a:lnTo>
                  <a:lnTo>
                    <a:pt x="8051" y="984"/>
                  </a:lnTo>
                  <a:lnTo>
                    <a:pt x="8254" y="543"/>
                  </a:lnTo>
                  <a:lnTo>
                    <a:pt x="8474" y="119"/>
                  </a:lnTo>
                  <a:lnTo>
                    <a:pt x="7745" y="17"/>
                  </a:lnTo>
                  <a:lnTo>
                    <a:pt x="75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8"/>
            <p:cNvSpPr/>
            <p:nvPr/>
          </p:nvSpPr>
          <p:spPr>
            <a:xfrm>
              <a:off x="5908200" y="4486200"/>
              <a:ext cx="263575" cy="178425"/>
            </a:xfrm>
            <a:custGeom>
              <a:avLst/>
              <a:gdLst/>
              <a:ahLst/>
              <a:cxnLst/>
              <a:rect l="l" t="t" r="r" b="b"/>
              <a:pathLst>
                <a:path w="10543" h="7137" extrusionOk="0">
                  <a:moveTo>
                    <a:pt x="1983" y="1"/>
                  </a:moveTo>
                  <a:lnTo>
                    <a:pt x="1746" y="18"/>
                  </a:lnTo>
                  <a:lnTo>
                    <a:pt x="1526" y="86"/>
                  </a:lnTo>
                  <a:lnTo>
                    <a:pt x="1322" y="170"/>
                  </a:lnTo>
                  <a:lnTo>
                    <a:pt x="1136" y="289"/>
                  </a:lnTo>
                  <a:lnTo>
                    <a:pt x="967" y="441"/>
                  </a:lnTo>
                  <a:lnTo>
                    <a:pt x="814" y="628"/>
                  </a:lnTo>
                  <a:lnTo>
                    <a:pt x="763" y="713"/>
                  </a:lnTo>
                  <a:lnTo>
                    <a:pt x="645" y="916"/>
                  </a:lnTo>
                  <a:lnTo>
                    <a:pt x="526" y="1119"/>
                  </a:lnTo>
                  <a:lnTo>
                    <a:pt x="407" y="1340"/>
                  </a:lnTo>
                  <a:lnTo>
                    <a:pt x="322" y="1560"/>
                  </a:lnTo>
                  <a:lnTo>
                    <a:pt x="221" y="1780"/>
                  </a:lnTo>
                  <a:lnTo>
                    <a:pt x="153" y="2018"/>
                  </a:lnTo>
                  <a:lnTo>
                    <a:pt x="85" y="2238"/>
                  </a:lnTo>
                  <a:lnTo>
                    <a:pt x="17" y="2492"/>
                  </a:lnTo>
                  <a:lnTo>
                    <a:pt x="0" y="2611"/>
                  </a:lnTo>
                  <a:lnTo>
                    <a:pt x="17" y="2746"/>
                  </a:lnTo>
                  <a:lnTo>
                    <a:pt x="51" y="2882"/>
                  </a:lnTo>
                  <a:lnTo>
                    <a:pt x="102" y="3001"/>
                  </a:lnTo>
                  <a:lnTo>
                    <a:pt x="170" y="3102"/>
                  </a:lnTo>
                  <a:lnTo>
                    <a:pt x="272" y="3204"/>
                  </a:lnTo>
                  <a:lnTo>
                    <a:pt x="390" y="3272"/>
                  </a:lnTo>
                  <a:lnTo>
                    <a:pt x="509" y="3323"/>
                  </a:lnTo>
                  <a:lnTo>
                    <a:pt x="628" y="3357"/>
                  </a:lnTo>
                  <a:lnTo>
                    <a:pt x="729" y="3357"/>
                  </a:lnTo>
                  <a:lnTo>
                    <a:pt x="831" y="3340"/>
                  </a:lnTo>
                  <a:lnTo>
                    <a:pt x="933" y="3306"/>
                  </a:lnTo>
                  <a:lnTo>
                    <a:pt x="1034" y="3255"/>
                  </a:lnTo>
                  <a:lnTo>
                    <a:pt x="1119" y="3204"/>
                  </a:lnTo>
                  <a:lnTo>
                    <a:pt x="1204" y="3119"/>
                  </a:lnTo>
                  <a:lnTo>
                    <a:pt x="1272" y="3035"/>
                  </a:lnTo>
                  <a:lnTo>
                    <a:pt x="1865" y="2085"/>
                  </a:lnTo>
                  <a:lnTo>
                    <a:pt x="1916" y="2018"/>
                  </a:lnTo>
                  <a:lnTo>
                    <a:pt x="2000" y="1967"/>
                  </a:lnTo>
                  <a:lnTo>
                    <a:pt x="2068" y="1933"/>
                  </a:lnTo>
                  <a:lnTo>
                    <a:pt x="2238" y="1933"/>
                  </a:lnTo>
                  <a:lnTo>
                    <a:pt x="2305" y="1967"/>
                  </a:lnTo>
                  <a:lnTo>
                    <a:pt x="2543" y="2085"/>
                  </a:lnTo>
                  <a:lnTo>
                    <a:pt x="3085" y="2391"/>
                  </a:lnTo>
                  <a:lnTo>
                    <a:pt x="3865" y="2848"/>
                  </a:lnTo>
                  <a:lnTo>
                    <a:pt x="4305" y="3119"/>
                  </a:lnTo>
                  <a:lnTo>
                    <a:pt x="4780" y="3441"/>
                  </a:lnTo>
                  <a:lnTo>
                    <a:pt x="5271" y="3797"/>
                  </a:lnTo>
                  <a:lnTo>
                    <a:pt x="5780" y="4187"/>
                  </a:lnTo>
                  <a:lnTo>
                    <a:pt x="6288" y="4611"/>
                  </a:lnTo>
                  <a:lnTo>
                    <a:pt x="6797" y="5068"/>
                  </a:lnTo>
                  <a:lnTo>
                    <a:pt x="7288" y="5543"/>
                  </a:lnTo>
                  <a:lnTo>
                    <a:pt x="7746" y="6051"/>
                  </a:lnTo>
                  <a:lnTo>
                    <a:pt x="7966" y="6306"/>
                  </a:lnTo>
                  <a:lnTo>
                    <a:pt x="8170" y="6577"/>
                  </a:lnTo>
                  <a:lnTo>
                    <a:pt x="8373" y="6865"/>
                  </a:lnTo>
                  <a:lnTo>
                    <a:pt x="8559" y="7136"/>
                  </a:lnTo>
                  <a:lnTo>
                    <a:pt x="10542" y="6001"/>
                  </a:lnTo>
                  <a:lnTo>
                    <a:pt x="7136" y="662"/>
                  </a:lnTo>
                  <a:lnTo>
                    <a:pt x="6695" y="747"/>
                  </a:lnTo>
                  <a:lnTo>
                    <a:pt x="6271" y="797"/>
                  </a:lnTo>
                  <a:lnTo>
                    <a:pt x="5831" y="814"/>
                  </a:lnTo>
                  <a:lnTo>
                    <a:pt x="5390" y="814"/>
                  </a:lnTo>
                  <a:lnTo>
                    <a:pt x="4949" y="780"/>
                  </a:lnTo>
                  <a:lnTo>
                    <a:pt x="4526" y="713"/>
                  </a:lnTo>
                  <a:lnTo>
                    <a:pt x="4085" y="611"/>
                  </a:lnTo>
                  <a:lnTo>
                    <a:pt x="3661" y="492"/>
                  </a:lnTo>
                  <a:lnTo>
                    <a:pt x="2441" y="69"/>
                  </a:lnTo>
                  <a:lnTo>
                    <a:pt x="2204" y="18"/>
                  </a:lnTo>
                  <a:lnTo>
                    <a:pt x="19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8"/>
            <p:cNvSpPr/>
            <p:nvPr/>
          </p:nvSpPr>
          <p:spPr>
            <a:xfrm>
              <a:off x="5828975" y="4756525"/>
              <a:ext cx="55100" cy="54700"/>
            </a:xfrm>
            <a:custGeom>
              <a:avLst/>
              <a:gdLst/>
              <a:ahLst/>
              <a:cxnLst/>
              <a:rect l="l" t="t" r="r" b="b"/>
              <a:pathLst>
                <a:path w="2204" h="2188" extrusionOk="0">
                  <a:moveTo>
                    <a:pt x="1424" y="1"/>
                  </a:moveTo>
                  <a:lnTo>
                    <a:pt x="1305" y="52"/>
                  </a:lnTo>
                  <a:lnTo>
                    <a:pt x="1203" y="103"/>
                  </a:lnTo>
                  <a:lnTo>
                    <a:pt x="1102" y="187"/>
                  </a:lnTo>
                  <a:lnTo>
                    <a:pt x="187" y="1086"/>
                  </a:lnTo>
                  <a:lnTo>
                    <a:pt x="119" y="1187"/>
                  </a:lnTo>
                  <a:lnTo>
                    <a:pt x="51" y="1306"/>
                  </a:lnTo>
                  <a:lnTo>
                    <a:pt x="17" y="1425"/>
                  </a:lnTo>
                  <a:lnTo>
                    <a:pt x="0" y="1543"/>
                  </a:lnTo>
                  <a:lnTo>
                    <a:pt x="17" y="1679"/>
                  </a:lnTo>
                  <a:lnTo>
                    <a:pt x="51" y="1797"/>
                  </a:lnTo>
                  <a:lnTo>
                    <a:pt x="119" y="1899"/>
                  </a:lnTo>
                  <a:lnTo>
                    <a:pt x="187" y="2001"/>
                  </a:lnTo>
                  <a:lnTo>
                    <a:pt x="288" y="2086"/>
                  </a:lnTo>
                  <a:lnTo>
                    <a:pt x="407" y="2153"/>
                  </a:lnTo>
                  <a:lnTo>
                    <a:pt x="526" y="2187"/>
                  </a:lnTo>
                  <a:lnTo>
                    <a:pt x="780" y="2187"/>
                  </a:lnTo>
                  <a:lnTo>
                    <a:pt x="898" y="2153"/>
                  </a:lnTo>
                  <a:lnTo>
                    <a:pt x="1017" y="2086"/>
                  </a:lnTo>
                  <a:lnTo>
                    <a:pt x="1119" y="2001"/>
                  </a:lnTo>
                  <a:lnTo>
                    <a:pt x="2017" y="1103"/>
                  </a:lnTo>
                  <a:lnTo>
                    <a:pt x="2102" y="1001"/>
                  </a:lnTo>
                  <a:lnTo>
                    <a:pt x="2153" y="899"/>
                  </a:lnTo>
                  <a:lnTo>
                    <a:pt x="2203" y="780"/>
                  </a:lnTo>
                  <a:lnTo>
                    <a:pt x="2203" y="645"/>
                  </a:lnTo>
                  <a:lnTo>
                    <a:pt x="2203" y="509"/>
                  </a:lnTo>
                  <a:lnTo>
                    <a:pt x="2153" y="391"/>
                  </a:lnTo>
                  <a:lnTo>
                    <a:pt x="2102" y="289"/>
                  </a:lnTo>
                  <a:lnTo>
                    <a:pt x="2017" y="187"/>
                  </a:lnTo>
                  <a:lnTo>
                    <a:pt x="1915" y="103"/>
                  </a:lnTo>
                  <a:lnTo>
                    <a:pt x="1814" y="52"/>
                  </a:lnTo>
                  <a:lnTo>
                    <a:pt x="167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8"/>
            <p:cNvSpPr/>
            <p:nvPr/>
          </p:nvSpPr>
          <p:spPr>
            <a:xfrm>
              <a:off x="5794225" y="4715425"/>
              <a:ext cx="61025" cy="61050"/>
            </a:xfrm>
            <a:custGeom>
              <a:avLst/>
              <a:gdLst/>
              <a:ahLst/>
              <a:cxnLst/>
              <a:rect l="l" t="t" r="r" b="b"/>
              <a:pathLst>
                <a:path w="2441" h="2442" extrusionOk="0">
                  <a:moveTo>
                    <a:pt x="1661" y="1"/>
                  </a:moveTo>
                  <a:lnTo>
                    <a:pt x="1543" y="52"/>
                  </a:lnTo>
                  <a:lnTo>
                    <a:pt x="1424" y="103"/>
                  </a:lnTo>
                  <a:lnTo>
                    <a:pt x="1322" y="187"/>
                  </a:lnTo>
                  <a:lnTo>
                    <a:pt x="187" y="1323"/>
                  </a:lnTo>
                  <a:lnTo>
                    <a:pt x="102" y="1425"/>
                  </a:lnTo>
                  <a:lnTo>
                    <a:pt x="34" y="1543"/>
                  </a:lnTo>
                  <a:lnTo>
                    <a:pt x="0" y="1662"/>
                  </a:lnTo>
                  <a:lnTo>
                    <a:pt x="0" y="1797"/>
                  </a:lnTo>
                  <a:lnTo>
                    <a:pt x="0" y="1916"/>
                  </a:lnTo>
                  <a:lnTo>
                    <a:pt x="34" y="2035"/>
                  </a:lnTo>
                  <a:lnTo>
                    <a:pt x="102" y="2153"/>
                  </a:lnTo>
                  <a:lnTo>
                    <a:pt x="187" y="2255"/>
                  </a:lnTo>
                  <a:lnTo>
                    <a:pt x="288" y="2323"/>
                  </a:lnTo>
                  <a:lnTo>
                    <a:pt x="390" y="2391"/>
                  </a:lnTo>
                  <a:lnTo>
                    <a:pt x="509" y="2424"/>
                  </a:lnTo>
                  <a:lnTo>
                    <a:pt x="644" y="2441"/>
                  </a:lnTo>
                  <a:lnTo>
                    <a:pt x="763" y="2424"/>
                  </a:lnTo>
                  <a:lnTo>
                    <a:pt x="899" y="2391"/>
                  </a:lnTo>
                  <a:lnTo>
                    <a:pt x="1000" y="2323"/>
                  </a:lnTo>
                  <a:lnTo>
                    <a:pt x="1102" y="2255"/>
                  </a:lnTo>
                  <a:lnTo>
                    <a:pt x="2254" y="1103"/>
                  </a:lnTo>
                  <a:lnTo>
                    <a:pt x="2339" y="1001"/>
                  </a:lnTo>
                  <a:lnTo>
                    <a:pt x="2390" y="882"/>
                  </a:lnTo>
                  <a:lnTo>
                    <a:pt x="2424" y="764"/>
                  </a:lnTo>
                  <a:lnTo>
                    <a:pt x="2441" y="645"/>
                  </a:lnTo>
                  <a:lnTo>
                    <a:pt x="2424" y="526"/>
                  </a:lnTo>
                  <a:lnTo>
                    <a:pt x="2390" y="408"/>
                  </a:lnTo>
                  <a:lnTo>
                    <a:pt x="2339" y="289"/>
                  </a:lnTo>
                  <a:lnTo>
                    <a:pt x="2254" y="187"/>
                  </a:lnTo>
                  <a:lnTo>
                    <a:pt x="2153" y="103"/>
                  </a:lnTo>
                  <a:lnTo>
                    <a:pt x="2034" y="52"/>
                  </a:lnTo>
                  <a:lnTo>
                    <a:pt x="19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8"/>
            <p:cNvSpPr/>
            <p:nvPr/>
          </p:nvSpPr>
          <p:spPr>
            <a:xfrm>
              <a:off x="5759050" y="4674325"/>
              <a:ext cx="66975" cy="66975"/>
            </a:xfrm>
            <a:custGeom>
              <a:avLst/>
              <a:gdLst/>
              <a:ahLst/>
              <a:cxnLst/>
              <a:rect l="l" t="t" r="r" b="b"/>
              <a:pathLst>
                <a:path w="2679" h="2679" extrusionOk="0">
                  <a:moveTo>
                    <a:pt x="1916" y="1"/>
                  </a:moveTo>
                  <a:lnTo>
                    <a:pt x="1797" y="35"/>
                  </a:lnTo>
                  <a:lnTo>
                    <a:pt x="1679" y="103"/>
                  </a:lnTo>
                  <a:lnTo>
                    <a:pt x="1577" y="187"/>
                  </a:lnTo>
                  <a:lnTo>
                    <a:pt x="187" y="1577"/>
                  </a:lnTo>
                  <a:lnTo>
                    <a:pt x="102" y="1662"/>
                  </a:lnTo>
                  <a:lnTo>
                    <a:pt x="51" y="1780"/>
                  </a:lnTo>
                  <a:lnTo>
                    <a:pt x="18" y="1899"/>
                  </a:lnTo>
                  <a:lnTo>
                    <a:pt x="1" y="2035"/>
                  </a:lnTo>
                  <a:lnTo>
                    <a:pt x="18" y="2153"/>
                  </a:lnTo>
                  <a:lnTo>
                    <a:pt x="51" y="2289"/>
                  </a:lnTo>
                  <a:lnTo>
                    <a:pt x="102" y="2391"/>
                  </a:lnTo>
                  <a:lnTo>
                    <a:pt x="187" y="2492"/>
                  </a:lnTo>
                  <a:lnTo>
                    <a:pt x="289" y="2577"/>
                  </a:lnTo>
                  <a:lnTo>
                    <a:pt x="407" y="2628"/>
                  </a:lnTo>
                  <a:lnTo>
                    <a:pt x="526" y="2662"/>
                  </a:lnTo>
                  <a:lnTo>
                    <a:pt x="645" y="2679"/>
                  </a:lnTo>
                  <a:lnTo>
                    <a:pt x="780" y="2662"/>
                  </a:lnTo>
                  <a:lnTo>
                    <a:pt x="899" y="2628"/>
                  </a:lnTo>
                  <a:lnTo>
                    <a:pt x="1001" y="2577"/>
                  </a:lnTo>
                  <a:lnTo>
                    <a:pt x="1102" y="2492"/>
                  </a:lnTo>
                  <a:lnTo>
                    <a:pt x="2492" y="1103"/>
                  </a:lnTo>
                  <a:lnTo>
                    <a:pt x="2577" y="1001"/>
                  </a:lnTo>
                  <a:lnTo>
                    <a:pt x="2628" y="899"/>
                  </a:lnTo>
                  <a:lnTo>
                    <a:pt x="2678" y="781"/>
                  </a:lnTo>
                  <a:lnTo>
                    <a:pt x="2678" y="645"/>
                  </a:lnTo>
                  <a:lnTo>
                    <a:pt x="2678" y="509"/>
                  </a:lnTo>
                  <a:lnTo>
                    <a:pt x="2628" y="391"/>
                  </a:lnTo>
                  <a:lnTo>
                    <a:pt x="2577" y="289"/>
                  </a:lnTo>
                  <a:lnTo>
                    <a:pt x="2492" y="187"/>
                  </a:lnTo>
                  <a:lnTo>
                    <a:pt x="2390" y="103"/>
                  </a:lnTo>
                  <a:lnTo>
                    <a:pt x="2272" y="35"/>
                  </a:lnTo>
                  <a:lnTo>
                    <a:pt x="21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8"/>
            <p:cNvSpPr/>
            <p:nvPr/>
          </p:nvSpPr>
          <p:spPr>
            <a:xfrm>
              <a:off x="5723875" y="4645100"/>
              <a:ext cx="61050" cy="61025"/>
            </a:xfrm>
            <a:custGeom>
              <a:avLst/>
              <a:gdLst/>
              <a:ahLst/>
              <a:cxnLst/>
              <a:rect l="l" t="t" r="r" b="b"/>
              <a:pathLst>
                <a:path w="2442" h="2441" extrusionOk="0">
                  <a:moveTo>
                    <a:pt x="1797" y="0"/>
                  </a:moveTo>
                  <a:lnTo>
                    <a:pt x="1662" y="17"/>
                  </a:lnTo>
                  <a:lnTo>
                    <a:pt x="1543" y="51"/>
                  </a:lnTo>
                  <a:lnTo>
                    <a:pt x="1442" y="119"/>
                  </a:lnTo>
                  <a:lnTo>
                    <a:pt x="1340" y="187"/>
                  </a:lnTo>
                  <a:lnTo>
                    <a:pt x="187" y="1339"/>
                  </a:lnTo>
                  <a:lnTo>
                    <a:pt x="103" y="1441"/>
                  </a:lnTo>
                  <a:lnTo>
                    <a:pt x="52" y="1543"/>
                  </a:lnTo>
                  <a:lnTo>
                    <a:pt x="18" y="1661"/>
                  </a:lnTo>
                  <a:lnTo>
                    <a:pt x="1" y="1797"/>
                  </a:lnTo>
                  <a:lnTo>
                    <a:pt x="18" y="1933"/>
                  </a:lnTo>
                  <a:lnTo>
                    <a:pt x="52" y="2051"/>
                  </a:lnTo>
                  <a:lnTo>
                    <a:pt x="103" y="2153"/>
                  </a:lnTo>
                  <a:lnTo>
                    <a:pt x="187" y="2255"/>
                  </a:lnTo>
                  <a:lnTo>
                    <a:pt x="289" y="2339"/>
                  </a:lnTo>
                  <a:lnTo>
                    <a:pt x="408" y="2407"/>
                  </a:lnTo>
                  <a:lnTo>
                    <a:pt x="526" y="2441"/>
                  </a:lnTo>
                  <a:lnTo>
                    <a:pt x="781" y="2441"/>
                  </a:lnTo>
                  <a:lnTo>
                    <a:pt x="899" y="2407"/>
                  </a:lnTo>
                  <a:lnTo>
                    <a:pt x="1018" y="2339"/>
                  </a:lnTo>
                  <a:lnTo>
                    <a:pt x="1120" y="2255"/>
                  </a:lnTo>
                  <a:lnTo>
                    <a:pt x="2255" y="1119"/>
                  </a:lnTo>
                  <a:lnTo>
                    <a:pt x="2340" y="1017"/>
                  </a:lnTo>
                  <a:lnTo>
                    <a:pt x="2408" y="899"/>
                  </a:lnTo>
                  <a:lnTo>
                    <a:pt x="2441" y="780"/>
                  </a:lnTo>
                  <a:lnTo>
                    <a:pt x="2441" y="644"/>
                  </a:lnTo>
                  <a:lnTo>
                    <a:pt x="2441" y="526"/>
                  </a:lnTo>
                  <a:lnTo>
                    <a:pt x="2408" y="407"/>
                  </a:lnTo>
                  <a:lnTo>
                    <a:pt x="2340" y="289"/>
                  </a:lnTo>
                  <a:lnTo>
                    <a:pt x="2255" y="187"/>
                  </a:lnTo>
                  <a:lnTo>
                    <a:pt x="2153" y="119"/>
                  </a:lnTo>
                  <a:lnTo>
                    <a:pt x="2052" y="51"/>
                  </a:lnTo>
                  <a:lnTo>
                    <a:pt x="1933" y="17"/>
                  </a:lnTo>
                  <a:lnTo>
                    <a:pt x="17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8"/>
            <p:cNvSpPr/>
            <p:nvPr/>
          </p:nvSpPr>
          <p:spPr>
            <a:xfrm>
              <a:off x="5605675" y="4437900"/>
              <a:ext cx="169075" cy="211450"/>
            </a:xfrm>
            <a:custGeom>
              <a:avLst/>
              <a:gdLst/>
              <a:ahLst/>
              <a:cxnLst/>
              <a:rect l="l" t="t" r="r" b="b"/>
              <a:pathLst>
                <a:path w="6763" h="8458" extrusionOk="0">
                  <a:moveTo>
                    <a:pt x="1899" y="5899"/>
                  </a:moveTo>
                  <a:lnTo>
                    <a:pt x="2017" y="5916"/>
                  </a:lnTo>
                  <a:lnTo>
                    <a:pt x="2136" y="5950"/>
                  </a:lnTo>
                  <a:lnTo>
                    <a:pt x="2254" y="6000"/>
                  </a:lnTo>
                  <a:lnTo>
                    <a:pt x="2356" y="6068"/>
                  </a:lnTo>
                  <a:lnTo>
                    <a:pt x="2424" y="6170"/>
                  </a:lnTo>
                  <a:lnTo>
                    <a:pt x="2492" y="6272"/>
                  </a:lnTo>
                  <a:lnTo>
                    <a:pt x="2526" y="6390"/>
                  </a:lnTo>
                  <a:lnTo>
                    <a:pt x="2543" y="6509"/>
                  </a:lnTo>
                  <a:lnTo>
                    <a:pt x="2526" y="6628"/>
                  </a:lnTo>
                  <a:lnTo>
                    <a:pt x="2492" y="6746"/>
                  </a:lnTo>
                  <a:lnTo>
                    <a:pt x="2441" y="6848"/>
                  </a:lnTo>
                  <a:lnTo>
                    <a:pt x="2373" y="6950"/>
                  </a:lnTo>
                  <a:lnTo>
                    <a:pt x="2271" y="7034"/>
                  </a:lnTo>
                  <a:lnTo>
                    <a:pt x="2170" y="7085"/>
                  </a:lnTo>
                  <a:lnTo>
                    <a:pt x="2051" y="7119"/>
                  </a:lnTo>
                  <a:lnTo>
                    <a:pt x="1932" y="7136"/>
                  </a:lnTo>
                  <a:lnTo>
                    <a:pt x="1814" y="7136"/>
                  </a:lnTo>
                  <a:lnTo>
                    <a:pt x="1695" y="7102"/>
                  </a:lnTo>
                  <a:lnTo>
                    <a:pt x="1593" y="7034"/>
                  </a:lnTo>
                  <a:lnTo>
                    <a:pt x="1492" y="6966"/>
                  </a:lnTo>
                  <a:lnTo>
                    <a:pt x="1407" y="6865"/>
                  </a:lnTo>
                  <a:lnTo>
                    <a:pt x="1356" y="6763"/>
                  </a:lnTo>
                  <a:lnTo>
                    <a:pt x="1322" y="6661"/>
                  </a:lnTo>
                  <a:lnTo>
                    <a:pt x="1305" y="6543"/>
                  </a:lnTo>
                  <a:lnTo>
                    <a:pt x="1305" y="6424"/>
                  </a:lnTo>
                  <a:lnTo>
                    <a:pt x="1339" y="6306"/>
                  </a:lnTo>
                  <a:lnTo>
                    <a:pt x="1407" y="6187"/>
                  </a:lnTo>
                  <a:lnTo>
                    <a:pt x="1475" y="6085"/>
                  </a:lnTo>
                  <a:lnTo>
                    <a:pt x="1577" y="6017"/>
                  </a:lnTo>
                  <a:lnTo>
                    <a:pt x="1678" y="5950"/>
                  </a:lnTo>
                  <a:lnTo>
                    <a:pt x="1780" y="5916"/>
                  </a:lnTo>
                  <a:lnTo>
                    <a:pt x="1899" y="5899"/>
                  </a:lnTo>
                  <a:close/>
                  <a:moveTo>
                    <a:pt x="4475" y="1"/>
                  </a:moveTo>
                  <a:lnTo>
                    <a:pt x="4373" y="35"/>
                  </a:lnTo>
                  <a:lnTo>
                    <a:pt x="4271" y="102"/>
                  </a:lnTo>
                  <a:lnTo>
                    <a:pt x="4187" y="170"/>
                  </a:lnTo>
                  <a:lnTo>
                    <a:pt x="4119" y="255"/>
                  </a:lnTo>
                  <a:lnTo>
                    <a:pt x="102" y="6560"/>
                  </a:lnTo>
                  <a:lnTo>
                    <a:pt x="51" y="6661"/>
                  </a:lnTo>
                  <a:lnTo>
                    <a:pt x="17" y="6763"/>
                  </a:lnTo>
                  <a:lnTo>
                    <a:pt x="0" y="6882"/>
                  </a:lnTo>
                  <a:lnTo>
                    <a:pt x="17" y="7000"/>
                  </a:lnTo>
                  <a:lnTo>
                    <a:pt x="51" y="7102"/>
                  </a:lnTo>
                  <a:lnTo>
                    <a:pt x="102" y="7204"/>
                  </a:lnTo>
                  <a:lnTo>
                    <a:pt x="187" y="7289"/>
                  </a:lnTo>
                  <a:lnTo>
                    <a:pt x="271" y="7356"/>
                  </a:lnTo>
                  <a:lnTo>
                    <a:pt x="1848" y="8373"/>
                  </a:lnTo>
                  <a:lnTo>
                    <a:pt x="1949" y="8424"/>
                  </a:lnTo>
                  <a:lnTo>
                    <a:pt x="2068" y="8458"/>
                  </a:lnTo>
                  <a:lnTo>
                    <a:pt x="2170" y="8458"/>
                  </a:lnTo>
                  <a:lnTo>
                    <a:pt x="2288" y="8441"/>
                  </a:lnTo>
                  <a:lnTo>
                    <a:pt x="2407" y="8407"/>
                  </a:lnTo>
                  <a:lnTo>
                    <a:pt x="2492" y="8356"/>
                  </a:lnTo>
                  <a:lnTo>
                    <a:pt x="2576" y="8288"/>
                  </a:lnTo>
                  <a:lnTo>
                    <a:pt x="2661" y="8187"/>
                  </a:lnTo>
                  <a:lnTo>
                    <a:pt x="6678" y="1899"/>
                  </a:lnTo>
                  <a:lnTo>
                    <a:pt x="6729" y="1797"/>
                  </a:lnTo>
                  <a:lnTo>
                    <a:pt x="6763" y="1679"/>
                  </a:lnTo>
                  <a:lnTo>
                    <a:pt x="6763" y="1577"/>
                  </a:lnTo>
                  <a:lnTo>
                    <a:pt x="6746" y="1458"/>
                  </a:lnTo>
                  <a:lnTo>
                    <a:pt x="6712" y="1357"/>
                  </a:lnTo>
                  <a:lnTo>
                    <a:pt x="6661" y="1255"/>
                  </a:lnTo>
                  <a:lnTo>
                    <a:pt x="6593" y="1170"/>
                  </a:lnTo>
                  <a:lnTo>
                    <a:pt x="6492" y="1085"/>
                  </a:lnTo>
                  <a:lnTo>
                    <a:pt x="4915" y="85"/>
                  </a:lnTo>
                  <a:lnTo>
                    <a:pt x="4814" y="35"/>
                  </a:lnTo>
                  <a:lnTo>
                    <a:pt x="4712"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8"/>
            <p:cNvSpPr/>
            <p:nvPr/>
          </p:nvSpPr>
          <p:spPr>
            <a:xfrm>
              <a:off x="6093350" y="4437900"/>
              <a:ext cx="169100" cy="211450"/>
            </a:xfrm>
            <a:custGeom>
              <a:avLst/>
              <a:gdLst/>
              <a:ahLst/>
              <a:cxnLst/>
              <a:rect l="l" t="t" r="r" b="b"/>
              <a:pathLst>
                <a:path w="6764" h="8458" extrusionOk="0">
                  <a:moveTo>
                    <a:pt x="4865" y="5899"/>
                  </a:moveTo>
                  <a:lnTo>
                    <a:pt x="4984" y="5916"/>
                  </a:lnTo>
                  <a:lnTo>
                    <a:pt x="5085" y="5950"/>
                  </a:lnTo>
                  <a:lnTo>
                    <a:pt x="5204" y="6017"/>
                  </a:lnTo>
                  <a:lnTo>
                    <a:pt x="5289" y="6085"/>
                  </a:lnTo>
                  <a:lnTo>
                    <a:pt x="5374" y="6187"/>
                  </a:lnTo>
                  <a:lnTo>
                    <a:pt x="5424" y="6306"/>
                  </a:lnTo>
                  <a:lnTo>
                    <a:pt x="5458" y="6424"/>
                  </a:lnTo>
                  <a:lnTo>
                    <a:pt x="5458" y="6543"/>
                  </a:lnTo>
                  <a:lnTo>
                    <a:pt x="5458" y="6661"/>
                  </a:lnTo>
                  <a:lnTo>
                    <a:pt x="5407" y="6763"/>
                  </a:lnTo>
                  <a:lnTo>
                    <a:pt x="5357" y="6865"/>
                  </a:lnTo>
                  <a:lnTo>
                    <a:pt x="5272" y="6966"/>
                  </a:lnTo>
                  <a:lnTo>
                    <a:pt x="5187" y="7034"/>
                  </a:lnTo>
                  <a:lnTo>
                    <a:pt x="5068" y="7102"/>
                  </a:lnTo>
                  <a:lnTo>
                    <a:pt x="4950" y="7136"/>
                  </a:lnTo>
                  <a:lnTo>
                    <a:pt x="4831" y="7136"/>
                  </a:lnTo>
                  <a:lnTo>
                    <a:pt x="4713" y="7119"/>
                  </a:lnTo>
                  <a:lnTo>
                    <a:pt x="4594" y="7085"/>
                  </a:lnTo>
                  <a:lnTo>
                    <a:pt x="4492" y="7034"/>
                  </a:lnTo>
                  <a:lnTo>
                    <a:pt x="4408" y="6950"/>
                  </a:lnTo>
                  <a:lnTo>
                    <a:pt x="4323" y="6848"/>
                  </a:lnTo>
                  <a:lnTo>
                    <a:pt x="4272" y="6746"/>
                  </a:lnTo>
                  <a:lnTo>
                    <a:pt x="4238" y="6628"/>
                  </a:lnTo>
                  <a:lnTo>
                    <a:pt x="4221" y="6509"/>
                  </a:lnTo>
                  <a:lnTo>
                    <a:pt x="4238" y="6390"/>
                  </a:lnTo>
                  <a:lnTo>
                    <a:pt x="4272" y="6272"/>
                  </a:lnTo>
                  <a:lnTo>
                    <a:pt x="4340" y="6170"/>
                  </a:lnTo>
                  <a:lnTo>
                    <a:pt x="4408" y="6068"/>
                  </a:lnTo>
                  <a:lnTo>
                    <a:pt x="4509" y="6000"/>
                  </a:lnTo>
                  <a:lnTo>
                    <a:pt x="4628" y="5950"/>
                  </a:lnTo>
                  <a:lnTo>
                    <a:pt x="4746" y="5916"/>
                  </a:lnTo>
                  <a:lnTo>
                    <a:pt x="4865" y="5899"/>
                  </a:lnTo>
                  <a:close/>
                  <a:moveTo>
                    <a:pt x="2052" y="1"/>
                  </a:moveTo>
                  <a:lnTo>
                    <a:pt x="1950" y="35"/>
                  </a:lnTo>
                  <a:lnTo>
                    <a:pt x="1848" y="85"/>
                  </a:lnTo>
                  <a:lnTo>
                    <a:pt x="272" y="1085"/>
                  </a:lnTo>
                  <a:lnTo>
                    <a:pt x="170" y="1170"/>
                  </a:lnTo>
                  <a:lnTo>
                    <a:pt x="103" y="1255"/>
                  </a:lnTo>
                  <a:lnTo>
                    <a:pt x="52" y="1357"/>
                  </a:lnTo>
                  <a:lnTo>
                    <a:pt x="18" y="1458"/>
                  </a:lnTo>
                  <a:lnTo>
                    <a:pt x="1" y="1577"/>
                  </a:lnTo>
                  <a:lnTo>
                    <a:pt x="18" y="1679"/>
                  </a:lnTo>
                  <a:lnTo>
                    <a:pt x="35" y="1797"/>
                  </a:lnTo>
                  <a:lnTo>
                    <a:pt x="86" y="1899"/>
                  </a:lnTo>
                  <a:lnTo>
                    <a:pt x="4119" y="8187"/>
                  </a:lnTo>
                  <a:lnTo>
                    <a:pt x="4187" y="8288"/>
                  </a:lnTo>
                  <a:lnTo>
                    <a:pt x="4272" y="8356"/>
                  </a:lnTo>
                  <a:lnTo>
                    <a:pt x="4374" y="8407"/>
                  </a:lnTo>
                  <a:lnTo>
                    <a:pt x="4475" y="8441"/>
                  </a:lnTo>
                  <a:lnTo>
                    <a:pt x="4594" y="8458"/>
                  </a:lnTo>
                  <a:lnTo>
                    <a:pt x="4696" y="8458"/>
                  </a:lnTo>
                  <a:lnTo>
                    <a:pt x="4814" y="8424"/>
                  </a:lnTo>
                  <a:lnTo>
                    <a:pt x="4916" y="8373"/>
                  </a:lnTo>
                  <a:lnTo>
                    <a:pt x="6492" y="7356"/>
                  </a:lnTo>
                  <a:lnTo>
                    <a:pt x="6577" y="7289"/>
                  </a:lnTo>
                  <a:lnTo>
                    <a:pt x="6662" y="7204"/>
                  </a:lnTo>
                  <a:lnTo>
                    <a:pt x="6712" y="7102"/>
                  </a:lnTo>
                  <a:lnTo>
                    <a:pt x="6746" y="7000"/>
                  </a:lnTo>
                  <a:lnTo>
                    <a:pt x="6763" y="6882"/>
                  </a:lnTo>
                  <a:lnTo>
                    <a:pt x="6746" y="6763"/>
                  </a:lnTo>
                  <a:lnTo>
                    <a:pt x="6729" y="6661"/>
                  </a:lnTo>
                  <a:lnTo>
                    <a:pt x="6679" y="6560"/>
                  </a:lnTo>
                  <a:lnTo>
                    <a:pt x="2645" y="255"/>
                  </a:lnTo>
                  <a:lnTo>
                    <a:pt x="2577" y="170"/>
                  </a:lnTo>
                  <a:lnTo>
                    <a:pt x="2492" y="102"/>
                  </a:lnTo>
                  <a:lnTo>
                    <a:pt x="2391" y="52"/>
                  </a:lnTo>
                  <a:lnTo>
                    <a:pt x="2289" y="1"/>
                  </a:lnTo>
                  <a:close/>
                </a:path>
              </a:pathLst>
            </a:custGeom>
            <a:solidFill>
              <a:srgbClr val="25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0"/>
        <p:cNvGrpSpPr/>
        <p:nvPr/>
      </p:nvGrpSpPr>
      <p:grpSpPr>
        <a:xfrm>
          <a:off x="0" y="0"/>
          <a:ext cx="0" cy="0"/>
          <a:chOff x="0" y="0"/>
          <a:chExt cx="0" cy="0"/>
        </a:xfrm>
      </p:grpSpPr>
      <p:grpSp>
        <p:nvGrpSpPr>
          <p:cNvPr id="471" name="Google Shape;471;p69"/>
          <p:cNvGrpSpPr/>
          <p:nvPr/>
        </p:nvGrpSpPr>
        <p:grpSpPr>
          <a:xfrm>
            <a:off x="-3351337" y="5177774"/>
            <a:ext cx="1054883" cy="194362"/>
            <a:chOff x="6591478" y="5472530"/>
            <a:chExt cx="1564179" cy="288200"/>
          </a:xfrm>
        </p:grpSpPr>
        <p:sp>
          <p:nvSpPr>
            <p:cNvPr id="472" name="Google Shape;472;p69"/>
            <p:cNvSpPr/>
            <p:nvPr/>
          </p:nvSpPr>
          <p:spPr>
            <a:xfrm>
              <a:off x="7896336" y="5513077"/>
              <a:ext cx="259321" cy="247653"/>
            </a:xfrm>
            <a:custGeom>
              <a:avLst/>
              <a:gdLst/>
              <a:ahLst/>
              <a:cxnLst/>
              <a:rect l="l" t="t" r="r" b="b"/>
              <a:pathLst>
                <a:path w="39025" h="37269" extrusionOk="0">
                  <a:moveTo>
                    <a:pt x="4748" y="1"/>
                  </a:moveTo>
                  <a:cubicBezTo>
                    <a:pt x="1887" y="1"/>
                    <a:pt x="1" y="1919"/>
                    <a:pt x="1" y="4358"/>
                  </a:cubicBezTo>
                  <a:cubicBezTo>
                    <a:pt x="1" y="6797"/>
                    <a:pt x="1757" y="8683"/>
                    <a:pt x="4618" y="8683"/>
                  </a:cubicBezTo>
                  <a:lnTo>
                    <a:pt x="4748" y="8683"/>
                  </a:lnTo>
                  <a:cubicBezTo>
                    <a:pt x="7578" y="8683"/>
                    <a:pt x="9366" y="6797"/>
                    <a:pt x="9366" y="4358"/>
                  </a:cubicBezTo>
                  <a:cubicBezTo>
                    <a:pt x="9366" y="1919"/>
                    <a:pt x="7578" y="1"/>
                    <a:pt x="4748" y="1"/>
                  </a:cubicBezTo>
                  <a:close/>
                  <a:moveTo>
                    <a:pt x="553" y="12196"/>
                  </a:moveTo>
                  <a:lnTo>
                    <a:pt x="553" y="37268"/>
                  </a:lnTo>
                  <a:lnTo>
                    <a:pt x="8813" y="37268"/>
                  </a:lnTo>
                  <a:lnTo>
                    <a:pt x="8813" y="12196"/>
                  </a:lnTo>
                  <a:close/>
                  <a:moveTo>
                    <a:pt x="29398" y="11545"/>
                  </a:moveTo>
                  <a:cubicBezTo>
                    <a:pt x="24943" y="11545"/>
                    <a:pt x="22894" y="13984"/>
                    <a:pt x="21821" y="15740"/>
                  </a:cubicBezTo>
                  <a:lnTo>
                    <a:pt x="21821" y="12196"/>
                  </a:lnTo>
                  <a:lnTo>
                    <a:pt x="13561" y="12196"/>
                  </a:lnTo>
                  <a:lnTo>
                    <a:pt x="13561" y="37268"/>
                  </a:lnTo>
                  <a:lnTo>
                    <a:pt x="21821" y="37268"/>
                  </a:lnTo>
                  <a:lnTo>
                    <a:pt x="21821" y="23187"/>
                  </a:lnTo>
                  <a:cubicBezTo>
                    <a:pt x="21821" y="22504"/>
                    <a:pt x="21951" y="21691"/>
                    <a:pt x="22081" y="21138"/>
                  </a:cubicBezTo>
                  <a:cubicBezTo>
                    <a:pt x="22764" y="19675"/>
                    <a:pt x="24130" y="18179"/>
                    <a:pt x="26439" y="18179"/>
                  </a:cubicBezTo>
                  <a:cubicBezTo>
                    <a:pt x="29398" y="18179"/>
                    <a:pt x="30634" y="20488"/>
                    <a:pt x="30634" y="23870"/>
                  </a:cubicBezTo>
                  <a:lnTo>
                    <a:pt x="30634" y="37268"/>
                  </a:lnTo>
                  <a:lnTo>
                    <a:pt x="39024" y="37268"/>
                  </a:lnTo>
                  <a:lnTo>
                    <a:pt x="39024" y="22927"/>
                  </a:lnTo>
                  <a:cubicBezTo>
                    <a:pt x="39024" y="15187"/>
                    <a:pt x="34959" y="11545"/>
                    <a:pt x="29398" y="11545"/>
                  </a:cubicBezTo>
                  <a:close/>
                </a:path>
              </a:pathLst>
            </a:custGeom>
            <a:solidFill>
              <a:srgbClr val="FFFFFF">
                <a:alpha val="2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73" name="Google Shape;473;p69"/>
            <p:cNvSpPr/>
            <p:nvPr/>
          </p:nvSpPr>
          <p:spPr>
            <a:xfrm>
              <a:off x="7120018" y="5561910"/>
              <a:ext cx="288200" cy="198819"/>
            </a:xfrm>
            <a:custGeom>
              <a:avLst/>
              <a:gdLst/>
              <a:ahLst/>
              <a:cxnLst/>
              <a:rect l="l" t="t" r="r" b="b"/>
              <a:pathLst>
                <a:path w="39025" h="26922" extrusionOk="0">
                  <a:moveTo>
                    <a:pt x="27350" y="0"/>
                  </a:moveTo>
                  <a:lnTo>
                    <a:pt x="27350" y="0"/>
                  </a:lnTo>
                  <a:cubicBezTo>
                    <a:pt x="26197" y="125"/>
                    <a:pt x="25134" y="638"/>
                    <a:pt x="24332" y="1395"/>
                  </a:cubicBezTo>
                  <a:lnTo>
                    <a:pt x="24332" y="1395"/>
                  </a:lnTo>
                  <a:cubicBezTo>
                    <a:pt x="24579" y="1133"/>
                    <a:pt x="24781" y="747"/>
                    <a:pt x="24781" y="261"/>
                  </a:cubicBezTo>
                  <a:lnTo>
                    <a:pt x="24781" y="261"/>
                  </a:lnTo>
                  <a:cubicBezTo>
                    <a:pt x="21951" y="2179"/>
                    <a:pt x="20163" y="6114"/>
                    <a:pt x="18700" y="9756"/>
                  </a:cubicBezTo>
                  <a:cubicBezTo>
                    <a:pt x="17594" y="8683"/>
                    <a:pt x="16651" y="7870"/>
                    <a:pt x="15838" y="7447"/>
                  </a:cubicBezTo>
                  <a:cubicBezTo>
                    <a:pt x="13269" y="6114"/>
                    <a:pt x="10407" y="4748"/>
                    <a:pt x="5822" y="2992"/>
                  </a:cubicBezTo>
                  <a:lnTo>
                    <a:pt x="5822" y="2992"/>
                  </a:lnTo>
                  <a:cubicBezTo>
                    <a:pt x="5692" y="4488"/>
                    <a:pt x="6505" y="6504"/>
                    <a:pt x="9074" y="7870"/>
                  </a:cubicBezTo>
                  <a:cubicBezTo>
                    <a:pt x="8521" y="7870"/>
                    <a:pt x="7578" y="8000"/>
                    <a:pt x="6765" y="8130"/>
                  </a:cubicBezTo>
                  <a:cubicBezTo>
                    <a:pt x="7025" y="9886"/>
                    <a:pt x="8131" y="11382"/>
                    <a:pt x="11090" y="12065"/>
                  </a:cubicBezTo>
                  <a:cubicBezTo>
                    <a:pt x="9757" y="12195"/>
                    <a:pt x="9074" y="12455"/>
                    <a:pt x="8391" y="13138"/>
                  </a:cubicBezTo>
                  <a:cubicBezTo>
                    <a:pt x="9015" y="14268"/>
                    <a:pt x="10320" y="15480"/>
                    <a:pt x="12602" y="15480"/>
                  </a:cubicBezTo>
                  <a:cubicBezTo>
                    <a:pt x="12816" y="15480"/>
                    <a:pt x="13038" y="15469"/>
                    <a:pt x="13269" y="15447"/>
                  </a:cubicBezTo>
                  <a:lnTo>
                    <a:pt x="13269" y="15447"/>
                  </a:lnTo>
                  <a:cubicBezTo>
                    <a:pt x="10330" y="16733"/>
                    <a:pt x="11829" y="18855"/>
                    <a:pt x="14050" y="18855"/>
                  </a:cubicBezTo>
                  <a:cubicBezTo>
                    <a:pt x="14188" y="18855"/>
                    <a:pt x="14329" y="18846"/>
                    <a:pt x="14472" y="18829"/>
                  </a:cubicBezTo>
                  <a:lnTo>
                    <a:pt x="14472" y="18829"/>
                  </a:lnTo>
                  <a:cubicBezTo>
                    <a:pt x="12352" y="20949"/>
                    <a:pt x="9610" y="21931"/>
                    <a:pt x="6946" y="21931"/>
                  </a:cubicBezTo>
                  <a:cubicBezTo>
                    <a:pt x="4337" y="21931"/>
                    <a:pt x="1803" y="20990"/>
                    <a:pt x="1" y="19252"/>
                  </a:cubicBezTo>
                  <a:lnTo>
                    <a:pt x="1" y="19252"/>
                  </a:lnTo>
                  <a:cubicBezTo>
                    <a:pt x="3943" y="24613"/>
                    <a:pt x="9785" y="26921"/>
                    <a:pt x="15554" y="26921"/>
                  </a:cubicBezTo>
                  <a:cubicBezTo>
                    <a:pt x="24064" y="26921"/>
                    <a:pt x="32416" y="21899"/>
                    <a:pt x="34276" y="14244"/>
                  </a:cubicBezTo>
                  <a:cubicBezTo>
                    <a:pt x="36715" y="14244"/>
                    <a:pt x="38049" y="13431"/>
                    <a:pt x="39024" y="12455"/>
                  </a:cubicBezTo>
                  <a:lnTo>
                    <a:pt x="39024" y="12455"/>
                  </a:lnTo>
                  <a:cubicBezTo>
                    <a:pt x="38637" y="12538"/>
                    <a:pt x="38195" y="12574"/>
                    <a:pt x="37736" y="12574"/>
                  </a:cubicBezTo>
                  <a:cubicBezTo>
                    <a:pt x="36575" y="12574"/>
                    <a:pt x="35306" y="12345"/>
                    <a:pt x="34537" y="12065"/>
                  </a:cubicBezTo>
                  <a:cubicBezTo>
                    <a:pt x="36715" y="11805"/>
                    <a:pt x="38211" y="10829"/>
                    <a:pt x="38732" y="9496"/>
                  </a:cubicBezTo>
                  <a:lnTo>
                    <a:pt x="38732" y="9496"/>
                  </a:lnTo>
                  <a:cubicBezTo>
                    <a:pt x="38222" y="9787"/>
                    <a:pt x="36737" y="10168"/>
                    <a:pt x="35462" y="10168"/>
                  </a:cubicBezTo>
                  <a:cubicBezTo>
                    <a:pt x="35026" y="10168"/>
                    <a:pt x="34616" y="10124"/>
                    <a:pt x="34276" y="10016"/>
                  </a:cubicBezTo>
                  <a:cubicBezTo>
                    <a:pt x="34146" y="9626"/>
                    <a:pt x="33984" y="9366"/>
                    <a:pt x="33984" y="9073"/>
                  </a:cubicBezTo>
                  <a:cubicBezTo>
                    <a:pt x="32954" y="5454"/>
                    <a:pt x="29680" y="2554"/>
                    <a:pt x="26171" y="2554"/>
                  </a:cubicBezTo>
                  <a:cubicBezTo>
                    <a:pt x="26022" y="2554"/>
                    <a:pt x="25873" y="2559"/>
                    <a:pt x="25724" y="2569"/>
                  </a:cubicBezTo>
                  <a:cubicBezTo>
                    <a:pt x="26016" y="2439"/>
                    <a:pt x="26277" y="2439"/>
                    <a:pt x="26667" y="2309"/>
                  </a:cubicBezTo>
                  <a:cubicBezTo>
                    <a:pt x="27090" y="2179"/>
                    <a:pt x="29398" y="1757"/>
                    <a:pt x="28976" y="944"/>
                  </a:cubicBezTo>
                  <a:cubicBezTo>
                    <a:pt x="28917" y="759"/>
                    <a:pt x="28724" y="687"/>
                    <a:pt x="28453" y="687"/>
                  </a:cubicBezTo>
                  <a:cubicBezTo>
                    <a:pt x="27531" y="687"/>
                    <a:pt x="25706" y="1526"/>
                    <a:pt x="25203" y="1626"/>
                  </a:cubicBezTo>
                  <a:cubicBezTo>
                    <a:pt x="26016" y="1366"/>
                    <a:pt x="27220" y="944"/>
                    <a:pt x="27350" y="0"/>
                  </a:cubicBezTo>
                  <a:close/>
                </a:path>
              </a:pathLst>
            </a:custGeom>
            <a:solidFill>
              <a:srgbClr val="FFFFFF">
                <a:alpha val="2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74" name="Google Shape;474;p69"/>
            <p:cNvSpPr/>
            <p:nvPr/>
          </p:nvSpPr>
          <p:spPr>
            <a:xfrm>
              <a:off x="6591478" y="5472530"/>
              <a:ext cx="134016" cy="288200"/>
            </a:xfrm>
            <a:custGeom>
              <a:avLst/>
              <a:gdLst/>
              <a:ahLst/>
              <a:cxnLst/>
              <a:rect l="l" t="t" r="r" b="b"/>
              <a:pathLst>
                <a:path w="18147" h="39025" extrusionOk="0">
                  <a:moveTo>
                    <a:pt x="12195" y="1"/>
                  </a:moveTo>
                  <a:cubicBezTo>
                    <a:pt x="3805" y="1"/>
                    <a:pt x="3935" y="6635"/>
                    <a:pt x="3935" y="7578"/>
                  </a:cubicBezTo>
                  <a:lnTo>
                    <a:pt x="3935" y="12878"/>
                  </a:lnTo>
                  <a:lnTo>
                    <a:pt x="0" y="12878"/>
                  </a:lnTo>
                  <a:lnTo>
                    <a:pt x="0" y="19512"/>
                  </a:lnTo>
                  <a:lnTo>
                    <a:pt x="3935" y="19512"/>
                  </a:lnTo>
                  <a:lnTo>
                    <a:pt x="3935" y="39024"/>
                  </a:lnTo>
                  <a:lnTo>
                    <a:pt x="12065" y="39024"/>
                  </a:lnTo>
                  <a:lnTo>
                    <a:pt x="12065" y="19512"/>
                  </a:lnTo>
                  <a:lnTo>
                    <a:pt x="17496" y="19512"/>
                  </a:lnTo>
                  <a:cubicBezTo>
                    <a:pt x="17496" y="19512"/>
                    <a:pt x="18016" y="16390"/>
                    <a:pt x="18146" y="12878"/>
                  </a:cubicBezTo>
                  <a:lnTo>
                    <a:pt x="12065" y="12878"/>
                  </a:lnTo>
                  <a:lnTo>
                    <a:pt x="12065" y="8391"/>
                  </a:lnTo>
                  <a:cubicBezTo>
                    <a:pt x="12065" y="7740"/>
                    <a:pt x="12878" y="6765"/>
                    <a:pt x="13821" y="6765"/>
                  </a:cubicBezTo>
                  <a:lnTo>
                    <a:pt x="18146" y="6765"/>
                  </a:lnTo>
                  <a:lnTo>
                    <a:pt x="18146" y="1"/>
                  </a:lnTo>
                  <a:close/>
                </a:path>
              </a:pathLst>
            </a:custGeom>
            <a:solidFill>
              <a:srgbClr val="FFFFFF">
                <a:alpha val="2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475" name="Google Shape;475;p69"/>
          <p:cNvGrpSpPr/>
          <p:nvPr/>
        </p:nvGrpSpPr>
        <p:grpSpPr>
          <a:xfrm>
            <a:off x="479713" y="1689368"/>
            <a:ext cx="2765400" cy="2005689"/>
            <a:chOff x="327300" y="2723711"/>
            <a:chExt cx="2765400" cy="2005689"/>
          </a:xfrm>
        </p:grpSpPr>
        <p:sp>
          <p:nvSpPr>
            <p:cNvPr id="476" name="Google Shape;476;p69"/>
            <p:cNvSpPr txBox="1"/>
            <p:nvPr/>
          </p:nvSpPr>
          <p:spPr>
            <a:xfrm>
              <a:off x="327300" y="3149650"/>
              <a:ext cx="2765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600">
                  <a:solidFill>
                    <a:srgbClr val="FFFFFF"/>
                  </a:solidFill>
                  <a:latin typeface="Montserrat ExtraLight"/>
                  <a:ea typeface="Montserrat ExtraLight"/>
                  <a:cs typeface="Montserrat ExtraLight"/>
                  <a:sym typeface="Montserrat ExtraLight"/>
                </a:rPr>
                <a:t>THANK</a:t>
              </a:r>
              <a:endParaRPr sz="5600">
                <a:solidFill>
                  <a:srgbClr val="FFFFFF"/>
                </a:solidFill>
                <a:latin typeface="Montserrat ExtraLight"/>
                <a:ea typeface="Montserrat ExtraLight"/>
                <a:cs typeface="Montserrat ExtraLight"/>
                <a:sym typeface="Montserrat ExtraLight"/>
              </a:endParaRPr>
            </a:p>
          </p:txBody>
        </p:sp>
        <p:sp>
          <p:nvSpPr>
            <p:cNvPr id="477" name="Google Shape;477;p69"/>
            <p:cNvSpPr txBox="1"/>
            <p:nvPr/>
          </p:nvSpPr>
          <p:spPr>
            <a:xfrm>
              <a:off x="815872" y="3713600"/>
              <a:ext cx="2276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400">
                  <a:solidFill>
                    <a:srgbClr val="FFFFFF"/>
                  </a:solidFill>
                  <a:latin typeface="Montserrat Medium"/>
                  <a:ea typeface="Montserrat Medium"/>
                  <a:cs typeface="Montserrat Medium"/>
                  <a:sym typeface="Montserrat Medium"/>
                </a:rPr>
                <a:t>YOU</a:t>
              </a:r>
              <a:endParaRPr sz="5400">
                <a:solidFill>
                  <a:srgbClr val="FFFFFF"/>
                </a:solidFill>
                <a:latin typeface="Montserrat Medium"/>
                <a:ea typeface="Montserrat Medium"/>
                <a:cs typeface="Montserrat Medium"/>
                <a:sym typeface="Montserrat Medium"/>
              </a:endParaRPr>
            </a:p>
          </p:txBody>
        </p:sp>
        <p:pic>
          <p:nvPicPr>
            <p:cNvPr id="478" name="Google Shape;478;p69"/>
            <p:cNvPicPr preferRelativeResize="0"/>
            <p:nvPr/>
          </p:nvPicPr>
          <p:blipFill>
            <a:blip r:embed="rId4">
              <a:alphaModFix/>
            </a:blip>
            <a:stretch>
              <a:fillRect/>
            </a:stretch>
          </p:blipFill>
          <p:spPr>
            <a:xfrm>
              <a:off x="400800" y="2723711"/>
              <a:ext cx="2588125" cy="358350"/>
            </a:xfrm>
            <a:prstGeom prst="rect">
              <a:avLst/>
            </a:prstGeom>
            <a:noFill/>
            <a:ln>
              <a:noFill/>
            </a:ln>
          </p:spPr>
        </p:pic>
      </p:grpSp>
      <p:grpSp>
        <p:nvGrpSpPr>
          <p:cNvPr id="479" name="Google Shape;479;p69"/>
          <p:cNvGrpSpPr/>
          <p:nvPr/>
        </p:nvGrpSpPr>
        <p:grpSpPr>
          <a:xfrm>
            <a:off x="1334976" y="4501499"/>
            <a:ext cx="1054883" cy="194362"/>
            <a:chOff x="6591478" y="5472530"/>
            <a:chExt cx="1564179" cy="288200"/>
          </a:xfrm>
        </p:grpSpPr>
        <p:sp>
          <p:nvSpPr>
            <p:cNvPr id="480" name="Google Shape;480;p69"/>
            <p:cNvSpPr/>
            <p:nvPr/>
          </p:nvSpPr>
          <p:spPr>
            <a:xfrm>
              <a:off x="7896336" y="5513077"/>
              <a:ext cx="259321" cy="247653"/>
            </a:xfrm>
            <a:custGeom>
              <a:avLst/>
              <a:gdLst/>
              <a:ahLst/>
              <a:cxnLst/>
              <a:rect l="l" t="t" r="r" b="b"/>
              <a:pathLst>
                <a:path w="39025" h="37269" extrusionOk="0">
                  <a:moveTo>
                    <a:pt x="4748" y="1"/>
                  </a:moveTo>
                  <a:cubicBezTo>
                    <a:pt x="1887" y="1"/>
                    <a:pt x="1" y="1919"/>
                    <a:pt x="1" y="4358"/>
                  </a:cubicBezTo>
                  <a:cubicBezTo>
                    <a:pt x="1" y="6797"/>
                    <a:pt x="1757" y="8683"/>
                    <a:pt x="4618" y="8683"/>
                  </a:cubicBezTo>
                  <a:lnTo>
                    <a:pt x="4748" y="8683"/>
                  </a:lnTo>
                  <a:cubicBezTo>
                    <a:pt x="7578" y="8683"/>
                    <a:pt x="9366" y="6797"/>
                    <a:pt x="9366" y="4358"/>
                  </a:cubicBezTo>
                  <a:cubicBezTo>
                    <a:pt x="9366" y="1919"/>
                    <a:pt x="7578" y="1"/>
                    <a:pt x="4748" y="1"/>
                  </a:cubicBezTo>
                  <a:close/>
                  <a:moveTo>
                    <a:pt x="553" y="12196"/>
                  </a:moveTo>
                  <a:lnTo>
                    <a:pt x="553" y="37268"/>
                  </a:lnTo>
                  <a:lnTo>
                    <a:pt x="8813" y="37268"/>
                  </a:lnTo>
                  <a:lnTo>
                    <a:pt x="8813" y="12196"/>
                  </a:lnTo>
                  <a:close/>
                  <a:moveTo>
                    <a:pt x="29398" y="11545"/>
                  </a:moveTo>
                  <a:cubicBezTo>
                    <a:pt x="24943" y="11545"/>
                    <a:pt x="22894" y="13984"/>
                    <a:pt x="21821" y="15740"/>
                  </a:cubicBezTo>
                  <a:lnTo>
                    <a:pt x="21821" y="12196"/>
                  </a:lnTo>
                  <a:lnTo>
                    <a:pt x="13561" y="12196"/>
                  </a:lnTo>
                  <a:lnTo>
                    <a:pt x="13561" y="37268"/>
                  </a:lnTo>
                  <a:lnTo>
                    <a:pt x="21821" y="37268"/>
                  </a:lnTo>
                  <a:lnTo>
                    <a:pt x="21821" y="23187"/>
                  </a:lnTo>
                  <a:cubicBezTo>
                    <a:pt x="21821" y="22504"/>
                    <a:pt x="21951" y="21691"/>
                    <a:pt x="22081" y="21138"/>
                  </a:cubicBezTo>
                  <a:cubicBezTo>
                    <a:pt x="22764" y="19675"/>
                    <a:pt x="24130" y="18179"/>
                    <a:pt x="26439" y="18179"/>
                  </a:cubicBezTo>
                  <a:cubicBezTo>
                    <a:pt x="29398" y="18179"/>
                    <a:pt x="30634" y="20488"/>
                    <a:pt x="30634" y="23870"/>
                  </a:cubicBezTo>
                  <a:lnTo>
                    <a:pt x="30634" y="37268"/>
                  </a:lnTo>
                  <a:lnTo>
                    <a:pt x="39024" y="37268"/>
                  </a:lnTo>
                  <a:lnTo>
                    <a:pt x="39024" y="22927"/>
                  </a:lnTo>
                  <a:cubicBezTo>
                    <a:pt x="39024" y="15187"/>
                    <a:pt x="34959" y="11545"/>
                    <a:pt x="29398" y="11545"/>
                  </a:cubicBezTo>
                  <a:close/>
                </a:path>
              </a:pathLst>
            </a:custGeom>
            <a:solidFill>
              <a:srgbClr val="FFFFFF">
                <a:alpha val="2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81" name="Google Shape;481;p69"/>
            <p:cNvSpPr/>
            <p:nvPr/>
          </p:nvSpPr>
          <p:spPr>
            <a:xfrm>
              <a:off x="7120018" y="5561910"/>
              <a:ext cx="288200" cy="198819"/>
            </a:xfrm>
            <a:custGeom>
              <a:avLst/>
              <a:gdLst/>
              <a:ahLst/>
              <a:cxnLst/>
              <a:rect l="l" t="t" r="r" b="b"/>
              <a:pathLst>
                <a:path w="39025" h="26922" extrusionOk="0">
                  <a:moveTo>
                    <a:pt x="27350" y="0"/>
                  </a:moveTo>
                  <a:lnTo>
                    <a:pt x="27350" y="0"/>
                  </a:lnTo>
                  <a:cubicBezTo>
                    <a:pt x="26197" y="125"/>
                    <a:pt x="25134" y="638"/>
                    <a:pt x="24332" y="1395"/>
                  </a:cubicBezTo>
                  <a:lnTo>
                    <a:pt x="24332" y="1395"/>
                  </a:lnTo>
                  <a:cubicBezTo>
                    <a:pt x="24579" y="1133"/>
                    <a:pt x="24781" y="747"/>
                    <a:pt x="24781" y="261"/>
                  </a:cubicBezTo>
                  <a:lnTo>
                    <a:pt x="24781" y="261"/>
                  </a:lnTo>
                  <a:cubicBezTo>
                    <a:pt x="21951" y="2179"/>
                    <a:pt x="20163" y="6114"/>
                    <a:pt x="18700" y="9756"/>
                  </a:cubicBezTo>
                  <a:cubicBezTo>
                    <a:pt x="17594" y="8683"/>
                    <a:pt x="16651" y="7870"/>
                    <a:pt x="15838" y="7447"/>
                  </a:cubicBezTo>
                  <a:cubicBezTo>
                    <a:pt x="13269" y="6114"/>
                    <a:pt x="10407" y="4748"/>
                    <a:pt x="5822" y="2992"/>
                  </a:cubicBezTo>
                  <a:lnTo>
                    <a:pt x="5822" y="2992"/>
                  </a:lnTo>
                  <a:cubicBezTo>
                    <a:pt x="5692" y="4488"/>
                    <a:pt x="6505" y="6504"/>
                    <a:pt x="9074" y="7870"/>
                  </a:cubicBezTo>
                  <a:cubicBezTo>
                    <a:pt x="8521" y="7870"/>
                    <a:pt x="7578" y="8000"/>
                    <a:pt x="6765" y="8130"/>
                  </a:cubicBezTo>
                  <a:cubicBezTo>
                    <a:pt x="7025" y="9886"/>
                    <a:pt x="8131" y="11382"/>
                    <a:pt x="11090" y="12065"/>
                  </a:cubicBezTo>
                  <a:cubicBezTo>
                    <a:pt x="9757" y="12195"/>
                    <a:pt x="9074" y="12455"/>
                    <a:pt x="8391" y="13138"/>
                  </a:cubicBezTo>
                  <a:cubicBezTo>
                    <a:pt x="9015" y="14268"/>
                    <a:pt x="10320" y="15480"/>
                    <a:pt x="12602" y="15480"/>
                  </a:cubicBezTo>
                  <a:cubicBezTo>
                    <a:pt x="12816" y="15480"/>
                    <a:pt x="13038" y="15469"/>
                    <a:pt x="13269" y="15447"/>
                  </a:cubicBezTo>
                  <a:lnTo>
                    <a:pt x="13269" y="15447"/>
                  </a:lnTo>
                  <a:cubicBezTo>
                    <a:pt x="10330" y="16733"/>
                    <a:pt x="11829" y="18855"/>
                    <a:pt x="14050" y="18855"/>
                  </a:cubicBezTo>
                  <a:cubicBezTo>
                    <a:pt x="14188" y="18855"/>
                    <a:pt x="14329" y="18846"/>
                    <a:pt x="14472" y="18829"/>
                  </a:cubicBezTo>
                  <a:lnTo>
                    <a:pt x="14472" y="18829"/>
                  </a:lnTo>
                  <a:cubicBezTo>
                    <a:pt x="12352" y="20949"/>
                    <a:pt x="9610" y="21931"/>
                    <a:pt x="6946" y="21931"/>
                  </a:cubicBezTo>
                  <a:cubicBezTo>
                    <a:pt x="4337" y="21931"/>
                    <a:pt x="1803" y="20990"/>
                    <a:pt x="1" y="19252"/>
                  </a:cubicBezTo>
                  <a:lnTo>
                    <a:pt x="1" y="19252"/>
                  </a:lnTo>
                  <a:cubicBezTo>
                    <a:pt x="3943" y="24613"/>
                    <a:pt x="9785" y="26921"/>
                    <a:pt x="15554" y="26921"/>
                  </a:cubicBezTo>
                  <a:cubicBezTo>
                    <a:pt x="24064" y="26921"/>
                    <a:pt x="32416" y="21899"/>
                    <a:pt x="34276" y="14244"/>
                  </a:cubicBezTo>
                  <a:cubicBezTo>
                    <a:pt x="36715" y="14244"/>
                    <a:pt x="38049" y="13431"/>
                    <a:pt x="39024" y="12455"/>
                  </a:cubicBezTo>
                  <a:lnTo>
                    <a:pt x="39024" y="12455"/>
                  </a:lnTo>
                  <a:cubicBezTo>
                    <a:pt x="38637" y="12538"/>
                    <a:pt x="38195" y="12574"/>
                    <a:pt x="37736" y="12574"/>
                  </a:cubicBezTo>
                  <a:cubicBezTo>
                    <a:pt x="36575" y="12574"/>
                    <a:pt x="35306" y="12345"/>
                    <a:pt x="34537" y="12065"/>
                  </a:cubicBezTo>
                  <a:cubicBezTo>
                    <a:pt x="36715" y="11805"/>
                    <a:pt x="38211" y="10829"/>
                    <a:pt x="38732" y="9496"/>
                  </a:cubicBezTo>
                  <a:lnTo>
                    <a:pt x="38732" y="9496"/>
                  </a:lnTo>
                  <a:cubicBezTo>
                    <a:pt x="38222" y="9787"/>
                    <a:pt x="36737" y="10168"/>
                    <a:pt x="35462" y="10168"/>
                  </a:cubicBezTo>
                  <a:cubicBezTo>
                    <a:pt x="35026" y="10168"/>
                    <a:pt x="34616" y="10124"/>
                    <a:pt x="34276" y="10016"/>
                  </a:cubicBezTo>
                  <a:cubicBezTo>
                    <a:pt x="34146" y="9626"/>
                    <a:pt x="33984" y="9366"/>
                    <a:pt x="33984" y="9073"/>
                  </a:cubicBezTo>
                  <a:cubicBezTo>
                    <a:pt x="32954" y="5454"/>
                    <a:pt x="29680" y="2554"/>
                    <a:pt x="26171" y="2554"/>
                  </a:cubicBezTo>
                  <a:cubicBezTo>
                    <a:pt x="26022" y="2554"/>
                    <a:pt x="25873" y="2559"/>
                    <a:pt x="25724" y="2569"/>
                  </a:cubicBezTo>
                  <a:cubicBezTo>
                    <a:pt x="26016" y="2439"/>
                    <a:pt x="26277" y="2439"/>
                    <a:pt x="26667" y="2309"/>
                  </a:cubicBezTo>
                  <a:cubicBezTo>
                    <a:pt x="27090" y="2179"/>
                    <a:pt x="29398" y="1757"/>
                    <a:pt x="28976" y="944"/>
                  </a:cubicBezTo>
                  <a:cubicBezTo>
                    <a:pt x="28917" y="759"/>
                    <a:pt x="28724" y="687"/>
                    <a:pt x="28453" y="687"/>
                  </a:cubicBezTo>
                  <a:cubicBezTo>
                    <a:pt x="27531" y="687"/>
                    <a:pt x="25706" y="1526"/>
                    <a:pt x="25203" y="1626"/>
                  </a:cubicBezTo>
                  <a:cubicBezTo>
                    <a:pt x="26016" y="1366"/>
                    <a:pt x="27220" y="944"/>
                    <a:pt x="27350" y="0"/>
                  </a:cubicBezTo>
                  <a:close/>
                </a:path>
              </a:pathLst>
            </a:custGeom>
            <a:solidFill>
              <a:srgbClr val="FFFFFF">
                <a:alpha val="2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82" name="Google Shape;482;p69"/>
            <p:cNvSpPr/>
            <p:nvPr/>
          </p:nvSpPr>
          <p:spPr>
            <a:xfrm>
              <a:off x="6591478" y="5472530"/>
              <a:ext cx="134016" cy="288200"/>
            </a:xfrm>
            <a:custGeom>
              <a:avLst/>
              <a:gdLst/>
              <a:ahLst/>
              <a:cxnLst/>
              <a:rect l="l" t="t" r="r" b="b"/>
              <a:pathLst>
                <a:path w="18147" h="39025" extrusionOk="0">
                  <a:moveTo>
                    <a:pt x="12195" y="1"/>
                  </a:moveTo>
                  <a:cubicBezTo>
                    <a:pt x="3805" y="1"/>
                    <a:pt x="3935" y="6635"/>
                    <a:pt x="3935" y="7578"/>
                  </a:cubicBezTo>
                  <a:lnTo>
                    <a:pt x="3935" y="12878"/>
                  </a:lnTo>
                  <a:lnTo>
                    <a:pt x="0" y="12878"/>
                  </a:lnTo>
                  <a:lnTo>
                    <a:pt x="0" y="19512"/>
                  </a:lnTo>
                  <a:lnTo>
                    <a:pt x="3935" y="19512"/>
                  </a:lnTo>
                  <a:lnTo>
                    <a:pt x="3935" y="39024"/>
                  </a:lnTo>
                  <a:lnTo>
                    <a:pt x="12065" y="39024"/>
                  </a:lnTo>
                  <a:lnTo>
                    <a:pt x="12065" y="19512"/>
                  </a:lnTo>
                  <a:lnTo>
                    <a:pt x="17496" y="19512"/>
                  </a:lnTo>
                  <a:cubicBezTo>
                    <a:pt x="17496" y="19512"/>
                    <a:pt x="18016" y="16390"/>
                    <a:pt x="18146" y="12878"/>
                  </a:cubicBezTo>
                  <a:lnTo>
                    <a:pt x="12065" y="12878"/>
                  </a:lnTo>
                  <a:lnTo>
                    <a:pt x="12065" y="8391"/>
                  </a:lnTo>
                  <a:cubicBezTo>
                    <a:pt x="12065" y="7740"/>
                    <a:pt x="12878" y="6765"/>
                    <a:pt x="13821" y="6765"/>
                  </a:cubicBezTo>
                  <a:lnTo>
                    <a:pt x="18146" y="6765"/>
                  </a:lnTo>
                  <a:lnTo>
                    <a:pt x="18146" y="1"/>
                  </a:lnTo>
                  <a:close/>
                </a:path>
              </a:pathLst>
            </a:custGeom>
            <a:solidFill>
              <a:srgbClr val="FFFFFF">
                <a:alpha val="2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6235D"/>
            </a:gs>
            <a:gs pos="100000">
              <a:srgbClr val="4F4CA0"/>
            </a:gs>
          </a:gsLst>
          <a:lin ang="8099331" scaled="0"/>
        </a:gradFill>
        <a:effectLst/>
      </p:bgPr>
    </p:bg>
    <p:spTree>
      <p:nvGrpSpPr>
        <p:cNvPr id="1" name="Shape 217"/>
        <p:cNvGrpSpPr/>
        <p:nvPr/>
      </p:nvGrpSpPr>
      <p:grpSpPr>
        <a:xfrm>
          <a:off x="0" y="0"/>
          <a:ext cx="0" cy="0"/>
          <a:chOff x="0" y="0"/>
          <a:chExt cx="0" cy="0"/>
        </a:xfrm>
      </p:grpSpPr>
      <p:pic>
        <p:nvPicPr>
          <p:cNvPr id="218" name="Google Shape;218;p56" title="whitehalftoneblock-small.png"/>
          <p:cNvPicPr preferRelativeResize="0"/>
          <p:nvPr/>
        </p:nvPicPr>
        <p:blipFill rotWithShape="1">
          <a:blip r:embed="rId3">
            <a:alphaModFix/>
          </a:blip>
          <a:srcRect t="58413" b="19164"/>
          <a:stretch/>
        </p:blipFill>
        <p:spPr>
          <a:xfrm rot="-142722">
            <a:off x="-86518" y="3654583"/>
            <a:ext cx="9230559" cy="1153259"/>
          </a:xfrm>
          <a:prstGeom prst="rect">
            <a:avLst/>
          </a:prstGeom>
          <a:noFill/>
          <a:ln>
            <a:noFill/>
          </a:ln>
        </p:spPr>
      </p:pic>
      <p:pic>
        <p:nvPicPr>
          <p:cNvPr id="219" name="Google Shape;219;p56" title="whitehalftoneblock-small.png"/>
          <p:cNvPicPr preferRelativeResize="0"/>
          <p:nvPr/>
        </p:nvPicPr>
        <p:blipFill rotWithShape="1">
          <a:blip r:embed="rId3">
            <a:alphaModFix/>
          </a:blip>
          <a:srcRect t="58413" b="19164"/>
          <a:stretch/>
        </p:blipFill>
        <p:spPr>
          <a:xfrm rot="10617422">
            <a:off x="-1707" y="585423"/>
            <a:ext cx="9209041" cy="1216353"/>
          </a:xfrm>
          <a:prstGeom prst="rect">
            <a:avLst/>
          </a:prstGeom>
          <a:noFill/>
          <a:ln>
            <a:noFill/>
          </a:ln>
        </p:spPr>
      </p:pic>
      <p:sp>
        <p:nvSpPr>
          <p:cNvPr id="220" name="Google Shape;220;p56"/>
          <p:cNvSpPr/>
          <p:nvPr/>
        </p:nvSpPr>
        <p:spPr>
          <a:xfrm>
            <a:off x="0" y="1278050"/>
            <a:ext cx="9155100" cy="296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1" name="Google Shape;221;p56"/>
          <p:cNvSpPr/>
          <p:nvPr/>
        </p:nvSpPr>
        <p:spPr>
          <a:xfrm>
            <a:off x="901875" y="1696150"/>
            <a:ext cx="2740500" cy="221400"/>
          </a:xfrm>
          <a:prstGeom prst="rect">
            <a:avLst/>
          </a:prstGeom>
          <a:solidFill>
            <a:srgbClr val="E0F4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2" name="Google Shape;222;p56"/>
          <p:cNvSpPr txBox="1">
            <a:spLocks noGrp="1"/>
          </p:cNvSpPr>
          <p:nvPr>
            <p:ph type="body" idx="1"/>
          </p:nvPr>
        </p:nvSpPr>
        <p:spPr>
          <a:xfrm>
            <a:off x="828125" y="1381875"/>
            <a:ext cx="7758300" cy="2754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3100" b="1">
                <a:solidFill>
                  <a:srgbClr val="EE6E57"/>
                </a:solidFill>
                <a:latin typeface="Caveat"/>
                <a:ea typeface="Caveat"/>
                <a:cs typeface="Caveat"/>
                <a:sym typeface="Caveat"/>
              </a:rPr>
              <a:t>New to MUN 2025:</a:t>
            </a:r>
            <a:endParaRPr sz="3100" b="1">
              <a:solidFill>
                <a:srgbClr val="EE6E57"/>
              </a:solidFill>
              <a:latin typeface="Caveat"/>
              <a:ea typeface="Caveat"/>
              <a:cs typeface="Caveat"/>
              <a:sym typeface="Caveat"/>
            </a:endParaRPr>
          </a:p>
          <a:p>
            <a:pPr marL="457200" lvl="0" indent="-355600" algn="l" rtl="0">
              <a:lnSpc>
                <a:spcPct val="150000"/>
              </a:lnSpc>
              <a:spcBef>
                <a:spcPts val="1200"/>
              </a:spcBef>
              <a:spcAft>
                <a:spcPts val="0"/>
              </a:spcAft>
              <a:buClr>
                <a:srgbClr val="1A1A60"/>
              </a:buClr>
              <a:buSzPts val="2000"/>
              <a:buFont typeface="Montserrat"/>
              <a:buChar char="●"/>
            </a:pPr>
            <a:r>
              <a:rPr lang="en" b="1">
                <a:solidFill>
                  <a:srgbClr val="1A1A60"/>
                </a:solidFill>
                <a:latin typeface="Montserrat"/>
                <a:ea typeface="Montserrat"/>
                <a:cs typeface="Montserrat"/>
                <a:sym typeface="Montserrat"/>
              </a:rPr>
              <a:t>Larger venue</a:t>
            </a:r>
            <a:r>
              <a:rPr lang="en" sz="2000" b="1">
                <a:solidFill>
                  <a:srgbClr val="1A1A60"/>
                </a:solidFill>
                <a:latin typeface="Montserrat"/>
                <a:ea typeface="Montserrat"/>
                <a:cs typeface="Montserrat"/>
                <a:sym typeface="Montserrat"/>
              </a:rPr>
              <a:t> </a:t>
            </a:r>
            <a:endParaRPr sz="1600">
              <a:solidFill>
                <a:srgbClr val="1A1A60"/>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1A1A60"/>
              </a:buClr>
              <a:buSzPts val="1800"/>
              <a:buFont typeface="Montserrat"/>
              <a:buChar char="●"/>
            </a:pPr>
            <a:r>
              <a:rPr lang="en" b="1">
                <a:solidFill>
                  <a:srgbClr val="1A1A60"/>
                </a:solidFill>
                <a:latin typeface="Montserrat"/>
                <a:ea typeface="Montserrat"/>
                <a:cs typeface="Montserrat"/>
                <a:sym typeface="Montserrat"/>
              </a:rPr>
              <a:t>5 Minute gap between sessions</a:t>
            </a:r>
            <a:endParaRPr sz="1600">
              <a:solidFill>
                <a:srgbClr val="1A1A60"/>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1A1A60"/>
              </a:buClr>
              <a:buSzPts val="1800"/>
              <a:buFont typeface="Montserrat"/>
              <a:buChar char="●"/>
            </a:pPr>
            <a:r>
              <a:rPr lang="en" b="1">
                <a:solidFill>
                  <a:srgbClr val="1A1A60"/>
                </a:solidFill>
                <a:latin typeface="Montserrat"/>
                <a:ea typeface="Montserrat"/>
                <a:cs typeface="Montserrat"/>
                <a:sym typeface="Montserrat"/>
              </a:rPr>
              <a:t>Better layout for vendors and increased capacity</a:t>
            </a:r>
            <a:endParaRPr b="1">
              <a:solidFill>
                <a:srgbClr val="1A1A60"/>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1A1A60"/>
              </a:buClr>
              <a:buSzPts val="1800"/>
              <a:buFont typeface="Montserrat"/>
              <a:buChar char="●"/>
            </a:pPr>
            <a:r>
              <a:rPr lang="en" b="1">
                <a:solidFill>
                  <a:srgbClr val="1A1A60"/>
                </a:solidFill>
                <a:latin typeface="Montserrat"/>
                <a:ea typeface="Montserrat"/>
                <a:cs typeface="Montserrat"/>
                <a:sym typeface="Montserrat"/>
              </a:rPr>
              <a:t>All competition entries will present on the main stage</a:t>
            </a:r>
            <a:endParaRPr b="1">
              <a:solidFill>
                <a:srgbClr val="1A1A60"/>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1A1A60"/>
              </a:buClr>
              <a:buSzPts val="1800"/>
              <a:buFont typeface="Montserrat"/>
              <a:buChar char="●"/>
            </a:pPr>
            <a:r>
              <a:rPr lang="en" b="1">
                <a:solidFill>
                  <a:srgbClr val="1A1A60"/>
                </a:solidFill>
                <a:latin typeface="Montserrat"/>
                <a:ea typeface="Montserrat"/>
                <a:cs typeface="Montserrat"/>
                <a:sym typeface="Montserrat"/>
              </a:rPr>
              <a:t>Day 2 ‘Fun Run’</a:t>
            </a:r>
            <a:endParaRPr b="1">
              <a:solidFill>
                <a:srgbClr val="1A1A60"/>
              </a:solidFill>
              <a:latin typeface="Montserrat"/>
              <a:ea typeface="Montserrat"/>
              <a:cs typeface="Montserrat"/>
              <a:sym typeface="Montserrat"/>
            </a:endParaRPr>
          </a:p>
        </p:txBody>
      </p:sp>
      <p:sp>
        <p:nvSpPr>
          <p:cNvPr id="223" name="Google Shape;223;p56"/>
          <p:cNvSpPr txBox="1">
            <a:spLocks noGrp="1"/>
          </p:cNvSpPr>
          <p:nvPr>
            <p:ph type="title"/>
          </p:nvPr>
        </p:nvSpPr>
        <p:spPr>
          <a:xfrm>
            <a:off x="807125" y="108850"/>
            <a:ext cx="280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600" b="1">
                <a:solidFill>
                  <a:schemeClr val="lt1"/>
                </a:solidFill>
                <a:latin typeface="Montserrat"/>
                <a:ea typeface="Montserrat"/>
                <a:cs typeface="Montserrat"/>
                <a:sym typeface="Montserrat"/>
              </a:rPr>
              <a:t>Welcome! </a:t>
            </a:r>
            <a:endParaRPr sz="3600" b="1">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6235D"/>
            </a:gs>
            <a:gs pos="100000">
              <a:srgbClr val="4F4CA0"/>
            </a:gs>
          </a:gsLst>
          <a:lin ang="8099331" scaled="0"/>
        </a:gradFill>
        <a:effectLst/>
      </p:bgPr>
    </p:bg>
    <p:spTree>
      <p:nvGrpSpPr>
        <p:cNvPr id="1" name="Shape 227"/>
        <p:cNvGrpSpPr/>
        <p:nvPr/>
      </p:nvGrpSpPr>
      <p:grpSpPr>
        <a:xfrm>
          <a:off x="0" y="0"/>
          <a:ext cx="0" cy="0"/>
          <a:chOff x="0" y="0"/>
          <a:chExt cx="0" cy="0"/>
        </a:xfrm>
      </p:grpSpPr>
      <p:pic>
        <p:nvPicPr>
          <p:cNvPr id="228" name="Google Shape;228;p57" title="whitehalftoneblock-small.png"/>
          <p:cNvPicPr preferRelativeResize="0"/>
          <p:nvPr/>
        </p:nvPicPr>
        <p:blipFill rotWithShape="1">
          <a:blip r:embed="rId3">
            <a:alphaModFix/>
          </a:blip>
          <a:srcRect t="58413" b="19164"/>
          <a:stretch/>
        </p:blipFill>
        <p:spPr>
          <a:xfrm rot="-142722">
            <a:off x="-86518" y="3654583"/>
            <a:ext cx="9230559" cy="1153259"/>
          </a:xfrm>
          <a:prstGeom prst="rect">
            <a:avLst/>
          </a:prstGeom>
          <a:noFill/>
          <a:ln>
            <a:noFill/>
          </a:ln>
        </p:spPr>
      </p:pic>
      <p:pic>
        <p:nvPicPr>
          <p:cNvPr id="229" name="Google Shape;229;p57" title="whitehalftoneblock-small.png"/>
          <p:cNvPicPr preferRelativeResize="0"/>
          <p:nvPr/>
        </p:nvPicPr>
        <p:blipFill rotWithShape="1">
          <a:blip r:embed="rId3">
            <a:alphaModFix/>
          </a:blip>
          <a:srcRect t="58413" b="19164"/>
          <a:stretch/>
        </p:blipFill>
        <p:spPr>
          <a:xfrm rot="10617422">
            <a:off x="-1707" y="585423"/>
            <a:ext cx="9209041" cy="1216353"/>
          </a:xfrm>
          <a:prstGeom prst="rect">
            <a:avLst/>
          </a:prstGeom>
          <a:noFill/>
          <a:ln>
            <a:noFill/>
          </a:ln>
        </p:spPr>
      </p:pic>
      <p:sp>
        <p:nvSpPr>
          <p:cNvPr id="230" name="Google Shape;230;p57"/>
          <p:cNvSpPr/>
          <p:nvPr/>
        </p:nvSpPr>
        <p:spPr>
          <a:xfrm>
            <a:off x="0" y="1278050"/>
            <a:ext cx="9155100" cy="296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p57"/>
          <p:cNvSpPr/>
          <p:nvPr/>
        </p:nvSpPr>
        <p:spPr>
          <a:xfrm>
            <a:off x="901875" y="1696150"/>
            <a:ext cx="2740500" cy="221400"/>
          </a:xfrm>
          <a:prstGeom prst="rect">
            <a:avLst/>
          </a:prstGeom>
          <a:solidFill>
            <a:srgbClr val="E0F4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57"/>
          <p:cNvSpPr txBox="1">
            <a:spLocks noGrp="1"/>
          </p:cNvSpPr>
          <p:nvPr>
            <p:ph type="body" idx="1"/>
          </p:nvPr>
        </p:nvSpPr>
        <p:spPr>
          <a:xfrm>
            <a:off x="828125" y="1219597"/>
            <a:ext cx="7758300" cy="327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b="1">
                <a:solidFill>
                  <a:srgbClr val="EE6E57"/>
                </a:solidFill>
                <a:latin typeface="Caveat"/>
                <a:ea typeface="Caveat"/>
                <a:cs typeface="Caveat"/>
                <a:sym typeface="Caveat"/>
              </a:rPr>
              <a:t>In Comparison to MUN 2024:</a:t>
            </a:r>
            <a:endParaRPr sz="3100" b="1">
              <a:solidFill>
                <a:srgbClr val="EE6E57"/>
              </a:solidFill>
              <a:latin typeface="Caveat"/>
              <a:ea typeface="Caveat"/>
              <a:cs typeface="Caveat"/>
              <a:sym typeface="Caveat"/>
            </a:endParaRPr>
          </a:p>
          <a:p>
            <a:pPr marL="457200" lvl="0" indent="-355600" algn="l" rtl="0">
              <a:lnSpc>
                <a:spcPct val="100000"/>
              </a:lnSpc>
              <a:spcBef>
                <a:spcPts val="1200"/>
              </a:spcBef>
              <a:spcAft>
                <a:spcPts val="0"/>
              </a:spcAft>
              <a:buClr>
                <a:srgbClr val="1A1A60"/>
              </a:buClr>
              <a:buSzPts val="2000"/>
              <a:buFont typeface="Montserrat"/>
              <a:buChar char="●"/>
            </a:pPr>
            <a:r>
              <a:rPr lang="en" b="1">
                <a:solidFill>
                  <a:srgbClr val="1A1A60"/>
                </a:solidFill>
                <a:latin typeface="Montserrat"/>
                <a:ea typeface="Montserrat"/>
                <a:cs typeface="Montserrat"/>
                <a:sym typeface="Montserrat"/>
              </a:rPr>
              <a:t>Delegates </a:t>
            </a:r>
            <a:endParaRPr sz="2000" b="1">
              <a:solidFill>
                <a:srgbClr val="1A1A60"/>
              </a:solidFill>
              <a:latin typeface="Montserrat"/>
              <a:ea typeface="Montserrat"/>
              <a:cs typeface="Montserrat"/>
              <a:sym typeface="Montserrat"/>
            </a:endParaRPr>
          </a:p>
          <a:p>
            <a:pPr marL="914400" lvl="1" indent="-330200" algn="l" rtl="0">
              <a:lnSpc>
                <a:spcPct val="100000"/>
              </a:lnSpc>
              <a:spcBef>
                <a:spcPts val="0"/>
              </a:spcBef>
              <a:spcAft>
                <a:spcPts val="0"/>
              </a:spcAft>
              <a:buClr>
                <a:srgbClr val="1A1A60"/>
              </a:buClr>
              <a:buSzPts val="1600"/>
              <a:buFont typeface="Montserrat"/>
              <a:buChar char="○"/>
            </a:pPr>
            <a:r>
              <a:rPr lang="en" sz="1600">
                <a:solidFill>
                  <a:srgbClr val="1A1A60"/>
                </a:solidFill>
                <a:latin typeface="Montserrat"/>
                <a:ea typeface="Montserrat"/>
                <a:cs typeface="Montserrat"/>
                <a:sym typeface="Montserrat"/>
              </a:rPr>
              <a:t>4% Increase</a:t>
            </a:r>
            <a:endParaRPr sz="1600">
              <a:solidFill>
                <a:srgbClr val="1A1A60"/>
              </a:solidFill>
              <a:latin typeface="Montserrat"/>
              <a:ea typeface="Montserrat"/>
              <a:cs typeface="Montserrat"/>
              <a:sym typeface="Montserrat"/>
            </a:endParaRPr>
          </a:p>
          <a:p>
            <a:pPr marL="457200" marR="0" lvl="0" indent="-355600" algn="l" rtl="0">
              <a:lnSpc>
                <a:spcPct val="100000"/>
              </a:lnSpc>
              <a:spcBef>
                <a:spcPts val="0"/>
              </a:spcBef>
              <a:spcAft>
                <a:spcPts val="0"/>
              </a:spcAft>
              <a:buClr>
                <a:srgbClr val="1A1A60"/>
              </a:buClr>
              <a:buSzPts val="2000"/>
              <a:buFont typeface="Montserrat"/>
              <a:buChar char="●"/>
            </a:pPr>
            <a:r>
              <a:rPr lang="en" b="1">
                <a:solidFill>
                  <a:srgbClr val="1A1A60"/>
                </a:solidFill>
                <a:latin typeface="Montserrat"/>
                <a:ea typeface="Montserrat"/>
                <a:cs typeface="Montserrat"/>
                <a:sym typeface="Montserrat"/>
              </a:rPr>
              <a:t>Vendors Represented</a:t>
            </a:r>
            <a:endParaRPr sz="1600">
              <a:solidFill>
                <a:srgbClr val="1A1A60"/>
              </a:solidFill>
              <a:latin typeface="Montserrat"/>
              <a:ea typeface="Montserrat"/>
              <a:cs typeface="Montserrat"/>
              <a:sym typeface="Montserrat"/>
            </a:endParaRPr>
          </a:p>
          <a:p>
            <a:pPr marL="914400" marR="0" lvl="1" indent="-330200" algn="l" rtl="0">
              <a:lnSpc>
                <a:spcPct val="100000"/>
              </a:lnSpc>
              <a:spcBef>
                <a:spcPts val="0"/>
              </a:spcBef>
              <a:spcAft>
                <a:spcPts val="0"/>
              </a:spcAft>
              <a:buClr>
                <a:srgbClr val="1A1A60"/>
              </a:buClr>
              <a:buSzPts val="1600"/>
              <a:buFont typeface="Montserrat"/>
              <a:buChar char="○"/>
            </a:pPr>
            <a:r>
              <a:rPr lang="en" sz="1600">
                <a:solidFill>
                  <a:srgbClr val="1A1A60"/>
                </a:solidFill>
                <a:latin typeface="Montserrat"/>
                <a:ea typeface="Montserrat"/>
                <a:cs typeface="Montserrat"/>
                <a:sym typeface="Montserrat"/>
              </a:rPr>
              <a:t>Over 25% Increase</a:t>
            </a:r>
            <a:endParaRPr>
              <a:solidFill>
                <a:srgbClr val="1A1A60"/>
              </a:solidFill>
              <a:latin typeface="Montserrat"/>
              <a:ea typeface="Montserrat"/>
              <a:cs typeface="Montserrat"/>
              <a:sym typeface="Montserrat"/>
            </a:endParaRPr>
          </a:p>
          <a:p>
            <a:pPr marL="457200" marR="0" lvl="0" indent="-342900" algn="l" rtl="0">
              <a:lnSpc>
                <a:spcPct val="100000"/>
              </a:lnSpc>
              <a:spcBef>
                <a:spcPts val="0"/>
              </a:spcBef>
              <a:spcAft>
                <a:spcPts val="0"/>
              </a:spcAft>
              <a:buClr>
                <a:srgbClr val="1A1A60"/>
              </a:buClr>
              <a:buSzPts val="1800"/>
              <a:buFont typeface="Montserrat"/>
              <a:buChar char="●"/>
            </a:pPr>
            <a:r>
              <a:rPr lang="en" b="1">
                <a:solidFill>
                  <a:srgbClr val="1A1A60"/>
                </a:solidFill>
                <a:latin typeface="Montserrat"/>
                <a:ea typeface="Montserrat"/>
                <a:cs typeface="Montserrat"/>
                <a:sym typeface="Montserrat"/>
              </a:rPr>
              <a:t>MEDITECHers</a:t>
            </a:r>
            <a:endParaRPr b="1">
              <a:solidFill>
                <a:srgbClr val="1A1A60"/>
              </a:solidFill>
              <a:latin typeface="Montserrat"/>
              <a:ea typeface="Montserrat"/>
              <a:cs typeface="Montserrat"/>
              <a:sym typeface="Montserrat"/>
            </a:endParaRPr>
          </a:p>
          <a:p>
            <a:pPr marL="914400" marR="0" lvl="1" indent="-330200" algn="l" rtl="0">
              <a:lnSpc>
                <a:spcPct val="100000"/>
              </a:lnSpc>
              <a:spcBef>
                <a:spcPts val="0"/>
              </a:spcBef>
              <a:spcAft>
                <a:spcPts val="0"/>
              </a:spcAft>
              <a:buClr>
                <a:srgbClr val="1A1A60"/>
              </a:buClr>
              <a:buSzPts val="1600"/>
              <a:buFont typeface="Montserrat"/>
              <a:buChar char="○"/>
            </a:pPr>
            <a:r>
              <a:rPr lang="en" sz="1600">
                <a:solidFill>
                  <a:srgbClr val="1A1A60"/>
                </a:solidFill>
                <a:latin typeface="Montserrat"/>
                <a:ea typeface="Montserrat"/>
                <a:cs typeface="Montserrat"/>
                <a:sym typeface="Montserrat"/>
              </a:rPr>
              <a:t>Nearly twice the number - 55 in attendance</a:t>
            </a:r>
            <a:endParaRPr sz="1600">
              <a:solidFill>
                <a:srgbClr val="1A1A60"/>
              </a:solidFill>
              <a:latin typeface="Montserrat"/>
              <a:ea typeface="Montserrat"/>
              <a:cs typeface="Montserrat"/>
              <a:sym typeface="Montserrat"/>
            </a:endParaRPr>
          </a:p>
          <a:p>
            <a:pPr marL="457200" marR="0" lvl="0" indent="-342900" algn="l" rtl="0">
              <a:lnSpc>
                <a:spcPct val="100000"/>
              </a:lnSpc>
              <a:spcBef>
                <a:spcPts val="0"/>
              </a:spcBef>
              <a:spcAft>
                <a:spcPts val="0"/>
              </a:spcAft>
              <a:buClr>
                <a:srgbClr val="1A1A60"/>
              </a:buClr>
              <a:buSzPts val="1800"/>
              <a:buFont typeface="Montserrat"/>
              <a:buChar char="●"/>
            </a:pPr>
            <a:r>
              <a:rPr lang="en" b="1">
                <a:solidFill>
                  <a:srgbClr val="1A1A60"/>
                </a:solidFill>
                <a:latin typeface="Montserrat"/>
                <a:ea typeface="Montserrat"/>
                <a:cs typeface="Montserrat"/>
                <a:sym typeface="Montserrat"/>
              </a:rPr>
              <a:t>Overall Attendance</a:t>
            </a:r>
            <a:endParaRPr b="1">
              <a:solidFill>
                <a:srgbClr val="1A1A60"/>
              </a:solidFill>
              <a:latin typeface="Montserrat"/>
              <a:ea typeface="Montserrat"/>
              <a:cs typeface="Montserrat"/>
              <a:sym typeface="Montserrat"/>
            </a:endParaRPr>
          </a:p>
          <a:p>
            <a:pPr marL="914400" marR="0" lvl="1" indent="-330200" algn="l" rtl="0">
              <a:lnSpc>
                <a:spcPct val="100000"/>
              </a:lnSpc>
              <a:spcBef>
                <a:spcPts val="0"/>
              </a:spcBef>
              <a:spcAft>
                <a:spcPts val="0"/>
              </a:spcAft>
              <a:buClr>
                <a:srgbClr val="1A1A60"/>
              </a:buClr>
              <a:buSzPts val="1600"/>
              <a:buFont typeface="Montserrat"/>
              <a:buChar char="○"/>
            </a:pPr>
            <a:r>
              <a:rPr lang="en" sz="1600">
                <a:solidFill>
                  <a:srgbClr val="1A1A60"/>
                </a:solidFill>
                <a:latin typeface="Montserrat"/>
                <a:ea typeface="Montserrat"/>
                <a:cs typeface="Montserrat"/>
                <a:sym typeface="Montserrat"/>
              </a:rPr>
              <a:t>Increased by 33%</a:t>
            </a:r>
            <a:endParaRPr sz="1600">
              <a:solidFill>
                <a:srgbClr val="1A1A60"/>
              </a:solidFill>
              <a:latin typeface="Montserrat"/>
              <a:ea typeface="Montserrat"/>
              <a:cs typeface="Montserrat"/>
              <a:sym typeface="Montserrat"/>
            </a:endParaRPr>
          </a:p>
        </p:txBody>
      </p:sp>
      <p:sp>
        <p:nvSpPr>
          <p:cNvPr id="233" name="Google Shape;233;p57"/>
          <p:cNvSpPr txBox="1">
            <a:spLocks noGrp="1"/>
          </p:cNvSpPr>
          <p:nvPr>
            <p:ph type="title"/>
          </p:nvPr>
        </p:nvSpPr>
        <p:spPr>
          <a:xfrm>
            <a:off x="225000" y="10072"/>
            <a:ext cx="6350100" cy="572700"/>
          </a:xfrm>
          <a:prstGeom prst="rect">
            <a:avLst/>
          </a:prstGeom>
        </p:spPr>
        <p:txBody>
          <a:bodyPr spcFirstLastPara="1" wrap="square" lIns="91425" tIns="91425" rIns="91425" bIns="91425" anchor="t" anchorCtr="0">
            <a:noAutofit/>
          </a:bodyPr>
          <a:lstStyle/>
          <a:p>
            <a:pPr marL="1371600" lvl="0" indent="457200" algn="l" rtl="0">
              <a:spcBef>
                <a:spcPts val="0"/>
              </a:spcBef>
              <a:spcAft>
                <a:spcPts val="0"/>
              </a:spcAft>
              <a:buSzPts val="990"/>
              <a:buNone/>
            </a:pPr>
            <a:r>
              <a:rPr lang="en" sz="3600" b="1">
                <a:solidFill>
                  <a:schemeClr val="lt1"/>
                </a:solidFill>
                <a:latin typeface="Montserrat"/>
                <a:ea typeface="Montserrat"/>
                <a:cs typeface="Montserrat"/>
                <a:sym typeface="Montserrat"/>
              </a:rPr>
              <a:t> 2025 </a:t>
            </a:r>
            <a:r>
              <a:rPr lang="en" sz="3200" b="1">
                <a:solidFill>
                  <a:schemeClr val="lt1"/>
                </a:solidFill>
                <a:latin typeface="Montserrat"/>
                <a:ea typeface="Montserrat"/>
                <a:cs typeface="Montserrat"/>
                <a:sym typeface="Montserrat"/>
              </a:rPr>
              <a:t>in Numbers…</a:t>
            </a:r>
            <a:endParaRPr sz="3200" b="1">
              <a:solidFill>
                <a:schemeClr val="lt1"/>
              </a:solidFill>
              <a:latin typeface="Montserrat"/>
              <a:ea typeface="Montserrat"/>
              <a:cs typeface="Montserrat"/>
              <a:sym typeface="Montserrat"/>
            </a:endParaRPr>
          </a:p>
          <a:p>
            <a:pPr marL="0" lvl="0" indent="0" algn="ctr" rtl="0">
              <a:spcBef>
                <a:spcPts val="0"/>
              </a:spcBef>
              <a:spcAft>
                <a:spcPts val="0"/>
              </a:spcAft>
              <a:buSzPts val="990"/>
              <a:buNone/>
            </a:pPr>
            <a:endParaRPr sz="3600" b="1">
              <a:solidFill>
                <a:schemeClr val="lt1"/>
              </a:solidFill>
              <a:latin typeface="Montserrat"/>
              <a:ea typeface="Montserrat"/>
              <a:cs typeface="Montserrat"/>
              <a:sym typeface="Montserrat"/>
            </a:endParaRPr>
          </a:p>
        </p:txBody>
      </p:sp>
      <p:pic>
        <p:nvPicPr>
          <p:cNvPr id="234" name="Google Shape;234;p57"/>
          <p:cNvPicPr preferRelativeResize="0"/>
          <p:nvPr/>
        </p:nvPicPr>
        <p:blipFill>
          <a:blip r:embed="rId4">
            <a:alphaModFix/>
          </a:blip>
          <a:stretch>
            <a:fillRect/>
          </a:stretch>
        </p:blipFill>
        <p:spPr>
          <a:xfrm>
            <a:off x="107438" y="71250"/>
            <a:ext cx="1952625" cy="762000"/>
          </a:xfrm>
          <a:prstGeom prst="rect">
            <a:avLst/>
          </a:prstGeom>
          <a:solidFill>
            <a:schemeClr val="lt1"/>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6235D"/>
            </a:gs>
            <a:gs pos="100000">
              <a:srgbClr val="4F4CA0"/>
            </a:gs>
          </a:gsLst>
          <a:lin ang="8099331" scaled="0"/>
        </a:gradFill>
        <a:effectLst/>
      </p:bgPr>
    </p:bg>
    <p:spTree>
      <p:nvGrpSpPr>
        <p:cNvPr id="1" name="Shape 238"/>
        <p:cNvGrpSpPr/>
        <p:nvPr/>
      </p:nvGrpSpPr>
      <p:grpSpPr>
        <a:xfrm>
          <a:off x="0" y="0"/>
          <a:ext cx="0" cy="0"/>
          <a:chOff x="0" y="0"/>
          <a:chExt cx="0" cy="0"/>
        </a:xfrm>
      </p:grpSpPr>
      <p:sp>
        <p:nvSpPr>
          <p:cNvPr id="239" name="Google Shape;239;p58"/>
          <p:cNvSpPr txBox="1"/>
          <p:nvPr/>
        </p:nvSpPr>
        <p:spPr>
          <a:xfrm>
            <a:off x="230845" y="1512330"/>
            <a:ext cx="2851200" cy="1102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500" b="1">
                <a:solidFill>
                  <a:schemeClr val="lt1"/>
                </a:solidFill>
                <a:latin typeface="Montserrat"/>
                <a:ea typeface="Montserrat"/>
                <a:cs typeface="Montserrat"/>
                <a:sym typeface="Montserrat"/>
              </a:rPr>
              <a:t>CIO 100 Awards UK</a:t>
            </a:r>
            <a:endParaRPr sz="1500" b="1">
              <a:solidFill>
                <a:schemeClr val="lt1"/>
              </a:solidFill>
              <a:latin typeface="Montserrat"/>
              <a:ea typeface="Montserrat"/>
              <a:cs typeface="Montserrat"/>
              <a:sym typeface="Montserrat"/>
            </a:endParaRPr>
          </a:p>
          <a:p>
            <a:pPr marL="0" lvl="0" indent="0" algn="l" rtl="0">
              <a:lnSpc>
                <a:spcPct val="115000"/>
              </a:lnSpc>
              <a:spcBef>
                <a:spcPts val="1000"/>
              </a:spcBef>
              <a:spcAft>
                <a:spcPts val="0"/>
              </a:spcAft>
              <a:buNone/>
            </a:pPr>
            <a:r>
              <a:rPr lang="en" sz="1100" b="1">
                <a:solidFill>
                  <a:srgbClr val="EE6E57"/>
                </a:solidFill>
                <a:latin typeface="Montserrat"/>
                <a:ea typeface="Montserrat"/>
                <a:cs typeface="Montserrat"/>
                <a:sym typeface="Montserrat"/>
              </a:rPr>
              <a:t>Kate Warriner</a:t>
            </a:r>
            <a:r>
              <a:rPr lang="en" sz="1100">
                <a:solidFill>
                  <a:schemeClr val="lt1"/>
                </a:solidFill>
                <a:latin typeface="Montserrat"/>
                <a:ea typeface="Montserrat"/>
                <a:cs typeface="Montserrat"/>
                <a:sym typeface="Montserrat"/>
              </a:rPr>
              <a:t> </a:t>
            </a:r>
            <a:endParaRPr sz="11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100">
                <a:solidFill>
                  <a:schemeClr val="lt1"/>
                </a:solidFill>
                <a:latin typeface="Montserrat"/>
                <a:ea typeface="Montserrat"/>
                <a:cs typeface="Montserrat"/>
                <a:sym typeface="Montserrat"/>
              </a:rPr>
              <a:t>Alder Hey Children’s Hospital NHS Foundation Trust</a:t>
            </a:r>
            <a:endParaRPr>
              <a:solidFill>
                <a:schemeClr val="lt1"/>
              </a:solidFill>
              <a:latin typeface="Montserrat"/>
              <a:ea typeface="Montserrat"/>
              <a:cs typeface="Montserrat"/>
              <a:sym typeface="Montserrat"/>
            </a:endParaRPr>
          </a:p>
        </p:txBody>
      </p:sp>
      <p:sp>
        <p:nvSpPr>
          <p:cNvPr id="240" name="Google Shape;240;p58"/>
          <p:cNvSpPr txBox="1"/>
          <p:nvPr/>
        </p:nvSpPr>
        <p:spPr>
          <a:xfrm>
            <a:off x="6596250" y="1511875"/>
            <a:ext cx="2316900" cy="3599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500" b="1">
                <a:solidFill>
                  <a:schemeClr val="lt1"/>
                </a:solidFill>
                <a:latin typeface="Montserrat"/>
                <a:ea typeface="Montserrat"/>
                <a:cs typeface="Montserrat"/>
                <a:sym typeface="Montserrat"/>
              </a:rPr>
              <a:t>HSJ Digital Awards 2025</a:t>
            </a:r>
            <a:endParaRPr sz="1500" b="1">
              <a:solidFill>
                <a:schemeClr val="lt1"/>
              </a:solidFill>
              <a:latin typeface="Montserrat"/>
              <a:ea typeface="Montserrat"/>
              <a:cs typeface="Montserrat"/>
              <a:sym typeface="Montserrat"/>
            </a:endParaRPr>
          </a:p>
          <a:p>
            <a:pPr marL="0" lvl="0" indent="0" algn="l" rtl="0">
              <a:lnSpc>
                <a:spcPct val="115000"/>
              </a:lnSpc>
              <a:spcBef>
                <a:spcPts val="1000"/>
              </a:spcBef>
              <a:spcAft>
                <a:spcPts val="0"/>
              </a:spcAft>
              <a:buNone/>
            </a:pPr>
            <a:r>
              <a:rPr lang="en" sz="1100" b="1">
                <a:solidFill>
                  <a:srgbClr val="EE6E57"/>
                </a:solidFill>
                <a:latin typeface="Montserrat"/>
                <a:ea typeface="Montserrat"/>
                <a:cs typeface="Montserrat"/>
                <a:sym typeface="Montserrat"/>
              </a:rPr>
              <a:t>The Rotherham NHS Foundation Trust</a:t>
            </a:r>
            <a:endParaRPr sz="1100" b="1">
              <a:solidFill>
                <a:srgbClr val="EE6E57"/>
              </a:solidFill>
              <a:latin typeface="Montserrat"/>
              <a:ea typeface="Montserrat"/>
              <a:cs typeface="Montserrat"/>
              <a:sym typeface="Montserrat"/>
            </a:endParaRPr>
          </a:p>
          <a:p>
            <a:pPr marL="0" lvl="0" indent="0" algn="l" rtl="0">
              <a:lnSpc>
                <a:spcPct val="115000"/>
              </a:lnSpc>
              <a:spcBef>
                <a:spcPts val="0"/>
              </a:spcBef>
              <a:spcAft>
                <a:spcPts val="0"/>
              </a:spcAft>
              <a:buNone/>
            </a:pPr>
            <a:endParaRPr sz="900" b="1">
              <a:solidFill>
                <a:srgbClr val="EE6E57"/>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100" b="1">
                <a:solidFill>
                  <a:schemeClr val="lt1"/>
                </a:solidFill>
                <a:latin typeface="Montserrat"/>
                <a:ea typeface="Montserrat"/>
                <a:cs typeface="Montserrat"/>
                <a:sym typeface="Montserrat"/>
              </a:rPr>
              <a:t>Two Award Nominations - Associated to Implementation of GP Connect</a:t>
            </a:r>
            <a:endParaRPr sz="1100" b="1">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100" b="1">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100" b="1">
                <a:solidFill>
                  <a:srgbClr val="EE6E57"/>
                </a:solidFill>
                <a:latin typeface="Montserrat"/>
                <a:ea typeface="Montserrat"/>
                <a:cs typeface="Montserrat"/>
                <a:sym typeface="Montserrat"/>
              </a:rPr>
              <a:t>The Clatterbridge Cancer Centre FT</a:t>
            </a:r>
            <a:endParaRPr sz="1100" b="1">
              <a:solidFill>
                <a:srgbClr val="EE6E57"/>
              </a:solidFill>
              <a:latin typeface="Montserrat"/>
              <a:ea typeface="Montserrat"/>
              <a:cs typeface="Montserrat"/>
              <a:sym typeface="Montserrat"/>
            </a:endParaRPr>
          </a:p>
          <a:p>
            <a:pPr marL="0" lvl="0" indent="0" algn="l" rtl="0">
              <a:lnSpc>
                <a:spcPct val="115000"/>
              </a:lnSpc>
              <a:spcBef>
                <a:spcPts val="0"/>
              </a:spcBef>
              <a:spcAft>
                <a:spcPts val="0"/>
              </a:spcAft>
              <a:buNone/>
            </a:pPr>
            <a:endParaRPr sz="900" b="1">
              <a:solidFill>
                <a:srgbClr val="EE6E57"/>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1">
                <a:solidFill>
                  <a:schemeClr val="lt1"/>
                </a:solidFill>
                <a:latin typeface="Montserrat"/>
                <a:ea typeface="Montserrat"/>
                <a:cs typeface="Montserrat"/>
                <a:sym typeface="Montserrat"/>
              </a:rPr>
              <a:t>Enhancing Workforce Engagement, Productivity and Wellbeing through Digital</a:t>
            </a:r>
            <a:endParaRPr sz="1100" b="1">
              <a:solidFill>
                <a:schemeClr val="lt1"/>
              </a:solidFill>
              <a:latin typeface="Montserrat"/>
              <a:ea typeface="Montserrat"/>
              <a:cs typeface="Montserrat"/>
              <a:sym typeface="Montserrat"/>
            </a:endParaRPr>
          </a:p>
        </p:txBody>
      </p:sp>
      <p:pic>
        <p:nvPicPr>
          <p:cNvPr id="241" name="Google Shape;241;p58" title="whitehalftoneblock-small.png"/>
          <p:cNvPicPr preferRelativeResize="0"/>
          <p:nvPr/>
        </p:nvPicPr>
        <p:blipFill rotWithShape="1">
          <a:blip r:embed="rId3">
            <a:alphaModFix/>
          </a:blip>
          <a:srcRect t="53083" b="19163"/>
          <a:stretch/>
        </p:blipFill>
        <p:spPr>
          <a:xfrm>
            <a:off x="0" y="0"/>
            <a:ext cx="9144000" cy="1427474"/>
          </a:xfrm>
          <a:prstGeom prst="rect">
            <a:avLst/>
          </a:prstGeom>
          <a:noFill/>
          <a:ln>
            <a:noFill/>
          </a:ln>
        </p:spPr>
      </p:pic>
      <p:sp>
        <p:nvSpPr>
          <p:cNvPr id="242" name="Google Shape;242;p58"/>
          <p:cNvSpPr txBox="1"/>
          <p:nvPr/>
        </p:nvSpPr>
        <p:spPr>
          <a:xfrm>
            <a:off x="99300" y="128398"/>
            <a:ext cx="89454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b="1">
                <a:solidFill>
                  <a:srgbClr val="1A1A60"/>
                </a:solidFill>
                <a:latin typeface="Montserrat"/>
                <a:ea typeface="Montserrat"/>
                <a:cs typeface="Montserrat"/>
                <a:sym typeface="Montserrat"/>
              </a:rPr>
              <a:t>Congratulations to the MEDITECH customers who have recognised successes in 2025</a:t>
            </a:r>
            <a:endParaRPr sz="1800">
              <a:solidFill>
                <a:srgbClr val="1A1A60"/>
              </a:solidFill>
              <a:latin typeface="Montserrat"/>
              <a:ea typeface="Montserrat"/>
              <a:cs typeface="Montserrat"/>
              <a:sym typeface="Montserrat"/>
            </a:endParaRPr>
          </a:p>
        </p:txBody>
      </p:sp>
      <p:sp>
        <p:nvSpPr>
          <p:cNvPr id="243" name="Google Shape;243;p58"/>
          <p:cNvSpPr txBox="1"/>
          <p:nvPr/>
        </p:nvSpPr>
        <p:spPr>
          <a:xfrm>
            <a:off x="3115350" y="1511875"/>
            <a:ext cx="3481200" cy="127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solidFill>
                  <a:schemeClr val="lt1"/>
                </a:solidFill>
                <a:latin typeface="Montserrat"/>
                <a:ea typeface="Montserrat"/>
                <a:cs typeface="Montserrat"/>
                <a:sym typeface="Montserrat"/>
              </a:rPr>
              <a:t>KLAS Arch Collaborative Breakthrough Recognition Award</a:t>
            </a:r>
            <a:endParaRPr sz="1500" b="1">
              <a:solidFill>
                <a:schemeClr val="lt1"/>
              </a:solidFill>
              <a:latin typeface="Montserrat"/>
              <a:ea typeface="Montserrat"/>
              <a:cs typeface="Montserrat"/>
              <a:sym typeface="Montserrat"/>
            </a:endParaRPr>
          </a:p>
          <a:p>
            <a:pPr marL="0" lvl="0" indent="0" algn="l" rtl="0">
              <a:lnSpc>
                <a:spcPct val="115000"/>
              </a:lnSpc>
              <a:spcBef>
                <a:spcPts val="1000"/>
              </a:spcBef>
              <a:spcAft>
                <a:spcPts val="0"/>
              </a:spcAft>
              <a:buNone/>
            </a:pPr>
            <a:r>
              <a:rPr lang="en" sz="1100" b="1">
                <a:solidFill>
                  <a:srgbClr val="EE6E57"/>
                </a:solidFill>
                <a:latin typeface="Montserrat"/>
                <a:ea typeface="Montserrat"/>
                <a:cs typeface="Montserrat"/>
                <a:sym typeface="Montserrat"/>
              </a:rPr>
              <a:t>The Rotherham NHS Foundation Trust</a:t>
            </a:r>
            <a:endParaRPr sz="1100">
              <a:solidFill>
                <a:schemeClr val="lt1"/>
              </a:solidFill>
              <a:latin typeface="Montserrat"/>
              <a:ea typeface="Montserrat"/>
              <a:cs typeface="Montserrat"/>
              <a:sym typeface="Montserrat"/>
            </a:endParaRPr>
          </a:p>
        </p:txBody>
      </p:sp>
      <p:pic>
        <p:nvPicPr>
          <p:cNvPr id="244" name="Google Shape;244;p58"/>
          <p:cNvPicPr preferRelativeResize="0"/>
          <p:nvPr/>
        </p:nvPicPr>
        <p:blipFill>
          <a:blip r:embed="rId4">
            <a:alphaModFix/>
          </a:blip>
          <a:stretch>
            <a:fillRect/>
          </a:stretch>
        </p:blipFill>
        <p:spPr>
          <a:xfrm>
            <a:off x="690768" y="2571750"/>
            <a:ext cx="1691485" cy="2428848"/>
          </a:xfrm>
          <a:prstGeom prst="rect">
            <a:avLst/>
          </a:prstGeom>
          <a:noFill/>
          <a:ln>
            <a:noFill/>
          </a:ln>
        </p:spPr>
      </p:pic>
      <p:pic>
        <p:nvPicPr>
          <p:cNvPr id="245" name="Google Shape;245;p58"/>
          <p:cNvPicPr preferRelativeResize="0"/>
          <p:nvPr/>
        </p:nvPicPr>
        <p:blipFill>
          <a:blip r:embed="rId5">
            <a:alphaModFix/>
          </a:blip>
          <a:stretch>
            <a:fillRect/>
          </a:stretch>
        </p:blipFill>
        <p:spPr>
          <a:xfrm>
            <a:off x="3214768" y="2790775"/>
            <a:ext cx="2785033" cy="2047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6235D"/>
            </a:gs>
            <a:gs pos="100000">
              <a:srgbClr val="4F4CA0"/>
            </a:gs>
          </a:gsLst>
          <a:lin ang="8099331" scaled="0"/>
        </a:gradFill>
        <a:effectLst/>
      </p:bgPr>
    </p:bg>
    <p:spTree>
      <p:nvGrpSpPr>
        <p:cNvPr id="1" name="Shape 249"/>
        <p:cNvGrpSpPr/>
        <p:nvPr/>
      </p:nvGrpSpPr>
      <p:grpSpPr>
        <a:xfrm>
          <a:off x="0" y="0"/>
          <a:ext cx="0" cy="0"/>
          <a:chOff x="0" y="0"/>
          <a:chExt cx="0" cy="0"/>
        </a:xfrm>
      </p:grpSpPr>
      <p:pic>
        <p:nvPicPr>
          <p:cNvPr id="250" name="Google Shape;250;p59" title="whitehalftoneblock-small.png"/>
          <p:cNvPicPr preferRelativeResize="0"/>
          <p:nvPr/>
        </p:nvPicPr>
        <p:blipFill rotWithShape="1">
          <a:blip r:embed="rId3">
            <a:alphaModFix/>
          </a:blip>
          <a:srcRect t="53083" b="19163"/>
          <a:stretch/>
        </p:blipFill>
        <p:spPr>
          <a:xfrm>
            <a:off x="0" y="0"/>
            <a:ext cx="9144000" cy="1427474"/>
          </a:xfrm>
          <a:prstGeom prst="rect">
            <a:avLst/>
          </a:prstGeom>
          <a:noFill/>
          <a:ln>
            <a:noFill/>
          </a:ln>
        </p:spPr>
      </p:pic>
      <p:sp>
        <p:nvSpPr>
          <p:cNvPr id="251" name="Google Shape;251;p59"/>
          <p:cNvSpPr txBox="1"/>
          <p:nvPr/>
        </p:nvSpPr>
        <p:spPr>
          <a:xfrm>
            <a:off x="99300" y="128398"/>
            <a:ext cx="8945400" cy="507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100" b="1">
                <a:solidFill>
                  <a:srgbClr val="1A1A60"/>
                </a:solidFill>
                <a:latin typeface="Montserrat"/>
                <a:ea typeface="Montserrat"/>
                <a:cs typeface="Montserrat"/>
                <a:sym typeface="Montserrat"/>
              </a:rPr>
              <a:t>Good luck to…</a:t>
            </a:r>
            <a:endParaRPr sz="2100">
              <a:solidFill>
                <a:srgbClr val="1A1A60"/>
              </a:solidFill>
              <a:latin typeface="Montserrat"/>
              <a:ea typeface="Montserrat"/>
              <a:cs typeface="Montserrat"/>
              <a:sym typeface="Montserrat"/>
            </a:endParaRPr>
          </a:p>
        </p:txBody>
      </p:sp>
      <p:sp>
        <p:nvSpPr>
          <p:cNvPr id="252" name="Google Shape;252;p59"/>
          <p:cNvSpPr txBox="1"/>
          <p:nvPr/>
        </p:nvSpPr>
        <p:spPr>
          <a:xfrm>
            <a:off x="2117113" y="1511675"/>
            <a:ext cx="4909800" cy="117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chemeClr val="lt1"/>
                </a:solidFill>
                <a:latin typeface="Montserrat"/>
                <a:ea typeface="Montserrat"/>
                <a:cs typeface="Montserrat"/>
                <a:sym typeface="Montserrat"/>
              </a:rPr>
              <a:t>Irish Healthcare Awards 2025</a:t>
            </a:r>
            <a:endParaRPr sz="1600" b="1">
              <a:solidFill>
                <a:schemeClr val="lt1"/>
              </a:solidFill>
              <a:latin typeface="Montserrat"/>
              <a:ea typeface="Montserrat"/>
              <a:cs typeface="Montserrat"/>
              <a:sym typeface="Montserrat"/>
            </a:endParaRPr>
          </a:p>
          <a:p>
            <a:pPr marL="0" lvl="0" indent="0" algn="l" rtl="0">
              <a:lnSpc>
                <a:spcPct val="115000"/>
              </a:lnSpc>
              <a:spcBef>
                <a:spcPts val="1000"/>
              </a:spcBef>
              <a:spcAft>
                <a:spcPts val="0"/>
              </a:spcAft>
              <a:buNone/>
            </a:pPr>
            <a:r>
              <a:rPr lang="en" sz="1500" b="1">
                <a:solidFill>
                  <a:srgbClr val="EE6E57"/>
                </a:solidFill>
                <a:latin typeface="Montserrat"/>
                <a:ea typeface="Montserrat"/>
                <a:cs typeface="Montserrat"/>
                <a:sym typeface="Montserrat"/>
              </a:rPr>
              <a:t>Best Use of Digital Health &amp; IT</a:t>
            </a:r>
            <a:endParaRPr sz="1500" b="1">
              <a:solidFill>
                <a:srgbClr val="EE6E57"/>
              </a:solidFill>
              <a:latin typeface="Montserrat"/>
              <a:ea typeface="Montserrat"/>
              <a:cs typeface="Montserrat"/>
              <a:sym typeface="Montserrat"/>
            </a:endParaRPr>
          </a:p>
          <a:p>
            <a:pPr marL="0" lvl="0" indent="0" algn="l" rtl="0">
              <a:lnSpc>
                <a:spcPct val="115000"/>
              </a:lnSpc>
              <a:spcBef>
                <a:spcPts val="0"/>
              </a:spcBef>
              <a:spcAft>
                <a:spcPts val="0"/>
              </a:spcAft>
              <a:buNone/>
            </a:pPr>
            <a:endParaRPr sz="700" b="1">
              <a:solidFill>
                <a:srgbClr val="EE6E57"/>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200" b="1">
                <a:solidFill>
                  <a:schemeClr val="lt1"/>
                </a:solidFill>
                <a:latin typeface="Montserrat"/>
                <a:ea typeface="Montserrat"/>
                <a:cs typeface="Montserrat"/>
                <a:sym typeface="Montserrat"/>
              </a:rPr>
              <a:t>Implementation of a new electronic health record system</a:t>
            </a:r>
            <a:endParaRPr sz="1200" b="1">
              <a:solidFill>
                <a:schemeClr val="lt1"/>
              </a:solidFill>
              <a:latin typeface="Montserrat"/>
              <a:ea typeface="Montserrat"/>
              <a:cs typeface="Montserrat"/>
              <a:sym typeface="Montserrat"/>
            </a:endParaRPr>
          </a:p>
        </p:txBody>
      </p:sp>
      <p:pic>
        <p:nvPicPr>
          <p:cNvPr id="253" name="Google Shape;253;p59"/>
          <p:cNvPicPr preferRelativeResize="0"/>
          <p:nvPr/>
        </p:nvPicPr>
        <p:blipFill>
          <a:blip r:embed="rId4">
            <a:alphaModFix/>
          </a:blip>
          <a:stretch>
            <a:fillRect/>
          </a:stretch>
        </p:blipFill>
        <p:spPr>
          <a:xfrm>
            <a:off x="2995613" y="2801575"/>
            <a:ext cx="3152775" cy="1695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6235D"/>
            </a:gs>
            <a:gs pos="100000">
              <a:srgbClr val="4F4CA0"/>
            </a:gs>
          </a:gsLst>
          <a:lin ang="8099331" scaled="0"/>
        </a:gradFill>
        <a:effectLst/>
      </p:bgPr>
    </p:bg>
    <p:spTree>
      <p:nvGrpSpPr>
        <p:cNvPr id="1" name="Shape 257"/>
        <p:cNvGrpSpPr/>
        <p:nvPr/>
      </p:nvGrpSpPr>
      <p:grpSpPr>
        <a:xfrm>
          <a:off x="0" y="0"/>
          <a:ext cx="0" cy="0"/>
          <a:chOff x="0" y="0"/>
          <a:chExt cx="0" cy="0"/>
        </a:xfrm>
      </p:grpSpPr>
      <p:sp>
        <p:nvSpPr>
          <p:cNvPr id="258" name="Google Shape;258;p60"/>
          <p:cNvSpPr txBox="1"/>
          <p:nvPr/>
        </p:nvSpPr>
        <p:spPr>
          <a:xfrm>
            <a:off x="393123" y="1512330"/>
            <a:ext cx="2851200" cy="1330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800" b="1">
                <a:solidFill>
                  <a:schemeClr val="lt1"/>
                </a:solidFill>
                <a:latin typeface="Montserrat"/>
                <a:ea typeface="Montserrat"/>
                <a:cs typeface="Montserrat"/>
                <a:sym typeface="Montserrat"/>
              </a:rPr>
              <a:t>Mater Private Network</a:t>
            </a:r>
            <a:endParaRPr sz="1800" b="1">
              <a:solidFill>
                <a:schemeClr val="lt1"/>
              </a:solidFill>
              <a:latin typeface="Montserrat"/>
              <a:ea typeface="Montserrat"/>
              <a:cs typeface="Montserrat"/>
              <a:sym typeface="Montserrat"/>
            </a:endParaRPr>
          </a:p>
          <a:p>
            <a:pPr marL="0" lvl="0" indent="0" algn="l" rtl="0">
              <a:lnSpc>
                <a:spcPct val="115000"/>
              </a:lnSpc>
              <a:spcBef>
                <a:spcPts val="1000"/>
              </a:spcBef>
              <a:spcAft>
                <a:spcPts val="0"/>
              </a:spcAft>
              <a:buNone/>
            </a:pPr>
            <a:r>
              <a:rPr lang="en" b="1">
                <a:solidFill>
                  <a:srgbClr val="EE6E57"/>
                </a:solidFill>
                <a:latin typeface="Montserrat"/>
                <a:ea typeface="Montserrat"/>
                <a:cs typeface="Montserrat"/>
                <a:sym typeface="Montserrat"/>
              </a:rPr>
              <a:t>December 2024</a:t>
            </a:r>
            <a:endParaRPr>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a:solidFill>
                  <a:schemeClr val="lt1"/>
                </a:solidFill>
                <a:latin typeface="Montserrat"/>
                <a:ea typeface="Montserrat"/>
                <a:cs typeface="Montserrat"/>
                <a:sym typeface="Montserrat"/>
              </a:rPr>
              <a:t>Cork</a:t>
            </a:r>
            <a:endParaRPr sz="1700">
              <a:solidFill>
                <a:schemeClr val="lt1"/>
              </a:solidFill>
              <a:latin typeface="Montserrat"/>
              <a:ea typeface="Montserrat"/>
              <a:cs typeface="Montserrat"/>
              <a:sym typeface="Montserrat"/>
            </a:endParaRPr>
          </a:p>
        </p:txBody>
      </p:sp>
      <p:pic>
        <p:nvPicPr>
          <p:cNvPr id="259" name="Google Shape;259;p60" title="whitehalftoneblock-small.png"/>
          <p:cNvPicPr preferRelativeResize="0"/>
          <p:nvPr/>
        </p:nvPicPr>
        <p:blipFill rotWithShape="1">
          <a:blip r:embed="rId3">
            <a:alphaModFix/>
          </a:blip>
          <a:srcRect t="53083" b="19163"/>
          <a:stretch/>
        </p:blipFill>
        <p:spPr>
          <a:xfrm>
            <a:off x="0" y="0"/>
            <a:ext cx="9144000" cy="1427474"/>
          </a:xfrm>
          <a:prstGeom prst="rect">
            <a:avLst/>
          </a:prstGeom>
          <a:noFill/>
          <a:ln>
            <a:noFill/>
          </a:ln>
        </p:spPr>
      </p:pic>
      <p:sp>
        <p:nvSpPr>
          <p:cNvPr id="260" name="Google Shape;260;p60"/>
          <p:cNvSpPr txBox="1"/>
          <p:nvPr/>
        </p:nvSpPr>
        <p:spPr>
          <a:xfrm>
            <a:off x="99300" y="128398"/>
            <a:ext cx="8945400" cy="82173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b="1" dirty="0">
                <a:solidFill>
                  <a:srgbClr val="1A1A60"/>
                </a:solidFill>
                <a:latin typeface="Montserrat"/>
                <a:ea typeface="Montserrat"/>
                <a:cs typeface="Montserrat"/>
                <a:sym typeface="Montserrat"/>
              </a:rPr>
              <a:t>MEDITECH Customers LIVE Since MUN 2024</a:t>
            </a:r>
            <a:endParaRPr sz="1800" b="1" dirty="0">
              <a:solidFill>
                <a:srgbClr val="1A1A60"/>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1800" b="1" dirty="0">
                <a:solidFill>
                  <a:srgbClr val="1A1A60"/>
                </a:solidFill>
                <a:latin typeface="Montserrat"/>
                <a:ea typeface="Montserrat"/>
                <a:cs typeface="Montserrat"/>
                <a:sym typeface="Montserrat"/>
              </a:rPr>
              <a:t>Expanse 2.2</a:t>
            </a:r>
            <a:endParaRPr sz="1800" b="1" dirty="0">
              <a:solidFill>
                <a:srgbClr val="1A1A60"/>
              </a:solidFill>
              <a:latin typeface="Montserrat"/>
              <a:ea typeface="Montserrat"/>
              <a:cs typeface="Montserrat"/>
              <a:sym typeface="Montserrat"/>
            </a:endParaRPr>
          </a:p>
        </p:txBody>
      </p:sp>
      <p:sp>
        <p:nvSpPr>
          <p:cNvPr id="261" name="Google Shape;261;p60"/>
          <p:cNvSpPr txBox="1"/>
          <p:nvPr/>
        </p:nvSpPr>
        <p:spPr>
          <a:xfrm>
            <a:off x="4211375" y="1370764"/>
            <a:ext cx="4438200" cy="1987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800" b="1">
                <a:solidFill>
                  <a:schemeClr val="lt1"/>
                </a:solidFill>
                <a:latin typeface="Montserrat"/>
                <a:ea typeface="Montserrat"/>
                <a:cs typeface="Montserrat"/>
                <a:sym typeface="Montserrat"/>
              </a:rPr>
              <a:t>East Cheshire NHS Trust and Mid Cheshire Hospitals NHS Foundation Trust</a:t>
            </a:r>
            <a:endParaRPr sz="1800" b="1">
              <a:solidFill>
                <a:schemeClr val="lt1"/>
              </a:solidFill>
              <a:latin typeface="Montserrat"/>
              <a:ea typeface="Montserrat"/>
              <a:cs typeface="Montserrat"/>
              <a:sym typeface="Montserrat"/>
            </a:endParaRPr>
          </a:p>
          <a:p>
            <a:pPr marL="0" lvl="0" indent="0" algn="l" rtl="0">
              <a:lnSpc>
                <a:spcPct val="115000"/>
              </a:lnSpc>
              <a:spcBef>
                <a:spcPts val="1000"/>
              </a:spcBef>
              <a:spcAft>
                <a:spcPts val="0"/>
              </a:spcAft>
              <a:buClr>
                <a:schemeClr val="dk1"/>
              </a:buClr>
              <a:buSzPts val="1100"/>
              <a:buFont typeface="Arial"/>
              <a:buNone/>
            </a:pPr>
            <a:r>
              <a:rPr lang="en" b="1">
                <a:solidFill>
                  <a:srgbClr val="EE6E57"/>
                </a:solidFill>
                <a:latin typeface="Montserrat"/>
                <a:ea typeface="Montserrat"/>
                <a:cs typeface="Montserrat"/>
                <a:sym typeface="Montserrat"/>
              </a:rPr>
              <a:t>June 2025</a:t>
            </a:r>
            <a:endParaRPr sz="1800" b="1">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800">
              <a:solidFill>
                <a:schemeClr val="lt1"/>
              </a:solidFill>
              <a:latin typeface="Montserrat"/>
              <a:ea typeface="Montserrat"/>
              <a:cs typeface="Montserrat"/>
              <a:sym typeface="Montserrat"/>
            </a:endParaRPr>
          </a:p>
        </p:txBody>
      </p:sp>
      <p:pic>
        <p:nvPicPr>
          <p:cNvPr id="262" name="Google Shape;262;p60"/>
          <p:cNvPicPr preferRelativeResize="0"/>
          <p:nvPr/>
        </p:nvPicPr>
        <p:blipFill>
          <a:blip r:embed="rId4">
            <a:alphaModFix/>
          </a:blip>
          <a:stretch>
            <a:fillRect/>
          </a:stretch>
        </p:blipFill>
        <p:spPr>
          <a:xfrm>
            <a:off x="4305275" y="2807550"/>
            <a:ext cx="3656600" cy="2114575"/>
          </a:xfrm>
          <a:prstGeom prst="rect">
            <a:avLst/>
          </a:prstGeom>
          <a:noFill/>
          <a:ln>
            <a:noFill/>
          </a:ln>
        </p:spPr>
      </p:pic>
      <p:pic>
        <p:nvPicPr>
          <p:cNvPr id="263" name="Google Shape;263;p60"/>
          <p:cNvPicPr preferRelativeResize="0"/>
          <p:nvPr/>
        </p:nvPicPr>
        <p:blipFill>
          <a:blip r:embed="rId5">
            <a:alphaModFix/>
          </a:blip>
          <a:stretch>
            <a:fillRect/>
          </a:stretch>
        </p:blipFill>
        <p:spPr>
          <a:xfrm>
            <a:off x="484000" y="2807555"/>
            <a:ext cx="2996733" cy="199587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26235D"/>
            </a:gs>
            <a:gs pos="100000">
              <a:srgbClr val="4F4CA0"/>
            </a:gs>
          </a:gsLst>
          <a:lin ang="8099331" scaled="0"/>
        </a:gradFill>
        <a:effectLst/>
      </p:bgPr>
    </p:bg>
    <p:spTree>
      <p:nvGrpSpPr>
        <p:cNvPr id="1" name="Shape 267"/>
        <p:cNvGrpSpPr/>
        <p:nvPr/>
      </p:nvGrpSpPr>
      <p:grpSpPr>
        <a:xfrm>
          <a:off x="0" y="0"/>
          <a:ext cx="0" cy="0"/>
          <a:chOff x="0" y="0"/>
          <a:chExt cx="0" cy="0"/>
        </a:xfrm>
      </p:grpSpPr>
      <p:sp>
        <p:nvSpPr>
          <p:cNvPr id="268" name="Google Shape;268;p61"/>
          <p:cNvSpPr txBox="1"/>
          <p:nvPr/>
        </p:nvSpPr>
        <p:spPr>
          <a:xfrm>
            <a:off x="837626" y="1674603"/>
            <a:ext cx="4488600" cy="1053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800" b="1">
                <a:solidFill>
                  <a:schemeClr val="lt1"/>
                </a:solidFill>
                <a:latin typeface="Montserrat"/>
                <a:ea typeface="Montserrat"/>
                <a:cs typeface="Montserrat"/>
                <a:sym typeface="Montserrat"/>
              </a:rPr>
              <a:t>MEDITECH International Services</a:t>
            </a:r>
            <a:endParaRPr sz="1800" b="1">
              <a:solidFill>
                <a:schemeClr val="lt1"/>
              </a:solidFill>
              <a:latin typeface="Montserrat"/>
              <a:ea typeface="Montserrat"/>
              <a:cs typeface="Montserrat"/>
              <a:sym typeface="Montserrat"/>
            </a:endParaRPr>
          </a:p>
          <a:p>
            <a:pPr marL="0" lvl="0" indent="0" algn="l" rtl="0">
              <a:lnSpc>
                <a:spcPct val="115000"/>
              </a:lnSpc>
              <a:spcBef>
                <a:spcPts val="1000"/>
              </a:spcBef>
              <a:spcAft>
                <a:spcPts val="0"/>
              </a:spcAft>
              <a:buNone/>
            </a:pPr>
            <a:r>
              <a:rPr lang="en" b="1">
                <a:solidFill>
                  <a:srgbClr val="EE6E57"/>
                </a:solidFill>
                <a:latin typeface="Montserrat"/>
                <a:ea typeface="Montserrat"/>
                <a:cs typeface="Montserrat"/>
                <a:sym typeface="Montserrat"/>
              </a:rPr>
              <a:t>ISO 27001:2022</a:t>
            </a:r>
            <a:endParaRPr>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a:solidFill>
                  <a:schemeClr val="lt1"/>
                </a:solidFill>
                <a:latin typeface="Montserrat"/>
                <a:ea typeface="Montserrat"/>
                <a:cs typeface="Montserrat"/>
                <a:sym typeface="Montserrat"/>
              </a:rPr>
              <a:t>Cloud Hosting</a:t>
            </a:r>
            <a:endParaRPr sz="1700">
              <a:solidFill>
                <a:schemeClr val="lt1"/>
              </a:solidFill>
              <a:latin typeface="Montserrat"/>
              <a:ea typeface="Montserrat"/>
              <a:cs typeface="Montserrat"/>
              <a:sym typeface="Montserrat"/>
            </a:endParaRPr>
          </a:p>
        </p:txBody>
      </p:sp>
      <p:pic>
        <p:nvPicPr>
          <p:cNvPr id="269" name="Google Shape;269;p61" title="whitehalftoneblock-small.png"/>
          <p:cNvPicPr preferRelativeResize="0"/>
          <p:nvPr/>
        </p:nvPicPr>
        <p:blipFill rotWithShape="1">
          <a:blip r:embed="rId3">
            <a:alphaModFix/>
          </a:blip>
          <a:srcRect t="53083" b="19163"/>
          <a:stretch/>
        </p:blipFill>
        <p:spPr>
          <a:xfrm>
            <a:off x="0" y="0"/>
            <a:ext cx="9144000" cy="1427474"/>
          </a:xfrm>
          <a:prstGeom prst="rect">
            <a:avLst/>
          </a:prstGeom>
          <a:noFill/>
          <a:ln>
            <a:noFill/>
          </a:ln>
        </p:spPr>
      </p:pic>
      <p:sp>
        <p:nvSpPr>
          <p:cNvPr id="270" name="Google Shape;270;p61"/>
          <p:cNvSpPr txBox="1"/>
          <p:nvPr/>
        </p:nvSpPr>
        <p:spPr>
          <a:xfrm>
            <a:off x="99300" y="128398"/>
            <a:ext cx="89454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rgbClr val="1A1A60"/>
                </a:solidFill>
                <a:latin typeface="Montserrat"/>
                <a:ea typeface="Montserrat"/>
                <a:cs typeface="Montserrat"/>
                <a:sym typeface="Montserrat"/>
              </a:rPr>
              <a:t>MEDITECH Compliance Success</a:t>
            </a:r>
            <a:endParaRPr sz="2400" b="1">
              <a:solidFill>
                <a:srgbClr val="1A1A60"/>
              </a:solidFill>
              <a:latin typeface="Montserrat"/>
              <a:ea typeface="Montserrat"/>
              <a:cs typeface="Montserrat"/>
              <a:sym typeface="Montserrat"/>
            </a:endParaRPr>
          </a:p>
        </p:txBody>
      </p:sp>
      <p:pic>
        <p:nvPicPr>
          <p:cNvPr id="271" name="Google Shape;271;p61"/>
          <p:cNvPicPr preferRelativeResize="0"/>
          <p:nvPr/>
        </p:nvPicPr>
        <p:blipFill>
          <a:blip r:embed="rId4">
            <a:alphaModFix/>
          </a:blip>
          <a:stretch>
            <a:fillRect/>
          </a:stretch>
        </p:blipFill>
        <p:spPr>
          <a:xfrm>
            <a:off x="6114350" y="1714500"/>
            <a:ext cx="1714500" cy="1714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62"/>
          <p:cNvPicPr preferRelativeResize="0"/>
          <p:nvPr/>
        </p:nvPicPr>
        <p:blipFill>
          <a:blip r:embed="rId3">
            <a:alphaModFix amt="42000"/>
          </a:blip>
          <a:stretch>
            <a:fillRect/>
          </a:stretch>
        </p:blipFill>
        <p:spPr>
          <a:xfrm>
            <a:off x="0" y="0"/>
            <a:ext cx="9144003" cy="5143501"/>
          </a:xfrm>
          <a:prstGeom prst="rect">
            <a:avLst/>
          </a:prstGeom>
          <a:noFill/>
          <a:ln>
            <a:noFill/>
          </a:ln>
        </p:spPr>
      </p:pic>
      <p:pic>
        <p:nvPicPr>
          <p:cNvPr id="277" name="Google Shape;277;p62"/>
          <p:cNvPicPr preferRelativeResize="0"/>
          <p:nvPr/>
        </p:nvPicPr>
        <p:blipFill rotWithShape="1">
          <a:blip r:embed="rId4">
            <a:alphaModFix/>
          </a:blip>
          <a:srcRect l="22153" r="10365"/>
          <a:stretch/>
        </p:blipFill>
        <p:spPr>
          <a:xfrm>
            <a:off x="0" y="-365250"/>
            <a:ext cx="5308698" cy="5508750"/>
          </a:xfrm>
          <a:prstGeom prst="rect">
            <a:avLst/>
          </a:prstGeom>
          <a:noFill/>
          <a:ln>
            <a:noFill/>
          </a:ln>
        </p:spPr>
      </p:pic>
      <p:sp>
        <p:nvSpPr>
          <p:cNvPr id="278" name="Google Shape;278;p62"/>
          <p:cNvSpPr/>
          <p:nvPr/>
        </p:nvSpPr>
        <p:spPr>
          <a:xfrm>
            <a:off x="-49" y="-365187"/>
            <a:ext cx="5308800" cy="5508600"/>
          </a:xfrm>
          <a:prstGeom prst="rect">
            <a:avLst/>
          </a:prstGeom>
          <a:solidFill>
            <a:srgbClr val="1A1A60">
              <a:alpha val="626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9" name="Google Shape;279;p62"/>
          <p:cNvSpPr/>
          <p:nvPr/>
        </p:nvSpPr>
        <p:spPr>
          <a:xfrm>
            <a:off x="-50" y="-320825"/>
            <a:ext cx="5308800" cy="5508600"/>
          </a:xfrm>
          <a:prstGeom prst="rect">
            <a:avLst/>
          </a:prstGeom>
          <a:solidFill>
            <a:srgbClr val="563CB9">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80" name="Google Shape;280;p62"/>
          <p:cNvSpPr txBox="1"/>
          <p:nvPr/>
        </p:nvSpPr>
        <p:spPr>
          <a:xfrm>
            <a:off x="5848700" y="3556706"/>
            <a:ext cx="2844000" cy="864300"/>
          </a:xfrm>
          <a:prstGeom prst="rect">
            <a:avLst/>
          </a:prstGeom>
          <a:noFill/>
          <a:ln>
            <a:noFill/>
          </a:ln>
        </p:spPr>
        <p:txBody>
          <a:bodyPr spcFirstLastPara="1" wrap="square" lIns="91425" tIns="91425" rIns="91425" bIns="91425" anchor="t" anchorCtr="0">
            <a:noAutofit/>
          </a:bodyPr>
          <a:lstStyle/>
          <a:p>
            <a:pPr marL="137160" lvl="0" indent="-13462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Integrity </a:t>
            </a:r>
            <a:endParaRPr>
              <a:solidFill>
                <a:schemeClr val="dk1"/>
              </a:solidFill>
              <a:latin typeface="Montserrat"/>
              <a:ea typeface="Montserrat"/>
              <a:cs typeface="Montserrat"/>
              <a:sym typeface="Montserrat"/>
            </a:endParaRPr>
          </a:p>
          <a:p>
            <a:pPr marL="137160" lvl="0" indent="-134620" algn="l" rtl="0">
              <a:lnSpc>
                <a:spcPct val="115000"/>
              </a:lnSpc>
              <a:spcBef>
                <a:spcPts val="30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Investing in the future</a:t>
            </a:r>
            <a:endParaRPr>
              <a:solidFill>
                <a:schemeClr val="dk1"/>
              </a:solidFill>
              <a:latin typeface="Montserrat"/>
              <a:ea typeface="Montserrat"/>
              <a:cs typeface="Montserrat"/>
              <a:sym typeface="Montserrat"/>
            </a:endParaRPr>
          </a:p>
          <a:p>
            <a:pPr marL="137160" lvl="0" indent="-134620" algn="l" rtl="0">
              <a:lnSpc>
                <a:spcPct val="115000"/>
              </a:lnSpc>
              <a:spcBef>
                <a:spcPts val="300"/>
              </a:spcBef>
              <a:spcAft>
                <a:spcPts val="300"/>
              </a:spcAft>
              <a:buClr>
                <a:schemeClr val="dk1"/>
              </a:buClr>
              <a:buSzPts val="1400"/>
              <a:buFont typeface="Montserrat"/>
              <a:buChar char="→"/>
            </a:pPr>
            <a:r>
              <a:rPr lang="en">
                <a:solidFill>
                  <a:schemeClr val="dk1"/>
                </a:solidFill>
                <a:latin typeface="Montserrat"/>
                <a:ea typeface="Montserrat"/>
                <a:cs typeface="Montserrat"/>
                <a:sym typeface="Montserrat"/>
              </a:rPr>
              <a:t>Fiscal responsibility</a:t>
            </a:r>
            <a:endParaRPr>
              <a:solidFill>
                <a:schemeClr val="dk1"/>
              </a:solidFill>
              <a:latin typeface="Montserrat"/>
              <a:ea typeface="Montserrat"/>
              <a:cs typeface="Montserrat"/>
              <a:sym typeface="Montserrat"/>
            </a:endParaRPr>
          </a:p>
        </p:txBody>
      </p:sp>
      <p:pic>
        <p:nvPicPr>
          <p:cNvPr id="281" name="Google Shape;281;p62"/>
          <p:cNvPicPr preferRelativeResize="0"/>
          <p:nvPr/>
        </p:nvPicPr>
        <p:blipFill>
          <a:blip r:embed="rId5">
            <a:alphaModFix/>
          </a:blip>
          <a:stretch>
            <a:fillRect/>
          </a:stretch>
        </p:blipFill>
        <p:spPr>
          <a:xfrm>
            <a:off x="1089836" y="2216876"/>
            <a:ext cx="3129025" cy="433200"/>
          </a:xfrm>
          <a:prstGeom prst="rect">
            <a:avLst/>
          </a:prstGeom>
          <a:noFill/>
          <a:ln>
            <a:noFill/>
          </a:ln>
        </p:spPr>
      </p:pic>
      <p:sp>
        <p:nvSpPr>
          <p:cNvPr id="282" name="Google Shape;282;p62"/>
          <p:cNvSpPr txBox="1"/>
          <p:nvPr/>
        </p:nvSpPr>
        <p:spPr>
          <a:xfrm>
            <a:off x="5826050" y="355647"/>
            <a:ext cx="2889300" cy="69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To advance digital health record technology so every patient and their providers can access needed health information.</a:t>
            </a:r>
            <a:endParaRPr>
              <a:solidFill>
                <a:schemeClr val="dk1"/>
              </a:solidFill>
              <a:latin typeface="Montserrat"/>
              <a:ea typeface="Montserrat"/>
              <a:cs typeface="Montserrat"/>
              <a:sym typeface="Montserrat"/>
            </a:endParaRPr>
          </a:p>
        </p:txBody>
      </p:sp>
      <p:sp>
        <p:nvSpPr>
          <p:cNvPr id="283" name="Google Shape;283;p62"/>
          <p:cNvSpPr txBox="1"/>
          <p:nvPr/>
        </p:nvSpPr>
        <p:spPr>
          <a:xfrm>
            <a:off x="5811500" y="1956177"/>
            <a:ext cx="2553300" cy="69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To enable global healthcare organisations to deliver safe, efficient, and impactful care to the communities they serve.</a:t>
            </a:r>
            <a:endParaRPr>
              <a:solidFill>
                <a:schemeClr val="dk1"/>
              </a:solidFill>
              <a:latin typeface="Montserrat"/>
              <a:ea typeface="Montserrat"/>
              <a:cs typeface="Montserrat"/>
              <a:sym typeface="Montserrat"/>
            </a:endParaRPr>
          </a:p>
        </p:txBody>
      </p:sp>
      <p:sp>
        <p:nvSpPr>
          <p:cNvPr id="284" name="Google Shape;284;p62"/>
          <p:cNvSpPr/>
          <p:nvPr/>
        </p:nvSpPr>
        <p:spPr>
          <a:xfrm>
            <a:off x="1020809" y="-1048250"/>
            <a:ext cx="7018200" cy="366900"/>
          </a:xfrm>
          <a:prstGeom prst="rect">
            <a:avLst/>
          </a:prstGeom>
          <a:solidFill>
            <a:srgbClr val="FCB2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NULL Object - Do NOT Delete.</a:t>
            </a:r>
            <a:endParaRPr>
              <a:latin typeface="Montserrat"/>
              <a:ea typeface="Montserrat"/>
              <a:cs typeface="Montserrat"/>
              <a:sym typeface="Montserrat"/>
            </a:endParaRPr>
          </a:p>
        </p:txBody>
      </p:sp>
      <p:grpSp>
        <p:nvGrpSpPr>
          <p:cNvPr id="285" name="Google Shape;285;p62"/>
          <p:cNvGrpSpPr/>
          <p:nvPr/>
        </p:nvGrpSpPr>
        <p:grpSpPr>
          <a:xfrm>
            <a:off x="4936039" y="709533"/>
            <a:ext cx="770512" cy="770512"/>
            <a:chOff x="3351600" y="1998625"/>
            <a:chExt cx="1014900" cy="1014900"/>
          </a:xfrm>
        </p:grpSpPr>
        <p:sp>
          <p:nvSpPr>
            <p:cNvPr id="286" name="Google Shape;286;p62"/>
            <p:cNvSpPr/>
            <p:nvPr/>
          </p:nvSpPr>
          <p:spPr>
            <a:xfrm>
              <a:off x="3351600" y="1998625"/>
              <a:ext cx="1014900" cy="1014900"/>
            </a:xfrm>
            <a:prstGeom prst="ellipse">
              <a:avLst/>
            </a:prstGeom>
            <a:solidFill>
              <a:srgbClr val="00BC6F"/>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87" name="Google Shape;287;p62"/>
            <p:cNvSpPr/>
            <p:nvPr/>
          </p:nvSpPr>
          <p:spPr>
            <a:xfrm>
              <a:off x="3702452" y="2219684"/>
              <a:ext cx="313202" cy="243602"/>
            </a:xfrm>
            <a:custGeom>
              <a:avLst/>
              <a:gdLst/>
              <a:ahLst/>
              <a:cxnLst/>
              <a:rect l="l" t="t" r="r" b="b"/>
              <a:pathLst>
                <a:path w="269421" h="209550" extrusionOk="0">
                  <a:moveTo>
                    <a:pt x="136114" y="59871"/>
                  </a:moveTo>
                  <a:lnTo>
                    <a:pt x="135646" y="59988"/>
                  </a:lnTo>
                  <a:lnTo>
                    <a:pt x="134827" y="60339"/>
                  </a:lnTo>
                  <a:lnTo>
                    <a:pt x="134126" y="60924"/>
                  </a:lnTo>
                  <a:lnTo>
                    <a:pt x="133541" y="61625"/>
                  </a:lnTo>
                  <a:lnTo>
                    <a:pt x="133190" y="62444"/>
                  </a:lnTo>
                  <a:lnTo>
                    <a:pt x="132956" y="63380"/>
                  </a:lnTo>
                  <a:lnTo>
                    <a:pt x="132956" y="64315"/>
                  </a:lnTo>
                  <a:lnTo>
                    <a:pt x="133190" y="65367"/>
                  </a:lnTo>
                  <a:lnTo>
                    <a:pt x="133775" y="67589"/>
                  </a:lnTo>
                  <a:lnTo>
                    <a:pt x="134360" y="69928"/>
                  </a:lnTo>
                  <a:lnTo>
                    <a:pt x="134594" y="72384"/>
                  </a:lnTo>
                  <a:lnTo>
                    <a:pt x="134711" y="74839"/>
                  </a:lnTo>
                  <a:lnTo>
                    <a:pt x="134711" y="76359"/>
                  </a:lnTo>
                  <a:lnTo>
                    <a:pt x="134594" y="77880"/>
                  </a:lnTo>
                  <a:lnTo>
                    <a:pt x="134360" y="79400"/>
                  </a:lnTo>
                  <a:lnTo>
                    <a:pt x="134126" y="80920"/>
                  </a:lnTo>
                  <a:lnTo>
                    <a:pt x="133775" y="82323"/>
                  </a:lnTo>
                  <a:lnTo>
                    <a:pt x="133307" y="83726"/>
                  </a:lnTo>
                  <a:lnTo>
                    <a:pt x="132840" y="85130"/>
                  </a:lnTo>
                  <a:lnTo>
                    <a:pt x="132372" y="86533"/>
                  </a:lnTo>
                  <a:lnTo>
                    <a:pt x="131787" y="87819"/>
                  </a:lnTo>
                  <a:lnTo>
                    <a:pt x="131085" y="89106"/>
                  </a:lnTo>
                  <a:lnTo>
                    <a:pt x="129565" y="91561"/>
                  </a:lnTo>
                  <a:lnTo>
                    <a:pt x="127811" y="93900"/>
                  </a:lnTo>
                  <a:lnTo>
                    <a:pt x="125940" y="96005"/>
                  </a:lnTo>
                  <a:lnTo>
                    <a:pt x="123835" y="97876"/>
                  </a:lnTo>
                  <a:lnTo>
                    <a:pt x="121497" y="99630"/>
                  </a:lnTo>
                  <a:lnTo>
                    <a:pt x="119041" y="101150"/>
                  </a:lnTo>
                  <a:lnTo>
                    <a:pt x="117755" y="101852"/>
                  </a:lnTo>
                  <a:lnTo>
                    <a:pt x="116468" y="102436"/>
                  </a:lnTo>
                  <a:lnTo>
                    <a:pt x="115065" y="102904"/>
                  </a:lnTo>
                  <a:lnTo>
                    <a:pt x="113662" y="103372"/>
                  </a:lnTo>
                  <a:lnTo>
                    <a:pt x="112259" y="103840"/>
                  </a:lnTo>
                  <a:lnTo>
                    <a:pt x="110856" y="104190"/>
                  </a:lnTo>
                  <a:lnTo>
                    <a:pt x="109335" y="104424"/>
                  </a:lnTo>
                  <a:lnTo>
                    <a:pt x="107815" y="104658"/>
                  </a:lnTo>
                  <a:lnTo>
                    <a:pt x="106295" y="104775"/>
                  </a:lnTo>
                  <a:lnTo>
                    <a:pt x="104775" y="104775"/>
                  </a:lnTo>
                  <a:lnTo>
                    <a:pt x="102319" y="104658"/>
                  </a:lnTo>
                  <a:lnTo>
                    <a:pt x="99864" y="104424"/>
                  </a:lnTo>
                  <a:lnTo>
                    <a:pt x="97525" y="103840"/>
                  </a:lnTo>
                  <a:lnTo>
                    <a:pt x="95303" y="103255"/>
                  </a:lnTo>
                  <a:lnTo>
                    <a:pt x="94251" y="103021"/>
                  </a:lnTo>
                  <a:lnTo>
                    <a:pt x="93315" y="103021"/>
                  </a:lnTo>
                  <a:lnTo>
                    <a:pt x="92380" y="103255"/>
                  </a:lnTo>
                  <a:lnTo>
                    <a:pt x="91561" y="103606"/>
                  </a:lnTo>
                  <a:lnTo>
                    <a:pt x="90859" y="104190"/>
                  </a:lnTo>
                  <a:lnTo>
                    <a:pt x="90275" y="104892"/>
                  </a:lnTo>
                  <a:lnTo>
                    <a:pt x="89924" y="105710"/>
                  </a:lnTo>
                  <a:lnTo>
                    <a:pt x="89807" y="106178"/>
                  </a:lnTo>
                  <a:lnTo>
                    <a:pt x="89807" y="106646"/>
                  </a:lnTo>
                  <a:lnTo>
                    <a:pt x="89924" y="109102"/>
                  </a:lnTo>
                  <a:lnTo>
                    <a:pt x="90275" y="111557"/>
                  </a:lnTo>
                  <a:lnTo>
                    <a:pt x="90742" y="113896"/>
                  </a:lnTo>
                  <a:lnTo>
                    <a:pt x="91327" y="116352"/>
                  </a:lnTo>
                  <a:lnTo>
                    <a:pt x="91912" y="118573"/>
                  </a:lnTo>
                  <a:lnTo>
                    <a:pt x="92730" y="120795"/>
                  </a:lnTo>
                  <a:lnTo>
                    <a:pt x="93549" y="122900"/>
                  </a:lnTo>
                  <a:lnTo>
                    <a:pt x="94484" y="124888"/>
                  </a:lnTo>
                  <a:lnTo>
                    <a:pt x="95537" y="126876"/>
                  </a:lnTo>
                  <a:lnTo>
                    <a:pt x="96706" y="128747"/>
                  </a:lnTo>
                  <a:lnTo>
                    <a:pt x="97876" y="130618"/>
                  </a:lnTo>
                  <a:lnTo>
                    <a:pt x="99279" y="132372"/>
                  </a:lnTo>
                  <a:lnTo>
                    <a:pt x="100565" y="134009"/>
                  </a:lnTo>
                  <a:lnTo>
                    <a:pt x="102085" y="135646"/>
                  </a:lnTo>
                  <a:lnTo>
                    <a:pt x="103605" y="137166"/>
                  </a:lnTo>
                  <a:lnTo>
                    <a:pt x="105243" y="138687"/>
                  </a:lnTo>
                  <a:lnTo>
                    <a:pt x="106880" y="139973"/>
                  </a:lnTo>
                  <a:lnTo>
                    <a:pt x="108634" y="141259"/>
                  </a:lnTo>
                  <a:lnTo>
                    <a:pt x="110388" y="142545"/>
                  </a:lnTo>
                  <a:lnTo>
                    <a:pt x="112259" y="143598"/>
                  </a:lnTo>
                  <a:lnTo>
                    <a:pt x="114130" y="144650"/>
                  </a:lnTo>
                  <a:lnTo>
                    <a:pt x="116118" y="145586"/>
                  </a:lnTo>
                  <a:lnTo>
                    <a:pt x="117989" y="146404"/>
                  </a:lnTo>
                  <a:lnTo>
                    <a:pt x="120093" y="147223"/>
                  </a:lnTo>
                  <a:lnTo>
                    <a:pt x="122081" y="147925"/>
                  </a:lnTo>
                  <a:lnTo>
                    <a:pt x="124186" y="148392"/>
                  </a:lnTo>
                  <a:lnTo>
                    <a:pt x="126408" y="148860"/>
                  </a:lnTo>
                  <a:lnTo>
                    <a:pt x="128513" y="149211"/>
                  </a:lnTo>
                  <a:lnTo>
                    <a:pt x="130735" y="149445"/>
                  </a:lnTo>
                  <a:lnTo>
                    <a:pt x="132840" y="149679"/>
                  </a:lnTo>
                  <a:lnTo>
                    <a:pt x="135061" y="149679"/>
                  </a:lnTo>
                  <a:lnTo>
                    <a:pt x="137283" y="149562"/>
                  </a:lnTo>
                  <a:lnTo>
                    <a:pt x="139622" y="149445"/>
                  </a:lnTo>
                  <a:lnTo>
                    <a:pt x="141844" y="149094"/>
                  </a:lnTo>
                  <a:lnTo>
                    <a:pt x="144065" y="148626"/>
                  </a:lnTo>
                  <a:lnTo>
                    <a:pt x="146287" y="148158"/>
                  </a:lnTo>
                  <a:lnTo>
                    <a:pt x="148509" y="147457"/>
                  </a:lnTo>
                  <a:lnTo>
                    <a:pt x="150731" y="146755"/>
                  </a:lnTo>
                  <a:lnTo>
                    <a:pt x="152836" y="145820"/>
                  </a:lnTo>
                  <a:lnTo>
                    <a:pt x="154824" y="144884"/>
                  </a:lnTo>
                  <a:lnTo>
                    <a:pt x="156811" y="143832"/>
                  </a:lnTo>
                  <a:lnTo>
                    <a:pt x="158682" y="142779"/>
                  </a:lnTo>
                  <a:lnTo>
                    <a:pt x="160553" y="141493"/>
                  </a:lnTo>
                  <a:lnTo>
                    <a:pt x="162307" y="140207"/>
                  </a:lnTo>
                  <a:lnTo>
                    <a:pt x="163945" y="138803"/>
                  </a:lnTo>
                  <a:lnTo>
                    <a:pt x="165582" y="137400"/>
                  </a:lnTo>
                  <a:lnTo>
                    <a:pt x="167102" y="135880"/>
                  </a:lnTo>
                  <a:lnTo>
                    <a:pt x="168622" y="134243"/>
                  </a:lnTo>
                  <a:lnTo>
                    <a:pt x="169908" y="132606"/>
                  </a:lnTo>
                  <a:lnTo>
                    <a:pt x="171195" y="130852"/>
                  </a:lnTo>
                  <a:lnTo>
                    <a:pt x="172481" y="129098"/>
                  </a:lnTo>
                  <a:lnTo>
                    <a:pt x="173533" y="127227"/>
                  </a:lnTo>
                  <a:lnTo>
                    <a:pt x="174586" y="125356"/>
                  </a:lnTo>
                  <a:lnTo>
                    <a:pt x="175521" y="123368"/>
                  </a:lnTo>
                  <a:lnTo>
                    <a:pt x="176340" y="121380"/>
                  </a:lnTo>
                  <a:lnTo>
                    <a:pt x="177158" y="119392"/>
                  </a:lnTo>
                  <a:lnTo>
                    <a:pt x="177860" y="117287"/>
                  </a:lnTo>
                  <a:lnTo>
                    <a:pt x="178328" y="115182"/>
                  </a:lnTo>
                  <a:lnTo>
                    <a:pt x="178795" y="113077"/>
                  </a:lnTo>
                  <a:lnTo>
                    <a:pt x="179146" y="110973"/>
                  </a:lnTo>
                  <a:lnTo>
                    <a:pt x="179380" y="108751"/>
                  </a:lnTo>
                  <a:lnTo>
                    <a:pt x="179614" y="106529"/>
                  </a:lnTo>
                  <a:lnTo>
                    <a:pt x="179614" y="104307"/>
                  </a:lnTo>
                  <a:lnTo>
                    <a:pt x="179497" y="102085"/>
                  </a:lnTo>
                  <a:lnTo>
                    <a:pt x="179380" y="99864"/>
                  </a:lnTo>
                  <a:lnTo>
                    <a:pt x="179029" y="97642"/>
                  </a:lnTo>
                  <a:lnTo>
                    <a:pt x="178562" y="95420"/>
                  </a:lnTo>
                  <a:lnTo>
                    <a:pt x="178094" y="93081"/>
                  </a:lnTo>
                  <a:lnTo>
                    <a:pt x="177509" y="91327"/>
                  </a:lnTo>
                  <a:lnTo>
                    <a:pt x="176924" y="89573"/>
                  </a:lnTo>
                  <a:lnTo>
                    <a:pt x="176340" y="87819"/>
                  </a:lnTo>
                  <a:lnTo>
                    <a:pt x="175638" y="86182"/>
                  </a:lnTo>
                  <a:lnTo>
                    <a:pt x="174820" y="84545"/>
                  </a:lnTo>
                  <a:lnTo>
                    <a:pt x="174001" y="82908"/>
                  </a:lnTo>
                  <a:lnTo>
                    <a:pt x="173066" y="81388"/>
                  </a:lnTo>
                  <a:lnTo>
                    <a:pt x="172130" y="79868"/>
                  </a:lnTo>
                  <a:lnTo>
                    <a:pt x="171078" y="78347"/>
                  </a:lnTo>
                  <a:lnTo>
                    <a:pt x="170025" y="76944"/>
                  </a:lnTo>
                  <a:lnTo>
                    <a:pt x="167687" y="74255"/>
                  </a:lnTo>
                  <a:lnTo>
                    <a:pt x="165231" y="71799"/>
                  </a:lnTo>
                  <a:lnTo>
                    <a:pt x="162541" y="69460"/>
                  </a:lnTo>
                  <a:lnTo>
                    <a:pt x="159735" y="67472"/>
                  </a:lnTo>
                  <a:lnTo>
                    <a:pt x="156811" y="65601"/>
                  </a:lnTo>
                  <a:lnTo>
                    <a:pt x="153654" y="64081"/>
                  </a:lnTo>
                  <a:lnTo>
                    <a:pt x="150380" y="62678"/>
                  </a:lnTo>
                  <a:lnTo>
                    <a:pt x="147106" y="61625"/>
                  </a:lnTo>
                  <a:lnTo>
                    <a:pt x="143715" y="60690"/>
                  </a:lnTo>
                  <a:lnTo>
                    <a:pt x="141961" y="60456"/>
                  </a:lnTo>
                  <a:lnTo>
                    <a:pt x="140207" y="60105"/>
                  </a:lnTo>
                  <a:lnTo>
                    <a:pt x="138452" y="59988"/>
                  </a:lnTo>
                  <a:lnTo>
                    <a:pt x="136581" y="59871"/>
                  </a:lnTo>
                  <a:close/>
                  <a:moveTo>
                    <a:pt x="134711" y="37420"/>
                  </a:moveTo>
                  <a:lnTo>
                    <a:pt x="138219" y="37537"/>
                  </a:lnTo>
                  <a:lnTo>
                    <a:pt x="141610" y="37770"/>
                  </a:lnTo>
                  <a:lnTo>
                    <a:pt x="145001" y="38238"/>
                  </a:lnTo>
                  <a:lnTo>
                    <a:pt x="148275" y="38823"/>
                  </a:lnTo>
                  <a:lnTo>
                    <a:pt x="151549" y="39524"/>
                  </a:lnTo>
                  <a:lnTo>
                    <a:pt x="154707" y="40460"/>
                  </a:lnTo>
                  <a:lnTo>
                    <a:pt x="157864" y="41512"/>
                  </a:lnTo>
                  <a:lnTo>
                    <a:pt x="160904" y="42682"/>
                  </a:lnTo>
                  <a:lnTo>
                    <a:pt x="163945" y="44085"/>
                  </a:lnTo>
                  <a:lnTo>
                    <a:pt x="166868" y="45605"/>
                  </a:lnTo>
                  <a:lnTo>
                    <a:pt x="169674" y="47125"/>
                  </a:lnTo>
                  <a:lnTo>
                    <a:pt x="172364" y="48879"/>
                  </a:lnTo>
                  <a:lnTo>
                    <a:pt x="175053" y="50750"/>
                  </a:lnTo>
                  <a:lnTo>
                    <a:pt x="177509" y="52855"/>
                  </a:lnTo>
                  <a:lnTo>
                    <a:pt x="179965" y="54960"/>
                  </a:lnTo>
                  <a:lnTo>
                    <a:pt x="182304" y="57182"/>
                  </a:lnTo>
                  <a:lnTo>
                    <a:pt x="184525" y="59521"/>
                  </a:lnTo>
                  <a:lnTo>
                    <a:pt x="186630" y="61976"/>
                  </a:lnTo>
                  <a:lnTo>
                    <a:pt x="188735" y="64432"/>
                  </a:lnTo>
                  <a:lnTo>
                    <a:pt x="190606" y="67121"/>
                  </a:lnTo>
                  <a:lnTo>
                    <a:pt x="192360" y="69811"/>
                  </a:lnTo>
                  <a:lnTo>
                    <a:pt x="193880" y="72617"/>
                  </a:lnTo>
                  <a:lnTo>
                    <a:pt x="195400" y="75541"/>
                  </a:lnTo>
                  <a:lnTo>
                    <a:pt x="196804" y="78581"/>
                  </a:lnTo>
                  <a:lnTo>
                    <a:pt x="197973" y="81622"/>
                  </a:lnTo>
                  <a:lnTo>
                    <a:pt x="199025" y="84779"/>
                  </a:lnTo>
                  <a:lnTo>
                    <a:pt x="199961" y="87936"/>
                  </a:lnTo>
                  <a:lnTo>
                    <a:pt x="200663" y="91210"/>
                  </a:lnTo>
                  <a:lnTo>
                    <a:pt x="201247" y="94485"/>
                  </a:lnTo>
                  <a:lnTo>
                    <a:pt x="201715" y="97876"/>
                  </a:lnTo>
                  <a:lnTo>
                    <a:pt x="201949" y="101267"/>
                  </a:lnTo>
                  <a:lnTo>
                    <a:pt x="202066" y="104775"/>
                  </a:lnTo>
                  <a:lnTo>
                    <a:pt x="201949" y="108283"/>
                  </a:lnTo>
                  <a:lnTo>
                    <a:pt x="201715" y="111674"/>
                  </a:lnTo>
                  <a:lnTo>
                    <a:pt x="201247" y="115065"/>
                  </a:lnTo>
                  <a:lnTo>
                    <a:pt x="200663" y="118340"/>
                  </a:lnTo>
                  <a:lnTo>
                    <a:pt x="199961" y="121614"/>
                  </a:lnTo>
                  <a:lnTo>
                    <a:pt x="199025" y="124771"/>
                  </a:lnTo>
                  <a:lnTo>
                    <a:pt x="197973" y="127928"/>
                  </a:lnTo>
                  <a:lnTo>
                    <a:pt x="196804" y="130969"/>
                  </a:lnTo>
                  <a:lnTo>
                    <a:pt x="195400" y="134009"/>
                  </a:lnTo>
                  <a:lnTo>
                    <a:pt x="193880" y="136933"/>
                  </a:lnTo>
                  <a:lnTo>
                    <a:pt x="192360" y="139739"/>
                  </a:lnTo>
                  <a:lnTo>
                    <a:pt x="190606" y="142429"/>
                  </a:lnTo>
                  <a:lnTo>
                    <a:pt x="188735" y="145118"/>
                  </a:lnTo>
                  <a:lnTo>
                    <a:pt x="186630" y="147574"/>
                  </a:lnTo>
                  <a:lnTo>
                    <a:pt x="184525" y="150029"/>
                  </a:lnTo>
                  <a:lnTo>
                    <a:pt x="182304" y="152368"/>
                  </a:lnTo>
                  <a:lnTo>
                    <a:pt x="179965" y="154590"/>
                  </a:lnTo>
                  <a:lnTo>
                    <a:pt x="177509" y="156695"/>
                  </a:lnTo>
                  <a:lnTo>
                    <a:pt x="175053" y="158800"/>
                  </a:lnTo>
                  <a:lnTo>
                    <a:pt x="172364" y="160671"/>
                  </a:lnTo>
                  <a:lnTo>
                    <a:pt x="169674" y="162425"/>
                  </a:lnTo>
                  <a:lnTo>
                    <a:pt x="166868" y="163945"/>
                  </a:lnTo>
                  <a:lnTo>
                    <a:pt x="163945" y="165465"/>
                  </a:lnTo>
                  <a:lnTo>
                    <a:pt x="160904" y="166868"/>
                  </a:lnTo>
                  <a:lnTo>
                    <a:pt x="157864" y="168038"/>
                  </a:lnTo>
                  <a:lnTo>
                    <a:pt x="154707" y="169090"/>
                  </a:lnTo>
                  <a:lnTo>
                    <a:pt x="151549" y="170026"/>
                  </a:lnTo>
                  <a:lnTo>
                    <a:pt x="148275" y="170727"/>
                  </a:lnTo>
                  <a:lnTo>
                    <a:pt x="145001" y="171312"/>
                  </a:lnTo>
                  <a:lnTo>
                    <a:pt x="141610" y="171780"/>
                  </a:lnTo>
                  <a:lnTo>
                    <a:pt x="138219" y="172013"/>
                  </a:lnTo>
                  <a:lnTo>
                    <a:pt x="134711" y="172130"/>
                  </a:lnTo>
                  <a:lnTo>
                    <a:pt x="131202" y="172013"/>
                  </a:lnTo>
                  <a:lnTo>
                    <a:pt x="127811" y="171780"/>
                  </a:lnTo>
                  <a:lnTo>
                    <a:pt x="124420" y="171312"/>
                  </a:lnTo>
                  <a:lnTo>
                    <a:pt x="121146" y="170727"/>
                  </a:lnTo>
                  <a:lnTo>
                    <a:pt x="117872" y="170026"/>
                  </a:lnTo>
                  <a:lnTo>
                    <a:pt x="114714" y="169090"/>
                  </a:lnTo>
                  <a:lnTo>
                    <a:pt x="111557" y="168038"/>
                  </a:lnTo>
                  <a:lnTo>
                    <a:pt x="108517" y="166868"/>
                  </a:lnTo>
                  <a:lnTo>
                    <a:pt x="105476" y="165465"/>
                  </a:lnTo>
                  <a:lnTo>
                    <a:pt x="102553" y="163945"/>
                  </a:lnTo>
                  <a:lnTo>
                    <a:pt x="99747" y="162425"/>
                  </a:lnTo>
                  <a:lnTo>
                    <a:pt x="97057" y="160671"/>
                  </a:lnTo>
                  <a:lnTo>
                    <a:pt x="94368" y="158800"/>
                  </a:lnTo>
                  <a:lnTo>
                    <a:pt x="91912" y="156695"/>
                  </a:lnTo>
                  <a:lnTo>
                    <a:pt x="89456" y="154590"/>
                  </a:lnTo>
                  <a:lnTo>
                    <a:pt x="87117" y="152368"/>
                  </a:lnTo>
                  <a:lnTo>
                    <a:pt x="84896" y="150029"/>
                  </a:lnTo>
                  <a:lnTo>
                    <a:pt x="82791" y="147574"/>
                  </a:lnTo>
                  <a:lnTo>
                    <a:pt x="80686" y="145118"/>
                  </a:lnTo>
                  <a:lnTo>
                    <a:pt x="78815" y="142429"/>
                  </a:lnTo>
                  <a:lnTo>
                    <a:pt x="77061" y="139739"/>
                  </a:lnTo>
                  <a:lnTo>
                    <a:pt x="75541" y="136933"/>
                  </a:lnTo>
                  <a:lnTo>
                    <a:pt x="74021" y="134009"/>
                  </a:lnTo>
                  <a:lnTo>
                    <a:pt x="72617" y="130969"/>
                  </a:lnTo>
                  <a:lnTo>
                    <a:pt x="71448" y="127928"/>
                  </a:lnTo>
                  <a:lnTo>
                    <a:pt x="70396" y="124771"/>
                  </a:lnTo>
                  <a:lnTo>
                    <a:pt x="69460" y="121614"/>
                  </a:lnTo>
                  <a:lnTo>
                    <a:pt x="68758" y="118340"/>
                  </a:lnTo>
                  <a:lnTo>
                    <a:pt x="68174" y="115065"/>
                  </a:lnTo>
                  <a:lnTo>
                    <a:pt x="67706" y="111674"/>
                  </a:lnTo>
                  <a:lnTo>
                    <a:pt x="67472" y="108283"/>
                  </a:lnTo>
                  <a:lnTo>
                    <a:pt x="67355" y="104775"/>
                  </a:lnTo>
                  <a:lnTo>
                    <a:pt x="67472" y="101267"/>
                  </a:lnTo>
                  <a:lnTo>
                    <a:pt x="67706" y="97876"/>
                  </a:lnTo>
                  <a:lnTo>
                    <a:pt x="68174" y="94485"/>
                  </a:lnTo>
                  <a:lnTo>
                    <a:pt x="68758" y="91210"/>
                  </a:lnTo>
                  <a:lnTo>
                    <a:pt x="69460" y="87936"/>
                  </a:lnTo>
                  <a:lnTo>
                    <a:pt x="70396" y="84779"/>
                  </a:lnTo>
                  <a:lnTo>
                    <a:pt x="71448" y="81622"/>
                  </a:lnTo>
                  <a:lnTo>
                    <a:pt x="72617" y="78581"/>
                  </a:lnTo>
                  <a:lnTo>
                    <a:pt x="74021" y="75541"/>
                  </a:lnTo>
                  <a:lnTo>
                    <a:pt x="75541" y="72617"/>
                  </a:lnTo>
                  <a:lnTo>
                    <a:pt x="77061" y="69811"/>
                  </a:lnTo>
                  <a:lnTo>
                    <a:pt x="78815" y="67121"/>
                  </a:lnTo>
                  <a:lnTo>
                    <a:pt x="80686" y="64432"/>
                  </a:lnTo>
                  <a:lnTo>
                    <a:pt x="82791" y="61976"/>
                  </a:lnTo>
                  <a:lnTo>
                    <a:pt x="84896" y="59521"/>
                  </a:lnTo>
                  <a:lnTo>
                    <a:pt x="87117" y="57182"/>
                  </a:lnTo>
                  <a:lnTo>
                    <a:pt x="89456" y="54960"/>
                  </a:lnTo>
                  <a:lnTo>
                    <a:pt x="91912" y="52855"/>
                  </a:lnTo>
                  <a:lnTo>
                    <a:pt x="94368" y="50750"/>
                  </a:lnTo>
                  <a:lnTo>
                    <a:pt x="97057" y="48879"/>
                  </a:lnTo>
                  <a:lnTo>
                    <a:pt x="99747" y="47125"/>
                  </a:lnTo>
                  <a:lnTo>
                    <a:pt x="102553" y="45605"/>
                  </a:lnTo>
                  <a:lnTo>
                    <a:pt x="105476" y="44085"/>
                  </a:lnTo>
                  <a:lnTo>
                    <a:pt x="108517" y="42682"/>
                  </a:lnTo>
                  <a:lnTo>
                    <a:pt x="111557" y="41512"/>
                  </a:lnTo>
                  <a:lnTo>
                    <a:pt x="114714" y="40460"/>
                  </a:lnTo>
                  <a:lnTo>
                    <a:pt x="117872" y="39524"/>
                  </a:lnTo>
                  <a:lnTo>
                    <a:pt x="121146" y="38823"/>
                  </a:lnTo>
                  <a:lnTo>
                    <a:pt x="124420" y="38238"/>
                  </a:lnTo>
                  <a:lnTo>
                    <a:pt x="127811" y="37770"/>
                  </a:lnTo>
                  <a:lnTo>
                    <a:pt x="131202" y="37537"/>
                  </a:lnTo>
                  <a:lnTo>
                    <a:pt x="134711" y="37420"/>
                  </a:lnTo>
                  <a:close/>
                  <a:moveTo>
                    <a:pt x="131202" y="0"/>
                  </a:moveTo>
                  <a:lnTo>
                    <a:pt x="127694" y="234"/>
                  </a:lnTo>
                  <a:lnTo>
                    <a:pt x="124303" y="468"/>
                  </a:lnTo>
                  <a:lnTo>
                    <a:pt x="120912" y="819"/>
                  </a:lnTo>
                  <a:lnTo>
                    <a:pt x="117521" y="1169"/>
                  </a:lnTo>
                  <a:lnTo>
                    <a:pt x="114247" y="1754"/>
                  </a:lnTo>
                  <a:lnTo>
                    <a:pt x="110972" y="2339"/>
                  </a:lnTo>
                  <a:lnTo>
                    <a:pt x="107815" y="3040"/>
                  </a:lnTo>
                  <a:lnTo>
                    <a:pt x="104658" y="3742"/>
                  </a:lnTo>
                  <a:lnTo>
                    <a:pt x="101501" y="4561"/>
                  </a:lnTo>
                  <a:lnTo>
                    <a:pt x="98460" y="5496"/>
                  </a:lnTo>
                  <a:lnTo>
                    <a:pt x="95420" y="6548"/>
                  </a:lnTo>
                  <a:lnTo>
                    <a:pt x="92380" y="7601"/>
                  </a:lnTo>
                  <a:lnTo>
                    <a:pt x="89456" y="8770"/>
                  </a:lnTo>
                  <a:lnTo>
                    <a:pt x="86650" y="9940"/>
                  </a:lnTo>
                  <a:lnTo>
                    <a:pt x="83726" y="11109"/>
                  </a:lnTo>
                  <a:lnTo>
                    <a:pt x="80920" y="12512"/>
                  </a:lnTo>
                  <a:lnTo>
                    <a:pt x="78230" y="13915"/>
                  </a:lnTo>
                  <a:lnTo>
                    <a:pt x="72851" y="16722"/>
                  </a:lnTo>
                  <a:lnTo>
                    <a:pt x="67706" y="19879"/>
                  </a:lnTo>
                  <a:lnTo>
                    <a:pt x="62678" y="23153"/>
                  </a:lnTo>
                  <a:lnTo>
                    <a:pt x="57883" y="26661"/>
                  </a:lnTo>
                  <a:lnTo>
                    <a:pt x="53323" y="30170"/>
                  </a:lnTo>
                  <a:lnTo>
                    <a:pt x="48879" y="33912"/>
                  </a:lnTo>
                  <a:lnTo>
                    <a:pt x="44670" y="37654"/>
                  </a:lnTo>
                  <a:lnTo>
                    <a:pt x="40577" y="41512"/>
                  </a:lnTo>
                  <a:lnTo>
                    <a:pt x="36718" y="45488"/>
                  </a:lnTo>
                  <a:lnTo>
                    <a:pt x="33093" y="49464"/>
                  </a:lnTo>
                  <a:lnTo>
                    <a:pt x="29585" y="53440"/>
                  </a:lnTo>
                  <a:lnTo>
                    <a:pt x="26194" y="57533"/>
                  </a:lnTo>
                  <a:lnTo>
                    <a:pt x="23036" y="61625"/>
                  </a:lnTo>
                  <a:lnTo>
                    <a:pt x="20113" y="65718"/>
                  </a:lnTo>
                  <a:lnTo>
                    <a:pt x="17307" y="69694"/>
                  </a:lnTo>
                  <a:lnTo>
                    <a:pt x="14617" y="73670"/>
                  </a:lnTo>
                  <a:lnTo>
                    <a:pt x="12161" y="77646"/>
                  </a:lnTo>
                  <a:lnTo>
                    <a:pt x="9940" y="81505"/>
                  </a:lnTo>
                  <a:lnTo>
                    <a:pt x="7835" y="85247"/>
                  </a:lnTo>
                  <a:lnTo>
                    <a:pt x="5847" y="88872"/>
                  </a:lnTo>
                  <a:lnTo>
                    <a:pt x="4093" y="92380"/>
                  </a:lnTo>
                  <a:lnTo>
                    <a:pt x="2573" y="95771"/>
                  </a:lnTo>
                  <a:lnTo>
                    <a:pt x="1169" y="99045"/>
                  </a:lnTo>
                  <a:lnTo>
                    <a:pt x="702" y="100448"/>
                  </a:lnTo>
                  <a:lnTo>
                    <a:pt x="351" y="101852"/>
                  </a:lnTo>
                  <a:lnTo>
                    <a:pt x="117" y="103255"/>
                  </a:lnTo>
                  <a:lnTo>
                    <a:pt x="0" y="104775"/>
                  </a:lnTo>
                  <a:lnTo>
                    <a:pt x="117" y="106295"/>
                  </a:lnTo>
                  <a:lnTo>
                    <a:pt x="351" y="107698"/>
                  </a:lnTo>
                  <a:lnTo>
                    <a:pt x="702" y="109102"/>
                  </a:lnTo>
                  <a:lnTo>
                    <a:pt x="1169" y="110505"/>
                  </a:lnTo>
                  <a:lnTo>
                    <a:pt x="2573" y="113779"/>
                  </a:lnTo>
                  <a:lnTo>
                    <a:pt x="4093" y="117170"/>
                  </a:lnTo>
                  <a:lnTo>
                    <a:pt x="5847" y="120678"/>
                  </a:lnTo>
                  <a:lnTo>
                    <a:pt x="7835" y="124303"/>
                  </a:lnTo>
                  <a:lnTo>
                    <a:pt x="9940" y="128045"/>
                  </a:lnTo>
                  <a:lnTo>
                    <a:pt x="12161" y="131904"/>
                  </a:lnTo>
                  <a:lnTo>
                    <a:pt x="14617" y="135880"/>
                  </a:lnTo>
                  <a:lnTo>
                    <a:pt x="17307" y="139856"/>
                  </a:lnTo>
                  <a:lnTo>
                    <a:pt x="20113" y="143832"/>
                  </a:lnTo>
                  <a:lnTo>
                    <a:pt x="23036" y="147925"/>
                  </a:lnTo>
                  <a:lnTo>
                    <a:pt x="26194" y="152017"/>
                  </a:lnTo>
                  <a:lnTo>
                    <a:pt x="29585" y="156110"/>
                  </a:lnTo>
                  <a:lnTo>
                    <a:pt x="33093" y="160086"/>
                  </a:lnTo>
                  <a:lnTo>
                    <a:pt x="36718" y="164062"/>
                  </a:lnTo>
                  <a:lnTo>
                    <a:pt x="40577" y="168038"/>
                  </a:lnTo>
                  <a:lnTo>
                    <a:pt x="44670" y="171896"/>
                  </a:lnTo>
                  <a:lnTo>
                    <a:pt x="48879" y="175638"/>
                  </a:lnTo>
                  <a:lnTo>
                    <a:pt x="53323" y="179380"/>
                  </a:lnTo>
                  <a:lnTo>
                    <a:pt x="57883" y="182889"/>
                  </a:lnTo>
                  <a:lnTo>
                    <a:pt x="62678" y="186397"/>
                  </a:lnTo>
                  <a:lnTo>
                    <a:pt x="67706" y="189671"/>
                  </a:lnTo>
                  <a:lnTo>
                    <a:pt x="72851" y="192828"/>
                  </a:lnTo>
                  <a:lnTo>
                    <a:pt x="78230" y="195635"/>
                  </a:lnTo>
                  <a:lnTo>
                    <a:pt x="80920" y="197038"/>
                  </a:lnTo>
                  <a:lnTo>
                    <a:pt x="83726" y="198441"/>
                  </a:lnTo>
                  <a:lnTo>
                    <a:pt x="86650" y="199610"/>
                  </a:lnTo>
                  <a:lnTo>
                    <a:pt x="89456" y="200780"/>
                  </a:lnTo>
                  <a:lnTo>
                    <a:pt x="92380" y="201949"/>
                  </a:lnTo>
                  <a:lnTo>
                    <a:pt x="95420" y="203002"/>
                  </a:lnTo>
                  <a:lnTo>
                    <a:pt x="98460" y="204054"/>
                  </a:lnTo>
                  <a:lnTo>
                    <a:pt x="101501" y="204989"/>
                  </a:lnTo>
                  <a:lnTo>
                    <a:pt x="104658" y="205808"/>
                  </a:lnTo>
                  <a:lnTo>
                    <a:pt x="107815" y="206510"/>
                  </a:lnTo>
                  <a:lnTo>
                    <a:pt x="110972" y="207211"/>
                  </a:lnTo>
                  <a:lnTo>
                    <a:pt x="114247" y="207796"/>
                  </a:lnTo>
                  <a:lnTo>
                    <a:pt x="117521" y="208381"/>
                  </a:lnTo>
                  <a:lnTo>
                    <a:pt x="120912" y="208731"/>
                  </a:lnTo>
                  <a:lnTo>
                    <a:pt x="124303" y="209082"/>
                  </a:lnTo>
                  <a:lnTo>
                    <a:pt x="127694" y="209316"/>
                  </a:lnTo>
                  <a:lnTo>
                    <a:pt x="131202" y="209550"/>
                  </a:lnTo>
                  <a:lnTo>
                    <a:pt x="138219" y="209550"/>
                  </a:lnTo>
                  <a:lnTo>
                    <a:pt x="141727" y="209316"/>
                  </a:lnTo>
                  <a:lnTo>
                    <a:pt x="145118" y="209082"/>
                  </a:lnTo>
                  <a:lnTo>
                    <a:pt x="148509" y="208731"/>
                  </a:lnTo>
                  <a:lnTo>
                    <a:pt x="151900" y="208381"/>
                  </a:lnTo>
                  <a:lnTo>
                    <a:pt x="155174" y="207796"/>
                  </a:lnTo>
                  <a:lnTo>
                    <a:pt x="158449" y="207211"/>
                  </a:lnTo>
                  <a:lnTo>
                    <a:pt x="161606" y="206510"/>
                  </a:lnTo>
                  <a:lnTo>
                    <a:pt x="164763" y="205808"/>
                  </a:lnTo>
                  <a:lnTo>
                    <a:pt x="167920" y="204989"/>
                  </a:lnTo>
                  <a:lnTo>
                    <a:pt x="170961" y="204054"/>
                  </a:lnTo>
                  <a:lnTo>
                    <a:pt x="174001" y="203002"/>
                  </a:lnTo>
                  <a:lnTo>
                    <a:pt x="177041" y="201949"/>
                  </a:lnTo>
                  <a:lnTo>
                    <a:pt x="179965" y="200780"/>
                  </a:lnTo>
                  <a:lnTo>
                    <a:pt x="182771" y="199610"/>
                  </a:lnTo>
                  <a:lnTo>
                    <a:pt x="185695" y="198441"/>
                  </a:lnTo>
                  <a:lnTo>
                    <a:pt x="188501" y="197038"/>
                  </a:lnTo>
                  <a:lnTo>
                    <a:pt x="191191" y="195635"/>
                  </a:lnTo>
                  <a:lnTo>
                    <a:pt x="196570" y="192828"/>
                  </a:lnTo>
                  <a:lnTo>
                    <a:pt x="201715" y="189671"/>
                  </a:lnTo>
                  <a:lnTo>
                    <a:pt x="206743" y="186397"/>
                  </a:lnTo>
                  <a:lnTo>
                    <a:pt x="211538" y="182889"/>
                  </a:lnTo>
                  <a:lnTo>
                    <a:pt x="216098" y="179380"/>
                  </a:lnTo>
                  <a:lnTo>
                    <a:pt x="220542" y="175638"/>
                  </a:lnTo>
                  <a:lnTo>
                    <a:pt x="224751" y="171896"/>
                  </a:lnTo>
                  <a:lnTo>
                    <a:pt x="228844" y="168038"/>
                  </a:lnTo>
                  <a:lnTo>
                    <a:pt x="232703" y="164062"/>
                  </a:lnTo>
                  <a:lnTo>
                    <a:pt x="236328" y="160086"/>
                  </a:lnTo>
                  <a:lnTo>
                    <a:pt x="239836" y="155993"/>
                  </a:lnTo>
                  <a:lnTo>
                    <a:pt x="243227" y="152017"/>
                  </a:lnTo>
                  <a:lnTo>
                    <a:pt x="246385" y="147925"/>
                  </a:lnTo>
                  <a:lnTo>
                    <a:pt x="249308" y="143832"/>
                  </a:lnTo>
                  <a:lnTo>
                    <a:pt x="252114" y="139856"/>
                  </a:lnTo>
                  <a:lnTo>
                    <a:pt x="254804" y="135880"/>
                  </a:lnTo>
                  <a:lnTo>
                    <a:pt x="257260" y="131904"/>
                  </a:lnTo>
                  <a:lnTo>
                    <a:pt x="259481" y="128045"/>
                  </a:lnTo>
                  <a:lnTo>
                    <a:pt x="261586" y="124303"/>
                  </a:lnTo>
                  <a:lnTo>
                    <a:pt x="263574" y="120678"/>
                  </a:lnTo>
                  <a:lnTo>
                    <a:pt x="265328" y="117170"/>
                  </a:lnTo>
                  <a:lnTo>
                    <a:pt x="266848" y="113779"/>
                  </a:lnTo>
                  <a:lnTo>
                    <a:pt x="268252" y="110505"/>
                  </a:lnTo>
                  <a:lnTo>
                    <a:pt x="268836" y="109102"/>
                  </a:lnTo>
                  <a:lnTo>
                    <a:pt x="269187" y="107698"/>
                  </a:lnTo>
                  <a:lnTo>
                    <a:pt x="269421" y="106295"/>
                  </a:lnTo>
                  <a:lnTo>
                    <a:pt x="269421" y="104775"/>
                  </a:lnTo>
                  <a:lnTo>
                    <a:pt x="269421" y="103255"/>
                  </a:lnTo>
                  <a:lnTo>
                    <a:pt x="269187" y="101852"/>
                  </a:lnTo>
                  <a:lnTo>
                    <a:pt x="268836" y="100448"/>
                  </a:lnTo>
                  <a:lnTo>
                    <a:pt x="268252" y="99045"/>
                  </a:lnTo>
                  <a:lnTo>
                    <a:pt x="266848" y="95771"/>
                  </a:lnTo>
                  <a:lnTo>
                    <a:pt x="265328" y="92380"/>
                  </a:lnTo>
                  <a:lnTo>
                    <a:pt x="263574" y="88872"/>
                  </a:lnTo>
                  <a:lnTo>
                    <a:pt x="261586" y="85247"/>
                  </a:lnTo>
                  <a:lnTo>
                    <a:pt x="259481" y="81505"/>
                  </a:lnTo>
                  <a:lnTo>
                    <a:pt x="257260" y="77646"/>
                  </a:lnTo>
                  <a:lnTo>
                    <a:pt x="254804" y="73670"/>
                  </a:lnTo>
                  <a:lnTo>
                    <a:pt x="252114" y="69694"/>
                  </a:lnTo>
                  <a:lnTo>
                    <a:pt x="249308" y="65718"/>
                  </a:lnTo>
                  <a:lnTo>
                    <a:pt x="246385" y="61625"/>
                  </a:lnTo>
                  <a:lnTo>
                    <a:pt x="243227" y="57533"/>
                  </a:lnTo>
                  <a:lnTo>
                    <a:pt x="239836" y="53440"/>
                  </a:lnTo>
                  <a:lnTo>
                    <a:pt x="236328" y="49464"/>
                  </a:lnTo>
                  <a:lnTo>
                    <a:pt x="232703" y="45488"/>
                  </a:lnTo>
                  <a:lnTo>
                    <a:pt x="228844" y="41512"/>
                  </a:lnTo>
                  <a:lnTo>
                    <a:pt x="224751" y="37654"/>
                  </a:lnTo>
                  <a:lnTo>
                    <a:pt x="220542" y="33912"/>
                  </a:lnTo>
                  <a:lnTo>
                    <a:pt x="216098" y="30170"/>
                  </a:lnTo>
                  <a:lnTo>
                    <a:pt x="211538" y="26661"/>
                  </a:lnTo>
                  <a:lnTo>
                    <a:pt x="206743" y="23153"/>
                  </a:lnTo>
                  <a:lnTo>
                    <a:pt x="201715" y="19879"/>
                  </a:lnTo>
                  <a:lnTo>
                    <a:pt x="196570" y="16722"/>
                  </a:lnTo>
                  <a:lnTo>
                    <a:pt x="191191" y="13915"/>
                  </a:lnTo>
                  <a:lnTo>
                    <a:pt x="188501" y="12512"/>
                  </a:lnTo>
                  <a:lnTo>
                    <a:pt x="185695" y="11109"/>
                  </a:lnTo>
                  <a:lnTo>
                    <a:pt x="182771" y="9940"/>
                  </a:lnTo>
                  <a:lnTo>
                    <a:pt x="179965" y="8770"/>
                  </a:lnTo>
                  <a:lnTo>
                    <a:pt x="177041" y="7601"/>
                  </a:lnTo>
                  <a:lnTo>
                    <a:pt x="174001" y="6548"/>
                  </a:lnTo>
                  <a:lnTo>
                    <a:pt x="170961" y="5496"/>
                  </a:lnTo>
                  <a:lnTo>
                    <a:pt x="167920" y="4561"/>
                  </a:lnTo>
                  <a:lnTo>
                    <a:pt x="164763" y="3742"/>
                  </a:lnTo>
                  <a:lnTo>
                    <a:pt x="161606" y="3040"/>
                  </a:lnTo>
                  <a:lnTo>
                    <a:pt x="158449" y="2339"/>
                  </a:lnTo>
                  <a:lnTo>
                    <a:pt x="155174" y="1754"/>
                  </a:lnTo>
                  <a:lnTo>
                    <a:pt x="151900" y="1169"/>
                  </a:lnTo>
                  <a:lnTo>
                    <a:pt x="148509" y="819"/>
                  </a:lnTo>
                  <a:lnTo>
                    <a:pt x="145118" y="468"/>
                  </a:lnTo>
                  <a:lnTo>
                    <a:pt x="141727" y="234"/>
                  </a:lnTo>
                  <a:lnTo>
                    <a:pt x="1382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2"/>
            <p:cNvSpPr txBox="1"/>
            <p:nvPr/>
          </p:nvSpPr>
          <p:spPr>
            <a:xfrm>
              <a:off x="3351600" y="2508113"/>
              <a:ext cx="1014900" cy="222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100" b="1">
                  <a:solidFill>
                    <a:schemeClr val="lt1"/>
                  </a:solidFill>
                  <a:latin typeface="Montserrat"/>
                  <a:ea typeface="Montserrat"/>
                  <a:cs typeface="Montserrat"/>
                  <a:sym typeface="Montserrat"/>
                </a:rPr>
                <a:t>VISION</a:t>
              </a:r>
              <a:endParaRPr sz="1100" b="1">
                <a:solidFill>
                  <a:schemeClr val="lt1"/>
                </a:solidFill>
                <a:latin typeface="Montserrat"/>
                <a:ea typeface="Montserrat"/>
                <a:cs typeface="Montserrat"/>
                <a:sym typeface="Montserrat"/>
              </a:endParaRPr>
            </a:p>
          </p:txBody>
        </p:sp>
      </p:grpSp>
      <p:sp>
        <p:nvSpPr>
          <p:cNvPr id="289" name="Google Shape;289;p62"/>
          <p:cNvSpPr/>
          <p:nvPr/>
        </p:nvSpPr>
        <p:spPr>
          <a:xfrm>
            <a:off x="4936041" y="3658360"/>
            <a:ext cx="770400" cy="770400"/>
          </a:xfrm>
          <a:prstGeom prst="ellipse">
            <a:avLst/>
          </a:prstGeom>
          <a:solidFill>
            <a:srgbClr val="323276"/>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90" name="Google Shape;290;p62"/>
          <p:cNvSpPr txBox="1"/>
          <p:nvPr/>
        </p:nvSpPr>
        <p:spPr>
          <a:xfrm>
            <a:off x="4936037" y="4042939"/>
            <a:ext cx="770400" cy="1689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sz="1100" b="1">
                <a:solidFill>
                  <a:schemeClr val="lt1"/>
                </a:solidFill>
                <a:latin typeface="Montserrat"/>
                <a:ea typeface="Montserrat"/>
                <a:cs typeface="Montserrat"/>
                <a:sym typeface="Montserrat"/>
              </a:rPr>
              <a:t>VALUES</a:t>
            </a:r>
            <a:endParaRPr sz="1100" b="1">
              <a:solidFill>
                <a:schemeClr val="lt1"/>
              </a:solidFill>
              <a:latin typeface="Montserrat"/>
              <a:ea typeface="Montserrat"/>
              <a:cs typeface="Montserrat"/>
              <a:sym typeface="Montserrat"/>
            </a:endParaRPr>
          </a:p>
        </p:txBody>
      </p:sp>
      <p:grpSp>
        <p:nvGrpSpPr>
          <p:cNvPr id="291" name="Google Shape;291;p62"/>
          <p:cNvGrpSpPr/>
          <p:nvPr/>
        </p:nvGrpSpPr>
        <p:grpSpPr>
          <a:xfrm>
            <a:off x="5218938" y="3817855"/>
            <a:ext cx="193888" cy="168993"/>
            <a:chOff x="4591300" y="3106625"/>
            <a:chExt cx="569925" cy="496600"/>
          </a:xfrm>
        </p:grpSpPr>
        <p:sp>
          <p:nvSpPr>
            <p:cNvPr id="292" name="Google Shape;292;p62"/>
            <p:cNvSpPr/>
            <p:nvPr/>
          </p:nvSpPr>
          <p:spPr>
            <a:xfrm>
              <a:off x="4591300" y="3223975"/>
              <a:ext cx="244525" cy="379250"/>
            </a:xfrm>
            <a:custGeom>
              <a:avLst/>
              <a:gdLst/>
              <a:ahLst/>
              <a:cxnLst/>
              <a:rect l="l" t="t" r="r" b="b"/>
              <a:pathLst>
                <a:path w="9781" h="15170" extrusionOk="0">
                  <a:moveTo>
                    <a:pt x="1052" y="1"/>
                  </a:moveTo>
                  <a:lnTo>
                    <a:pt x="950" y="18"/>
                  </a:lnTo>
                  <a:lnTo>
                    <a:pt x="831" y="35"/>
                  </a:lnTo>
                  <a:lnTo>
                    <a:pt x="730" y="69"/>
                  </a:lnTo>
                  <a:lnTo>
                    <a:pt x="628" y="102"/>
                  </a:lnTo>
                  <a:lnTo>
                    <a:pt x="526" y="153"/>
                  </a:lnTo>
                  <a:lnTo>
                    <a:pt x="425" y="221"/>
                  </a:lnTo>
                  <a:lnTo>
                    <a:pt x="340" y="306"/>
                  </a:lnTo>
                  <a:lnTo>
                    <a:pt x="255" y="391"/>
                  </a:lnTo>
                  <a:lnTo>
                    <a:pt x="187" y="475"/>
                  </a:lnTo>
                  <a:lnTo>
                    <a:pt x="136" y="577"/>
                  </a:lnTo>
                  <a:lnTo>
                    <a:pt x="86" y="679"/>
                  </a:lnTo>
                  <a:lnTo>
                    <a:pt x="35" y="780"/>
                  </a:lnTo>
                  <a:lnTo>
                    <a:pt x="18" y="882"/>
                  </a:lnTo>
                  <a:lnTo>
                    <a:pt x="1" y="1001"/>
                  </a:lnTo>
                  <a:lnTo>
                    <a:pt x="1" y="1119"/>
                  </a:lnTo>
                  <a:lnTo>
                    <a:pt x="136" y="9712"/>
                  </a:lnTo>
                  <a:lnTo>
                    <a:pt x="153" y="10017"/>
                  </a:lnTo>
                  <a:lnTo>
                    <a:pt x="204" y="10305"/>
                  </a:lnTo>
                  <a:lnTo>
                    <a:pt x="272" y="10593"/>
                  </a:lnTo>
                  <a:lnTo>
                    <a:pt x="374" y="10865"/>
                  </a:lnTo>
                  <a:lnTo>
                    <a:pt x="509" y="11136"/>
                  </a:lnTo>
                  <a:lnTo>
                    <a:pt x="662" y="11390"/>
                  </a:lnTo>
                  <a:lnTo>
                    <a:pt x="831" y="11627"/>
                  </a:lnTo>
                  <a:lnTo>
                    <a:pt x="1035" y="11848"/>
                  </a:lnTo>
                  <a:lnTo>
                    <a:pt x="4289" y="15170"/>
                  </a:lnTo>
                  <a:lnTo>
                    <a:pt x="9780" y="15170"/>
                  </a:lnTo>
                  <a:lnTo>
                    <a:pt x="9678" y="10983"/>
                  </a:lnTo>
                  <a:lnTo>
                    <a:pt x="9661" y="10763"/>
                  </a:lnTo>
                  <a:lnTo>
                    <a:pt x="9611" y="10543"/>
                  </a:lnTo>
                  <a:lnTo>
                    <a:pt x="9560" y="10322"/>
                  </a:lnTo>
                  <a:lnTo>
                    <a:pt x="9475" y="10102"/>
                  </a:lnTo>
                  <a:lnTo>
                    <a:pt x="9390" y="9899"/>
                  </a:lnTo>
                  <a:lnTo>
                    <a:pt x="9289" y="9712"/>
                  </a:lnTo>
                  <a:lnTo>
                    <a:pt x="9153" y="9526"/>
                  </a:lnTo>
                  <a:lnTo>
                    <a:pt x="9017" y="9339"/>
                  </a:lnTo>
                  <a:lnTo>
                    <a:pt x="5407" y="5187"/>
                  </a:lnTo>
                  <a:lnTo>
                    <a:pt x="5272" y="5051"/>
                  </a:lnTo>
                  <a:lnTo>
                    <a:pt x="5119" y="4950"/>
                  </a:lnTo>
                  <a:lnTo>
                    <a:pt x="4950" y="4899"/>
                  </a:lnTo>
                  <a:lnTo>
                    <a:pt x="4763" y="4865"/>
                  </a:lnTo>
                  <a:lnTo>
                    <a:pt x="4577" y="4865"/>
                  </a:lnTo>
                  <a:lnTo>
                    <a:pt x="4390" y="4916"/>
                  </a:lnTo>
                  <a:lnTo>
                    <a:pt x="4221" y="4984"/>
                  </a:lnTo>
                  <a:lnTo>
                    <a:pt x="4085" y="5102"/>
                  </a:lnTo>
                  <a:lnTo>
                    <a:pt x="3967" y="5204"/>
                  </a:lnTo>
                  <a:lnTo>
                    <a:pt x="3882" y="5340"/>
                  </a:lnTo>
                  <a:lnTo>
                    <a:pt x="3814" y="5475"/>
                  </a:lnTo>
                  <a:lnTo>
                    <a:pt x="3780" y="5611"/>
                  </a:lnTo>
                  <a:lnTo>
                    <a:pt x="3763" y="5763"/>
                  </a:lnTo>
                  <a:lnTo>
                    <a:pt x="3780" y="5916"/>
                  </a:lnTo>
                  <a:lnTo>
                    <a:pt x="3814" y="6068"/>
                  </a:lnTo>
                  <a:lnTo>
                    <a:pt x="3865" y="6221"/>
                  </a:lnTo>
                  <a:lnTo>
                    <a:pt x="3967" y="6407"/>
                  </a:lnTo>
                  <a:lnTo>
                    <a:pt x="4407" y="7221"/>
                  </a:lnTo>
                  <a:lnTo>
                    <a:pt x="4865" y="8000"/>
                  </a:lnTo>
                  <a:lnTo>
                    <a:pt x="5357" y="8763"/>
                  </a:lnTo>
                  <a:lnTo>
                    <a:pt x="5899" y="9509"/>
                  </a:lnTo>
                  <a:lnTo>
                    <a:pt x="6526" y="10339"/>
                  </a:lnTo>
                  <a:lnTo>
                    <a:pt x="6594" y="10458"/>
                  </a:lnTo>
                  <a:lnTo>
                    <a:pt x="6628" y="10560"/>
                  </a:lnTo>
                  <a:lnTo>
                    <a:pt x="6645" y="10678"/>
                  </a:lnTo>
                  <a:lnTo>
                    <a:pt x="6645" y="10814"/>
                  </a:lnTo>
                  <a:lnTo>
                    <a:pt x="6611" y="10932"/>
                  </a:lnTo>
                  <a:lnTo>
                    <a:pt x="6560" y="11034"/>
                  </a:lnTo>
                  <a:lnTo>
                    <a:pt x="6492" y="11136"/>
                  </a:lnTo>
                  <a:lnTo>
                    <a:pt x="6407" y="11221"/>
                  </a:lnTo>
                  <a:lnTo>
                    <a:pt x="6289" y="11288"/>
                  </a:lnTo>
                  <a:lnTo>
                    <a:pt x="6187" y="11322"/>
                  </a:lnTo>
                  <a:lnTo>
                    <a:pt x="6051" y="11339"/>
                  </a:lnTo>
                  <a:lnTo>
                    <a:pt x="5933" y="11339"/>
                  </a:lnTo>
                  <a:lnTo>
                    <a:pt x="5814" y="11305"/>
                  </a:lnTo>
                  <a:lnTo>
                    <a:pt x="5712" y="11254"/>
                  </a:lnTo>
                  <a:lnTo>
                    <a:pt x="5611" y="11187"/>
                  </a:lnTo>
                  <a:lnTo>
                    <a:pt x="5526" y="11085"/>
                  </a:lnTo>
                  <a:lnTo>
                    <a:pt x="4899" y="10255"/>
                  </a:lnTo>
                  <a:lnTo>
                    <a:pt x="4611" y="9865"/>
                  </a:lnTo>
                  <a:lnTo>
                    <a:pt x="4340" y="9475"/>
                  </a:lnTo>
                  <a:lnTo>
                    <a:pt x="4068" y="9068"/>
                  </a:lnTo>
                  <a:lnTo>
                    <a:pt x="3814" y="8661"/>
                  </a:lnTo>
                  <a:lnTo>
                    <a:pt x="3560" y="8255"/>
                  </a:lnTo>
                  <a:lnTo>
                    <a:pt x="3306" y="7831"/>
                  </a:lnTo>
                  <a:lnTo>
                    <a:pt x="3085" y="7407"/>
                  </a:lnTo>
                  <a:lnTo>
                    <a:pt x="2865" y="6984"/>
                  </a:lnTo>
                  <a:lnTo>
                    <a:pt x="2763" y="6780"/>
                  </a:lnTo>
                  <a:lnTo>
                    <a:pt x="2679" y="6611"/>
                  </a:lnTo>
                  <a:lnTo>
                    <a:pt x="2611" y="6441"/>
                  </a:lnTo>
                  <a:lnTo>
                    <a:pt x="2577" y="6272"/>
                  </a:lnTo>
                  <a:lnTo>
                    <a:pt x="2543" y="6085"/>
                  </a:lnTo>
                  <a:lnTo>
                    <a:pt x="2526" y="5916"/>
                  </a:lnTo>
                  <a:lnTo>
                    <a:pt x="2526" y="5746"/>
                  </a:lnTo>
                  <a:lnTo>
                    <a:pt x="2526" y="5560"/>
                  </a:lnTo>
                  <a:lnTo>
                    <a:pt x="2560" y="5390"/>
                  </a:lnTo>
                  <a:lnTo>
                    <a:pt x="2594" y="5221"/>
                  </a:lnTo>
                  <a:lnTo>
                    <a:pt x="2645" y="5051"/>
                  </a:lnTo>
                  <a:lnTo>
                    <a:pt x="2713" y="4882"/>
                  </a:lnTo>
                  <a:lnTo>
                    <a:pt x="2797" y="4729"/>
                  </a:lnTo>
                  <a:lnTo>
                    <a:pt x="2882" y="4577"/>
                  </a:lnTo>
                  <a:lnTo>
                    <a:pt x="3001" y="4424"/>
                  </a:lnTo>
                  <a:lnTo>
                    <a:pt x="3119" y="4289"/>
                  </a:lnTo>
                  <a:lnTo>
                    <a:pt x="3255" y="4153"/>
                  </a:lnTo>
                  <a:lnTo>
                    <a:pt x="3424" y="4018"/>
                  </a:lnTo>
                  <a:lnTo>
                    <a:pt x="2102" y="696"/>
                  </a:lnTo>
                  <a:lnTo>
                    <a:pt x="2035" y="560"/>
                  </a:lnTo>
                  <a:lnTo>
                    <a:pt x="1950" y="425"/>
                  </a:lnTo>
                  <a:lnTo>
                    <a:pt x="1848" y="323"/>
                  </a:lnTo>
                  <a:lnTo>
                    <a:pt x="1730" y="221"/>
                  </a:lnTo>
                  <a:lnTo>
                    <a:pt x="1611" y="136"/>
                  </a:lnTo>
                  <a:lnTo>
                    <a:pt x="1475" y="69"/>
                  </a:lnTo>
                  <a:lnTo>
                    <a:pt x="1323" y="35"/>
                  </a:lnTo>
                  <a:lnTo>
                    <a:pt x="1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2"/>
            <p:cNvSpPr/>
            <p:nvPr/>
          </p:nvSpPr>
          <p:spPr>
            <a:xfrm>
              <a:off x="4916725" y="3223975"/>
              <a:ext cx="244500" cy="379250"/>
            </a:xfrm>
            <a:custGeom>
              <a:avLst/>
              <a:gdLst/>
              <a:ahLst/>
              <a:cxnLst/>
              <a:rect l="l" t="t" r="r" b="b"/>
              <a:pathLst>
                <a:path w="9780" h="15170" extrusionOk="0">
                  <a:moveTo>
                    <a:pt x="8610" y="1"/>
                  </a:moveTo>
                  <a:lnTo>
                    <a:pt x="8457" y="35"/>
                  </a:lnTo>
                  <a:lnTo>
                    <a:pt x="8305" y="69"/>
                  </a:lnTo>
                  <a:lnTo>
                    <a:pt x="8169" y="136"/>
                  </a:lnTo>
                  <a:lnTo>
                    <a:pt x="8051" y="221"/>
                  </a:lnTo>
                  <a:lnTo>
                    <a:pt x="7932" y="323"/>
                  </a:lnTo>
                  <a:lnTo>
                    <a:pt x="7830" y="425"/>
                  </a:lnTo>
                  <a:lnTo>
                    <a:pt x="7746" y="560"/>
                  </a:lnTo>
                  <a:lnTo>
                    <a:pt x="7678" y="696"/>
                  </a:lnTo>
                  <a:lnTo>
                    <a:pt x="6356" y="4018"/>
                  </a:lnTo>
                  <a:lnTo>
                    <a:pt x="6525" y="4153"/>
                  </a:lnTo>
                  <a:lnTo>
                    <a:pt x="6661" y="4289"/>
                  </a:lnTo>
                  <a:lnTo>
                    <a:pt x="6780" y="4424"/>
                  </a:lnTo>
                  <a:lnTo>
                    <a:pt x="6898" y="4577"/>
                  </a:lnTo>
                  <a:lnTo>
                    <a:pt x="6983" y="4729"/>
                  </a:lnTo>
                  <a:lnTo>
                    <a:pt x="7068" y="4882"/>
                  </a:lnTo>
                  <a:lnTo>
                    <a:pt x="7136" y="5051"/>
                  </a:lnTo>
                  <a:lnTo>
                    <a:pt x="7186" y="5221"/>
                  </a:lnTo>
                  <a:lnTo>
                    <a:pt x="7220" y="5390"/>
                  </a:lnTo>
                  <a:lnTo>
                    <a:pt x="7254" y="5560"/>
                  </a:lnTo>
                  <a:lnTo>
                    <a:pt x="7271" y="5746"/>
                  </a:lnTo>
                  <a:lnTo>
                    <a:pt x="7254" y="5916"/>
                  </a:lnTo>
                  <a:lnTo>
                    <a:pt x="7237" y="6085"/>
                  </a:lnTo>
                  <a:lnTo>
                    <a:pt x="7203" y="6272"/>
                  </a:lnTo>
                  <a:lnTo>
                    <a:pt x="7169" y="6441"/>
                  </a:lnTo>
                  <a:lnTo>
                    <a:pt x="7102" y="6611"/>
                  </a:lnTo>
                  <a:lnTo>
                    <a:pt x="7034" y="6780"/>
                  </a:lnTo>
                  <a:lnTo>
                    <a:pt x="6932" y="6984"/>
                  </a:lnTo>
                  <a:lnTo>
                    <a:pt x="6695" y="7407"/>
                  </a:lnTo>
                  <a:lnTo>
                    <a:pt x="6475" y="7831"/>
                  </a:lnTo>
                  <a:lnTo>
                    <a:pt x="6220" y="8255"/>
                  </a:lnTo>
                  <a:lnTo>
                    <a:pt x="5983" y="8661"/>
                  </a:lnTo>
                  <a:lnTo>
                    <a:pt x="5712" y="9068"/>
                  </a:lnTo>
                  <a:lnTo>
                    <a:pt x="5441" y="9475"/>
                  </a:lnTo>
                  <a:lnTo>
                    <a:pt x="5169" y="9865"/>
                  </a:lnTo>
                  <a:lnTo>
                    <a:pt x="4881" y="10255"/>
                  </a:lnTo>
                  <a:lnTo>
                    <a:pt x="4254" y="11085"/>
                  </a:lnTo>
                  <a:lnTo>
                    <a:pt x="4170" y="11187"/>
                  </a:lnTo>
                  <a:lnTo>
                    <a:pt x="4068" y="11254"/>
                  </a:lnTo>
                  <a:lnTo>
                    <a:pt x="3966" y="11305"/>
                  </a:lnTo>
                  <a:lnTo>
                    <a:pt x="3848" y="11339"/>
                  </a:lnTo>
                  <a:lnTo>
                    <a:pt x="3729" y="11339"/>
                  </a:lnTo>
                  <a:lnTo>
                    <a:pt x="3610" y="11322"/>
                  </a:lnTo>
                  <a:lnTo>
                    <a:pt x="3492" y="11288"/>
                  </a:lnTo>
                  <a:lnTo>
                    <a:pt x="3390" y="11221"/>
                  </a:lnTo>
                  <a:lnTo>
                    <a:pt x="3288" y="11136"/>
                  </a:lnTo>
                  <a:lnTo>
                    <a:pt x="3220" y="11034"/>
                  </a:lnTo>
                  <a:lnTo>
                    <a:pt x="3170" y="10932"/>
                  </a:lnTo>
                  <a:lnTo>
                    <a:pt x="3136" y="10814"/>
                  </a:lnTo>
                  <a:lnTo>
                    <a:pt x="3136" y="10678"/>
                  </a:lnTo>
                  <a:lnTo>
                    <a:pt x="3153" y="10560"/>
                  </a:lnTo>
                  <a:lnTo>
                    <a:pt x="3187" y="10458"/>
                  </a:lnTo>
                  <a:lnTo>
                    <a:pt x="3254" y="10339"/>
                  </a:lnTo>
                  <a:lnTo>
                    <a:pt x="3881" y="9509"/>
                  </a:lnTo>
                  <a:lnTo>
                    <a:pt x="4424" y="8763"/>
                  </a:lnTo>
                  <a:lnTo>
                    <a:pt x="4915" y="8000"/>
                  </a:lnTo>
                  <a:lnTo>
                    <a:pt x="5390" y="7221"/>
                  </a:lnTo>
                  <a:lnTo>
                    <a:pt x="5814" y="6407"/>
                  </a:lnTo>
                  <a:lnTo>
                    <a:pt x="5915" y="6221"/>
                  </a:lnTo>
                  <a:lnTo>
                    <a:pt x="5966" y="6068"/>
                  </a:lnTo>
                  <a:lnTo>
                    <a:pt x="6000" y="5916"/>
                  </a:lnTo>
                  <a:lnTo>
                    <a:pt x="6017" y="5763"/>
                  </a:lnTo>
                  <a:lnTo>
                    <a:pt x="6000" y="5611"/>
                  </a:lnTo>
                  <a:lnTo>
                    <a:pt x="5966" y="5475"/>
                  </a:lnTo>
                  <a:lnTo>
                    <a:pt x="5898" y="5340"/>
                  </a:lnTo>
                  <a:lnTo>
                    <a:pt x="5814" y="5204"/>
                  </a:lnTo>
                  <a:lnTo>
                    <a:pt x="5695" y="5102"/>
                  </a:lnTo>
                  <a:lnTo>
                    <a:pt x="5559" y="4984"/>
                  </a:lnTo>
                  <a:lnTo>
                    <a:pt x="5390" y="4916"/>
                  </a:lnTo>
                  <a:lnTo>
                    <a:pt x="5203" y="4865"/>
                  </a:lnTo>
                  <a:lnTo>
                    <a:pt x="5017" y="4865"/>
                  </a:lnTo>
                  <a:lnTo>
                    <a:pt x="4831" y="4899"/>
                  </a:lnTo>
                  <a:lnTo>
                    <a:pt x="4661" y="4950"/>
                  </a:lnTo>
                  <a:lnTo>
                    <a:pt x="4508" y="5051"/>
                  </a:lnTo>
                  <a:lnTo>
                    <a:pt x="4373" y="5187"/>
                  </a:lnTo>
                  <a:lnTo>
                    <a:pt x="763" y="9339"/>
                  </a:lnTo>
                  <a:lnTo>
                    <a:pt x="627" y="9526"/>
                  </a:lnTo>
                  <a:lnTo>
                    <a:pt x="509" y="9712"/>
                  </a:lnTo>
                  <a:lnTo>
                    <a:pt x="390" y="9899"/>
                  </a:lnTo>
                  <a:lnTo>
                    <a:pt x="305" y="10102"/>
                  </a:lnTo>
                  <a:lnTo>
                    <a:pt x="221" y="10322"/>
                  </a:lnTo>
                  <a:lnTo>
                    <a:pt x="170" y="10543"/>
                  </a:lnTo>
                  <a:lnTo>
                    <a:pt x="119" y="10763"/>
                  </a:lnTo>
                  <a:lnTo>
                    <a:pt x="102" y="10983"/>
                  </a:lnTo>
                  <a:lnTo>
                    <a:pt x="0" y="15170"/>
                  </a:lnTo>
                  <a:lnTo>
                    <a:pt x="5492" y="15170"/>
                  </a:lnTo>
                  <a:lnTo>
                    <a:pt x="8746" y="11848"/>
                  </a:lnTo>
                  <a:lnTo>
                    <a:pt x="8949" y="11627"/>
                  </a:lnTo>
                  <a:lnTo>
                    <a:pt x="9118" y="11390"/>
                  </a:lnTo>
                  <a:lnTo>
                    <a:pt x="9271" y="11136"/>
                  </a:lnTo>
                  <a:lnTo>
                    <a:pt x="9407" y="10865"/>
                  </a:lnTo>
                  <a:lnTo>
                    <a:pt x="9508" y="10593"/>
                  </a:lnTo>
                  <a:lnTo>
                    <a:pt x="9576" y="10305"/>
                  </a:lnTo>
                  <a:lnTo>
                    <a:pt x="9627" y="10017"/>
                  </a:lnTo>
                  <a:lnTo>
                    <a:pt x="9644" y="9712"/>
                  </a:lnTo>
                  <a:lnTo>
                    <a:pt x="9779" y="1119"/>
                  </a:lnTo>
                  <a:lnTo>
                    <a:pt x="9779" y="1001"/>
                  </a:lnTo>
                  <a:lnTo>
                    <a:pt x="9763" y="882"/>
                  </a:lnTo>
                  <a:lnTo>
                    <a:pt x="9746" y="780"/>
                  </a:lnTo>
                  <a:lnTo>
                    <a:pt x="9695" y="679"/>
                  </a:lnTo>
                  <a:lnTo>
                    <a:pt x="9661" y="577"/>
                  </a:lnTo>
                  <a:lnTo>
                    <a:pt x="9593" y="475"/>
                  </a:lnTo>
                  <a:lnTo>
                    <a:pt x="9525" y="391"/>
                  </a:lnTo>
                  <a:lnTo>
                    <a:pt x="9440" y="306"/>
                  </a:lnTo>
                  <a:lnTo>
                    <a:pt x="9356" y="221"/>
                  </a:lnTo>
                  <a:lnTo>
                    <a:pt x="9254" y="153"/>
                  </a:lnTo>
                  <a:lnTo>
                    <a:pt x="9152" y="102"/>
                  </a:lnTo>
                  <a:lnTo>
                    <a:pt x="9051" y="69"/>
                  </a:lnTo>
                  <a:lnTo>
                    <a:pt x="8949" y="35"/>
                  </a:lnTo>
                  <a:lnTo>
                    <a:pt x="8830" y="18"/>
                  </a:lnTo>
                  <a:lnTo>
                    <a:pt x="87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2"/>
            <p:cNvSpPr/>
            <p:nvPr/>
          </p:nvSpPr>
          <p:spPr>
            <a:xfrm>
              <a:off x="4706125" y="3106625"/>
              <a:ext cx="340275" cy="283900"/>
            </a:xfrm>
            <a:custGeom>
              <a:avLst/>
              <a:gdLst/>
              <a:ahLst/>
              <a:cxnLst/>
              <a:rect l="l" t="t" r="r" b="b"/>
              <a:pathLst>
                <a:path w="13611" h="11356" extrusionOk="0">
                  <a:moveTo>
                    <a:pt x="3323" y="0"/>
                  </a:moveTo>
                  <a:lnTo>
                    <a:pt x="2967" y="34"/>
                  </a:lnTo>
                  <a:lnTo>
                    <a:pt x="2611" y="102"/>
                  </a:lnTo>
                  <a:lnTo>
                    <a:pt x="2272" y="220"/>
                  </a:lnTo>
                  <a:lnTo>
                    <a:pt x="1933" y="356"/>
                  </a:lnTo>
                  <a:lnTo>
                    <a:pt x="1628" y="542"/>
                  </a:lnTo>
                  <a:lnTo>
                    <a:pt x="1323" y="746"/>
                  </a:lnTo>
                  <a:lnTo>
                    <a:pt x="1170" y="864"/>
                  </a:lnTo>
                  <a:lnTo>
                    <a:pt x="1035" y="1000"/>
                  </a:lnTo>
                  <a:lnTo>
                    <a:pt x="899" y="1136"/>
                  </a:lnTo>
                  <a:lnTo>
                    <a:pt x="764" y="1288"/>
                  </a:lnTo>
                  <a:lnTo>
                    <a:pt x="560" y="1559"/>
                  </a:lnTo>
                  <a:lnTo>
                    <a:pt x="391" y="1847"/>
                  </a:lnTo>
                  <a:lnTo>
                    <a:pt x="255" y="2136"/>
                  </a:lnTo>
                  <a:lnTo>
                    <a:pt x="153" y="2441"/>
                  </a:lnTo>
                  <a:lnTo>
                    <a:pt x="69" y="2763"/>
                  </a:lnTo>
                  <a:lnTo>
                    <a:pt x="18" y="3085"/>
                  </a:lnTo>
                  <a:lnTo>
                    <a:pt x="1" y="3407"/>
                  </a:lnTo>
                  <a:lnTo>
                    <a:pt x="18" y="3729"/>
                  </a:lnTo>
                  <a:lnTo>
                    <a:pt x="52" y="4051"/>
                  </a:lnTo>
                  <a:lnTo>
                    <a:pt x="120" y="4373"/>
                  </a:lnTo>
                  <a:lnTo>
                    <a:pt x="221" y="4678"/>
                  </a:lnTo>
                  <a:lnTo>
                    <a:pt x="340" y="4983"/>
                  </a:lnTo>
                  <a:lnTo>
                    <a:pt x="492" y="5288"/>
                  </a:lnTo>
                  <a:lnTo>
                    <a:pt x="679" y="5559"/>
                  </a:lnTo>
                  <a:lnTo>
                    <a:pt x="882" y="5830"/>
                  </a:lnTo>
                  <a:lnTo>
                    <a:pt x="1103" y="6085"/>
                  </a:lnTo>
                  <a:lnTo>
                    <a:pt x="6085" y="11067"/>
                  </a:lnTo>
                  <a:lnTo>
                    <a:pt x="6170" y="11135"/>
                  </a:lnTo>
                  <a:lnTo>
                    <a:pt x="6255" y="11203"/>
                  </a:lnTo>
                  <a:lnTo>
                    <a:pt x="6424" y="11288"/>
                  </a:lnTo>
                  <a:lnTo>
                    <a:pt x="6611" y="11339"/>
                  </a:lnTo>
                  <a:lnTo>
                    <a:pt x="6797" y="11355"/>
                  </a:lnTo>
                  <a:lnTo>
                    <a:pt x="6984" y="11339"/>
                  </a:lnTo>
                  <a:lnTo>
                    <a:pt x="7170" y="11288"/>
                  </a:lnTo>
                  <a:lnTo>
                    <a:pt x="7340" y="11203"/>
                  </a:lnTo>
                  <a:lnTo>
                    <a:pt x="7407" y="11135"/>
                  </a:lnTo>
                  <a:lnTo>
                    <a:pt x="7492" y="11067"/>
                  </a:lnTo>
                  <a:lnTo>
                    <a:pt x="12577" y="5983"/>
                  </a:lnTo>
                  <a:lnTo>
                    <a:pt x="12712" y="5830"/>
                  </a:lnTo>
                  <a:lnTo>
                    <a:pt x="12831" y="5695"/>
                  </a:lnTo>
                  <a:lnTo>
                    <a:pt x="13051" y="5390"/>
                  </a:lnTo>
                  <a:lnTo>
                    <a:pt x="13238" y="5085"/>
                  </a:lnTo>
                  <a:lnTo>
                    <a:pt x="13373" y="4746"/>
                  </a:lnTo>
                  <a:lnTo>
                    <a:pt x="13492" y="4407"/>
                  </a:lnTo>
                  <a:lnTo>
                    <a:pt x="13560" y="4051"/>
                  </a:lnTo>
                  <a:lnTo>
                    <a:pt x="13593" y="3695"/>
                  </a:lnTo>
                  <a:lnTo>
                    <a:pt x="13610" y="3339"/>
                  </a:lnTo>
                  <a:lnTo>
                    <a:pt x="13577" y="2983"/>
                  </a:lnTo>
                  <a:lnTo>
                    <a:pt x="13492" y="2644"/>
                  </a:lnTo>
                  <a:lnTo>
                    <a:pt x="13390" y="2305"/>
                  </a:lnTo>
                  <a:lnTo>
                    <a:pt x="13255" y="1966"/>
                  </a:lnTo>
                  <a:lnTo>
                    <a:pt x="13068" y="1644"/>
                  </a:lnTo>
                  <a:lnTo>
                    <a:pt x="12865" y="1339"/>
                  </a:lnTo>
                  <a:lnTo>
                    <a:pt x="12746" y="1203"/>
                  </a:lnTo>
                  <a:lnTo>
                    <a:pt x="12610" y="1051"/>
                  </a:lnTo>
                  <a:lnTo>
                    <a:pt x="12475" y="932"/>
                  </a:lnTo>
                  <a:lnTo>
                    <a:pt x="12322" y="797"/>
                  </a:lnTo>
                  <a:lnTo>
                    <a:pt x="12051" y="593"/>
                  </a:lnTo>
                  <a:lnTo>
                    <a:pt x="11763" y="424"/>
                  </a:lnTo>
                  <a:lnTo>
                    <a:pt x="11475" y="288"/>
                  </a:lnTo>
                  <a:lnTo>
                    <a:pt x="11170" y="170"/>
                  </a:lnTo>
                  <a:lnTo>
                    <a:pt x="10848" y="102"/>
                  </a:lnTo>
                  <a:lnTo>
                    <a:pt x="10526" y="51"/>
                  </a:lnTo>
                  <a:lnTo>
                    <a:pt x="10204" y="34"/>
                  </a:lnTo>
                  <a:lnTo>
                    <a:pt x="9882" y="51"/>
                  </a:lnTo>
                  <a:lnTo>
                    <a:pt x="9560" y="85"/>
                  </a:lnTo>
                  <a:lnTo>
                    <a:pt x="9238" y="153"/>
                  </a:lnTo>
                  <a:lnTo>
                    <a:pt x="8933" y="254"/>
                  </a:lnTo>
                  <a:lnTo>
                    <a:pt x="8628" y="373"/>
                  </a:lnTo>
                  <a:lnTo>
                    <a:pt x="8323" y="526"/>
                  </a:lnTo>
                  <a:lnTo>
                    <a:pt x="8051" y="695"/>
                  </a:lnTo>
                  <a:lnTo>
                    <a:pt x="7780" y="898"/>
                  </a:lnTo>
                  <a:lnTo>
                    <a:pt x="7526" y="1136"/>
                  </a:lnTo>
                  <a:lnTo>
                    <a:pt x="6797" y="1864"/>
                  </a:lnTo>
                  <a:lnTo>
                    <a:pt x="5950" y="1034"/>
                  </a:lnTo>
                  <a:lnTo>
                    <a:pt x="5814" y="898"/>
                  </a:lnTo>
                  <a:lnTo>
                    <a:pt x="5662" y="780"/>
                  </a:lnTo>
                  <a:lnTo>
                    <a:pt x="5374" y="559"/>
                  </a:lnTo>
                  <a:lnTo>
                    <a:pt x="5051" y="373"/>
                  </a:lnTo>
                  <a:lnTo>
                    <a:pt x="4713" y="237"/>
                  </a:lnTo>
                  <a:lnTo>
                    <a:pt x="4374" y="119"/>
                  </a:lnTo>
                  <a:lnTo>
                    <a:pt x="4035" y="51"/>
                  </a:lnTo>
                  <a:lnTo>
                    <a:pt x="36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62"/>
          <p:cNvGrpSpPr/>
          <p:nvPr/>
        </p:nvGrpSpPr>
        <p:grpSpPr>
          <a:xfrm>
            <a:off x="4936049" y="2183946"/>
            <a:ext cx="770405" cy="770400"/>
            <a:chOff x="4936049" y="2183946"/>
            <a:chExt cx="770405" cy="770400"/>
          </a:xfrm>
        </p:grpSpPr>
        <p:sp>
          <p:nvSpPr>
            <p:cNvPr id="296" name="Google Shape;296;p62"/>
            <p:cNvSpPr/>
            <p:nvPr/>
          </p:nvSpPr>
          <p:spPr>
            <a:xfrm>
              <a:off x="4936049" y="2183946"/>
              <a:ext cx="770400" cy="770400"/>
            </a:xfrm>
            <a:prstGeom prst="ellipse">
              <a:avLst/>
            </a:prstGeom>
            <a:solidFill>
              <a:srgbClr val="2D9ACB"/>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97" name="Google Shape;297;p62"/>
            <p:cNvSpPr txBox="1"/>
            <p:nvPr/>
          </p:nvSpPr>
          <p:spPr>
            <a:xfrm>
              <a:off x="4936054" y="2573610"/>
              <a:ext cx="770400" cy="1689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sz="1100" b="1">
                  <a:solidFill>
                    <a:schemeClr val="lt1"/>
                  </a:solidFill>
                  <a:latin typeface="Montserrat"/>
                  <a:ea typeface="Montserrat"/>
                  <a:cs typeface="Montserrat"/>
                  <a:sym typeface="Montserrat"/>
                </a:rPr>
                <a:t>MISSION</a:t>
              </a:r>
              <a:endParaRPr sz="1100" b="1">
                <a:solidFill>
                  <a:schemeClr val="lt1"/>
                </a:solidFill>
                <a:latin typeface="Montserrat"/>
                <a:ea typeface="Montserrat"/>
                <a:cs typeface="Montserrat"/>
                <a:sym typeface="Montserrat"/>
              </a:endParaRPr>
            </a:p>
          </p:txBody>
        </p:sp>
        <p:sp>
          <p:nvSpPr>
            <p:cNvPr id="298" name="Google Shape;298;p62"/>
            <p:cNvSpPr/>
            <p:nvPr/>
          </p:nvSpPr>
          <p:spPr>
            <a:xfrm rot="2700000">
              <a:off x="5238315" y="2298675"/>
              <a:ext cx="166003" cy="235972"/>
            </a:xfrm>
            <a:custGeom>
              <a:avLst/>
              <a:gdLst/>
              <a:ahLst/>
              <a:cxnLst/>
              <a:rect l="l" t="t" r="r" b="b"/>
              <a:pathLst>
                <a:path w="17018" h="24191" extrusionOk="0">
                  <a:moveTo>
                    <a:pt x="2427" y="21764"/>
                  </a:moveTo>
                  <a:lnTo>
                    <a:pt x="2427" y="22977"/>
                  </a:lnTo>
                  <a:lnTo>
                    <a:pt x="2427" y="22977"/>
                  </a:lnTo>
                  <a:lnTo>
                    <a:pt x="2420" y="23102"/>
                  </a:lnTo>
                  <a:lnTo>
                    <a:pt x="2407" y="23220"/>
                  </a:lnTo>
                  <a:lnTo>
                    <a:pt x="2374" y="23338"/>
                  </a:lnTo>
                  <a:lnTo>
                    <a:pt x="2335" y="23449"/>
                  </a:lnTo>
                  <a:lnTo>
                    <a:pt x="2282" y="23554"/>
                  </a:lnTo>
                  <a:lnTo>
                    <a:pt x="2223" y="23659"/>
                  </a:lnTo>
                  <a:lnTo>
                    <a:pt x="2151" y="23751"/>
                  </a:lnTo>
                  <a:lnTo>
                    <a:pt x="2073" y="23836"/>
                  </a:lnTo>
                  <a:lnTo>
                    <a:pt x="1987" y="23915"/>
                  </a:lnTo>
                  <a:lnTo>
                    <a:pt x="1889" y="23987"/>
                  </a:lnTo>
                  <a:lnTo>
                    <a:pt x="1791" y="24046"/>
                  </a:lnTo>
                  <a:lnTo>
                    <a:pt x="1686" y="24099"/>
                  </a:lnTo>
                  <a:lnTo>
                    <a:pt x="1574" y="24138"/>
                  </a:lnTo>
                  <a:lnTo>
                    <a:pt x="1456" y="24171"/>
                  </a:lnTo>
                  <a:lnTo>
                    <a:pt x="1338" y="24184"/>
                  </a:lnTo>
                  <a:lnTo>
                    <a:pt x="1214" y="24190"/>
                  </a:lnTo>
                  <a:lnTo>
                    <a:pt x="1214" y="24190"/>
                  </a:lnTo>
                  <a:lnTo>
                    <a:pt x="1089" y="24184"/>
                  </a:lnTo>
                  <a:lnTo>
                    <a:pt x="971" y="24171"/>
                  </a:lnTo>
                  <a:lnTo>
                    <a:pt x="853" y="24138"/>
                  </a:lnTo>
                  <a:lnTo>
                    <a:pt x="741" y="24099"/>
                  </a:lnTo>
                  <a:lnTo>
                    <a:pt x="637" y="24046"/>
                  </a:lnTo>
                  <a:lnTo>
                    <a:pt x="538" y="23987"/>
                  </a:lnTo>
                  <a:lnTo>
                    <a:pt x="440" y="23915"/>
                  </a:lnTo>
                  <a:lnTo>
                    <a:pt x="355" y="23836"/>
                  </a:lnTo>
                  <a:lnTo>
                    <a:pt x="276" y="23751"/>
                  </a:lnTo>
                  <a:lnTo>
                    <a:pt x="204" y="23659"/>
                  </a:lnTo>
                  <a:lnTo>
                    <a:pt x="145" y="23554"/>
                  </a:lnTo>
                  <a:lnTo>
                    <a:pt x="92" y="23449"/>
                  </a:lnTo>
                  <a:lnTo>
                    <a:pt x="53" y="23338"/>
                  </a:lnTo>
                  <a:lnTo>
                    <a:pt x="20" y="23220"/>
                  </a:lnTo>
                  <a:lnTo>
                    <a:pt x="7" y="23102"/>
                  </a:lnTo>
                  <a:lnTo>
                    <a:pt x="0" y="22977"/>
                  </a:lnTo>
                  <a:lnTo>
                    <a:pt x="0" y="18617"/>
                  </a:lnTo>
                  <a:lnTo>
                    <a:pt x="0" y="18617"/>
                  </a:lnTo>
                  <a:lnTo>
                    <a:pt x="7" y="18499"/>
                  </a:lnTo>
                  <a:lnTo>
                    <a:pt x="20" y="18381"/>
                  </a:lnTo>
                  <a:lnTo>
                    <a:pt x="46" y="18263"/>
                  </a:lnTo>
                  <a:lnTo>
                    <a:pt x="86" y="18151"/>
                  </a:lnTo>
                  <a:lnTo>
                    <a:pt x="138" y="18046"/>
                  </a:lnTo>
                  <a:lnTo>
                    <a:pt x="197" y="17948"/>
                  </a:lnTo>
                  <a:lnTo>
                    <a:pt x="269" y="17849"/>
                  </a:lnTo>
                  <a:lnTo>
                    <a:pt x="355" y="17758"/>
                  </a:lnTo>
                  <a:lnTo>
                    <a:pt x="1515" y="16597"/>
                  </a:lnTo>
                  <a:lnTo>
                    <a:pt x="1515" y="16597"/>
                  </a:lnTo>
                  <a:lnTo>
                    <a:pt x="1601" y="16931"/>
                  </a:lnTo>
                  <a:lnTo>
                    <a:pt x="1692" y="17272"/>
                  </a:lnTo>
                  <a:lnTo>
                    <a:pt x="1784" y="17607"/>
                  </a:lnTo>
                  <a:lnTo>
                    <a:pt x="1882" y="17941"/>
                  </a:lnTo>
                  <a:lnTo>
                    <a:pt x="1987" y="18276"/>
                  </a:lnTo>
                  <a:lnTo>
                    <a:pt x="2099" y="18610"/>
                  </a:lnTo>
                  <a:lnTo>
                    <a:pt x="2210" y="18938"/>
                  </a:lnTo>
                  <a:lnTo>
                    <a:pt x="2328" y="19266"/>
                  </a:lnTo>
                  <a:lnTo>
                    <a:pt x="2453" y="19587"/>
                  </a:lnTo>
                  <a:lnTo>
                    <a:pt x="2584" y="19908"/>
                  </a:lnTo>
                  <a:lnTo>
                    <a:pt x="2715" y="20230"/>
                  </a:lnTo>
                  <a:lnTo>
                    <a:pt x="2860" y="20545"/>
                  </a:lnTo>
                  <a:lnTo>
                    <a:pt x="3004" y="20853"/>
                  </a:lnTo>
                  <a:lnTo>
                    <a:pt x="3148" y="21161"/>
                  </a:lnTo>
                  <a:lnTo>
                    <a:pt x="3305" y="21463"/>
                  </a:lnTo>
                  <a:lnTo>
                    <a:pt x="3463" y="21764"/>
                  </a:lnTo>
                  <a:lnTo>
                    <a:pt x="2427" y="21764"/>
                  </a:lnTo>
                  <a:lnTo>
                    <a:pt x="2427" y="21764"/>
                  </a:lnTo>
                  <a:close/>
                  <a:moveTo>
                    <a:pt x="10938" y="21764"/>
                  </a:moveTo>
                  <a:lnTo>
                    <a:pt x="12151" y="21764"/>
                  </a:lnTo>
                  <a:lnTo>
                    <a:pt x="12151" y="21764"/>
                  </a:lnTo>
                  <a:lnTo>
                    <a:pt x="12315" y="21482"/>
                  </a:lnTo>
                  <a:lnTo>
                    <a:pt x="12479" y="21187"/>
                  </a:lnTo>
                  <a:lnTo>
                    <a:pt x="12637" y="20892"/>
                  </a:lnTo>
                  <a:lnTo>
                    <a:pt x="12794" y="20584"/>
                  </a:lnTo>
                  <a:lnTo>
                    <a:pt x="12945" y="20269"/>
                  </a:lnTo>
                  <a:lnTo>
                    <a:pt x="13089" y="19948"/>
                  </a:lnTo>
                  <a:lnTo>
                    <a:pt x="13233" y="19620"/>
                  </a:lnTo>
                  <a:lnTo>
                    <a:pt x="13371" y="19285"/>
                  </a:lnTo>
                  <a:lnTo>
                    <a:pt x="13502" y="18945"/>
                  </a:lnTo>
                  <a:lnTo>
                    <a:pt x="13627" y="18604"/>
                  </a:lnTo>
                  <a:lnTo>
                    <a:pt x="13751" y="18249"/>
                  </a:lnTo>
                  <a:lnTo>
                    <a:pt x="13870" y="17895"/>
                  </a:lnTo>
                  <a:lnTo>
                    <a:pt x="13981" y="17535"/>
                  </a:lnTo>
                  <a:lnTo>
                    <a:pt x="14086" y="17167"/>
                  </a:lnTo>
                  <a:lnTo>
                    <a:pt x="14191" y="16800"/>
                  </a:lnTo>
                  <a:lnTo>
                    <a:pt x="14283" y="16426"/>
                  </a:lnTo>
                  <a:lnTo>
                    <a:pt x="14374" y="16046"/>
                  </a:lnTo>
                  <a:lnTo>
                    <a:pt x="14460" y="15666"/>
                  </a:lnTo>
                  <a:lnTo>
                    <a:pt x="14538" y="15285"/>
                  </a:lnTo>
                  <a:lnTo>
                    <a:pt x="14611" y="14899"/>
                  </a:lnTo>
                  <a:lnTo>
                    <a:pt x="14670" y="14512"/>
                  </a:lnTo>
                  <a:lnTo>
                    <a:pt x="14729" y="14125"/>
                  </a:lnTo>
                  <a:lnTo>
                    <a:pt x="14781" y="13731"/>
                  </a:lnTo>
                  <a:lnTo>
                    <a:pt x="14827" y="13338"/>
                  </a:lnTo>
                  <a:lnTo>
                    <a:pt x="14860" y="12944"/>
                  </a:lnTo>
                  <a:lnTo>
                    <a:pt x="14892" y="12551"/>
                  </a:lnTo>
                  <a:lnTo>
                    <a:pt x="14912" y="12158"/>
                  </a:lnTo>
                  <a:lnTo>
                    <a:pt x="14925" y="11764"/>
                  </a:lnTo>
                  <a:lnTo>
                    <a:pt x="14932" y="11371"/>
                  </a:lnTo>
                  <a:lnTo>
                    <a:pt x="14932" y="10971"/>
                  </a:lnTo>
                  <a:lnTo>
                    <a:pt x="14925" y="10577"/>
                  </a:lnTo>
                  <a:lnTo>
                    <a:pt x="14906" y="10190"/>
                  </a:lnTo>
                  <a:lnTo>
                    <a:pt x="14879" y="9797"/>
                  </a:lnTo>
                  <a:lnTo>
                    <a:pt x="14847" y="9410"/>
                  </a:lnTo>
                  <a:lnTo>
                    <a:pt x="14801" y="9023"/>
                  </a:lnTo>
                  <a:lnTo>
                    <a:pt x="14748" y="8636"/>
                  </a:lnTo>
                  <a:lnTo>
                    <a:pt x="14689" y="8256"/>
                  </a:lnTo>
                  <a:lnTo>
                    <a:pt x="14617" y="7876"/>
                  </a:lnTo>
                  <a:lnTo>
                    <a:pt x="14538" y="7502"/>
                  </a:lnTo>
                  <a:lnTo>
                    <a:pt x="14447" y="7135"/>
                  </a:lnTo>
                  <a:lnTo>
                    <a:pt x="14348" y="6767"/>
                  </a:lnTo>
                  <a:lnTo>
                    <a:pt x="14243" y="6400"/>
                  </a:lnTo>
                  <a:lnTo>
                    <a:pt x="14119" y="6046"/>
                  </a:lnTo>
                  <a:lnTo>
                    <a:pt x="13994" y="5692"/>
                  </a:lnTo>
                  <a:lnTo>
                    <a:pt x="13856" y="5338"/>
                  </a:lnTo>
                  <a:lnTo>
                    <a:pt x="13706" y="4997"/>
                  </a:lnTo>
                  <a:lnTo>
                    <a:pt x="13542" y="4662"/>
                  </a:lnTo>
                  <a:lnTo>
                    <a:pt x="13371" y="4328"/>
                  </a:lnTo>
                  <a:lnTo>
                    <a:pt x="13188" y="4007"/>
                  </a:lnTo>
                  <a:lnTo>
                    <a:pt x="12997" y="3685"/>
                  </a:lnTo>
                  <a:lnTo>
                    <a:pt x="12794" y="3377"/>
                  </a:lnTo>
                  <a:lnTo>
                    <a:pt x="12578" y="3075"/>
                  </a:lnTo>
                  <a:lnTo>
                    <a:pt x="12348" y="2780"/>
                  </a:lnTo>
                  <a:lnTo>
                    <a:pt x="12112" y="2492"/>
                  </a:lnTo>
                  <a:lnTo>
                    <a:pt x="11863" y="2216"/>
                  </a:lnTo>
                  <a:lnTo>
                    <a:pt x="11601" y="1941"/>
                  </a:lnTo>
                  <a:lnTo>
                    <a:pt x="11325" y="1685"/>
                  </a:lnTo>
                  <a:lnTo>
                    <a:pt x="11037" y="1430"/>
                  </a:lnTo>
                  <a:lnTo>
                    <a:pt x="10735" y="1187"/>
                  </a:lnTo>
                  <a:lnTo>
                    <a:pt x="10427" y="957"/>
                  </a:lnTo>
                  <a:lnTo>
                    <a:pt x="10263" y="846"/>
                  </a:lnTo>
                  <a:lnTo>
                    <a:pt x="10099" y="734"/>
                  </a:lnTo>
                  <a:lnTo>
                    <a:pt x="9935" y="630"/>
                  </a:lnTo>
                  <a:lnTo>
                    <a:pt x="9765" y="525"/>
                  </a:lnTo>
                  <a:lnTo>
                    <a:pt x="9587" y="420"/>
                  </a:lnTo>
                  <a:lnTo>
                    <a:pt x="9410" y="321"/>
                  </a:lnTo>
                  <a:lnTo>
                    <a:pt x="9233" y="223"/>
                  </a:lnTo>
                  <a:lnTo>
                    <a:pt x="9050" y="131"/>
                  </a:lnTo>
                  <a:lnTo>
                    <a:pt x="9050" y="131"/>
                  </a:lnTo>
                  <a:lnTo>
                    <a:pt x="8978" y="105"/>
                  </a:lnTo>
                  <a:lnTo>
                    <a:pt x="8912" y="72"/>
                  </a:lnTo>
                  <a:lnTo>
                    <a:pt x="8846" y="52"/>
                  </a:lnTo>
                  <a:lnTo>
                    <a:pt x="8781" y="33"/>
                  </a:lnTo>
                  <a:lnTo>
                    <a:pt x="8709" y="20"/>
                  </a:lnTo>
                  <a:lnTo>
                    <a:pt x="8643" y="13"/>
                  </a:lnTo>
                  <a:lnTo>
                    <a:pt x="8578" y="7"/>
                  </a:lnTo>
                  <a:lnTo>
                    <a:pt x="8506" y="0"/>
                  </a:lnTo>
                  <a:lnTo>
                    <a:pt x="8440" y="7"/>
                  </a:lnTo>
                  <a:lnTo>
                    <a:pt x="8368" y="13"/>
                  </a:lnTo>
                  <a:lnTo>
                    <a:pt x="8302" y="20"/>
                  </a:lnTo>
                  <a:lnTo>
                    <a:pt x="8237" y="33"/>
                  </a:lnTo>
                  <a:lnTo>
                    <a:pt x="8165" y="52"/>
                  </a:lnTo>
                  <a:lnTo>
                    <a:pt x="8099" y="72"/>
                  </a:lnTo>
                  <a:lnTo>
                    <a:pt x="8033" y="105"/>
                  </a:lnTo>
                  <a:lnTo>
                    <a:pt x="7968" y="131"/>
                  </a:lnTo>
                  <a:lnTo>
                    <a:pt x="7968" y="131"/>
                  </a:lnTo>
                  <a:lnTo>
                    <a:pt x="7784" y="223"/>
                  </a:lnTo>
                  <a:lnTo>
                    <a:pt x="7601" y="321"/>
                  </a:lnTo>
                  <a:lnTo>
                    <a:pt x="7424" y="420"/>
                  </a:lnTo>
                  <a:lnTo>
                    <a:pt x="7253" y="525"/>
                  </a:lnTo>
                  <a:lnTo>
                    <a:pt x="7083" y="630"/>
                  </a:lnTo>
                  <a:lnTo>
                    <a:pt x="6912" y="734"/>
                  </a:lnTo>
                  <a:lnTo>
                    <a:pt x="6748" y="846"/>
                  </a:lnTo>
                  <a:lnTo>
                    <a:pt x="6591" y="957"/>
                  </a:lnTo>
                  <a:lnTo>
                    <a:pt x="6276" y="1187"/>
                  </a:lnTo>
                  <a:lnTo>
                    <a:pt x="5974" y="1430"/>
                  </a:lnTo>
                  <a:lnTo>
                    <a:pt x="5692" y="1685"/>
                  </a:lnTo>
                  <a:lnTo>
                    <a:pt x="5417" y="1941"/>
                  </a:lnTo>
                  <a:lnTo>
                    <a:pt x="5155" y="2216"/>
                  </a:lnTo>
                  <a:lnTo>
                    <a:pt x="4899" y="2492"/>
                  </a:lnTo>
                  <a:lnTo>
                    <a:pt x="4663" y="2780"/>
                  </a:lnTo>
                  <a:lnTo>
                    <a:pt x="4433" y="3075"/>
                  </a:lnTo>
                  <a:lnTo>
                    <a:pt x="4217" y="3377"/>
                  </a:lnTo>
                  <a:lnTo>
                    <a:pt x="4014" y="3685"/>
                  </a:lnTo>
                  <a:lnTo>
                    <a:pt x="3823" y="4007"/>
                  </a:lnTo>
                  <a:lnTo>
                    <a:pt x="3640" y="4328"/>
                  </a:lnTo>
                  <a:lnTo>
                    <a:pt x="3469" y="4662"/>
                  </a:lnTo>
                  <a:lnTo>
                    <a:pt x="3312" y="4997"/>
                  </a:lnTo>
                  <a:lnTo>
                    <a:pt x="3161" y="5338"/>
                  </a:lnTo>
                  <a:lnTo>
                    <a:pt x="3023" y="5692"/>
                  </a:lnTo>
                  <a:lnTo>
                    <a:pt x="2892" y="6046"/>
                  </a:lnTo>
                  <a:lnTo>
                    <a:pt x="2774" y="6400"/>
                  </a:lnTo>
                  <a:lnTo>
                    <a:pt x="2663" y="6767"/>
                  </a:lnTo>
                  <a:lnTo>
                    <a:pt x="2564" y="7135"/>
                  </a:lnTo>
                  <a:lnTo>
                    <a:pt x="2473" y="7502"/>
                  </a:lnTo>
                  <a:lnTo>
                    <a:pt x="2394" y="7876"/>
                  </a:lnTo>
                  <a:lnTo>
                    <a:pt x="2328" y="8256"/>
                  </a:lnTo>
                  <a:lnTo>
                    <a:pt x="2263" y="8636"/>
                  </a:lnTo>
                  <a:lnTo>
                    <a:pt x="2210" y="9023"/>
                  </a:lnTo>
                  <a:lnTo>
                    <a:pt x="2171" y="9410"/>
                  </a:lnTo>
                  <a:lnTo>
                    <a:pt x="2132" y="9797"/>
                  </a:lnTo>
                  <a:lnTo>
                    <a:pt x="2105" y="10190"/>
                  </a:lnTo>
                  <a:lnTo>
                    <a:pt x="2092" y="10577"/>
                  </a:lnTo>
                  <a:lnTo>
                    <a:pt x="2079" y="10971"/>
                  </a:lnTo>
                  <a:lnTo>
                    <a:pt x="2079" y="11371"/>
                  </a:lnTo>
                  <a:lnTo>
                    <a:pt x="2086" y="11764"/>
                  </a:lnTo>
                  <a:lnTo>
                    <a:pt x="2099" y="12158"/>
                  </a:lnTo>
                  <a:lnTo>
                    <a:pt x="2125" y="12551"/>
                  </a:lnTo>
                  <a:lnTo>
                    <a:pt x="2151" y="12944"/>
                  </a:lnTo>
                  <a:lnTo>
                    <a:pt x="2191" y="13338"/>
                  </a:lnTo>
                  <a:lnTo>
                    <a:pt x="2230" y="13731"/>
                  </a:lnTo>
                  <a:lnTo>
                    <a:pt x="2282" y="14125"/>
                  </a:lnTo>
                  <a:lnTo>
                    <a:pt x="2342" y="14512"/>
                  </a:lnTo>
                  <a:lnTo>
                    <a:pt x="2407" y="14899"/>
                  </a:lnTo>
                  <a:lnTo>
                    <a:pt x="2479" y="15285"/>
                  </a:lnTo>
                  <a:lnTo>
                    <a:pt x="2551" y="15666"/>
                  </a:lnTo>
                  <a:lnTo>
                    <a:pt x="2637" y="16046"/>
                  </a:lnTo>
                  <a:lnTo>
                    <a:pt x="2728" y="16426"/>
                  </a:lnTo>
                  <a:lnTo>
                    <a:pt x="2820" y="16800"/>
                  </a:lnTo>
                  <a:lnTo>
                    <a:pt x="2925" y="17167"/>
                  </a:lnTo>
                  <a:lnTo>
                    <a:pt x="3030" y="17535"/>
                  </a:lnTo>
                  <a:lnTo>
                    <a:pt x="3142" y="17895"/>
                  </a:lnTo>
                  <a:lnTo>
                    <a:pt x="3260" y="18249"/>
                  </a:lnTo>
                  <a:lnTo>
                    <a:pt x="3384" y="18604"/>
                  </a:lnTo>
                  <a:lnTo>
                    <a:pt x="3515" y="18945"/>
                  </a:lnTo>
                  <a:lnTo>
                    <a:pt x="3646" y="19285"/>
                  </a:lnTo>
                  <a:lnTo>
                    <a:pt x="3784" y="19620"/>
                  </a:lnTo>
                  <a:lnTo>
                    <a:pt x="3922" y="19948"/>
                  </a:lnTo>
                  <a:lnTo>
                    <a:pt x="4073" y="20269"/>
                  </a:lnTo>
                  <a:lnTo>
                    <a:pt x="4223" y="20584"/>
                  </a:lnTo>
                  <a:lnTo>
                    <a:pt x="4374" y="20892"/>
                  </a:lnTo>
                  <a:lnTo>
                    <a:pt x="4532" y="21187"/>
                  </a:lnTo>
                  <a:lnTo>
                    <a:pt x="4696" y="21482"/>
                  </a:lnTo>
                  <a:lnTo>
                    <a:pt x="4860" y="21764"/>
                  </a:lnTo>
                  <a:lnTo>
                    <a:pt x="6073" y="21764"/>
                  </a:lnTo>
                  <a:lnTo>
                    <a:pt x="6073" y="20545"/>
                  </a:lnTo>
                  <a:lnTo>
                    <a:pt x="6073" y="20545"/>
                  </a:lnTo>
                  <a:lnTo>
                    <a:pt x="6079" y="20420"/>
                  </a:lnTo>
                  <a:lnTo>
                    <a:pt x="6086" y="20302"/>
                  </a:lnTo>
                  <a:lnTo>
                    <a:pt x="6105" y="20177"/>
                  </a:lnTo>
                  <a:lnTo>
                    <a:pt x="6125" y="20059"/>
                  </a:lnTo>
                  <a:lnTo>
                    <a:pt x="6151" y="19941"/>
                  </a:lnTo>
                  <a:lnTo>
                    <a:pt x="6184" y="19823"/>
                  </a:lnTo>
                  <a:lnTo>
                    <a:pt x="6224" y="19712"/>
                  </a:lnTo>
                  <a:lnTo>
                    <a:pt x="6269" y="19600"/>
                  </a:lnTo>
                  <a:lnTo>
                    <a:pt x="6315" y="19495"/>
                  </a:lnTo>
                  <a:lnTo>
                    <a:pt x="6368" y="19390"/>
                  </a:lnTo>
                  <a:lnTo>
                    <a:pt x="6427" y="19285"/>
                  </a:lnTo>
                  <a:lnTo>
                    <a:pt x="6492" y="19187"/>
                  </a:lnTo>
                  <a:lnTo>
                    <a:pt x="6558" y="19095"/>
                  </a:lnTo>
                  <a:lnTo>
                    <a:pt x="6630" y="19004"/>
                  </a:lnTo>
                  <a:lnTo>
                    <a:pt x="6709" y="18912"/>
                  </a:lnTo>
                  <a:lnTo>
                    <a:pt x="6787" y="18826"/>
                  </a:lnTo>
                  <a:lnTo>
                    <a:pt x="6873" y="18748"/>
                  </a:lnTo>
                  <a:lnTo>
                    <a:pt x="6965" y="18669"/>
                  </a:lnTo>
                  <a:lnTo>
                    <a:pt x="7056" y="18597"/>
                  </a:lnTo>
                  <a:lnTo>
                    <a:pt x="7148" y="18531"/>
                  </a:lnTo>
                  <a:lnTo>
                    <a:pt x="7246" y="18466"/>
                  </a:lnTo>
                  <a:lnTo>
                    <a:pt x="7351" y="18407"/>
                  </a:lnTo>
                  <a:lnTo>
                    <a:pt x="7456" y="18354"/>
                  </a:lnTo>
                  <a:lnTo>
                    <a:pt x="7561" y="18308"/>
                  </a:lnTo>
                  <a:lnTo>
                    <a:pt x="7673" y="18263"/>
                  </a:lnTo>
                  <a:lnTo>
                    <a:pt x="7784" y="18223"/>
                  </a:lnTo>
                  <a:lnTo>
                    <a:pt x="7902" y="18190"/>
                  </a:lnTo>
                  <a:lnTo>
                    <a:pt x="8020" y="18164"/>
                  </a:lnTo>
                  <a:lnTo>
                    <a:pt x="8138" y="18144"/>
                  </a:lnTo>
                  <a:lnTo>
                    <a:pt x="8256" y="18131"/>
                  </a:lnTo>
                  <a:lnTo>
                    <a:pt x="8381" y="18118"/>
                  </a:lnTo>
                  <a:lnTo>
                    <a:pt x="8506" y="18118"/>
                  </a:lnTo>
                  <a:lnTo>
                    <a:pt x="8506" y="18118"/>
                  </a:lnTo>
                  <a:lnTo>
                    <a:pt x="8630" y="18118"/>
                  </a:lnTo>
                  <a:lnTo>
                    <a:pt x="8755" y="18131"/>
                  </a:lnTo>
                  <a:lnTo>
                    <a:pt x="8879" y="18144"/>
                  </a:lnTo>
                  <a:lnTo>
                    <a:pt x="8997" y="18164"/>
                  </a:lnTo>
                  <a:lnTo>
                    <a:pt x="9115" y="18190"/>
                  </a:lnTo>
                  <a:lnTo>
                    <a:pt x="9227" y="18223"/>
                  </a:lnTo>
                  <a:lnTo>
                    <a:pt x="9338" y="18263"/>
                  </a:lnTo>
                  <a:lnTo>
                    <a:pt x="9450" y="18308"/>
                  </a:lnTo>
                  <a:lnTo>
                    <a:pt x="9561" y="18354"/>
                  </a:lnTo>
                  <a:lnTo>
                    <a:pt x="9666" y="18407"/>
                  </a:lnTo>
                  <a:lnTo>
                    <a:pt x="9765" y="18466"/>
                  </a:lnTo>
                  <a:lnTo>
                    <a:pt x="9863" y="18531"/>
                  </a:lnTo>
                  <a:lnTo>
                    <a:pt x="9961" y="18597"/>
                  </a:lnTo>
                  <a:lnTo>
                    <a:pt x="10053" y="18669"/>
                  </a:lnTo>
                  <a:lnTo>
                    <a:pt x="10138" y="18748"/>
                  </a:lnTo>
                  <a:lnTo>
                    <a:pt x="10224" y="18826"/>
                  </a:lnTo>
                  <a:lnTo>
                    <a:pt x="10302" y="18912"/>
                  </a:lnTo>
                  <a:lnTo>
                    <a:pt x="10381" y="19004"/>
                  </a:lnTo>
                  <a:lnTo>
                    <a:pt x="10453" y="19095"/>
                  </a:lnTo>
                  <a:lnTo>
                    <a:pt x="10519" y="19187"/>
                  </a:lnTo>
                  <a:lnTo>
                    <a:pt x="10584" y="19285"/>
                  </a:lnTo>
                  <a:lnTo>
                    <a:pt x="10643" y="19390"/>
                  </a:lnTo>
                  <a:lnTo>
                    <a:pt x="10696" y="19495"/>
                  </a:lnTo>
                  <a:lnTo>
                    <a:pt x="10748" y="19600"/>
                  </a:lnTo>
                  <a:lnTo>
                    <a:pt x="10788" y="19712"/>
                  </a:lnTo>
                  <a:lnTo>
                    <a:pt x="10827" y="19823"/>
                  </a:lnTo>
                  <a:lnTo>
                    <a:pt x="10860" y="19941"/>
                  </a:lnTo>
                  <a:lnTo>
                    <a:pt x="10886" y="20059"/>
                  </a:lnTo>
                  <a:lnTo>
                    <a:pt x="10912" y="20177"/>
                  </a:lnTo>
                  <a:lnTo>
                    <a:pt x="10925" y="20302"/>
                  </a:lnTo>
                  <a:lnTo>
                    <a:pt x="10932" y="20420"/>
                  </a:lnTo>
                  <a:lnTo>
                    <a:pt x="10938" y="20545"/>
                  </a:lnTo>
                  <a:lnTo>
                    <a:pt x="10938" y="21764"/>
                  </a:lnTo>
                  <a:lnTo>
                    <a:pt x="10938" y="21764"/>
                  </a:lnTo>
                  <a:close/>
                  <a:moveTo>
                    <a:pt x="8506" y="10820"/>
                  </a:moveTo>
                  <a:lnTo>
                    <a:pt x="8506" y="10820"/>
                  </a:lnTo>
                  <a:lnTo>
                    <a:pt x="8414" y="10826"/>
                  </a:lnTo>
                  <a:lnTo>
                    <a:pt x="8322" y="10833"/>
                  </a:lnTo>
                  <a:lnTo>
                    <a:pt x="8230" y="10846"/>
                  </a:lnTo>
                  <a:lnTo>
                    <a:pt x="8138" y="10859"/>
                  </a:lnTo>
                  <a:lnTo>
                    <a:pt x="8053" y="10879"/>
                  </a:lnTo>
                  <a:lnTo>
                    <a:pt x="7968" y="10905"/>
                  </a:lnTo>
                  <a:lnTo>
                    <a:pt x="7883" y="10931"/>
                  </a:lnTo>
                  <a:lnTo>
                    <a:pt x="7797" y="10964"/>
                  </a:lnTo>
                  <a:lnTo>
                    <a:pt x="7719" y="11003"/>
                  </a:lnTo>
                  <a:lnTo>
                    <a:pt x="7640" y="11043"/>
                  </a:lnTo>
                  <a:lnTo>
                    <a:pt x="7561" y="11089"/>
                  </a:lnTo>
                  <a:lnTo>
                    <a:pt x="7489" y="11135"/>
                  </a:lnTo>
                  <a:lnTo>
                    <a:pt x="7417" y="11187"/>
                  </a:lnTo>
                  <a:lnTo>
                    <a:pt x="7345" y="11239"/>
                  </a:lnTo>
                  <a:lnTo>
                    <a:pt x="7279" y="11299"/>
                  </a:lnTo>
                  <a:lnTo>
                    <a:pt x="7220" y="11358"/>
                  </a:lnTo>
                  <a:lnTo>
                    <a:pt x="7155" y="11423"/>
                  </a:lnTo>
                  <a:lnTo>
                    <a:pt x="7102" y="11489"/>
                  </a:lnTo>
                  <a:lnTo>
                    <a:pt x="7043" y="11554"/>
                  </a:lnTo>
                  <a:lnTo>
                    <a:pt x="6997" y="11626"/>
                  </a:lnTo>
                  <a:lnTo>
                    <a:pt x="6945" y="11699"/>
                  </a:lnTo>
                  <a:lnTo>
                    <a:pt x="6905" y="11777"/>
                  </a:lnTo>
                  <a:lnTo>
                    <a:pt x="6866" y="11856"/>
                  </a:lnTo>
                  <a:lnTo>
                    <a:pt x="6827" y="11935"/>
                  </a:lnTo>
                  <a:lnTo>
                    <a:pt x="6794" y="12020"/>
                  </a:lnTo>
                  <a:lnTo>
                    <a:pt x="6768" y="12105"/>
                  </a:lnTo>
                  <a:lnTo>
                    <a:pt x="6742" y="12190"/>
                  </a:lnTo>
                  <a:lnTo>
                    <a:pt x="6722" y="12276"/>
                  </a:lnTo>
                  <a:lnTo>
                    <a:pt x="6702" y="12367"/>
                  </a:lnTo>
                  <a:lnTo>
                    <a:pt x="6696" y="12459"/>
                  </a:lnTo>
                  <a:lnTo>
                    <a:pt x="6683" y="12551"/>
                  </a:lnTo>
                  <a:lnTo>
                    <a:pt x="6683" y="12649"/>
                  </a:lnTo>
                  <a:lnTo>
                    <a:pt x="6683" y="12649"/>
                  </a:lnTo>
                  <a:lnTo>
                    <a:pt x="6683" y="12741"/>
                  </a:lnTo>
                  <a:lnTo>
                    <a:pt x="6696" y="12833"/>
                  </a:lnTo>
                  <a:lnTo>
                    <a:pt x="6702" y="12925"/>
                  </a:lnTo>
                  <a:lnTo>
                    <a:pt x="6722" y="13017"/>
                  </a:lnTo>
                  <a:lnTo>
                    <a:pt x="6742" y="13102"/>
                  </a:lnTo>
                  <a:lnTo>
                    <a:pt x="6768" y="13187"/>
                  </a:lnTo>
                  <a:lnTo>
                    <a:pt x="6794" y="13272"/>
                  </a:lnTo>
                  <a:lnTo>
                    <a:pt x="6827" y="13358"/>
                  </a:lnTo>
                  <a:lnTo>
                    <a:pt x="6866" y="13436"/>
                  </a:lnTo>
                  <a:lnTo>
                    <a:pt x="6905" y="13515"/>
                  </a:lnTo>
                  <a:lnTo>
                    <a:pt x="6945" y="13594"/>
                  </a:lnTo>
                  <a:lnTo>
                    <a:pt x="6997" y="13666"/>
                  </a:lnTo>
                  <a:lnTo>
                    <a:pt x="7043" y="13738"/>
                  </a:lnTo>
                  <a:lnTo>
                    <a:pt x="7102" y="13803"/>
                  </a:lnTo>
                  <a:lnTo>
                    <a:pt x="7155" y="13869"/>
                  </a:lnTo>
                  <a:lnTo>
                    <a:pt x="7220" y="13935"/>
                  </a:lnTo>
                  <a:lnTo>
                    <a:pt x="7279" y="13994"/>
                  </a:lnTo>
                  <a:lnTo>
                    <a:pt x="7345" y="14053"/>
                  </a:lnTo>
                  <a:lnTo>
                    <a:pt x="7417" y="14105"/>
                  </a:lnTo>
                  <a:lnTo>
                    <a:pt x="7489" y="14158"/>
                  </a:lnTo>
                  <a:lnTo>
                    <a:pt x="7561" y="14203"/>
                  </a:lnTo>
                  <a:lnTo>
                    <a:pt x="7640" y="14249"/>
                  </a:lnTo>
                  <a:lnTo>
                    <a:pt x="7719" y="14289"/>
                  </a:lnTo>
                  <a:lnTo>
                    <a:pt x="7797" y="14328"/>
                  </a:lnTo>
                  <a:lnTo>
                    <a:pt x="7883" y="14361"/>
                  </a:lnTo>
                  <a:lnTo>
                    <a:pt x="7968" y="14387"/>
                  </a:lnTo>
                  <a:lnTo>
                    <a:pt x="8053" y="14413"/>
                  </a:lnTo>
                  <a:lnTo>
                    <a:pt x="8138" y="14433"/>
                  </a:lnTo>
                  <a:lnTo>
                    <a:pt x="8230" y="14446"/>
                  </a:lnTo>
                  <a:lnTo>
                    <a:pt x="8322" y="14459"/>
                  </a:lnTo>
                  <a:lnTo>
                    <a:pt x="8414" y="14466"/>
                  </a:lnTo>
                  <a:lnTo>
                    <a:pt x="8506" y="14472"/>
                  </a:lnTo>
                  <a:lnTo>
                    <a:pt x="8506" y="14472"/>
                  </a:lnTo>
                  <a:lnTo>
                    <a:pt x="8604" y="14466"/>
                  </a:lnTo>
                  <a:lnTo>
                    <a:pt x="8696" y="14459"/>
                  </a:lnTo>
                  <a:lnTo>
                    <a:pt x="8787" y="14446"/>
                  </a:lnTo>
                  <a:lnTo>
                    <a:pt x="8873" y="14433"/>
                  </a:lnTo>
                  <a:lnTo>
                    <a:pt x="8965" y="14413"/>
                  </a:lnTo>
                  <a:lnTo>
                    <a:pt x="9050" y="14387"/>
                  </a:lnTo>
                  <a:lnTo>
                    <a:pt x="9135" y="14361"/>
                  </a:lnTo>
                  <a:lnTo>
                    <a:pt x="9214" y="14328"/>
                  </a:lnTo>
                  <a:lnTo>
                    <a:pt x="9299" y="14289"/>
                  </a:lnTo>
                  <a:lnTo>
                    <a:pt x="9378" y="14249"/>
                  </a:lnTo>
                  <a:lnTo>
                    <a:pt x="9450" y="14203"/>
                  </a:lnTo>
                  <a:lnTo>
                    <a:pt x="9528" y="14158"/>
                  </a:lnTo>
                  <a:lnTo>
                    <a:pt x="9601" y="14105"/>
                  </a:lnTo>
                  <a:lnTo>
                    <a:pt x="9666" y="14053"/>
                  </a:lnTo>
                  <a:lnTo>
                    <a:pt x="9732" y="13994"/>
                  </a:lnTo>
                  <a:lnTo>
                    <a:pt x="9797" y="13935"/>
                  </a:lnTo>
                  <a:lnTo>
                    <a:pt x="9856" y="13869"/>
                  </a:lnTo>
                  <a:lnTo>
                    <a:pt x="9915" y="13803"/>
                  </a:lnTo>
                  <a:lnTo>
                    <a:pt x="9968" y="13738"/>
                  </a:lnTo>
                  <a:lnTo>
                    <a:pt x="10020" y="13666"/>
                  </a:lnTo>
                  <a:lnTo>
                    <a:pt x="10066" y="13594"/>
                  </a:lnTo>
                  <a:lnTo>
                    <a:pt x="10112" y="13515"/>
                  </a:lnTo>
                  <a:lnTo>
                    <a:pt x="10151" y="13436"/>
                  </a:lnTo>
                  <a:lnTo>
                    <a:pt x="10184" y="13358"/>
                  </a:lnTo>
                  <a:lnTo>
                    <a:pt x="10217" y="13272"/>
                  </a:lnTo>
                  <a:lnTo>
                    <a:pt x="10250" y="13187"/>
                  </a:lnTo>
                  <a:lnTo>
                    <a:pt x="10269" y="13102"/>
                  </a:lnTo>
                  <a:lnTo>
                    <a:pt x="10296" y="13017"/>
                  </a:lnTo>
                  <a:lnTo>
                    <a:pt x="10309" y="12925"/>
                  </a:lnTo>
                  <a:lnTo>
                    <a:pt x="10322" y="12833"/>
                  </a:lnTo>
                  <a:lnTo>
                    <a:pt x="10328" y="12741"/>
                  </a:lnTo>
                  <a:lnTo>
                    <a:pt x="10328" y="12649"/>
                  </a:lnTo>
                  <a:lnTo>
                    <a:pt x="10328" y="12649"/>
                  </a:lnTo>
                  <a:lnTo>
                    <a:pt x="10328" y="12551"/>
                  </a:lnTo>
                  <a:lnTo>
                    <a:pt x="10322" y="12459"/>
                  </a:lnTo>
                  <a:lnTo>
                    <a:pt x="10309" y="12367"/>
                  </a:lnTo>
                  <a:lnTo>
                    <a:pt x="10296" y="12276"/>
                  </a:lnTo>
                  <a:lnTo>
                    <a:pt x="10269" y="12190"/>
                  </a:lnTo>
                  <a:lnTo>
                    <a:pt x="10250" y="12105"/>
                  </a:lnTo>
                  <a:lnTo>
                    <a:pt x="10217" y="12020"/>
                  </a:lnTo>
                  <a:lnTo>
                    <a:pt x="10184" y="11935"/>
                  </a:lnTo>
                  <a:lnTo>
                    <a:pt x="10151" y="11856"/>
                  </a:lnTo>
                  <a:lnTo>
                    <a:pt x="10112" y="11777"/>
                  </a:lnTo>
                  <a:lnTo>
                    <a:pt x="10066" y="11699"/>
                  </a:lnTo>
                  <a:lnTo>
                    <a:pt x="10020" y="11626"/>
                  </a:lnTo>
                  <a:lnTo>
                    <a:pt x="9968" y="11554"/>
                  </a:lnTo>
                  <a:lnTo>
                    <a:pt x="9915" y="11489"/>
                  </a:lnTo>
                  <a:lnTo>
                    <a:pt x="9856" y="11423"/>
                  </a:lnTo>
                  <a:lnTo>
                    <a:pt x="9797" y="11358"/>
                  </a:lnTo>
                  <a:lnTo>
                    <a:pt x="9732" y="11299"/>
                  </a:lnTo>
                  <a:lnTo>
                    <a:pt x="9666" y="11239"/>
                  </a:lnTo>
                  <a:lnTo>
                    <a:pt x="9601" y="11187"/>
                  </a:lnTo>
                  <a:lnTo>
                    <a:pt x="9528" y="11135"/>
                  </a:lnTo>
                  <a:lnTo>
                    <a:pt x="9450" y="11089"/>
                  </a:lnTo>
                  <a:lnTo>
                    <a:pt x="9378" y="11043"/>
                  </a:lnTo>
                  <a:lnTo>
                    <a:pt x="9299" y="11003"/>
                  </a:lnTo>
                  <a:lnTo>
                    <a:pt x="9214" y="10964"/>
                  </a:lnTo>
                  <a:lnTo>
                    <a:pt x="9135" y="10931"/>
                  </a:lnTo>
                  <a:lnTo>
                    <a:pt x="9050" y="10905"/>
                  </a:lnTo>
                  <a:lnTo>
                    <a:pt x="8965" y="10879"/>
                  </a:lnTo>
                  <a:lnTo>
                    <a:pt x="8873" y="10859"/>
                  </a:lnTo>
                  <a:lnTo>
                    <a:pt x="8787" y="10846"/>
                  </a:lnTo>
                  <a:lnTo>
                    <a:pt x="8696" y="10833"/>
                  </a:lnTo>
                  <a:lnTo>
                    <a:pt x="8604" y="10826"/>
                  </a:lnTo>
                  <a:lnTo>
                    <a:pt x="8506" y="10820"/>
                  </a:lnTo>
                  <a:lnTo>
                    <a:pt x="8506" y="10820"/>
                  </a:lnTo>
                  <a:close/>
                  <a:moveTo>
                    <a:pt x="8506" y="4748"/>
                  </a:moveTo>
                  <a:lnTo>
                    <a:pt x="8506" y="4748"/>
                  </a:lnTo>
                  <a:lnTo>
                    <a:pt x="8414" y="4748"/>
                  </a:lnTo>
                  <a:lnTo>
                    <a:pt x="8322" y="4754"/>
                  </a:lnTo>
                  <a:lnTo>
                    <a:pt x="8230" y="4767"/>
                  </a:lnTo>
                  <a:lnTo>
                    <a:pt x="8138" y="4780"/>
                  </a:lnTo>
                  <a:lnTo>
                    <a:pt x="8053" y="4800"/>
                  </a:lnTo>
                  <a:lnTo>
                    <a:pt x="7968" y="4826"/>
                  </a:lnTo>
                  <a:lnTo>
                    <a:pt x="7883" y="4853"/>
                  </a:lnTo>
                  <a:lnTo>
                    <a:pt x="7797" y="4885"/>
                  </a:lnTo>
                  <a:lnTo>
                    <a:pt x="7719" y="4925"/>
                  </a:lnTo>
                  <a:lnTo>
                    <a:pt x="7640" y="4964"/>
                  </a:lnTo>
                  <a:lnTo>
                    <a:pt x="7561" y="5010"/>
                  </a:lnTo>
                  <a:lnTo>
                    <a:pt x="7489" y="5056"/>
                  </a:lnTo>
                  <a:lnTo>
                    <a:pt x="7417" y="5108"/>
                  </a:lnTo>
                  <a:lnTo>
                    <a:pt x="7345" y="5161"/>
                  </a:lnTo>
                  <a:lnTo>
                    <a:pt x="7279" y="5220"/>
                  </a:lnTo>
                  <a:lnTo>
                    <a:pt x="7220" y="5279"/>
                  </a:lnTo>
                  <a:lnTo>
                    <a:pt x="7155" y="5344"/>
                  </a:lnTo>
                  <a:lnTo>
                    <a:pt x="7102" y="5410"/>
                  </a:lnTo>
                  <a:lnTo>
                    <a:pt x="7043" y="5475"/>
                  </a:lnTo>
                  <a:lnTo>
                    <a:pt x="6997" y="5548"/>
                  </a:lnTo>
                  <a:lnTo>
                    <a:pt x="6945" y="5626"/>
                  </a:lnTo>
                  <a:lnTo>
                    <a:pt x="6905" y="5698"/>
                  </a:lnTo>
                  <a:lnTo>
                    <a:pt x="6866" y="5777"/>
                  </a:lnTo>
                  <a:lnTo>
                    <a:pt x="6827" y="5856"/>
                  </a:lnTo>
                  <a:lnTo>
                    <a:pt x="6794" y="5941"/>
                  </a:lnTo>
                  <a:lnTo>
                    <a:pt x="6768" y="6026"/>
                  </a:lnTo>
                  <a:lnTo>
                    <a:pt x="6742" y="6112"/>
                  </a:lnTo>
                  <a:lnTo>
                    <a:pt x="6722" y="6203"/>
                  </a:lnTo>
                  <a:lnTo>
                    <a:pt x="6702" y="6289"/>
                  </a:lnTo>
                  <a:lnTo>
                    <a:pt x="6696" y="6380"/>
                  </a:lnTo>
                  <a:lnTo>
                    <a:pt x="6683" y="6472"/>
                  </a:lnTo>
                  <a:lnTo>
                    <a:pt x="6683" y="6571"/>
                  </a:lnTo>
                  <a:lnTo>
                    <a:pt x="6683" y="6571"/>
                  </a:lnTo>
                  <a:lnTo>
                    <a:pt x="6683" y="6662"/>
                  </a:lnTo>
                  <a:lnTo>
                    <a:pt x="6696" y="6754"/>
                  </a:lnTo>
                  <a:lnTo>
                    <a:pt x="6702" y="6846"/>
                  </a:lnTo>
                  <a:lnTo>
                    <a:pt x="6722" y="6938"/>
                  </a:lnTo>
                  <a:lnTo>
                    <a:pt x="6742" y="7023"/>
                  </a:lnTo>
                  <a:lnTo>
                    <a:pt x="6768" y="7108"/>
                  </a:lnTo>
                  <a:lnTo>
                    <a:pt x="6794" y="7194"/>
                  </a:lnTo>
                  <a:lnTo>
                    <a:pt x="6827" y="7279"/>
                  </a:lnTo>
                  <a:lnTo>
                    <a:pt x="6866" y="7357"/>
                  </a:lnTo>
                  <a:lnTo>
                    <a:pt x="6905" y="7436"/>
                  </a:lnTo>
                  <a:lnTo>
                    <a:pt x="6945" y="7515"/>
                  </a:lnTo>
                  <a:lnTo>
                    <a:pt x="6997" y="7587"/>
                  </a:lnTo>
                  <a:lnTo>
                    <a:pt x="7043" y="7659"/>
                  </a:lnTo>
                  <a:lnTo>
                    <a:pt x="7102" y="7731"/>
                  </a:lnTo>
                  <a:lnTo>
                    <a:pt x="7155" y="7797"/>
                  </a:lnTo>
                  <a:lnTo>
                    <a:pt x="7220" y="7856"/>
                  </a:lnTo>
                  <a:lnTo>
                    <a:pt x="7279" y="7921"/>
                  </a:lnTo>
                  <a:lnTo>
                    <a:pt x="7345" y="7974"/>
                  </a:lnTo>
                  <a:lnTo>
                    <a:pt x="7417" y="8033"/>
                  </a:lnTo>
                  <a:lnTo>
                    <a:pt x="7489" y="8079"/>
                  </a:lnTo>
                  <a:lnTo>
                    <a:pt x="7561" y="8125"/>
                  </a:lnTo>
                  <a:lnTo>
                    <a:pt x="7640" y="8171"/>
                  </a:lnTo>
                  <a:lnTo>
                    <a:pt x="7719" y="8210"/>
                  </a:lnTo>
                  <a:lnTo>
                    <a:pt x="7797" y="8249"/>
                  </a:lnTo>
                  <a:lnTo>
                    <a:pt x="7883" y="8282"/>
                  </a:lnTo>
                  <a:lnTo>
                    <a:pt x="7968" y="8308"/>
                  </a:lnTo>
                  <a:lnTo>
                    <a:pt x="8053" y="8335"/>
                  </a:lnTo>
                  <a:lnTo>
                    <a:pt x="8138" y="8354"/>
                  </a:lnTo>
                  <a:lnTo>
                    <a:pt x="8230" y="8374"/>
                  </a:lnTo>
                  <a:lnTo>
                    <a:pt x="8322" y="8380"/>
                  </a:lnTo>
                  <a:lnTo>
                    <a:pt x="8414" y="8387"/>
                  </a:lnTo>
                  <a:lnTo>
                    <a:pt x="8506" y="8394"/>
                  </a:lnTo>
                  <a:lnTo>
                    <a:pt x="8506" y="8394"/>
                  </a:lnTo>
                  <a:lnTo>
                    <a:pt x="8604" y="8387"/>
                  </a:lnTo>
                  <a:lnTo>
                    <a:pt x="8696" y="8380"/>
                  </a:lnTo>
                  <a:lnTo>
                    <a:pt x="8787" y="8374"/>
                  </a:lnTo>
                  <a:lnTo>
                    <a:pt x="8873" y="8354"/>
                  </a:lnTo>
                  <a:lnTo>
                    <a:pt x="8965" y="8335"/>
                  </a:lnTo>
                  <a:lnTo>
                    <a:pt x="9050" y="8308"/>
                  </a:lnTo>
                  <a:lnTo>
                    <a:pt x="9135" y="8282"/>
                  </a:lnTo>
                  <a:lnTo>
                    <a:pt x="9214" y="8249"/>
                  </a:lnTo>
                  <a:lnTo>
                    <a:pt x="9299" y="8210"/>
                  </a:lnTo>
                  <a:lnTo>
                    <a:pt x="9378" y="8171"/>
                  </a:lnTo>
                  <a:lnTo>
                    <a:pt x="9450" y="8125"/>
                  </a:lnTo>
                  <a:lnTo>
                    <a:pt x="9528" y="8079"/>
                  </a:lnTo>
                  <a:lnTo>
                    <a:pt x="9601" y="8033"/>
                  </a:lnTo>
                  <a:lnTo>
                    <a:pt x="9666" y="7974"/>
                  </a:lnTo>
                  <a:lnTo>
                    <a:pt x="9732" y="7921"/>
                  </a:lnTo>
                  <a:lnTo>
                    <a:pt x="9797" y="7856"/>
                  </a:lnTo>
                  <a:lnTo>
                    <a:pt x="9856" y="7797"/>
                  </a:lnTo>
                  <a:lnTo>
                    <a:pt x="9915" y="7731"/>
                  </a:lnTo>
                  <a:lnTo>
                    <a:pt x="9968" y="7659"/>
                  </a:lnTo>
                  <a:lnTo>
                    <a:pt x="10020" y="7587"/>
                  </a:lnTo>
                  <a:lnTo>
                    <a:pt x="10066" y="7515"/>
                  </a:lnTo>
                  <a:lnTo>
                    <a:pt x="10112" y="7436"/>
                  </a:lnTo>
                  <a:lnTo>
                    <a:pt x="10151" y="7357"/>
                  </a:lnTo>
                  <a:lnTo>
                    <a:pt x="10184" y="7279"/>
                  </a:lnTo>
                  <a:lnTo>
                    <a:pt x="10217" y="7194"/>
                  </a:lnTo>
                  <a:lnTo>
                    <a:pt x="10250" y="7108"/>
                  </a:lnTo>
                  <a:lnTo>
                    <a:pt x="10269" y="7023"/>
                  </a:lnTo>
                  <a:lnTo>
                    <a:pt x="10296" y="6938"/>
                  </a:lnTo>
                  <a:lnTo>
                    <a:pt x="10309" y="6846"/>
                  </a:lnTo>
                  <a:lnTo>
                    <a:pt x="10322" y="6754"/>
                  </a:lnTo>
                  <a:lnTo>
                    <a:pt x="10328" y="6662"/>
                  </a:lnTo>
                  <a:lnTo>
                    <a:pt x="10328" y="6571"/>
                  </a:lnTo>
                  <a:lnTo>
                    <a:pt x="10328" y="6571"/>
                  </a:lnTo>
                  <a:lnTo>
                    <a:pt x="10328" y="6472"/>
                  </a:lnTo>
                  <a:lnTo>
                    <a:pt x="10322" y="6380"/>
                  </a:lnTo>
                  <a:lnTo>
                    <a:pt x="10309" y="6289"/>
                  </a:lnTo>
                  <a:lnTo>
                    <a:pt x="10296" y="6203"/>
                  </a:lnTo>
                  <a:lnTo>
                    <a:pt x="10269" y="6112"/>
                  </a:lnTo>
                  <a:lnTo>
                    <a:pt x="10250" y="6026"/>
                  </a:lnTo>
                  <a:lnTo>
                    <a:pt x="10217" y="5941"/>
                  </a:lnTo>
                  <a:lnTo>
                    <a:pt x="10184" y="5856"/>
                  </a:lnTo>
                  <a:lnTo>
                    <a:pt x="10151" y="5777"/>
                  </a:lnTo>
                  <a:lnTo>
                    <a:pt x="10112" y="5698"/>
                  </a:lnTo>
                  <a:lnTo>
                    <a:pt x="10066" y="5626"/>
                  </a:lnTo>
                  <a:lnTo>
                    <a:pt x="10020" y="5548"/>
                  </a:lnTo>
                  <a:lnTo>
                    <a:pt x="9968" y="5475"/>
                  </a:lnTo>
                  <a:lnTo>
                    <a:pt x="9915" y="5410"/>
                  </a:lnTo>
                  <a:lnTo>
                    <a:pt x="9856" y="5344"/>
                  </a:lnTo>
                  <a:lnTo>
                    <a:pt x="9797" y="5279"/>
                  </a:lnTo>
                  <a:lnTo>
                    <a:pt x="9732" y="5220"/>
                  </a:lnTo>
                  <a:lnTo>
                    <a:pt x="9666" y="5161"/>
                  </a:lnTo>
                  <a:lnTo>
                    <a:pt x="9601" y="5108"/>
                  </a:lnTo>
                  <a:lnTo>
                    <a:pt x="9528" y="5056"/>
                  </a:lnTo>
                  <a:lnTo>
                    <a:pt x="9450" y="5010"/>
                  </a:lnTo>
                  <a:lnTo>
                    <a:pt x="9378" y="4964"/>
                  </a:lnTo>
                  <a:lnTo>
                    <a:pt x="9299" y="4925"/>
                  </a:lnTo>
                  <a:lnTo>
                    <a:pt x="9214" y="4885"/>
                  </a:lnTo>
                  <a:lnTo>
                    <a:pt x="9135" y="4853"/>
                  </a:lnTo>
                  <a:lnTo>
                    <a:pt x="9050" y="4826"/>
                  </a:lnTo>
                  <a:lnTo>
                    <a:pt x="8965" y="4800"/>
                  </a:lnTo>
                  <a:lnTo>
                    <a:pt x="8873" y="4780"/>
                  </a:lnTo>
                  <a:lnTo>
                    <a:pt x="8787" y="4767"/>
                  </a:lnTo>
                  <a:lnTo>
                    <a:pt x="8696" y="4754"/>
                  </a:lnTo>
                  <a:lnTo>
                    <a:pt x="8604" y="4748"/>
                  </a:lnTo>
                  <a:lnTo>
                    <a:pt x="8506" y="4748"/>
                  </a:lnTo>
                  <a:lnTo>
                    <a:pt x="8506" y="4748"/>
                  </a:lnTo>
                  <a:close/>
                  <a:moveTo>
                    <a:pt x="8506" y="19331"/>
                  </a:moveTo>
                  <a:lnTo>
                    <a:pt x="8506" y="19331"/>
                  </a:lnTo>
                  <a:lnTo>
                    <a:pt x="8630" y="19338"/>
                  </a:lnTo>
                  <a:lnTo>
                    <a:pt x="8748" y="19358"/>
                  </a:lnTo>
                  <a:lnTo>
                    <a:pt x="8866" y="19384"/>
                  </a:lnTo>
                  <a:lnTo>
                    <a:pt x="8978" y="19430"/>
                  </a:lnTo>
                  <a:lnTo>
                    <a:pt x="9083" y="19476"/>
                  </a:lnTo>
                  <a:lnTo>
                    <a:pt x="9187" y="19541"/>
                  </a:lnTo>
                  <a:lnTo>
                    <a:pt x="9279" y="19607"/>
                  </a:lnTo>
                  <a:lnTo>
                    <a:pt x="9365" y="19685"/>
                  </a:lnTo>
                  <a:lnTo>
                    <a:pt x="9443" y="19777"/>
                  </a:lnTo>
                  <a:lnTo>
                    <a:pt x="9515" y="19869"/>
                  </a:lnTo>
                  <a:lnTo>
                    <a:pt x="9574" y="19967"/>
                  </a:lnTo>
                  <a:lnTo>
                    <a:pt x="9627" y="20072"/>
                  </a:lnTo>
                  <a:lnTo>
                    <a:pt x="9666" y="20184"/>
                  </a:lnTo>
                  <a:lnTo>
                    <a:pt x="9699" y="20302"/>
                  </a:lnTo>
                  <a:lnTo>
                    <a:pt x="9719" y="20426"/>
                  </a:lnTo>
                  <a:lnTo>
                    <a:pt x="9725" y="20545"/>
                  </a:lnTo>
                  <a:lnTo>
                    <a:pt x="9725" y="22977"/>
                  </a:lnTo>
                  <a:lnTo>
                    <a:pt x="9725" y="22977"/>
                  </a:lnTo>
                  <a:lnTo>
                    <a:pt x="9719" y="23102"/>
                  </a:lnTo>
                  <a:lnTo>
                    <a:pt x="9699" y="23220"/>
                  </a:lnTo>
                  <a:lnTo>
                    <a:pt x="9666" y="23338"/>
                  </a:lnTo>
                  <a:lnTo>
                    <a:pt x="9627" y="23449"/>
                  </a:lnTo>
                  <a:lnTo>
                    <a:pt x="9574" y="23554"/>
                  </a:lnTo>
                  <a:lnTo>
                    <a:pt x="9515" y="23659"/>
                  </a:lnTo>
                  <a:lnTo>
                    <a:pt x="9443" y="23751"/>
                  </a:lnTo>
                  <a:lnTo>
                    <a:pt x="9365" y="23836"/>
                  </a:lnTo>
                  <a:lnTo>
                    <a:pt x="9279" y="23915"/>
                  </a:lnTo>
                  <a:lnTo>
                    <a:pt x="9187" y="23987"/>
                  </a:lnTo>
                  <a:lnTo>
                    <a:pt x="9083" y="24046"/>
                  </a:lnTo>
                  <a:lnTo>
                    <a:pt x="8978" y="24099"/>
                  </a:lnTo>
                  <a:lnTo>
                    <a:pt x="8866" y="24138"/>
                  </a:lnTo>
                  <a:lnTo>
                    <a:pt x="8748" y="24171"/>
                  </a:lnTo>
                  <a:lnTo>
                    <a:pt x="8630" y="24184"/>
                  </a:lnTo>
                  <a:lnTo>
                    <a:pt x="8506" y="24190"/>
                  </a:lnTo>
                  <a:lnTo>
                    <a:pt x="8506" y="24190"/>
                  </a:lnTo>
                  <a:lnTo>
                    <a:pt x="8381" y="24184"/>
                  </a:lnTo>
                  <a:lnTo>
                    <a:pt x="8263" y="24171"/>
                  </a:lnTo>
                  <a:lnTo>
                    <a:pt x="8145" y="24138"/>
                  </a:lnTo>
                  <a:lnTo>
                    <a:pt x="8033" y="24099"/>
                  </a:lnTo>
                  <a:lnTo>
                    <a:pt x="7928" y="24046"/>
                  </a:lnTo>
                  <a:lnTo>
                    <a:pt x="7830" y="23987"/>
                  </a:lnTo>
                  <a:lnTo>
                    <a:pt x="7732" y="23915"/>
                  </a:lnTo>
                  <a:lnTo>
                    <a:pt x="7646" y="23836"/>
                  </a:lnTo>
                  <a:lnTo>
                    <a:pt x="7568" y="23751"/>
                  </a:lnTo>
                  <a:lnTo>
                    <a:pt x="7502" y="23659"/>
                  </a:lnTo>
                  <a:lnTo>
                    <a:pt x="7437" y="23554"/>
                  </a:lnTo>
                  <a:lnTo>
                    <a:pt x="7384" y="23449"/>
                  </a:lnTo>
                  <a:lnTo>
                    <a:pt x="7345" y="23338"/>
                  </a:lnTo>
                  <a:lnTo>
                    <a:pt x="7319" y="23220"/>
                  </a:lnTo>
                  <a:lnTo>
                    <a:pt x="7299" y="23102"/>
                  </a:lnTo>
                  <a:lnTo>
                    <a:pt x="7292" y="22977"/>
                  </a:lnTo>
                  <a:lnTo>
                    <a:pt x="7292" y="20545"/>
                  </a:lnTo>
                  <a:lnTo>
                    <a:pt x="7292" y="20545"/>
                  </a:lnTo>
                  <a:lnTo>
                    <a:pt x="7299" y="20426"/>
                  </a:lnTo>
                  <a:lnTo>
                    <a:pt x="7319" y="20302"/>
                  </a:lnTo>
                  <a:lnTo>
                    <a:pt x="7345" y="20184"/>
                  </a:lnTo>
                  <a:lnTo>
                    <a:pt x="7384" y="20072"/>
                  </a:lnTo>
                  <a:lnTo>
                    <a:pt x="7437" y="19967"/>
                  </a:lnTo>
                  <a:lnTo>
                    <a:pt x="7502" y="19869"/>
                  </a:lnTo>
                  <a:lnTo>
                    <a:pt x="7568" y="19777"/>
                  </a:lnTo>
                  <a:lnTo>
                    <a:pt x="7646" y="19685"/>
                  </a:lnTo>
                  <a:lnTo>
                    <a:pt x="7732" y="19607"/>
                  </a:lnTo>
                  <a:lnTo>
                    <a:pt x="7830" y="19541"/>
                  </a:lnTo>
                  <a:lnTo>
                    <a:pt x="7928" y="19476"/>
                  </a:lnTo>
                  <a:lnTo>
                    <a:pt x="8033" y="19430"/>
                  </a:lnTo>
                  <a:lnTo>
                    <a:pt x="8145" y="19384"/>
                  </a:lnTo>
                  <a:lnTo>
                    <a:pt x="8263" y="19358"/>
                  </a:lnTo>
                  <a:lnTo>
                    <a:pt x="8381" y="19338"/>
                  </a:lnTo>
                  <a:lnTo>
                    <a:pt x="8506" y="19331"/>
                  </a:lnTo>
                  <a:lnTo>
                    <a:pt x="8506" y="19331"/>
                  </a:lnTo>
                  <a:close/>
                  <a:moveTo>
                    <a:pt x="14584" y="21764"/>
                  </a:moveTo>
                  <a:lnTo>
                    <a:pt x="14584" y="22977"/>
                  </a:lnTo>
                  <a:lnTo>
                    <a:pt x="14584" y="22977"/>
                  </a:lnTo>
                  <a:lnTo>
                    <a:pt x="14591" y="23102"/>
                  </a:lnTo>
                  <a:lnTo>
                    <a:pt x="14611" y="23220"/>
                  </a:lnTo>
                  <a:lnTo>
                    <a:pt x="14637" y="23338"/>
                  </a:lnTo>
                  <a:lnTo>
                    <a:pt x="14683" y="23449"/>
                  </a:lnTo>
                  <a:lnTo>
                    <a:pt x="14729" y="23554"/>
                  </a:lnTo>
                  <a:lnTo>
                    <a:pt x="14794" y="23659"/>
                  </a:lnTo>
                  <a:lnTo>
                    <a:pt x="14860" y="23751"/>
                  </a:lnTo>
                  <a:lnTo>
                    <a:pt x="14938" y="23836"/>
                  </a:lnTo>
                  <a:lnTo>
                    <a:pt x="15030" y="23915"/>
                  </a:lnTo>
                  <a:lnTo>
                    <a:pt x="15122" y="23987"/>
                  </a:lnTo>
                  <a:lnTo>
                    <a:pt x="15220" y="24046"/>
                  </a:lnTo>
                  <a:lnTo>
                    <a:pt x="15325" y="24099"/>
                  </a:lnTo>
                  <a:lnTo>
                    <a:pt x="15437" y="24138"/>
                  </a:lnTo>
                  <a:lnTo>
                    <a:pt x="15555" y="24171"/>
                  </a:lnTo>
                  <a:lnTo>
                    <a:pt x="15673" y="24184"/>
                  </a:lnTo>
                  <a:lnTo>
                    <a:pt x="15797" y="24190"/>
                  </a:lnTo>
                  <a:lnTo>
                    <a:pt x="15797" y="24190"/>
                  </a:lnTo>
                  <a:lnTo>
                    <a:pt x="15922" y="24184"/>
                  </a:lnTo>
                  <a:lnTo>
                    <a:pt x="16047" y="24171"/>
                  </a:lnTo>
                  <a:lnTo>
                    <a:pt x="16158" y="24138"/>
                  </a:lnTo>
                  <a:lnTo>
                    <a:pt x="16270" y="24099"/>
                  </a:lnTo>
                  <a:lnTo>
                    <a:pt x="16374" y="24046"/>
                  </a:lnTo>
                  <a:lnTo>
                    <a:pt x="16479" y="23987"/>
                  </a:lnTo>
                  <a:lnTo>
                    <a:pt x="16571" y="23915"/>
                  </a:lnTo>
                  <a:lnTo>
                    <a:pt x="16656" y="23836"/>
                  </a:lnTo>
                  <a:lnTo>
                    <a:pt x="16735" y="23751"/>
                  </a:lnTo>
                  <a:lnTo>
                    <a:pt x="16807" y="23659"/>
                  </a:lnTo>
                  <a:lnTo>
                    <a:pt x="16866" y="23554"/>
                  </a:lnTo>
                  <a:lnTo>
                    <a:pt x="16919" y="23449"/>
                  </a:lnTo>
                  <a:lnTo>
                    <a:pt x="16958" y="23338"/>
                  </a:lnTo>
                  <a:lnTo>
                    <a:pt x="16991" y="23220"/>
                  </a:lnTo>
                  <a:lnTo>
                    <a:pt x="17011" y="23102"/>
                  </a:lnTo>
                  <a:lnTo>
                    <a:pt x="17017" y="22977"/>
                  </a:lnTo>
                  <a:lnTo>
                    <a:pt x="17017" y="18617"/>
                  </a:lnTo>
                  <a:lnTo>
                    <a:pt x="17017" y="18617"/>
                  </a:lnTo>
                  <a:lnTo>
                    <a:pt x="17011" y="18499"/>
                  </a:lnTo>
                  <a:lnTo>
                    <a:pt x="16991" y="18381"/>
                  </a:lnTo>
                  <a:lnTo>
                    <a:pt x="16965" y="18263"/>
                  </a:lnTo>
                  <a:lnTo>
                    <a:pt x="16925" y="18151"/>
                  </a:lnTo>
                  <a:lnTo>
                    <a:pt x="16873" y="18046"/>
                  </a:lnTo>
                  <a:lnTo>
                    <a:pt x="16814" y="17948"/>
                  </a:lnTo>
                  <a:lnTo>
                    <a:pt x="16742" y="17849"/>
                  </a:lnTo>
                  <a:lnTo>
                    <a:pt x="16656" y="17758"/>
                  </a:lnTo>
                  <a:lnTo>
                    <a:pt x="15502" y="16603"/>
                  </a:lnTo>
                  <a:lnTo>
                    <a:pt x="15502" y="16603"/>
                  </a:lnTo>
                  <a:lnTo>
                    <a:pt x="15417" y="16951"/>
                  </a:lnTo>
                  <a:lnTo>
                    <a:pt x="15325" y="17299"/>
                  </a:lnTo>
                  <a:lnTo>
                    <a:pt x="15227" y="17640"/>
                  </a:lnTo>
                  <a:lnTo>
                    <a:pt x="15129" y="17981"/>
                  </a:lnTo>
                  <a:lnTo>
                    <a:pt x="15017" y="18315"/>
                  </a:lnTo>
                  <a:lnTo>
                    <a:pt x="14906" y="18649"/>
                  </a:lnTo>
                  <a:lnTo>
                    <a:pt x="14794" y="18977"/>
                  </a:lnTo>
                  <a:lnTo>
                    <a:pt x="14670" y="19305"/>
                  </a:lnTo>
                  <a:lnTo>
                    <a:pt x="14545" y="19626"/>
                  </a:lnTo>
                  <a:lnTo>
                    <a:pt x="14420" y="19948"/>
                  </a:lnTo>
                  <a:lnTo>
                    <a:pt x="14283" y="20263"/>
                  </a:lnTo>
                  <a:lnTo>
                    <a:pt x="14145" y="20571"/>
                  </a:lnTo>
                  <a:lnTo>
                    <a:pt x="14001" y="20872"/>
                  </a:lnTo>
                  <a:lnTo>
                    <a:pt x="13856" y="21174"/>
                  </a:lnTo>
                  <a:lnTo>
                    <a:pt x="13706" y="21469"/>
                  </a:lnTo>
                  <a:lnTo>
                    <a:pt x="13555" y="21764"/>
                  </a:lnTo>
                  <a:lnTo>
                    <a:pt x="14584" y="21764"/>
                  </a:lnTo>
                  <a:lnTo>
                    <a:pt x="14584" y="2176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9"/>
                                        </p:tgtEl>
                                        <p:attrNameLst>
                                          <p:attrName>style.visibility</p:attrName>
                                        </p:attrNameLst>
                                      </p:cBhvr>
                                      <p:to>
                                        <p:strVal val="visible"/>
                                      </p:to>
                                    </p:set>
                                    <p:animEffect transition="in" filter="fade">
                                      <p:cBhvr>
                                        <p:cTn id="11"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2"/>
        <p:cNvGrpSpPr/>
        <p:nvPr/>
      </p:nvGrpSpPr>
      <p:grpSpPr>
        <a:xfrm>
          <a:off x="0" y="0"/>
          <a:ext cx="0" cy="0"/>
          <a:chOff x="0" y="0"/>
          <a:chExt cx="0" cy="0"/>
        </a:xfrm>
      </p:grpSpPr>
      <p:sp>
        <p:nvSpPr>
          <p:cNvPr id="303" name="Google Shape;303;p63"/>
          <p:cNvSpPr/>
          <p:nvPr/>
        </p:nvSpPr>
        <p:spPr>
          <a:xfrm>
            <a:off x="-91250" y="-66450"/>
            <a:ext cx="9348600" cy="5254200"/>
          </a:xfrm>
          <a:prstGeom prst="rect">
            <a:avLst/>
          </a:prstGeom>
          <a:solidFill>
            <a:srgbClr val="23204D">
              <a:alpha val="696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04" name="Google Shape;304;p63"/>
          <p:cNvSpPr/>
          <p:nvPr/>
        </p:nvSpPr>
        <p:spPr>
          <a:xfrm rot="5400000" flipH="1">
            <a:off x="1940325" y="280495"/>
            <a:ext cx="1107600" cy="4177200"/>
          </a:xfrm>
          <a:prstGeom prst="round2DiagRect">
            <a:avLst>
              <a:gd name="adj1" fmla="val 25263"/>
              <a:gd name="adj2" fmla="val 4269"/>
            </a:avLst>
          </a:prstGeom>
          <a:noFill/>
          <a:ln w="19050" cap="flat" cmpd="sng">
            <a:solidFill>
              <a:srgbClr val="EE6E57"/>
            </a:solidFill>
            <a:prstDash val="solid"/>
            <a:round/>
            <a:headEnd type="none" w="sm" len="sm"/>
            <a:tailEnd type="none" w="sm" len="sm"/>
          </a:ln>
        </p:spPr>
        <p:txBody>
          <a:bodyPr spcFirstLastPara="1" wrap="square" lIns="117250" tIns="117250" rIns="117250" bIns="117250" anchor="ctr" anchorCtr="0">
            <a:noAutofit/>
          </a:bodyPr>
          <a:lstStyle/>
          <a:p>
            <a:pPr marL="0" lvl="0" indent="0" algn="ctr" rtl="0">
              <a:spcBef>
                <a:spcPts val="0"/>
              </a:spcBef>
              <a:spcAft>
                <a:spcPts val="0"/>
              </a:spcAft>
              <a:buNone/>
            </a:pPr>
            <a:endParaRPr sz="1795"/>
          </a:p>
        </p:txBody>
      </p:sp>
      <p:sp>
        <p:nvSpPr>
          <p:cNvPr id="305" name="Google Shape;305;p63"/>
          <p:cNvSpPr/>
          <p:nvPr/>
        </p:nvSpPr>
        <p:spPr>
          <a:xfrm rot="-5400000">
            <a:off x="6936463" y="2467370"/>
            <a:ext cx="1269000" cy="2565000"/>
          </a:xfrm>
          <a:prstGeom prst="round2DiagRect">
            <a:avLst>
              <a:gd name="adj1" fmla="val 25263"/>
              <a:gd name="adj2" fmla="val 4269"/>
            </a:avLst>
          </a:prstGeom>
          <a:noFill/>
          <a:ln w="19050" cap="flat" cmpd="sng">
            <a:solidFill>
              <a:srgbClr val="EE6E57"/>
            </a:solidFill>
            <a:prstDash val="solid"/>
            <a:round/>
            <a:headEnd type="none" w="sm" len="sm"/>
            <a:tailEnd type="none" w="sm" len="sm"/>
          </a:ln>
        </p:spPr>
        <p:txBody>
          <a:bodyPr spcFirstLastPara="1" wrap="square" lIns="107425" tIns="107425" rIns="107425" bIns="107425" anchor="ctr" anchorCtr="0">
            <a:noAutofit/>
          </a:bodyPr>
          <a:lstStyle/>
          <a:p>
            <a:pPr marL="0" lvl="0" indent="0" algn="ctr" rtl="0">
              <a:spcBef>
                <a:spcPts val="0"/>
              </a:spcBef>
              <a:spcAft>
                <a:spcPts val="0"/>
              </a:spcAft>
              <a:buNone/>
            </a:pPr>
            <a:endParaRPr sz="1645"/>
          </a:p>
        </p:txBody>
      </p:sp>
      <p:sp>
        <p:nvSpPr>
          <p:cNvPr id="306" name="Google Shape;306;p63"/>
          <p:cNvSpPr/>
          <p:nvPr/>
        </p:nvSpPr>
        <p:spPr>
          <a:xfrm rot="-5400000">
            <a:off x="1053525" y="2467370"/>
            <a:ext cx="1269000" cy="2565000"/>
          </a:xfrm>
          <a:prstGeom prst="round2DiagRect">
            <a:avLst>
              <a:gd name="adj1" fmla="val 25263"/>
              <a:gd name="adj2" fmla="val 4269"/>
            </a:avLst>
          </a:prstGeom>
          <a:noFill/>
          <a:ln w="19050" cap="flat" cmpd="sng">
            <a:solidFill>
              <a:srgbClr val="EE6E57"/>
            </a:solidFill>
            <a:prstDash val="solid"/>
            <a:round/>
            <a:headEnd type="none" w="sm" len="sm"/>
            <a:tailEnd type="none" w="sm" len="sm"/>
          </a:ln>
        </p:spPr>
        <p:txBody>
          <a:bodyPr spcFirstLastPara="1" wrap="square" lIns="107425" tIns="107425" rIns="107425" bIns="107425" anchor="ctr" anchorCtr="0">
            <a:noAutofit/>
          </a:bodyPr>
          <a:lstStyle/>
          <a:p>
            <a:pPr marL="0" lvl="0" indent="0" algn="ctr" rtl="0">
              <a:spcBef>
                <a:spcPts val="0"/>
              </a:spcBef>
              <a:spcAft>
                <a:spcPts val="0"/>
              </a:spcAft>
              <a:buNone/>
            </a:pPr>
            <a:endParaRPr sz="1645"/>
          </a:p>
        </p:txBody>
      </p:sp>
      <p:sp>
        <p:nvSpPr>
          <p:cNvPr id="307" name="Google Shape;307;p63"/>
          <p:cNvSpPr/>
          <p:nvPr/>
        </p:nvSpPr>
        <p:spPr>
          <a:xfrm rot="-5400000" flipH="1">
            <a:off x="1954850" y="-655258"/>
            <a:ext cx="1772100" cy="2512200"/>
          </a:xfrm>
          <a:prstGeom prst="round2DiagRect">
            <a:avLst>
              <a:gd name="adj1" fmla="val 25263"/>
              <a:gd name="adj2" fmla="val 4269"/>
            </a:avLst>
          </a:prstGeom>
          <a:noFill/>
          <a:ln w="9525" cap="flat" cmpd="sng">
            <a:solidFill>
              <a:srgbClr val="323276"/>
            </a:solidFill>
            <a:prstDash val="solid"/>
            <a:round/>
            <a:headEnd type="none" w="sm" len="sm"/>
            <a:tailEnd type="none" w="sm" len="sm"/>
          </a:ln>
        </p:spPr>
        <p:txBody>
          <a:bodyPr spcFirstLastPara="1" wrap="square" lIns="107425" tIns="107425" rIns="107425" bIns="107425" anchor="ctr" anchorCtr="0">
            <a:noAutofit/>
          </a:bodyPr>
          <a:lstStyle/>
          <a:p>
            <a:pPr marL="0" lvl="0" indent="0" algn="ctr" rtl="0">
              <a:spcBef>
                <a:spcPts val="0"/>
              </a:spcBef>
              <a:spcAft>
                <a:spcPts val="0"/>
              </a:spcAft>
              <a:buNone/>
            </a:pPr>
            <a:endParaRPr sz="1645"/>
          </a:p>
        </p:txBody>
      </p:sp>
      <p:sp>
        <p:nvSpPr>
          <p:cNvPr id="308" name="Google Shape;308;p63"/>
          <p:cNvSpPr/>
          <p:nvPr/>
        </p:nvSpPr>
        <p:spPr>
          <a:xfrm rot="5400000">
            <a:off x="513700" y="-241783"/>
            <a:ext cx="744900" cy="1149900"/>
          </a:xfrm>
          <a:prstGeom prst="round2DiagRect">
            <a:avLst>
              <a:gd name="adj1" fmla="val 37562"/>
              <a:gd name="adj2" fmla="val 4269"/>
            </a:avLst>
          </a:prstGeom>
          <a:noFill/>
          <a:ln w="9525" cap="flat" cmpd="sng">
            <a:solidFill>
              <a:srgbClr val="323276"/>
            </a:solidFill>
            <a:prstDash val="solid"/>
            <a:round/>
            <a:headEnd type="none" w="sm" len="sm"/>
            <a:tailEnd type="none" w="sm" len="sm"/>
          </a:ln>
        </p:spPr>
        <p:txBody>
          <a:bodyPr spcFirstLastPara="1" wrap="square" lIns="107425" tIns="107425" rIns="107425" bIns="107425" anchor="ctr" anchorCtr="0">
            <a:noAutofit/>
          </a:bodyPr>
          <a:lstStyle/>
          <a:p>
            <a:pPr marL="0" lvl="0" indent="0" algn="ctr" rtl="0">
              <a:spcBef>
                <a:spcPts val="0"/>
              </a:spcBef>
              <a:spcAft>
                <a:spcPts val="0"/>
              </a:spcAft>
              <a:buNone/>
            </a:pPr>
            <a:endParaRPr sz="1645"/>
          </a:p>
        </p:txBody>
      </p:sp>
      <p:sp>
        <p:nvSpPr>
          <p:cNvPr id="309" name="Google Shape;309;p63"/>
          <p:cNvSpPr/>
          <p:nvPr/>
        </p:nvSpPr>
        <p:spPr>
          <a:xfrm rot="-5400000">
            <a:off x="6259075" y="328495"/>
            <a:ext cx="1107600" cy="4081200"/>
          </a:xfrm>
          <a:prstGeom prst="round2DiagRect">
            <a:avLst>
              <a:gd name="adj1" fmla="val 25263"/>
              <a:gd name="adj2" fmla="val 4269"/>
            </a:avLst>
          </a:prstGeom>
          <a:noFill/>
          <a:ln w="19050" cap="flat" cmpd="sng">
            <a:solidFill>
              <a:srgbClr val="EE6E57"/>
            </a:solidFill>
            <a:prstDash val="solid"/>
            <a:round/>
            <a:headEnd type="none" w="sm" len="sm"/>
            <a:tailEnd type="none" w="sm" len="sm"/>
          </a:ln>
        </p:spPr>
        <p:txBody>
          <a:bodyPr spcFirstLastPara="1" wrap="square" lIns="117250" tIns="117250" rIns="117250" bIns="117250" anchor="ctr" anchorCtr="0">
            <a:noAutofit/>
          </a:bodyPr>
          <a:lstStyle/>
          <a:p>
            <a:pPr marL="0" lvl="0" indent="0" algn="ctr" rtl="0">
              <a:spcBef>
                <a:spcPts val="0"/>
              </a:spcBef>
              <a:spcAft>
                <a:spcPts val="0"/>
              </a:spcAft>
              <a:buNone/>
            </a:pPr>
            <a:endParaRPr sz="1795"/>
          </a:p>
        </p:txBody>
      </p:sp>
      <p:sp>
        <p:nvSpPr>
          <p:cNvPr id="310" name="Google Shape;310;p63"/>
          <p:cNvSpPr/>
          <p:nvPr/>
        </p:nvSpPr>
        <p:spPr>
          <a:xfrm>
            <a:off x="-21725" y="248650"/>
            <a:ext cx="3000600" cy="12411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1" name="Google Shape;311;p63"/>
          <p:cNvSpPr txBox="1"/>
          <p:nvPr/>
        </p:nvSpPr>
        <p:spPr>
          <a:xfrm>
            <a:off x="94300" y="958575"/>
            <a:ext cx="2779200" cy="48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34303D"/>
                </a:solidFill>
                <a:latin typeface="Montserrat Light"/>
                <a:ea typeface="Montserrat Light"/>
                <a:cs typeface="Montserrat Light"/>
                <a:sym typeface="Montserrat Light"/>
              </a:rPr>
              <a:t>BY THE NUMBERS</a:t>
            </a:r>
            <a:endParaRPr sz="2000">
              <a:solidFill>
                <a:srgbClr val="34303D"/>
              </a:solidFill>
              <a:latin typeface="Montserrat Light"/>
              <a:ea typeface="Montserrat Light"/>
              <a:cs typeface="Montserrat Light"/>
              <a:sym typeface="Montserrat Light"/>
            </a:endParaRPr>
          </a:p>
        </p:txBody>
      </p:sp>
      <p:pic>
        <p:nvPicPr>
          <p:cNvPr id="312" name="Google Shape;312;p63"/>
          <p:cNvPicPr preferRelativeResize="0"/>
          <p:nvPr/>
        </p:nvPicPr>
        <p:blipFill>
          <a:blip r:embed="rId4">
            <a:alphaModFix/>
          </a:blip>
          <a:stretch>
            <a:fillRect/>
          </a:stretch>
        </p:blipFill>
        <p:spPr>
          <a:xfrm>
            <a:off x="-4111225" y="4039650"/>
            <a:ext cx="2422501" cy="479904"/>
          </a:xfrm>
          <a:prstGeom prst="rect">
            <a:avLst/>
          </a:prstGeom>
          <a:noFill/>
          <a:ln>
            <a:noFill/>
          </a:ln>
        </p:spPr>
      </p:pic>
      <p:sp>
        <p:nvSpPr>
          <p:cNvPr id="313" name="Google Shape;313;p63"/>
          <p:cNvSpPr txBox="1"/>
          <p:nvPr/>
        </p:nvSpPr>
        <p:spPr>
          <a:xfrm>
            <a:off x="729189" y="1885867"/>
            <a:ext cx="3647700" cy="894300"/>
          </a:xfrm>
          <a:prstGeom prst="rect">
            <a:avLst/>
          </a:prstGeom>
          <a:noFill/>
          <a:ln>
            <a:noFill/>
          </a:ln>
        </p:spPr>
        <p:txBody>
          <a:bodyPr spcFirstLastPara="1" wrap="square" lIns="99800" tIns="99800" rIns="99800" bIns="99800" anchor="t" anchorCtr="0">
            <a:noAutofit/>
          </a:bodyPr>
          <a:lstStyle/>
          <a:p>
            <a:pPr marL="0" lvl="0" indent="0" algn="l" rtl="0">
              <a:lnSpc>
                <a:spcPct val="80000"/>
              </a:lnSpc>
              <a:spcBef>
                <a:spcPts val="0"/>
              </a:spcBef>
              <a:spcAft>
                <a:spcPts val="0"/>
              </a:spcAft>
              <a:buNone/>
            </a:pPr>
            <a:r>
              <a:rPr lang="en" sz="3800" b="1">
                <a:solidFill>
                  <a:srgbClr val="FFCA54"/>
                </a:solidFill>
                <a:latin typeface="Caveat"/>
                <a:ea typeface="Caveat"/>
                <a:cs typeface="Caveat"/>
                <a:sym typeface="Caveat"/>
              </a:rPr>
              <a:t>2,000+</a:t>
            </a:r>
            <a:r>
              <a:rPr lang="en" sz="3274">
                <a:solidFill>
                  <a:srgbClr val="FFCA54"/>
                </a:solidFill>
                <a:latin typeface="Montserrat Medium"/>
                <a:ea typeface="Montserrat Medium"/>
                <a:cs typeface="Montserrat Medium"/>
                <a:sym typeface="Montserrat Medium"/>
              </a:rPr>
              <a:t> </a:t>
            </a:r>
            <a:r>
              <a:rPr lang="en" sz="2182">
                <a:solidFill>
                  <a:srgbClr val="FFCA54"/>
                </a:solidFill>
                <a:latin typeface="Montserrat SemiBold"/>
                <a:ea typeface="Montserrat SemiBold"/>
                <a:cs typeface="Montserrat SemiBold"/>
                <a:sym typeface="Montserrat SemiBold"/>
              </a:rPr>
              <a:t>CUSTOMERS</a:t>
            </a:r>
            <a:br>
              <a:rPr lang="en" sz="1746">
                <a:solidFill>
                  <a:srgbClr val="F3F3F3"/>
                </a:solidFill>
                <a:latin typeface="Montserrat SemiBold"/>
                <a:ea typeface="Montserrat SemiBold"/>
                <a:cs typeface="Montserrat SemiBold"/>
                <a:sym typeface="Montserrat SemiBold"/>
              </a:rPr>
            </a:br>
            <a:r>
              <a:rPr lang="en" sz="1746">
                <a:solidFill>
                  <a:srgbClr val="F3F3F3"/>
                </a:solidFill>
                <a:latin typeface="Montserrat SemiBold"/>
                <a:ea typeface="Montserrat SemiBold"/>
                <a:cs typeface="Montserrat SemiBold"/>
                <a:sym typeface="Montserrat SemiBold"/>
              </a:rPr>
              <a:t> </a:t>
            </a:r>
            <a:r>
              <a:rPr lang="en" sz="1309">
                <a:solidFill>
                  <a:srgbClr val="F3F3F3"/>
                </a:solidFill>
                <a:latin typeface="Montserrat Medium"/>
                <a:ea typeface="Montserrat Medium"/>
                <a:cs typeface="Montserrat Medium"/>
                <a:sym typeface="Montserrat Medium"/>
              </a:rPr>
              <a:t>in </a:t>
            </a:r>
            <a:r>
              <a:rPr lang="en" sz="1909" b="1">
                <a:solidFill>
                  <a:srgbClr val="FFCA54"/>
                </a:solidFill>
                <a:latin typeface="Caveat"/>
                <a:ea typeface="Caveat"/>
                <a:cs typeface="Caveat"/>
                <a:sym typeface="Caveat"/>
              </a:rPr>
              <a:t>29</a:t>
            </a:r>
            <a:r>
              <a:rPr lang="en" sz="1309">
                <a:solidFill>
                  <a:srgbClr val="F3F3F3"/>
                </a:solidFill>
                <a:latin typeface="Montserrat Medium"/>
                <a:ea typeface="Montserrat Medium"/>
                <a:cs typeface="Montserrat Medium"/>
                <a:sym typeface="Montserrat Medium"/>
              </a:rPr>
              <a:t> countries and territories</a:t>
            </a:r>
            <a:endParaRPr sz="1309">
              <a:solidFill>
                <a:srgbClr val="F3F3F3"/>
              </a:solidFill>
              <a:latin typeface="Montserrat Medium"/>
              <a:ea typeface="Montserrat Medium"/>
              <a:cs typeface="Montserrat Medium"/>
              <a:sym typeface="Montserrat Medium"/>
            </a:endParaRPr>
          </a:p>
        </p:txBody>
      </p:sp>
      <p:sp>
        <p:nvSpPr>
          <p:cNvPr id="314" name="Google Shape;314;p63"/>
          <p:cNvSpPr txBox="1"/>
          <p:nvPr/>
        </p:nvSpPr>
        <p:spPr>
          <a:xfrm>
            <a:off x="4949115" y="1797246"/>
            <a:ext cx="3727500" cy="894300"/>
          </a:xfrm>
          <a:prstGeom prst="rect">
            <a:avLst/>
          </a:prstGeom>
          <a:noFill/>
          <a:ln>
            <a:noFill/>
          </a:ln>
        </p:spPr>
        <p:txBody>
          <a:bodyPr spcFirstLastPara="1" wrap="square" lIns="99800" tIns="99800" rIns="99800" bIns="99800" anchor="t" anchorCtr="0">
            <a:noAutofit/>
          </a:bodyPr>
          <a:lstStyle/>
          <a:p>
            <a:pPr marL="0" lvl="0" indent="0" algn="l" rtl="0">
              <a:lnSpc>
                <a:spcPct val="100000"/>
              </a:lnSpc>
              <a:spcBef>
                <a:spcPts val="0"/>
              </a:spcBef>
              <a:spcAft>
                <a:spcPts val="0"/>
              </a:spcAft>
              <a:buNone/>
            </a:pPr>
            <a:r>
              <a:rPr lang="en" sz="3800" b="1">
                <a:solidFill>
                  <a:srgbClr val="FFCA54"/>
                </a:solidFill>
                <a:latin typeface="Caveat"/>
                <a:ea typeface="Caveat"/>
                <a:cs typeface="Caveat"/>
                <a:sym typeface="Caveat"/>
              </a:rPr>
              <a:t>14,890+</a:t>
            </a:r>
            <a:r>
              <a:rPr lang="en" sz="2182">
                <a:solidFill>
                  <a:srgbClr val="FFCA54"/>
                </a:solidFill>
                <a:latin typeface="Montserrat SemiBold"/>
                <a:ea typeface="Montserrat SemiBold"/>
                <a:cs typeface="Montserrat SemiBold"/>
                <a:sym typeface="Montserrat SemiBold"/>
              </a:rPr>
              <a:t> PROVIDERS</a:t>
            </a:r>
            <a:endParaRPr sz="2182">
              <a:solidFill>
                <a:srgbClr val="FFCA54"/>
              </a:solidFill>
              <a:latin typeface="Montserrat Medium"/>
              <a:ea typeface="Montserrat Medium"/>
              <a:cs typeface="Montserrat Medium"/>
              <a:sym typeface="Montserrat Medium"/>
            </a:endParaRPr>
          </a:p>
          <a:p>
            <a:pPr marL="0" lvl="0" indent="0" algn="l" rtl="0">
              <a:lnSpc>
                <a:spcPct val="100000"/>
              </a:lnSpc>
              <a:spcBef>
                <a:spcPts val="0"/>
              </a:spcBef>
              <a:spcAft>
                <a:spcPts val="0"/>
              </a:spcAft>
              <a:buNone/>
            </a:pPr>
            <a:r>
              <a:rPr lang="en" sz="1309">
                <a:solidFill>
                  <a:srgbClr val="F3F3F3"/>
                </a:solidFill>
                <a:latin typeface="Montserrat Medium"/>
                <a:ea typeface="Montserrat Medium"/>
                <a:cs typeface="Montserrat Medium"/>
                <a:sym typeface="Montserrat Medium"/>
              </a:rPr>
              <a:t>  are live with Expanse Ambulatory</a:t>
            </a:r>
            <a:br>
              <a:rPr lang="en" sz="1309">
                <a:solidFill>
                  <a:srgbClr val="F3F3F3"/>
                </a:solidFill>
                <a:latin typeface="Montserrat Medium"/>
                <a:ea typeface="Montserrat Medium"/>
                <a:cs typeface="Montserrat Medium"/>
                <a:sym typeface="Montserrat Medium"/>
              </a:rPr>
            </a:br>
            <a:endParaRPr sz="1309">
              <a:solidFill>
                <a:srgbClr val="F3F3F3"/>
              </a:solidFill>
              <a:latin typeface="Montserrat Medium"/>
              <a:ea typeface="Montserrat Medium"/>
              <a:cs typeface="Montserrat Medium"/>
              <a:sym typeface="Montserrat Medium"/>
            </a:endParaRPr>
          </a:p>
        </p:txBody>
      </p:sp>
      <p:pic>
        <p:nvPicPr>
          <p:cNvPr id="315" name="Google Shape;315;p63" title="MEDITECH_Expanse_RGB.png"/>
          <p:cNvPicPr preferRelativeResize="0"/>
          <p:nvPr/>
        </p:nvPicPr>
        <p:blipFill rotWithShape="1">
          <a:blip r:embed="rId5">
            <a:alphaModFix/>
          </a:blip>
          <a:srcRect l="199" r="199"/>
          <a:stretch/>
        </p:blipFill>
        <p:spPr>
          <a:xfrm>
            <a:off x="337400" y="451925"/>
            <a:ext cx="2293003" cy="460150"/>
          </a:xfrm>
          <a:prstGeom prst="rect">
            <a:avLst/>
          </a:prstGeom>
          <a:noFill/>
          <a:ln>
            <a:noFill/>
          </a:ln>
        </p:spPr>
      </p:pic>
      <p:sp>
        <p:nvSpPr>
          <p:cNvPr id="316" name="Google Shape;316;p63"/>
          <p:cNvSpPr txBox="1">
            <a:spLocks noGrp="1"/>
          </p:cNvSpPr>
          <p:nvPr>
            <p:ph type="subTitle" idx="1"/>
          </p:nvPr>
        </p:nvSpPr>
        <p:spPr>
          <a:xfrm>
            <a:off x="6530723" y="3143300"/>
            <a:ext cx="2080500" cy="11799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4100" b="1">
                <a:solidFill>
                  <a:srgbClr val="FFCA54"/>
                </a:solidFill>
                <a:latin typeface="Caveat"/>
                <a:ea typeface="Caveat"/>
                <a:cs typeface="Caveat"/>
                <a:sym typeface="Caveat"/>
              </a:rPr>
              <a:t>78</a:t>
            </a:r>
            <a:r>
              <a:rPr lang="en">
                <a:solidFill>
                  <a:srgbClr val="FFCA54"/>
                </a:solidFill>
                <a:latin typeface="Montserrat SemiBold"/>
                <a:ea typeface="Montserrat SemiBold"/>
                <a:cs typeface="Montserrat SemiBold"/>
                <a:sym typeface="Montserrat SemiBold"/>
              </a:rPr>
              <a:t> </a:t>
            </a:r>
            <a:r>
              <a:rPr lang="en" sz="2150">
                <a:solidFill>
                  <a:srgbClr val="FFCA54"/>
                </a:solidFill>
                <a:latin typeface="Montserrat SemiBold"/>
                <a:ea typeface="Montserrat SemiBold"/>
                <a:cs typeface="Montserrat SemiBold"/>
                <a:sym typeface="Montserrat SemiBold"/>
              </a:rPr>
              <a:t>NEW SITES</a:t>
            </a:r>
            <a:r>
              <a:rPr lang="en">
                <a:solidFill>
                  <a:schemeClr val="lt1"/>
                </a:solidFill>
              </a:rPr>
              <a:t> </a:t>
            </a:r>
            <a:endParaRPr>
              <a:solidFill>
                <a:schemeClr val="lt1"/>
              </a:solidFill>
            </a:endParaRPr>
          </a:p>
          <a:p>
            <a:pPr marL="0" lvl="0" indent="0" algn="l" rtl="0">
              <a:spcBef>
                <a:spcPts val="0"/>
              </a:spcBef>
              <a:spcAft>
                <a:spcPts val="0"/>
              </a:spcAft>
              <a:buNone/>
            </a:pPr>
            <a:r>
              <a:rPr lang="en" sz="1500">
                <a:solidFill>
                  <a:schemeClr val="lt1"/>
                </a:solidFill>
                <a:latin typeface="Montserrat Medium"/>
                <a:ea typeface="Montserrat Medium"/>
                <a:cs typeface="Montserrat Medium"/>
                <a:sym typeface="Montserrat Medium"/>
              </a:rPr>
              <a:t>in last 12 months</a:t>
            </a:r>
            <a:br>
              <a:rPr lang="en" sz="1500">
                <a:solidFill>
                  <a:schemeClr val="lt1"/>
                </a:solidFill>
              </a:rPr>
            </a:br>
            <a:endParaRPr sz="1500">
              <a:solidFill>
                <a:schemeClr val="lt1"/>
              </a:solidFill>
            </a:endParaRPr>
          </a:p>
          <a:p>
            <a:pPr marL="0" lvl="0" indent="0" algn="l" rtl="0">
              <a:spcBef>
                <a:spcPts val="0"/>
              </a:spcBef>
              <a:spcAft>
                <a:spcPts val="0"/>
              </a:spcAft>
              <a:buClr>
                <a:schemeClr val="dk1"/>
              </a:buClr>
              <a:buSzPct val="48445"/>
              <a:buFont typeface="Arial"/>
              <a:buNone/>
            </a:pPr>
            <a:r>
              <a:rPr lang="en" sz="2270" b="1">
                <a:solidFill>
                  <a:srgbClr val="FFCA54"/>
                </a:solidFill>
                <a:latin typeface="Caveat"/>
                <a:ea typeface="Caveat"/>
                <a:cs typeface="Caveat"/>
                <a:sym typeface="Caveat"/>
              </a:rPr>
              <a:t>10</a:t>
            </a:r>
            <a:r>
              <a:rPr lang="en" sz="1800">
                <a:solidFill>
                  <a:schemeClr val="lt1"/>
                </a:solidFill>
              </a:rPr>
              <a:t> </a:t>
            </a:r>
            <a:r>
              <a:rPr lang="en" sz="1308">
                <a:solidFill>
                  <a:schemeClr val="lt1"/>
                </a:solidFill>
                <a:latin typeface="Montserrat Medium"/>
                <a:ea typeface="Montserrat Medium"/>
                <a:cs typeface="Montserrat Medium"/>
                <a:sym typeface="Montserrat Medium"/>
              </a:rPr>
              <a:t>International</a:t>
            </a:r>
            <a:endParaRPr sz="1608">
              <a:solidFill>
                <a:schemeClr val="lt1"/>
              </a:solidFill>
              <a:latin typeface="Montserrat Medium"/>
              <a:ea typeface="Montserrat Medium"/>
              <a:cs typeface="Montserrat Medium"/>
              <a:sym typeface="Montserrat Medium"/>
            </a:endParaRPr>
          </a:p>
        </p:txBody>
      </p:sp>
      <p:sp>
        <p:nvSpPr>
          <p:cNvPr id="317" name="Google Shape;317;p63"/>
          <p:cNvSpPr txBox="1"/>
          <p:nvPr/>
        </p:nvSpPr>
        <p:spPr>
          <a:xfrm>
            <a:off x="553025" y="3107426"/>
            <a:ext cx="2328900" cy="11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b="1">
                <a:solidFill>
                  <a:srgbClr val="FFCA54"/>
                </a:solidFill>
                <a:latin typeface="Caveat"/>
                <a:ea typeface="Caveat"/>
                <a:cs typeface="Caveat"/>
                <a:sym typeface="Caveat"/>
              </a:rPr>
              <a:t>145+</a:t>
            </a:r>
            <a:r>
              <a:rPr lang="en" sz="3000">
                <a:solidFill>
                  <a:srgbClr val="FFCA54"/>
                </a:solidFill>
                <a:latin typeface="Montserrat SemiBold"/>
                <a:ea typeface="Montserrat SemiBold"/>
                <a:cs typeface="Montserrat SemiBold"/>
                <a:sym typeface="Montserrat SemiBold"/>
              </a:rPr>
              <a:t> </a:t>
            </a:r>
            <a:r>
              <a:rPr lang="en" sz="2000">
                <a:solidFill>
                  <a:srgbClr val="FFCA54"/>
                </a:solidFill>
                <a:latin typeface="Montserrat SemiBold"/>
                <a:ea typeface="Montserrat SemiBold"/>
                <a:cs typeface="Montserrat SemiBold"/>
                <a:sym typeface="Montserrat SemiBold"/>
              </a:rPr>
              <a:t>SITES</a:t>
            </a:r>
            <a:br>
              <a:rPr lang="en" sz="3000">
                <a:solidFill>
                  <a:srgbClr val="F3F3F3"/>
                </a:solidFill>
                <a:latin typeface="Montserrat SemiBold"/>
                <a:ea typeface="Montserrat SemiBold"/>
                <a:cs typeface="Montserrat SemiBold"/>
                <a:sym typeface="Montserrat SemiBold"/>
              </a:rPr>
            </a:br>
            <a:r>
              <a:rPr lang="en" sz="1200">
                <a:solidFill>
                  <a:srgbClr val="F3F3F3"/>
                </a:solidFill>
                <a:latin typeface="Montserrat Medium"/>
                <a:ea typeface="Montserrat Medium"/>
                <a:cs typeface="Montserrat Medium"/>
                <a:sym typeface="Montserrat Medium"/>
              </a:rPr>
              <a:t>are leveraging our cloud-based MaaS solution</a:t>
            </a:r>
            <a:endParaRPr sz="1200">
              <a:solidFill>
                <a:srgbClr val="F3F3F3"/>
              </a:solidFill>
              <a:latin typeface="Montserrat Medium"/>
              <a:ea typeface="Montserrat Medium"/>
              <a:cs typeface="Montserrat Medium"/>
              <a:sym typeface="Montserrat Medium"/>
            </a:endParaRPr>
          </a:p>
        </p:txBody>
      </p:sp>
      <p:sp>
        <p:nvSpPr>
          <p:cNvPr id="318" name="Google Shape;318;p63"/>
          <p:cNvSpPr/>
          <p:nvPr/>
        </p:nvSpPr>
        <p:spPr>
          <a:xfrm rot="5400000" flipH="1">
            <a:off x="3997575" y="2290995"/>
            <a:ext cx="1269900" cy="2918400"/>
          </a:xfrm>
          <a:prstGeom prst="round2DiagRect">
            <a:avLst>
              <a:gd name="adj1" fmla="val 25263"/>
              <a:gd name="adj2" fmla="val 4269"/>
            </a:avLst>
          </a:prstGeom>
          <a:noFill/>
          <a:ln w="19050" cap="flat" cmpd="sng">
            <a:solidFill>
              <a:srgbClr val="EE6E57"/>
            </a:solidFill>
            <a:prstDash val="solid"/>
            <a:round/>
            <a:headEnd type="none" w="sm" len="sm"/>
            <a:tailEnd type="none" w="sm" len="sm"/>
          </a:ln>
        </p:spPr>
        <p:txBody>
          <a:bodyPr spcFirstLastPara="1" wrap="square" lIns="131375" tIns="131375" rIns="131375" bIns="131375" anchor="ctr" anchorCtr="0">
            <a:noAutofit/>
          </a:bodyPr>
          <a:lstStyle/>
          <a:p>
            <a:pPr marL="0" lvl="0" indent="0" algn="ctr" rtl="0">
              <a:spcBef>
                <a:spcPts val="0"/>
              </a:spcBef>
              <a:spcAft>
                <a:spcPts val="0"/>
              </a:spcAft>
              <a:buNone/>
            </a:pPr>
            <a:endParaRPr sz="2011"/>
          </a:p>
        </p:txBody>
      </p:sp>
      <p:sp>
        <p:nvSpPr>
          <p:cNvPr id="319" name="Google Shape;319;p63"/>
          <p:cNvSpPr txBox="1"/>
          <p:nvPr/>
        </p:nvSpPr>
        <p:spPr>
          <a:xfrm>
            <a:off x="3393902" y="3176291"/>
            <a:ext cx="2535300" cy="1002000"/>
          </a:xfrm>
          <a:prstGeom prst="rect">
            <a:avLst/>
          </a:prstGeom>
          <a:noFill/>
          <a:ln>
            <a:noFill/>
          </a:ln>
        </p:spPr>
        <p:txBody>
          <a:bodyPr spcFirstLastPara="1" wrap="square" lIns="111800" tIns="111800" rIns="111800" bIns="111800" anchor="t" anchorCtr="0">
            <a:noAutofit/>
          </a:bodyPr>
          <a:lstStyle/>
          <a:p>
            <a:pPr marL="0" lvl="0" indent="0" algn="l" rtl="0">
              <a:lnSpc>
                <a:spcPct val="100000"/>
              </a:lnSpc>
              <a:spcBef>
                <a:spcPts val="0"/>
              </a:spcBef>
              <a:spcAft>
                <a:spcPts val="0"/>
              </a:spcAft>
              <a:buNone/>
            </a:pPr>
            <a:r>
              <a:rPr lang="en" sz="3800" b="1">
                <a:solidFill>
                  <a:srgbClr val="FFCA54"/>
                </a:solidFill>
                <a:latin typeface="Caveat"/>
                <a:ea typeface="Caveat"/>
                <a:cs typeface="Caveat"/>
                <a:sym typeface="Caveat"/>
              </a:rPr>
              <a:t>1,015+</a:t>
            </a:r>
            <a:r>
              <a:rPr lang="en" sz="2445">
                <a:solidFill>
                  <a:srgbClr val="FFCA54"/>
                </a:solidFill>
                <a:latin typeface="Montserrat SemiBold"/>
                <a:ea typeface="Montserrat SemiBold"/>
                <a:cs typeface="Montserrat SemiBold"/>
                <a:sym typeface="Montserrat SemiBold"/>
              </a:rPr>
              <a:t> SITES</a:t>
            </a:r>
            <a:r>
              <a:rPr lang="en" sz="2445">
                <a:solidFill>
                  <a:srgbClr val="FFCA54"/>
                </a:solidFill>
                <a:latin typeface="Montserrat Medium"/>
                <a:ea typeface="Montserrat Medium"/>
                <a:cs typeface="Montserrat Medium"/>
                <a:sym typeface="Montserrat Medium"/>
              </a:rPr>
              <a:t> </a:t>
            </a:r>
            <a:endParaRPr sz="2445">
              <a:solidFill>
                <a:srgbClr val="FFCA54"/>
              </a:solidFill>
              <a:latin typeface="Montserrat Medium"/>
              <a:ea typeface="Montserrat Medium"/>
              <a:cs typeface="Montserrat Medium"/>
              <a:sym typeface="Montserrat Medium"/>
            </a:endParaRPr>
          </a:p>
          <a:p>
            <a:pPr marL="0" lvl="0" indent="0" algn="l" rtl="0">
              <a:lnSpc>
                <a:spcPct val="100000"/>
              </a:lnSpc>
              <a:spcBef>
                <a:spcPts val="0"/>
              </a:spcBef>
              <a:spcAft>
                <a:spcPts val="0"/>
              </a:spcAft>
              <a:buNone/>
            </a:pPr>
            <a:r>
              <a:rPr lang="en" sz="1467">
                <a:solidFill>
                  <a:srgbClr val="F3F3F3"/>
                </a:solidFill>
                <a:latin typeface="Montserrat Medium"/>
                <a:ea typeface="Montserrat Medium"/>
                <a:cs typeface="Montserrat Medium"/>
                <a:sym typeface="Montserrat Medium"/>
              </a:rPr>
              <a:t>have licensed Expanse </a:t>
            </a:r>
            <a:br>
              <a:rPr lang="en" sz="1467">
                <a:solidFill>
                  <a:srgbClr val="F3F3F3"/>
                </a:solidFill>
                <a:latin typeface="Montserrat Medium"/>
                <a:ea typeface="Montserrat Medium"/>
                <a:cs typeface="Montserrat Medium"/>
                <a:sym typeface="Montserrat Medium"/>
              </a:rPr>
            </a:br>
            <a:endParaRPr sz="1467">
              <a:solidFill>
                <a:srgbClr val="F3F3F3"/>
              </a:solidFill>
              <a:latin typeface="Montserrat Medium"/>
              <a:ea typeface="Montserrat Medium"/>
              <a:cs typeface="Montserrat Medium"/>
              <a:sym typeface="Montserrat Medium"/>
            </a:endParaRPr>
          </a:p>
        </p:txBody>
      </p:sp>
      <p:sp>
        <p:nvSpPr>
          <p:cNvPr id="320" name="Google Shape;320;p63"/>
          <p:cNvSpPr/>
          <p:nvPr/>
        </p:nvSpPr>
        <p:spPr>
          <a:xfrm rot="5400000" flipH="1">
            <a:off x="6905200" y="-771580"/>
            <a:ext cx="2016600" cy="2580600"/>
          </a:xfrm>
          <a:prstGeom prst="round2DiagRect">
            <a:avLst>
              <a:gd name="adj1" fmla="val 25263"/>
              <a:gd name="adj2" fmla="val 4269"/>
            </a:avLst>
          </a:prstGeom>
          <a:noFill/>
          <a:ln w="9525" cap="flat" cmpd="sng">
            <a:solidFill>
              <a:srgbClr val="323276"/>
            </a:solidFill>
            <a:prstDash val="solid"/>
            <a:round/>
            <a:headEnd type="none" w="sm" len="sm"/>
            <a:tailEnd type="none" w="sm" len="sm"/>
          </a:ln>
        </p:spPr>
        <p:txBody>
          <a:bodyPr spcFirstLastPara="1" wrap="square" lIns="107425" tIns="107425" rIns="107425" bIns="107425" anchor="ctr" anchorCtr="0">
            <a:noAutofit/>
          </a:bodyPr>
          <a:lstStyle/>
          <a:p>
            <a:pPr marL="0" lvl="0" indent="0" algn="ctr" rtl="0">
              <a:spcBef>
                <a:spcPts val="0"/>
              </a:spcBef>
              <a:spcAft>
                <a:spcPts val="0"/>
              </a:spcAft>
              <a:buNone/>
            </a:pPr>
            <a:endParaRPr sz="1645"/>
          </a:p>
        </p:txBody>
      </p:sp>
      <p:sp>
        <p:nvSpPr>
          <p:cNvPr id="321" name="Google Shape;321;p63"/>
          <p:cNvSpPr/>
          <p:nvPr/>
        </p:nvSpPr>
        <p:spPr>
          <a:xfrm rot="-5400000" flipH="1">
            <a:off x="5518200" y="-319980"/>
            <a:ext cx="1000800" cy="1005900"/>
          </a:xfrm>
          <a:prstGeom prst="round2DiagRect">
            <a:avLst>
              <a:gd name="adj1" fmla="val 25263"/>
              <a:gd name="adj2" fmla="val 4269"/>
            </a:avLst>
          </a:prstGeom>
          <a:noFill/>
          <a:ln w="9525" cap="flat" cmpd="sng">
            <a:solidFill>
              <a:srgbClr val="323276"/>
            </a:solidFill>
            <a:prstDash val="solid"/>
            <a:round/>
            <a:headEnd type="none" w="sm" len="sm"/>
            <a:tailEnd type="none" w="sm" len="sm"/>
          </a:ln>
        </p:spPr>
        <p:txBody>
          <a:bodyPr spcFirstLastPara="1" wrap="square" lIns="107425" tIns="107425" rIns="107425" bIns="107425" anchor="ctr" anchorCtr="0">
            <a:noAutofit/>
          </a:bodyPr>
          <a:lstStyle/>
          <a:p>
            <a:pPr marL="0" lvl="0" indent="0" algn="ctr" rtl="0">
              <a:spcBef>
                <a:spcPts val="0"/>
              </a:spcBef>
              <a:spcAft>
                <a:spcPts val="0"/>
              </a:spcAft>
              <a:buNone/>
            </a:pPr>
            <a:endParaRPr sz="1645"/>
          </a:p>
        </p:txBody>
      </p:sp>
      <p:sp>
        <p:nvSpPr>
          <p:cNvPr id="322" name="Google Shape;322;p63"/>
          <p:cNvSpPr/>
          <p:nvPr/>
        </p:nvSpPr>
        <p:spPr>
          <a:xfrm flipH="1">
            <a:off x="4511425" y="4543618"/>
            <a:ext cx="2730600" cy="1784700"/>
          </a:xfrm>
          <a:prstGeom prst="round2DiagRect">
            <a:avLst>
              <a:gd name="adj1" fmla="val 25263"/>
              <a:gd name="adj2" fmla="val 4269"/>
            </a:avLst>
          </a:prstGeom>
          <a:noFill/>
          <a:ln w="9525" cap="flat" cmpd="sng">
            <a:solidFill>
              <a:srgbClr val="323276"/>
            </a:solidFill>
            <a:prstDash val="solid"/>
            <a:round/>
            <a:headEnd type="none" w="sm" len="sm"/>
            <a:tailEnd type="none" w="sm" len="sm"/>
          </a:ln>
        </p:spPr>
        <p:txBody>
          <a:bodyPr spcFirstLastPara="1" wrap="square" lIns="107425" tIns="107425" rIns="107425" bIns="107425" anchor="ctr" anchorCtr="0">
            <a:noAutofit/>
          </a:bodyPr>
          <a:lstStyle/>
          <a:p>
            <a:pPr marL="0" lvl="0" indent="0" algn="ctr" rtl="0">
              <a:spcBef>
                <a:spcPts val="0"/>
              </a:spcBef>
              <a:spcAft>
                <a:spcPts val="0"/>
              </a:spcAft>
              <a:buNone/>
            </a:pPr>
            <a:endParaRPr sz="1645"/>
          </a:p>
        </p:txBody>
      </p:sp>
      <p:sp>
        <p:nvSpPr>
          <p:cNvPr id="323" name="Google Shape;323;p63"/>
          <p:cNvSpPr/>
          <p:nvPr/>
        </p:nvSpPr>
        <p:spPr>
          <a:xfrm>
            <a:off x="7368925" y="4831517"/>
            <a:ext cx="1191000" cy="976200"/>
          </a:xfrm>
          <a:prstGeom prst="round2DiagRect">
            <a:avLst>
              <a:gd name="adj1" fmla="val 36921"/>
              <a:gd name="adj2" fmla="val 4269"/>
            </a:avLst>
          </a:prstGeom>
          <a:noFill/>
          <a:ln w="9525" cap="flat" cmpd="sng">
            <a:solidFill>
              <a:srgbClr val="323276"/>
            </a:solidFill>
            <a:prstDash val="solid"/>
            <a:round/>
            <a:headEnd type="none" w="sm" len="sm"/>
            <a:tailEnd type="none" w="sm" len="sm"/>
          </a:ln>
        </p:spPr>
        <p:txBody>
          <a:bodyPr spcFirstLastPara="1" wrap="square" lIns="107425" tIns="107425" rIns="107425" bIns="107425" anchor="ctr" anchorCtr="0">
            <a:noAutofit/>
          </a:bodyPr>
          <a:lstStyle/>
          <a:p>
            <a:pPr marL="0" lvl="0" indent="0" algn="ctr" rtl="0">
              <a:spcBef>
                <a:spcPts val="0"/>
              </a:spcBef>
              <a:spcAft>
                <a:spcPts val="0"/>
              </a:spcAft>
              <a:buNone/>
            </a:pPr>
            <a:endParaRPr sz="1645"/>
          </a:p>
        </p:txBody>
      </p:sp>
      <p:sp>
        <p:nvSpPr>
          <p:cNvPr id="324" name="Google Shape;324;p63"/>
          <p:cNvSpPr/>
          <p:nvPr/>
        </p:nvSpPr>
        <p:spPr>
          <a:xfrm rot="5400000">
            <a:off x="688775" y="3653968"/>
            <a:ext cx="1280100" cy="3059400"/>
          </a:xfrm>
          <a:prstGeom prst="round2DiagRect">
            <a:avLst>
              <a:gd name="adj1" fmla="val 25263"/>
              <a:gd name="adj2" fmla="val 4269"/>
            </a:avLst>
          </a:prstGeom>
          <a:noFill/>
          <a:ln w="9525" cap="flat" cmpd="sng">
            <a:solidFill>
              <a:srgbClr val="323276"/>
            </a:solidFill>
            <a:prstDash val="solid"/>
            <a:round/>
            <a:headEnd type="none" w="sm" len="sm"/>
            <a:tailEnd type="none" w="sm" len="sm"/>
          </a:ln>
        </p:spPr>
        <p:txBody>
          <a:bodyPr spcFirstLastPara="1" wrap="square" lIns="107425" tIns="107425" rIns="107425" bIns="107425" anchor="ctr" anchorCtr="0">
            <a:noAutofit/>
          </a:bodyPr>
          <a:lstStyle/>
          <a:p>
            <a:pPr marL="0" lvl="0" indent="0" algn="ctr" rtl="0">
              <a:spcBef>
                <a:spcPts val="0"/>
              </a:spcBef>
              <a:spcAft>
                <a:spcPts val="0"/>
              </a:spcAft>
              <a:buNone/>
            </a:pPr>
            <a:endParaRPr sz="1645"/>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31A9D8769AC64D91B9BEEFA083F657" ma:contentTypeVersion="21" ma:contentTypeDescription="Create a new document." ma:contentTypeScope="" ma:versionID="c758c68d90558db9ba10561d165978f0">
  <xsd:schema xmlns:xsd="http://www.w3.org/2001/XMLSchema" xmlns:xs="http://www.w3.org/2001/XMLSchema" xmlns:p="http://schemas.microsoft.com/office/2006/metadata/properties" xmlns:ns2="c7dd6df9-d5eb-4d36-bef9-35a10bd02389" xmlns:ns3="898fff4b-d565-43dd-992c-a8100af1db3d" targetNamespace="http://schemas.microsoft.com/office/2006/metadata/properties" ma:root="true" ma:fieldsID="f974054ebf9a066c39af54be96c5acee" ns2:_="" ns3:_="">
    <xsd:import namespace="c7dd6df9-d5eb-4d36-bef9-35a10bd02389"/>
    <xsd:import namespace="898fff4b-d565-43dd-992c-a8100af1db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ProjectManage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d6df9-d5eb-4d36-bef9-35a10bd023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38ec787-7a9b-4db7-b31a-f65a072b3c7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Manager" ma:index="24" nillable="true" ma:displayName="Project Manager" ma:format="Dropdown" ma:internalName="ProjectManager">
      <xsd:simpleType>
        <xsd:union memberTypes="dms:Text">
          <xsd:simpleType>
            <xsd:restriction base="dms:Choice">
              <xsd:enumeration value="David Clatworthy"/>
              <xsd:enumeration value="Ritchie Nield"/>
              <xsd:enumeration value="Cerys Butcher"/>
              <xsd:enumeration value="Alister Harding"/>
            </xsd:restriction>
          </xsd:simpleType>
        </xsd:un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8fff4b-d565-43dd-992c-a8100af1db3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642039-a029-4bba-96d8-66bf512d3595}" ma:internalName="TaxCatchAll" ma:showField="CatchAllData" ma:web="898fff4b-d565-43dd-992c-a8100af1db3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98fff4b-d565-43dd-992c-a8100af1db3d" xsi:nil="true"/>
    <lcf76f155ced4ddcb4097134ff3c332f xmlns="c7dd6df9-d5eb-4d36-bef9-35a10bd02389">
      <Terms xmlns="http://schemas.microsoft.com/office/infopath/2007/PartnerControls"/>
    </lcf76f155ced4ddcb4097134ff3c332f>
    <ProjectManager xmlns="c7dd6df9-d5eb-4d36-bef9-35a10bd02389" xsi:nil="true"/>
  </documentManagement>
</p:properties>
</file>

<file path=customXml/itemProps1.xml><?xml version="1.0" encoding="utf-8"?>
<ds:datastoreItem xmlns:ds="http://schemas.openxmlformats.org/officeDocument/2006/customXml" ds:itemID="{E2F55F3B-E7D9-47AB-B768-1FBCDEE47EC5}"/>
</file>

<file path=customXml/itemProps2.xml><?xml version="1.0" encoding="utf-8"?>
<ds:datastoreItem xmlns:ds="http://schemas.openxmlformats.org/officeDocument/2006/customXml" ds:itemID="{FDEAA014-95B5-49A5-98F8-9FA7BBFED880}"/>
</file>

<file path=customXml/itemProps3.xml><?xml version="1.0" encoding="utf-8"?>
<ds:datastoreItem xmlns:ds="http://schemas.openxmlformats.org/officeDocument/2006/customXml" ds:itemID="{93BDBC2A-D1EB-440A-99EF-E2B22B062F3A}"/>
</file>

<file path=docProps/app.xml><?xml version="1.0" encoding="utf-8"?>
<Properties xmlns="http://schemas.openxmlformats.org/officeDocument/2006/extended-properties" xmlns:vt="http://schemas.openxmlformats.org/officeDocument/2006/docPropsVTypes">
  <TotalTime>0</TotalTime>
  <Words>1345</Words>
  <Application>Microsoft Office PowerPoint</Application>
  <PresentationFormat>On-screen Show (16:9)</PresentationFormat>
  <Paragraphs>158</Paragraphs>
  <Slides>15</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Montserrat</vt:lpstr>
      <vt:lpstr>Montserrat SemiBold</vt:lpstr>
      <vt:lpstr>Montserrat Light</vt:lpstr>
      <vt:lpstr>Caveat Medium</vt:lpstr>
      <vt:lpstr>Caveat</vt:lpstr>
      <vt:lpstr>Montserrat Medium</vt:lpstr>
      <vt:lpstr>Arial</vt:lpstr>
      <vt:lpstr>Montserrat;800</vt:lpstr>
      <vt:lpstr>Montserrat ExtraLight</vt:lpstr>
      <vt:lpstr>Google Sans</vt:lpstr>
      <vt:lpstr>Calibri</vt:lpstr>
      <vt:lpstr>Simple Light</vt:lpstr>
      <vt:lpstr>Simple Light</vt:lpstr>
      <vt:lpstr>Simple Light</vt:lpstr>
      <vt:lpstr>PowerPoint Presentation</vt:lpstr>
      <vt:lpstr>Welcome! </vt:lpstr>
      <vt:lpstr> 2025 in Numbers…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 Key Strategies for MEDITECH UK &amp; IRELAND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Charlotte Scott</cp:lastModifiedBy>
  <cp:revision>1</cp:revision>
  <dcterms:modified xsi:type="dcterms:W3CDTF">2025-09-30T16:41:02Z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0x0101003931A9D8769AC64D91B9BEEFA083F657</vt:lpwstr>
  </property>
</Properties>
</file>