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67" r:id="rId7"/>
    <p:sldId id="268" r:id="rId8"/>
    <p:sldId id="273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8412C-1767-45A0-B429-A41C5C1B2EBA}" v="256" dt="2025-09-29T11:01:3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20" autoAdjust="0"/>
  </p:normalViewPr>
  <p:slideViewPr>
    <p:cSldViewPr snapToGrid="0">
      <p:cViewPr varScale="1">
        <p:scale>
          <a:sx n="95" d="100"/>
          <a:sy n="95" d="100"/>
        </p:scale>
        <p:origin x="1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agh McNally" userId="5905a45d-aaaf-4b6f-93ae-e0731f9f24e0" providerId="ADAL" clId="{9658412C-1767-45A0-B429-A41C5C1B2EBA}"/>
    <pc:docChg chg="undo custSel addSld delSld modSld sldOrd">
      <pc:chgData name="Darragh McNally" userId="5905a45d-aaaf-4b6f-93ae-e0731f9f24e0" providerId="ADAL" clId="{9658412C-1767-45A0-B429-A41C5C1B2EBA}" dt="2025-09-29T11:01:35.623" v="1097" actId="1076"/>
      <pc:docMkLst>
        <pc:docMk/>
      </pc:docMkLst>
      <pc:sldChg chg="addSp modSp mod">
        <pc:chgData name="Darragh McNally" userId="5905a45d-aaaf-4b6f-93ae-e0731f9f24e0" providerId="ADAL" clId="{9658412C-1767-45A0-B429-A41C5C1B2EBA}" dt="2025-09-29T09:07:46.838" v="244" actId="1076"/>
        <pc:sldMkLst>
          <pc:docMk/>
          <pc:sldMk cId="1596667283" sldId="256"/>
        </pc:sldMkLst>
        <pc:spChg chg="add mod">
          <ac:chgData name="Darragh McNally" userId="5905a45d-aaaf-4b6f-93ae-e0731f9f24e0" providerId="ADAL" clId="{9658412C-1767-45A0-B429-A41C5C1B2EBA}" dt="2025-09-29T09:07:39.377" v="242" actId="14100"/>
          <ac:spMkLst>
            <pc:docMk/>
            <pc:sldMk cId="1596667283" sldId="256"/>
            <ac:spMk id="2" creationId="{31FBC77D-4E05-A478-0EAA-044454144F4A}"/>
          </ac:spMkLst>
        </pc:spChg>
        <pc:spChg chg="add mod">
          <ac:chgData name="Darragh McNally" userId="5905a45d-aaaf-4b6f-93ae-e0731f9f24e0" providerId="ADAL" clId="{9658412C-1767-45A0-B429-A41C5C1B2EBA}" dt="2025-09-29T09:07:46.838" v="244" actId="1076"/>
          <ac:spMkLst>
            <pc:docMk/>
            <pc:sldMk cId="1596667283" sldId="256"/>
            <ac:spMk id="3" creationId="{BB85B44E-731B-1580-4AC1-A4F85D695CE3}"/>
          </ac:spMkLst>
        </pc:spChg>
        <pc:spChg chg="mod">
          <ac:chgData name="Darragh McNally" userId="5905a45d-aaaf-4b6f-93ae-e0731f9f24e0" providerId="ADAL" clId="{9658412C-1767-45A0-B429-A41C5C1B2EBA}" dt="2025-09-29T08:43:49.026" v="119" actId="403"/>
          <ac:spMkLst>
            <pc:docMk/>
            <pc:sldMk cId="1596667283" sldId="256"/>
            <ac:spMk id="4" creationId="{7F10BA7C-0A41-D391-0C95-DA1268F3E3BA}"/>
          </ac:spMkLst>
        </pc:spChg>
        <pc:spChg chg="mod">
          <ac:chgData name="Darragh McNally" userId="5905a45d-aaaf-4b6f-93ae-e0731f9f24e0" providerId="ADAL" clId="{9658412C-1767-45A0-B429-A41C5C1B2EBA}" dt="2025-09-29T08:44:02.567" v="120" actId="255"/>
          <ac:spMkLst>
            <pc:docMk/>
            <pc:sldMk cId="1596667283" sldId="256"/>
            <ac:spMk id="5" creationId="{B41BB982-E785-A3FC-F59A-17E7AB2152AD}"/>
          </ac:spMkLst>
        </pc:spChg>
      </pc:sldChg>
      <pc:sldChg chg="del">
        <pc:chgData name="Darragh McNally" userId="5905a45d-aaaf-4b6f-93ae-e0731f9f24e0" providerId="ADAL" clId="{9658412C-1767-45A0-B429-A41C5C1B2EBA}" dt="2025-09-29T08:40:26.730" v="72" actId="47"/>
        <pc:sldMkLst>
          <pc:docMk/>
          <pc:sldMk cId="2725809020" sldId="257"/>
        </pc:sldMkLst>
      </pc:sldChg>
      <pc:sldChg chg="del">
        <pc:chgData name="Darragh McNally" userId="5905a45d-aaaf-4b6f-93ae-e0731f9f24e0" providerId="ADAL" clId="{9658412C-1767-45A0-B429-A41C5C1B2EBA}" dt="2025-09-29T08:40:27.367" v="73" actId="47"/>
        <pc:sldMkLst>
          <pc:docMk/>
          <pc:sldMk cId="3177294892" sldId="258"/>
        </pc:sldMkLst>
      </pc:sldChg>
      <pc:sldChg chg="del">
        <pc:chgData name="Darragh McNally" userId="5905a45d-aaaf-4b6f-93ae-e0731f9f24e0" providerId="ADAL" clId="{9658412C-1767-45A0-B429-A41C5C1B2EBA}" dt="2025-09-29T08:40:28.208" v="74" actId="47"/>
        <pc:sldMkLst>
          <pc:docMk/>
          <pc:sldMk cId="4141837764" sldId="259"/>
        </pc:sldMkLst>
      </pc:sldChg>
      <pc:sldChg chg="del">
        <pc:chgData name="Darragh McNally" userId="5905a45d-aaaf-4b6f-93ae-e0731f9f24e0" providerId="ADAL" clId="{9658412C-1767-45A0-B429-A41C5C1B2EBA}" dt="2025-09-29T08:26:09.665" v="2" actId="47"/>
        <pc:sldMkLst>
          <pc:docMk/>
          <pc:sldMk cId="1984563014" sldId="260"/>
        </pc:sldMkLst>
      </pc:sldChg>
      <pc:sldChg chg="modSp del mod">
        <pc:chgData name="Darragh McNally" userId="5905a45d-aaaf-4b6f-93ae-e0731f9f24e0" providerId="ADAL" clId="{9658412C-1767-45A0-B429-A41C5C1B2EBA}" dt="2025-09-29T10:32:22.255" v="1057" actId="47"/>
        <pc:sldMkLst>
          <pc:docMk/>
          <pc:sldMk cId="3210499353" sldId="261"/>
        </pc:sldMkLst>
        <pc:spChg chg="mod">
          <ac:chgData name="Darragh McNally" userId="5905a45d-aaaf-4b6f-93ae-e0731f9f24e0" providerId="ADAL" clId="{9658412C-1767-45A0-B429-A41C5C1B2EBA}" dt="2025-09-29T08:26:23.484" v="6" actId="20577"/>
          <ac:spMkLst>
            <pc:docMk/>
            <pc:sldMk cId="3210499353" sldId="261"/>
            <ac:spMk id="4" creationId="{7F10BA7C-0A41-D391-0C95-DA1268F3E3BA}"/>
          </ac:spMkLst>
        </pc:spChg>
      </pc:sldChg>
      <pc:sldChg chg="del">
        <pc:chgData name="Darragh McNally" userId="5905a45d-aaaf-4b6f-93ae-e0731f9f24e0" providerId="ADAL" clId="{9658412C-1767-45A0-B429-A41C5C1B2EBA}" dt="2025-09-29T08:54:54.323" v="197" actId="47"/>
        <pc:sldMkLst>
          <pc:docMk/>
          <pc:sldMk cId="868882273" sldId="263"/>
        </pc:sldMkLst>
      </pc:sldChg>
      <pc:sldChg chg="del">
        <pc:chgData name="Darragh McNally" userId="5905a45d-aaaf-4b6f-93ae-e0731f9f24e0" providerId="ADAL" clId="{9658412C-1767-45A0-B429-A41C5C1B2EBA}" dt="2025-09-29T09:08:11.782" v="245" actId="47"/>
        <pc:sldMkLst>
          <pc:docMk/>
          <pc:sldMk cId="3518570532" sldId="264"/>
        </pc:sldMkLst>
      </pc:sldChg>
      <pc:sldChg chg="add del">
        <pc:chgData name="Darragh McNally" userId="5905a45d-aaaf-4b6f-93ae-e0731f9f24e0" providerId="ADAL" clId="{9658412C-1767-45A0-B429-A41C5C1B2EBA}" dt="2025-09-29T08:34:58.196" v="8" actId="2890"/>
        <pc:sldMkLst>
          <pc:docMk/>
          <pc:sldMk cId="396830109" sldId="265"/>
        </pc:sldMkLst>
      </pc:sldChg>
      <pc:sldChg chg="del">
        <pc:chgData name="Darragh McNally" userId="5905a45d-aaaf-4b6f-93ae-e0731f9f24e0" providerId="ADAL" clId="{9658412C-1767-45A0-B429-A41C5C1B2EBA}" dt="2025-09-29T08:26:18.201" v="4" actId="47"/>
        <pc:sldMkLst>
          <pc:docMk/>
          <pc:sldMk cId="3072439620" sldId="265"/>
        </pc:sldMkLst>
      </pc:sldChg>
      <pc:sldChg chg="addSp delSp modSp new mod setBg">
        <pc:chgData name="Darragh McNally" userId="5905a45d-aaaf-4b6f-93ae-e0731f9f24e0" providerId="ADAL" clId="{9658412C-1767-45A0-B429-A41C5C1B2EBA}" dt="2025-09-29T08:38:18.929" v="71" actId="1076"/>
        <pc:sldMkLst>
          <pc:docMk/>
          <pc:sldMk cId="3473078861" sldId="265"/>
        </pc:sldMkLst>
        <pc:spChg chg="del">
          <ac:chgData name="Darragh McNally" userId="5905a45d-aaaf-4b6f-93ae-e0731f9f24e0" providerId="ADAL" clId="{9658412C-1767-45A0-B429-A41C5C1B2EBA}" dt="2025-09-29T08:35:23.191" v="43" actId="478"/>
          <ac:spMkLst>
            <pc:docMk/>
            <pc:sldMk cId="3473078861" sldId="265"/>
            <ac:spMk id="2" creationId="{C1F4587D-9475-A45B-2019-C1AD092EBBFF}"/>
          </ac:spMkLst>
        </pc:spChg>
        <pc:spChg chg="mod">
          <ac:chgData name="Darragh McNally" userId="5905a45d-aaaf-4b6f-93ae-e0731f9f24e0" providerId="ADAL" clId="{9658412C-1767-45A0-B429-A41C5C1B2EBA}" dt="2025-09-29T08:38:18.929" v="71" actId="1076"/>
          <ac:spMkLst>
            <pc:docMk/>
            <pc:sldMk cId="3473078861" sldId="265"/>
            <ac:spMk id="3" creationId="{EF5A3E33-FDC8-8BC6-2EAA-EFED6BB09D99}"/>
          </ac:spMkLst>
        </pc:spChg>
        <pc:spChg chg="add mod ord">
          <ac:chgData name="Darragh McNally" userId="5905a45d-aaaf-4b6f-93ae-e0731f9f24e0" providerId="ADAL" clId="{9658412C-1767-45A0-B429-A41C5C1B2EBA}" dt="2025-09-29T08:38:12.527" v="70" actId="1076"/>
          <ac:spMkLst>
            <pc:docMk/>
            <pc:sldMk cId="3473078861" sldId="265"/>
            <ac:spMk id="4" creationId="{0CF449DF-2F04-3381-FEA9-6C47E2E03DE5}"/>
          </ac:spMkLst>
        </pc:spChg>
        <pc:spChg chg="add del">
          <ac:chgData name="Darragh McNally" userId="5905a45d-aaaf-4b6f-93ae-e0731f9f24e0" providerId="ADAL" clId="{9658412C-1767-45A0-B429-A41C5C1B2EBA}" dt="2025-09-29T08:37:02.635" v="60" actId="26606"/>
          <ac:spMkLst>
            <pc:docMk/>
            <pc:sldMk cId="3473078861" sldId="265"/>
            <ac:spMk id="1031" creationId="{B6FACB3C-9069-4791-BC5C-0DB7CD19B853}"/>
          </ac:spMkLst>
        </pc:spChg>
        <pc:spChg chg="add del">
          <ac:chgData name="Darragh McNally" userId="5905a45d-aaaf-4b6f-93ae-e0731f9f24e0" providerId="ADAL" clId="{9658412C-1767-45A0-B429-A41C5C1B2EBA}" dt="2025-09-29T08:37:02.635" v="60" actId="26606"/>
          <ac:spMkLst>
            <pc:docMk/>
            <pc:sldMk cId="3473078861" sldId="265"/>
            <ac:spMk id="1033" creationId="{71F2038E-D777-4B76-81DD-DD13EE91B9DD}"/>
          </ac:spMkLst>
        </pc:spChg>
        <pc:grpChg chg="add del">
          <ac:chgData name="Darragh McNally" userId="5905a45d-aaaf-4b6f-93ae-e0731f9f24e0" providerId="ADAL" clId="{9658412C-1767-45A0-B429-A41C5C1B2EBA}" dt="2025-09-29T08:37:02.635" v="60" actId="26606"/>
          <ac:grpSpMkLst>
            <pc:docMk/>
            <pc:sldMk cId="3473078861" sldId="265"/>
            <ac:grpSpMk id="1035" creationId="{DD354807-230F-4402-B1B9-F733A8F1F190}"/>
          </ac:grpSpMkLst>
        </pc:grpChg>
        <pc:picChg chg="add mod">
          <ac:chgData name="Darragh McNally" userId="5905a45d-aaaf-4b6f-93ae-e0731f9f24e0" providerId="ADAL" clId="{9658412C-1767-45A0-B429-A41C5C1B2EBA}" dt="2025-09-29T08:38:07.687" v="68" actId="1076"/>
          <ac:picMkLst>
            <pc:docMk/>
            <pc:sldMk cId="3473078861" sldId="265"/>
            <ac:picMk id="1026" creationId="{C7C47231-73F0-FD34-A14F-D52BAD1A5193}"/>
          </ac:picMkLst>
        </pc:picChg>
      </pc:sldChg>
      <pc:sldChg chg="delSp add del modAnim">
        <pc:chgData name="Darragh McNally" userId="5905a45d-aaaf-4b6f-93ae-e0731f9f24e0" providerId="ADAL" clId="{9658412C-1767-45A0-B429-A41C5C1B2EBA}" dt="2025-09-29T08:45:51.358" v="152" actId="47"/>
        <pc:sldMkLst>
          <pc:docMk/>
          <pc:sldMk cId="778518658" sldId="266"/>
        </pc:sldMkLst>
        <pc:picChg chg="del">
          <ac:chgData name="Darragh McNally" userId="5905a45d-aaaf-4b6f-93ae-e0731f9f24e0" providerId="ADAL" clId="{9658412C-1767-45A0-B429-A41C5C1B2EBA}" dt="2025-09-29T08:41:18.645" v="76" actId="478"/>
          <ac:picMkLst>
            <pc:docMk/>
            <pc:sldMk cId="778518658" sldId="266"/>
            <ac:picMk id="3087" creationId="{1CC9F619-CA6F-1FC4-06E2-CF5065243689}"/>
          </ac:picMkLst>
        </pc:picChg>
      </pc:sldChg>
      <pc:sldChg chg="del">
        <pc:chgData name="Darragh McNally" userId="5905a45d-aaaf-4b6f-93ae-e0731f9f24e0" providerId="ADAL" clId="{9658412C-1767-45A0-B429-A41C5C1B2EBA}" dt="2025-09-29T08:26:10.668" v="3" actId="47"/>
        <pc:sldMkLst>
          <pc:docMk/>
          <pc:sldMk cId="3144824664" sldId="266"/>
        </pc:sldMkLst>
      </pc:sldChg>
      <pc:sldChg chg="addSp delSp modSp new mod modAnim">
        <pc:chgData name="Darragh McNally" userId="5905a45d-aaaf-4b6f-93ae-e0731f9f24e0" providerId="ADAL" clId="{9658412C-1767-45A0-B429-A41C5C1B2EBA}" dt="2025-09-29T11:01:35.623" v="1097" actId="1076"/>
        <pc:sldMkLst>
          <pc:docMk/>
          <pc:sldMk cId="4179936929" sldId="267"/>
        </pc:sldMkLst>
        <pc:spChg chg="add mod">
          <ac:chgData name="Darragh McNally" userId="5905a45d-aaaf-4b6f-93ae-e0731f9f24e0" providerId="ADAL" clId="{9658412C-1767-45A0-B429-A41C5C1B2EBA}" dt="2025-09-29T10:02:53.289" v="600" actId="20577"/>
          <ac:spMkLst>
            <pc:docMk/>
            <pc:sldMk cId="4179936929" sldId="267"/>
            <ac:spMk id="2" creationId="{A57D6967-0EE8-E0F2-20E6-D8F143D529A5}"/>
          </ac:spMkLst>
        </pc:spChg>
        <pc:spChg chg="add mod ord">
          <ac:chgData name="Darragh McNally" userId="5905a45d-aaaf-4b6f-93ae-e0731f9f24e0" providerId="ADAL" clId="{9658412C-1767-45A0-B429-A41C5C1B2EBA}" dt="2025-09-29T08:42:55.254" v="115" actId="14100"/>
          <ac:spMkLst>
            <pc:docMk/>
            <pc:sldMk cId="4179936929" sldId="267"/>
            <ac:spMk id="3" creationId="{D7829995-581C-A0DD-2352-652F9A1D9765}"/>
          </ac:spMkLst>
        </pc:spChg>
        <pc:spChg chg="add">
          <ac:chgData name="Darragh McNally" userId="5905a45d-aaaf-4b6f-93ae-e0731f9f24e0" providerId="ADAL" clId="{9658412C-1767-45A0-B429-A41C5C1B2EBA}" dt="2025-09-29T08:46:31.048" v="153"/>
          <ac:spMkLst>
            <pc:docMk/>
            <pc:sldMk cId="4179936929" sldId="267"/>
            <ac:spMk id="4" creationId="{5B14B033-2582-D390-30A5-B98F435F1E0F}"/>
          </ac:spMkLst>
        </pc:spChg>
        <pc:spChg chg="add del mod">
          <ac:chgData name="Darragh McNally" userId="5905a45d-aaaf-4b6f-93ae-e0731f9f24e0" providerId="ADAL" clId="{9658412C-1767-45A0-B429-A41C5C1B2EBA}" dt="2025-09-29T08:46:40.408" v="157" actId="478"/>
          <ac:spMkLst>
            <pc:docMk/>
            <pc:sldMk cId="4179936929" sldId="267"/>
            <ac:spMk id="5" creationId="{9B73B587-59AE-A406-AF20-687968469B83}"/>
          </ac:spMkLst>
        </pc:sp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7" creationId="{CE01FFBF-DD44-23B3-7704-ADD340C2D120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8" creationId="{1C1645AB-B270-2687-0F76-DBD7B29BAE71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10" creationId="{A2A801FE-570A-22CC-B211-A54CC3DF5B2E}"/>
          </ac:picMkLst>
        </pc:picChg>
        <pc:picChg chg="add mod">
          <ac:chgData name="Darragh McNally" userId="5905a45d-aaaf-4b6f-93ae-e0731f9f24e0" providerId="ADAL" clId="{9658412C-1767-45A0-B429-A41C5C1B2EBA}" dt="2025-09-29T11:01:35.623" v="1097" actId="1076"/>
          <ac:picMkLst>
            <pc:docMk/>
            <pc:sldMk cId="4179936929" sldId="267"/>
            <ac:picMk id="11" creationId="{EEEF3437-92C3-A8BE-398C-9AB34D98BDA7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12" creationId="{D9C2BC18-59EC-2CCA-4EE7-4BB516C1ED6D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13" creationId="{9F4189C8-1B53-7762-EC60-0E6174F8163E}"/>
          </ac:picMkLst>
        </pc:picChg>
        <pc:picChg chg="add mod">
          <ac:chgData name="Darragh McNally" userId="5905a45d-aaaf-4b6f-93ae-e0731f9f24e0" providerId="ADAL" clId="{9658412C-1767-45A0-B429-A41C5C1B2EBA}" dt="2025-09-29T08:45:19.907" v="134" actId="1076"/>
          <ac:picMkLst>
            <pc:docMk/>
            <pc:sldMk cId="4179936929" sldId="267"/>
            <ac:picMk id="2050" creationId="{A35525C6-27CA-ECFF-7A9C-9C9B6CC57250}"/>
          </ac:picMkLst>
        </pc:picChg>
        <pc:picChg chg="add del mod">
          <ac:chgData name="Darragh McNally" userId="5905a45d-aaaf-4b6f-93ae-e0731f9f24e0" providerId="ADAL" clId="{9658412C-1767-45A0-B429-A41C5C1B2EBA}" dt="2025-09-29T09:27:48.122" v="289" actId="478"/>
          <ac:picMkLst>
            <pc:docMk/>
            <pc:sldMk cId="4179936929" sldId="267"/>
            <ac:picMk id="2056" creationId="{C0522B79-A5E3-28D7-F6BC-D35511F20943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2058" creationId="{372FEACE-A06B-EEC1-C0B8-08C00048DF44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2059" creationId="{655FC787-4278-205D-1C43-0C33D27BDB74}"/>
          </ac:picMkLst>
        </pc:picChg>
        <pc:picChg chg="add mod">
          <ac:chgData name="Darragh McNally" userId="5905a45d-aaaf-4b6f-93ae-e0731f9f24e0" providerId="ADAL" clId="{9658412C-1767-45A0-B429-A41C5C1B2EBA}" dt="2025-09-29T11:01:26.387" v="1095" actId="1076"/>
          <ac:picMkLst>
            <pc:docMk/>
            <pc:sldMk cId="4179936929" sldId="267"/>
            <ac:picMk id="2061" creationId="{5B71015F-9D17-7B6B-76E4-5EB81B8A130E}"/>
          </ac:picMkLst>
        </pc:picChg>
      </pc:sldChg>
      <pc:sldChg chg="addSp delSp modSp add mod">
        <pc:chgData name="Darragh McNally" userId="5905a45d-aaaf-4b6f-93ae-e0731f9f24e0" providerId="ADAL" clId="{9658412C-1767-45A0-B429-A41C5C1B2EBA}" dt="2025-09-29T09:13:43.574" v="281" actId="1076"/>
        <pc:sldMkLst>
          <pc:docMk/>
          <pc:sldMk cId="2302408023" sldId="268"/>
        </pc:sldMkLst>
        <pc:spChg chg="mod">
          <ac:chgData name="Darragh McNally" userId="5905a45d-aaaf-4b6f-93ae-e0731f9f24e0" providerId="ADAL" clId="{9658412C-1767-45A0-B429-A41C5C1B2EBA}" dt="2025-09-29T08:45:42.122" v="151" actId="20577"/>
          <ac:spMkLst>
            <pc:docMk/>
            <pc:sldMk cId="2302408023" sldId="268"/>
            <ac:spMk id="2" creationId="{3501184A-ECDE-794C-3ADD-F5D0C195C6B2}"/>
          </ac:spMkLst>
        </pc:spChg>
        <pc:spChg chg="add">
          <ac:chgData name="Darragh McNally" userId="5905a45d-aaaf-4b6f-93ae-e0731f9f24e0" providerId="ADAL" clId="{9658412C-1767-45A0-B429-A41C5C1B2EBA}" dt="2025-09-29T09:11:21.227" v="259"/>
          <ac:spMkLst>
            <pc:docMk/>
            <pc:sldMk cId="2302408023" sldId="268"/>
            <ac:spMk id="9" creationId="{97FCA558-2852-01C5-83B7-4FDF53791330}"/>
          </ac:spMkLst>
        </pc:spChg>
        <pc:picChg chg="add mod">
          <ac:chgData name="Darragh McNally" userId="5905a45d-aaaf-4b6f-93ae-e0731f9f24e0" providerId="ADAL" clId="{9658412C-1767-45A0-B429-A41C5C1B2EBA}" dt="2025-09-29T09:13:28.938" v="277" actId="1076"/>
          <ac:picMkLst>
            <pc:docMk/>
            <pc:sldMk cId="2302408023" sldId="268"/>
            <ac:picMk id="4" creationId="{FB75285B-932A-952C-B874-1604E5D0B706}"/>
          </ac:picMkLst>
        </pc:picChg>
        <pc:picChg chg="add mod">
          <ac:chgData name="Darragh McNally" userId="5905a45d-aaaf-4b6f-93ae-e0731f9f24e0" providerId="ADAL" clId="{9658412C-1767-45A0-B429-A41C5C1B2EBA}" dt="2025-09-29T09:12:36.057" v="274" actId="1076"/>
          <ac:picMkLst>
            <pc:docMk/>
            <pc:sldMk cId="2302408023" sldId="268"/>
            <ac:picMk id="5" creationId="{1CBE626A-6478-E62C-F42E-B764FE554E20}"/>
          </ac:picMkLst>
        </pc:picChg>
        <pc:picChg chg="add mod">
          <ac:chgData name="Darragh McNally" userId="5905a45d-aaaf-4b6f-93ae-e0731f9f24e0" providerId="ADAL" clId="{9658412C-1767-45A0-B429-A41C5C1B2EBA}" dt="2025-09-29T09:12:19.957" v="267" actId="1076"/>
          <ac:picMkLst>
            <pc:docMk/>
            <pc:sldMk cId="2302408023" sldId="268"/>
            <ac:picMk id="6" creationId="{131D3AC5-79B9-26D8-21DC-28FD4E6BBD50}"/>
          </ac:picMkLst>
        </pc:picChg>
        <pc:picChg chg="add del mod">
          <ac:chgData name="Darragh McNally" userId="5905a45d-aaaf-4b6f-93ae-e0731f9f24e0" providerId="ADAL" clId="{9658412C-1767-45A0-B429-A41C5C1B2EBA}" dt="2025-09-29T09:04:51.713" v="234" actId="478"/>
          <ac:picMkLst>
            <pc:docMk/>
            <pc:sldMk cId="2302408023" sldId="268"/>
            <ac:picMk id="7" creationId="{0B6A9CC8-7418-9B01-2A20-DF6DBC673586}"/>
          </ac:picMkLst>
        </pc:picChg>
        <pc:picChg chg="add mod">
          <ac:chgData name="Darragh McNally" userId="5905a45d-aaaf-4b6f-93ae-e0731f9f24e0" providerId="ADAL" clId="{9658412C-1767-45A0-B429-A41C5C1B2EBA}" dt="2025-09-29T09:13:43.574" v="281" actId="1076"/>
          <ac:picMkLst>
            <pc:docMk/>
            <pc:sldMk cId="2302408023" sldId="268"/>
            <ac:picMk id="8" creationId="{505E5DAD-60E2-996A-6825-9BCEBC06B1DC}"/>
          </ac:picMkLst>
        </pc:picChg>
        <pc:picChg chg="add mod">
          <ac:chgData name="Darragh McNally" userId="5905a45d-aaaf-4b6f-93ae-e0731f9f24e0" providerId="ADAL" clId="{9658412C-1767-45A0-B429-A41C5C1B2EBA}" dt="2025-09-29T09:09:22.357" v="252" actId="1076"/>
          <ac:picMkLst>
            <pc:docMk/>
            <pc:sldMk cId="2302408023" sldId="268"/>
            <ac:picMk id="3074" creationId="{A898FFDF-1472-6831-F47A-9DD28AD298C1}"/>
          </ac:picMkLst>
        </pc:picChg>
        <pc:picChg chg="add mod">
          <ac:chgData name="Darragh McNally" userId="5905a45d-aaaf-4b6f-93ae-e0731f9f24e0" providerId="ADAL" clId="{9658412C-1767-45A0-B429-A41C5C1B2EBA}" dt="2025-09-29T09:09:23.837" v="253" actId="1076"/>
          <ac:picMkLst>
            <pc:docMk/>
            <pc:sldMk cId="2302408023" sldId="268"/>
            <ac:picMk id="3076" creationId="{DC2822B5-3646-DACF-90FF-D85C909722F9}"/>
          </ac:picMkLst>
        </pc:picChg>
        <pc:picChg chg="add mod">
          <ac:chgData name="Darragh McNally" userId="5905a45d-aaaf-4b6f-93ae-e0731f9f24e0" providerId="ADAL" clId="{9658412C-1767-45A0-B429-A41C5C1B2EBA}" dt="2025-09-29T09:12:12.674" v="263" actId="1076"/>
          <ac:picMkLst>
            <pc:docMk/>
            <pc:sldMk cId="2302408023" sldId="268"/>
            <ac:picMk id="3078" creationId="{4C628BF0-EC82-5224-7652-5C1D57A70FE0}"/>
          </ac:picMkLst>
        </pc:picChg>
        <pc:picChg chg="add del">
          <ac:chgData name="Darragh McNally" userId="5905a45d-aaaf-4b6f-93ae-e0731f9f24e0" providerId="ADAL" clId="{9658412C-1767-45A0-B429-A41C5C1B2EBA}" dt="2025-09-29T09:00:31.986" v="220" actId="478"/>
          <ac:picMkLst>
            <pc:docMk/>
            <pc:sldMk cId="2302408023" sldId="268"/>
            <ac:picMk id="3080" creationId="{474CD729-6313-7452-EAF3-9463CE296455}"/>
          </ac:picMkLst>
        </pc:picChg>
        <pc:picChg chg="add del mod">
          <ac:chgData name="Darragh McNally" userId="5905a45d-aaaf-4b6f-93ae-e0731f9f24e0" providerId="ADAL" clId="{9658412C-1767-45A0-B429-A41C5C1B2EBA}" dt="2025-09-29T09:06:44.074" v="237" actId="478"/>
          <ac:picMkLst>
            <pc:docMk/>
            <pc:sldMk cId="2302408023" sldId="268"/>
            <ac:picMk id="3082" creationId="{324C3BF6-B84D-27B0-3A40-8A725E694DBE}"/>
          </ac:picMkLst>
        </pc:picChg>
        <pc:picChg chg="add mod">
          <ac:chgData name="Darragh McNally" userId="5905a45d-aaaf-4b6f-93ae-e0731f9f24e0" providerId="ADAL" clId="{9658412C-1767-45A0-B429-A41C5C1B2EBA}" dt="2025-09-29T09:12:24.985" v="268" actId="1076"/>
          <ac:picMkLst>
            <pc:docMk/>
            <pc:sldMk cId="2302408023" sldId="268"/>
            <ac:picMk id="3084" creationId="{0F7AFF1C-7B57-09B2-AE2F-26B8F70583E2}"/>
          </ac:picMkLst>
        </pc:picChg>
        <pc:picChg chg="add mod">
          <ac:chgData name="Darragh McNally" userId="5905a45d-aaaf-4b6f-93ae-e0731f9f24e0" providerId="ADAL" clId="{9658412C-1767-45A0-B429-A41C5C1B2EBA}" dt="2025-09-29T09:12:32.523" v="273" actId="1076"/>
          <ac:picMkLst>
            <pc:docMk/>
            <pc:sldMk cId="2302408023" sldId="268"/>
            <ac:picMk id="3086" creationId="{A3B2FE3B-5EC9-E3E4-02B5-430C870BE0D7}"/>
          </ac:picMkLst>
        </pc:picChg>
        <pc:picChg chg="add mod">
          <ac:chgData name="Darragh McNally" userId="5905a45d-aaaf-4b6f-93ae-e0731f9f24e0" providerId="ADAL" clId="{9658412C-1767-45A0-B429-A41C5C1B2EBA}" dt="2025-09-29T09:09:31.492" v="257" actId="1076"/>
          <ac:picMkLst>
            <pc:docMk/>
            <pc:sldMk cId="2302408023" sldId="268"/>
            <ac:picMk id="3088" creationId="{18065ACD-E135-0532-119A-B5406EE409A9}"/>
          </ac:picMkLst>
        </pc:picChg>
        <pc:picChg chg="add mod">
          <ac:chgData name="Darragh McNally" userId="5905a45d-aaaf-4b6f-93ae-e0731f9f24e0" providerId="ADAL" clId="{9658412C-1767-45A0-B429-A41C5C1B2EBA}" dt="2025-09-29T09:12:14.406" v="264" actId="1076"/>
          <ac:picMkLst>
            <pc:docMk/>
            <pc:sldMk cId="2302408023" sldId="268"/>
            <ac:picMk id="3092" creationId="{2CDF9AC1-1B5E-8751-D67E-5BF23D3A9312}"/>
          </ac:picMkLst>
        </pc:picChg>
        <pc:picChg chg="add mod">
          <ac:chgData name="Darragh McNally" userId="5905a45d-aaaf-4b6f-93ae-e0731f9f24e0" providerId="ADAL" clId="{9658412C-1767-45A0-B429-A41C5C1B2EBA}" dt="2025-09-29T09:13:37.817" v="279" actId="1076"/>
          <ac:picMkLst>
            <pc:docMk/>
            <pc:sldMk cId="2302408023" sldId="268"/>
            <ac:picMk id="3094" creationId="{E7DA613B-8E3E-28A3-11E4-6C7BFC2CBB7F}"/>
          </ac:picMkLst>
        </pc:picChg>
      </pc:sldChg>
      <pc:sldChg chg="addSp delSp modSp add del">
        <pc:chgData name="Darragh McNally" userId="5905a45d-aaaf-4b6f-93ae-e0731f9f24e0" providerId="ADAL" clId="{9658412C-1767-45A0-B429-A41C5C1B2EBA}" dt="2025-09-29T09:29:41.388" v="319" actId="47"/>
        <pc:sldMkLst>
          <pc:docMk/>
          <pc:sldMk cId="1793227882" sldId="269"/>
        </pc:sldMkLst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4" creationId="{C0962A30-C965-CBED-202D-E62B79D95ED1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5" creationId="{E2D07843-7958-6B81-D0CD-3EA092E28FA3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6" creationId="{F9E087C5-4D31-4B63-8956-E6BAAAA97CC8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8" creationId="{C20C038E-5302-3789-0021-A8B099FF420C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3074" creationId="{9DE1232E-EF68-DE1E-C765-1A063F255473}"/>
          </ac:picMkLst>
        </pc:picChg>
        <pc:picChg chg="del mod">
          <ac:chgData name="Darragh McNally" userId="5905a45d-aaaf-4b6f-93ae-e0731f9f24e0" providerId="ADAL" clId="{9658412C-1767-45A0-B429-A41C5C1B2EBA}" dt="2025-09-29T09:28:58.290" v="308" actId="478"/>
          <ac:picMkLst>
            <pc:docMk/>
            <pc:sldMk cId="1793227882" sldId="269"/>
            <ac:picMk id="3076" creationId="{49DB272A-A345-3E58-A678-F44B2CC402F2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3078" creationId="{6F3BC55F-B7A1-559C-9B3E-E5390CAE3C5B}"/>
          </ac:picMkLst>
        </pc:picChg>
        <pc:picChg chg="del">
          <ac:chgData name="Darragh McNally" userId="5905a45d-aaaf-4b6f-93ae-e0731f9f24e0" providerId="ADAL" clId="{9658412C-1767-45A0-B429-A41C5C1B2EBA}" dt="2025-09-29T09:29:00.254" v="309" actId="478"/>
          <ac:picMkLst>
            <pc:docMk/>
            <pc:sldMk cId="1793227882" sldId="269"/>
            <ac:picMk id="3084" creationId="{F7B1705A-C549-08C2-B215-5C51E9E58F57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3086" creationId="{4EF580FF-BAC6-B2F3-09EF-F68CC918794B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3088" creationId="{757A2D7C-8815-BA01-B9E4-D84BD1540627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3092" creationId="{138B7906-6741-BEE6-1B44-42961A17C43F}"/>
          </ac:picMkLst>
        </pc:picChg>
        <pc:picChg chg="del">
          <ac:chgData name="Darragh McNally" userId="5905a45d-aaaf-4b6f-93ae-e0731f9f24e0" providerId="ADAL" clId="{9658412C-1767-45A0-B429-A41C5C1B2EBA}" dt="2025-09-29T09:28:55.395" v="306" actId="478"/>
          <ac:picMkLst>
            <pc:docMk/>
            <pc:sldMk cId="1793227882" sldId="269"/>
            <ac:picMk id="3094" creationId="{D17A3B13-349F-9933-E7FB-A0D394CFBFB8}"/>
          </ac:picMkLst>
        </pc:picChg>
        <pc:picChg chg="add del mod">
          <ac:chgData name="Darragh McNally" userId="5905a45d-aaaf-4b6f-93ae-e0731f9f24e0" providerId="ADAL" clId="{9658412C-1767-45A0-B429-A41C5C1B2EBA}" dt="2025-09-29T09:29:24.828" v="312" actId="478"/>
          <ac:picMkLst>
            <pc:docMk/>
            <pc:sldMk cId="1793227882" sldId="269"/>
            <ac:picMk id="5122" creationId="{BEDD8DDE-AAF0-9712-EE1D-C2457BCD284D}"/>
          </ac:picMkLst>
        </pc:picChg>
      </pc:sldChg>
      <pc:sldChg chg="addSp delSp modSp add mod ord">
        <pc:chgData name="Darragh McNally" userId="5905a45d-aaaf-4b6f-93ae-e0731f9f24e0" providerId="ADAL" clId="{9658412C-1767-45A0-B429-A41C5C1B2EBA}" dt="2025-09-29T10:52:47.780" v="1094" actId="1076"/>
        <pc:sldMkLst>
          <pc:docMk/>
          <pc:sldMk cId="3979524596" sldId="270"/>
        </pc:sldMkLst>
        <pc:spChg chg="del mod">
          <ac:chgData name="Darragh McNally" userId="5905a45d-aaaf-4b6f-93ae-e0731f9f24e0" providerId="ADAL" clId="{9658412C-1767-45A0-B429-A41C5C1B2EBA}" dt="2025-09-29T09:34:38.649" v="335" actId="478"/>
          <ac:spMkLst>
            <pc:docMk/>
            <pc:sldMk cId="3979524596" sldId="270"/>
            <ac:spMk id="3" creationId="{1ED6944C-5D85-FD62-5B01-A466D1F9599F}"/>
          </ac:spMkLst>
        </pc:spChg>
        <pc:spChg chg="mod">
          <ac:chgData name="Darragh McNally" userId="5905a45d-aaaf-4b6f-93ae-e0731f9f24e0" providerId="ADAL" clId="{9658412C-1767-45A0-B429-A41C5C1B2EBA}" dt="2025-09-29T10:52:43.429" v="1093" actId="1076"/>
          <ac:spMkLst>
            <pc:docMk/>
            <pc:sldMk cId="3979524596" sldId="270"/>
            <ac:spMk id="4" creationId="{F55D9655-541F-F154-CBF1-FF39F759081A}"/>
          </ac:spMkLst>
        </pc:spChg>
        <pc:spChg chg="add del mod">
          <ac:chgData name="Darragh McNally" userId="5905a45d-aaaf-4b6f-93ae-e0731f9f24e0" providerId="ADAL" clId="{9658412C-1767-45A0-B429-A41C5C1B2EBA}" dt="2025-09-29T09:34:42.698" v="337" actId="478"/>
          <ac:spMkLst>
            <pc:docMk/>
            <pc:sldMk cId="3979524596" sldId="270"/>
            <ac:spMk id="5" creationId="{3868A40A-FD14-BF4A-4EC5-ADD8C818814E}"/>
          </ac:spMkLst>
        </pc:spChg>
        <pc:spChg chg="add mod">
          <ac:chgData name="Darragh McNally" userId="5905a45d-aaaf-4b6f-93ae-e0731f9f24e0" providerId="ADAL" clId="{9658412C-1767-45A0-B429-A41C5C1B2EBA}" dt="2025-09-29T10:52:43.429" v="1093" actId="1076"/>
          <ac:spMkLst>
            <pc:docMk/>
            <pc:sldMk cId="3979524596" sldId="270"/>
            <ac:spMk id="6" creationId="{B0AB2386-BD2B-42E0-FCF0-4B454BCA529E}"/>
          </ac:spMkLst>
        </pc:spChg>
        <pc:picChg chg="del">
          <ac:chgData name="Darragh McNally" userId="5905a45d-aaaf-4b6f-93ae-e0731f9f24e0" providerId="ADAL" clId="{9658412C-1767-45A0-B429-A41C5C1B2EBA}" dt="2025-09-29T09:29:34.396" v="316" actId="478"/>
          <ac:picMkLst>
            <pc:docMk/>
            <pc:sldMk cId="3979524596" sldId="270"/>
            <ac:picMk id="1026" creationId="{AE1248A0-9EBF-A63B-AD96-EB1250C73207}"/>
          </ac:picMkLst>
        </pc:picChg>
        <pc:picChg chg="add del">
          <ac:chgData name="Darragh McNally" userId="5905a45d-aaaf-4b6f-93ae-e0731f9f24e0" providerId="ADAL" clId="{9658412C-1767-45A0-B429-A41C5C1B2EBA}" dt="2025-09-29T09:29:37.461" v="318" actId="478"/>
          <ac:picMkLst>
            <pc:docMk/>
            <pc:sldMk cId="3979524596" sldId="270"/>
            <ac:picMk id="6146" creationId="{10DBDAEC-9080-3F28-E13D-F3CEA6974901}"/>
          </ac:picMkLst>
        </pc:picChg>
        <pc:picChg chg="add mod">
          <ac:chgData name="Darragh McNally" userId="5905a45d-aaaf-4b6f-93ae-e0731f9f24e0" providerId="ADAL" clId="{9658412C-1767-45A0-B429-A41C5C1B2EBA}" dt="2025-09-29T10:52:47.780" v="1094" actId="1076"/>
          <ac:picMkLst>
            <pc:docMk/>
            <pc:sldMk cId="3979524596" sldId="270"/>
            <ac:picMk id="6148" creationId="{8EEB5DB5-B8B4-525F-0A2F-07EF535C9F17}"/>
          </ac:picMkLst>
        </pc:picChg>
        <pc:picChg chg="add mod">
          <ac:chgData name="Darragh McNally" userId="5905a45d-aaaf-4b6f-93ae-e0731f9f24e0" providerId="ADAL" clId="{9658412C-1767-45A0-B429-A41C5C1B2EBA}" dt="2025-09-29T09:40:42.712" v="360" actId="1076"/>
          <ac:picMkLst>
            <pc:docMk/>
            <pc:sldMk cId="3979524596" sldId="270"/>
            <ac:picMk id="6150" creationId="{602033E3-354D-C796-8619-5329D5D9300B}"/>
          </ac:picMkLst>
        </pc:picChg>
        <pc:picChg chg="add del mod">
          <ac:chgData name="Darragh McNally" userId="5905a45d-aaaf-4b6f-93ae-e0731f9f24e0" providerId="ADAL" clId="{9658412C-1767-45A0-B429-A41C5C1B2EBA}" dt="2025-09-29T09:40:33.762" v="356" actId="478"/>
          <ac:picMkLst>
            <pc:docMk/>
            <pc:sldMk cId="3979524596" sldId="270"/>
            <ac:picMk id="6152" creationId="{79EDB416-DD26-5BF3-337C-0AA870CB75B7}"/>
          </ac:picMkLst>
        </pc:picChg>
        <pc:picChg chg="add mod">
          <ac:chgData name="Darragh McNally" userId="5905a45d-aaaf-4b6f-93ae-e0731f9f24e0" providerId="ADAL" clId="{9658412C-1767-45A0-B429-A41C5C1B2EBA}" dt="2025-09-29T09:40:44.264" v="361" actId="1076"/>
          <ac:picMkLst>
            <pc:docMk/>
            <pc:sldMk cId="3979524596" sldId="270"/>
            <ac:picMk id="6154" creationId="{5FF4F5DC-C8C5-FA41-3553-D0FF317766BA}"/>
          </ac:picMkLst>
        </pc:picChg>
      </pc:sldChg>
      <pc:sldChg chg="addSp delSp modSp add mod">
        <pc:chgData name="Darragh McNally" userId="5905a45d-aaaf-4b6f-93ae-e0731f9f24e0" providerId="ADAL" clId="{9658412C-1767-45A0-B429-A41C5C1B2EBA}" dt="2025-09-29T10:28:15.863" v="1053" actId="20577"/>
        <pc:sldMkLst>
          <pc:docMk/>
          <pc:sldMk cId="1079524003" sldId="271"/>
        </pc:sldMkLst>
        <pc:spChg chg="add">
          <ac:chgData name="Darragh McNally" userId="5905a45d-aaaf-4b6f-93ae-e0731f9f24e0" providerId="ADAL" clId="{9658412C-1767-45A0-B429-A41C5C1B2EBA}" dt="2025-09-29T09:54:38.352" v="366"/>
          <ac:spMkLst>
            <pc:docMk/>
            <pc:sldMk cId="1079524003" sldId="271"/>
            <ac:spMk id="2" creationId="{1D4EBABC-51B0-90E4-B0D9-FA80AC0705E2}"/>
          </ac:spMkLst>
        </pc:spChg>
        <pc:spChg chg="add mod ord">
          <ac:chgData name="Darragh McNally" userId="5905a45d-aaaf-4b6f-93ae-e0731f9f24e0" providerId="ADAL" clId="{9658412C-1767-45A0-B429-A41C5C1B2EBA}" dt="2025-09-29T10:03:08.701" v="602" actId="1076"/>
          <ac:spMkLst>
            <pc:docMk/>
            <pc:sldMk cId="1079524003" sldId="271"/>
            <ac:spMk id="3" creationId="{7E20A6E5-3A80-6CD9-7037-DF01F699C2C4}"/>
          </ac:spMkLst>
        </pc:spChg>
        <pc:spChg chg="del mod">
          <ac:chgData name="Darragh McNally" userId="5905a45d-aaaf-4b6f-93ae-e0731f9f24e0" providerId="ADAL" clId="{9658412C-1767-45A0-B429-A41C5C1B2EBA}" dt="2025-09-29T10:02:16.516" v="566" actId="478"/>
          <ac:spMkLst>
            <pc:docMk/>
            <pc:sldMk cId="1079524003" sldId="271"/>
            <ac:spMk id="4" creationId="{BEBCA4F8-6892-E221-0D4A-1590FA482BB2}"/>
          </ac:spMkLst>
        </pc:spChg>
        <pc:spChg chg="add mod">
          <ac:chgData name="Darragh McNally" userId="5905a45d-aaaf-4b6f-93ae-e0731f9f24e0" providerId="ADAL" clId="{9658412C-1767-45A0-B429-A41C5C1B2EBA}" dt="2025-09-29T10:28:15.863" v="1053" actId="20577"/>
          <ac:spMkLst>
            <pc:docMk/>
            <pc:sldMk cId="1079524003" sldId="271"/>
            <ac:spMk id="5" creationId="{E46920E9-2E20-FE20-E888-71BA686C8363}"/>
          </ac:spMkLst>
        </pc:spChg>
        <pc:spChg chg="del mod">
          <ac:chgData name="Darragh McNally" userId="5905a45d-aaaf-4b6f-93ae-e0731f9f24e0" providerId="ADAL" clId="{9658412C-1767-45A0-B429-A41C5C1B2EBA}" dt="2025-09-29T10:02:47.767" v="592"/>
          <ac:spMkLst>
            <pc:docMk/>
            <pc:sldMk cId="1079524003" sldId="271"/>
            <ac:spMk id="6" creationId="{E39CF3EB-5836-50B7-1E05-8FED51D3C219}"/>
          </ac:spMkLst>
        </pc:spChg>
        <pc:picChg chg="del">
          <ac:chgData name="Darragh McNally" userId="5905a45d-aaaf-4b6f-93ae-e0731f9f24e0" providerId="ADAL" clId="{9658412C-1767-45A0-B429-A41C5C1B2EBA}" dt="2025-09-29T09:53:12.802" v="363" actId="478"/>
          <ac:picMkLst>
            <pc:docMk/>
            <pc:sldMk cId="1079524003" sldId="271"/>
            <ac:picMk id="6148" creationId="{0E944191-E20B-6AC1-3DD2-E9AE666718C7}"/>
          </ac:picMkLst>
        </pc:picChg>
        <pc:picChg chg="del">
          <ac:chgData name="Darragh McNally" userId="5905a45d-aaaf-4b6f-93ae-e0731f9f24e0" providerId="ADAL" clId="{9658412C-1767-45A0-B429-A41C5C1B2EBA}" dt="2025-09-29T09:53:15.171" v="364" actId="478"/>
          <ac:picMkLst>
            <pc:docMk/>
            <pc:sldMk cId="1079524003" sldId="271"/>
            <ac:picMk id="6150" creationId="{B711441A-1DC6-7610-6214-61B0E308B5A1}"/>
          </ac:picMkLst>
        </pc:picChg>
        <pc:picChg chg="del">
          <ac:chgData name="Darragh McNally" userId="5905a45d-aaaf-4b6f-93ae-e0731f9f24e0" providerId="ADAL" clId="{9658412C-1767-45A0-B429-A41C5C1B2EBA}" dt="2025-09-29T09:53:18.746" v="365" actId="478"/>
          <ac:picMkLst>
            <pc:docMk/>
            <pc:sldMk cId="1079524003" sldId="271"/>
            <ac:picMk id="6154" creationId="{A20B8772-B106-EB16-F076-DF003C86053D}"/>
          </ac:picMkLst>
        </pc:picChg>
        <pc:picChg chg="add mod">
          <ac:chgData name="Darragh McNally" userId="5905a45d-aaaf-4b6f-93ae-e0731f9f24e0" providerId="ADAL" clId="{9658412C-1767-45A0-B429-A41C5C1B2EBA}" dt="2025-09-29T09:59:40.870" v="475" actId="14100"/>
          <ac:picMkLst>
            <pc:docMk/>
            <pc:sldMk cId="1079524003" sldId="271"/>
            <ac:picMk id="7172" creationId="{24ECEAF7-4FF8-7569-0C9F-14F48762D2EA}"/>
          </ac:picMkLst>
        </pc:picChg>
      </pc:sldChg>
      <pc:sldChg chg="addSp delSp modSp add mod setBg">
        <pc:chgData name="Darragh McNally" userId="5905a45d-aaaf-4b6f-93ae-e0731f9f24e0" providerId="ADAL" clId="{9658412C-1767-45A0-B429-A41C5C1B2EBA}" dt="2025-09-29T10:52:21.167" v="1091" actId="113"/>
        <pc:sldMkLst>
          <pc:docMk/>
          <pc:sldMk cId="3975039964" sldId="272"/>
        </pc:sldMkLst>
        <pc:spChg chg="add">
          <ac:chgData name="Darragh McNally" userId="5905a45d-aaaf-4b6f-93ae-e0731f9f24e0" providerId="ADAL" clId="{9658412C-1767-45A0-B429-A41C5C1B2EBA}" dt="2025-09-29T10:38:34.177" v="1059"/>
          <ac:spMkLst>
            <pc:docMk/>
            <pc:sldMk cId="3975039964" sldId="272"/>
            <ac:spMk id="2" creationId="{7E400EE4-DDBD-ADE8-4180-A96D35BB8D02}"/>
          </ac:spMkLst>
        </pc:spChg>
        <pc:spChg chg="add del mod">
          <ac:chgData name="Darragh McNally" userId="5905a45d-aaaf-4b6f-93ae-e0731f9f24e0" providerId="ADAL" clId="{9658412C-1767-45A0-B429-A41C5C1B2EBA}" dt="2025-09-29T10:41:29.124" v="1072" actId="478"/>
          <ac:spMkLst>
            <pc:docMk/>
            <pc:sldMk cId="3975039964" sldId="272"/>
            <ac:spMk id="3" creationId="{4B4165B6-5F8C-2567-223C-16258F41FADF}"/>
          </ac:spMkLst>
        </pc:spChg>
        <pc:spChg chg="add">
          <ac:chgData name="Darragh McNally" userId="5905a45d-aaaf-4b6f-93ae-e0731f9f24e0" providerId="ADAL" clId="{9658412C-1767-45A0-B429-A41C5C1B2EBA}" dt="2025-09-29T10:38:54.530" v="1060"/>
          <ac:spMkLst>
            <pc:docMk/>
            <pc:sldMk cId="3975039964" sldId="272"/>
            <ac:spMk id="4" creationId="{AE19B88B-9641-3CA3-6F4B-994ABCCFBBF3}"/>
          </ac:spMkLst>
        </pc:spChg>
        <pc:spChg chg="mod">
          <ac:chgData name="Darragh McNally" userId="5905a45d-aaaf-4b6f-93ae-e0731f9f24e0" providerId="ADAL" clId="{9658412C-1767-45A0-B429-A41C5C1B2EBA}" dt="2025-09-29T10:52:21.167" v="1091" actId="113"/>
          <ac:spMkLst>
            <pc:docMk/>
            <pc:sldMk cId="3975039964" sldId="272"/>
            <ac:spMk id="5" creationId="{5CCD4EFD-7F18-0EA5-B162-2BAE48A47507}"/>
          </ac:spMkLst>
        </pc:spChg>
        <pc:spChg chg="add">
          <ac:chgData name="Darragh McNally" userId="5905a45d-aaaf-4b6f-93ae-e0731f9f24e0" providerId="ADAL" clId="{9658412C-1767-45A0-B429-A41C5C1B2EBA}" dt="2025-09-29T10:41:38.071" v="1074"/>
          <ac:spMkLst>
            <pc:docMk/>
            <pc:sldMk cId="3975039964" sldId="272"/>
            <ac:spMk id="6" creationId="{43B2BD45-3D2E-4AF1-ED1E-3EDCC2B192D4}"/>
          </ac:spMkLst>
        </pc:spChg>
        <pc:spChg chg="add">
          <ac:chgData name="Darragh McNally" userId="5905a45d-aaaf-4b6f-93ae-e0731f9f24e0" providerId="ADAL" clId="{9658412C-1767-45A0-B429-A41C5C1B2EBA}" dt="2025-09-29T10:41:56.065" v="1075"/>
          <ac:spMkLst>
            <pc:docMk/>
            <pc:sldMk cId="3975039964" sldId="272"/>
            <ac:spMk id="7" creationId="{FBE344DE-708A-3B6A-C866-8A1E1F896022}"/>
          </ac:spMkLst>
        </pc:spChg>
        <pc:spChg chg="add">
          <ac:chgData name="Darragh McNally" userId="5905a45d-aaaf-4b6f-93ae-e0731f9f24e0" providerId="ADAL" clId="{9658412C-1767-45A0-B429-A41C5C1B2EBA}" dt="2025-09-29T10:42:13.468" v="1077" actId="26606"/>
          <ac:spMkLst>
            <pc:docMk/>
            <pc:sldMk cId="3975039964" sldId="272"/>
            <ac:spMk id="8199" creationId="{61293230-B0F6-45B1-96D1-13D18E242995}"/>
          </ac:spMkLst>
        </pc:spChg>
        <pc:spChg chg="add">
          <ac:chgData name="Darragh McNally" userId="5905a45d-aaaf-4b6f-93ae-e0731f9f24e0" providerId="ADAL" clId="{9658412C-1767-45A0-B429-A41C5C1B2EBA}" dt="2025-09-29T10:42:13.468" v="1077" actId="26606"/>
          <ac:spMkLst>
            <pc:docMk/>
            <pc:sldMk cId="3975039964" sldId="272"/>
            <ac:spMk id="8201" creationId="{627FF48C-AF46-4D52-998F-ED0BDDEEF2E1}"/>
          </ac:spMkLst>
        </pc:spChg>
        <pc:picChg chg="add mod">
          <ac:chgData name="Darragh McNally" userId="5905a45d-aaaf-4b6f-93ae-e0731f9f24e0" providerId="ADAL" clId="{9658412C-1767-45A0-B429-A41C5C1B2EBA}" dt="2025-09-29T10:42:13.468" v="1077" actId="26606"/>
          <ac:picMkLst>
            <pc:docMk/>
            <pc:sldMk cId="3975039964" sldId="272"/>
            <ac:picMk id="8" creationId="{72AA4271-B720-6B28-2800-FEA1920BA122}"/>
          </ac:picMkLst>
        </pc:picChg>
        <pc:picChg chg="del">
          <ac:chgData name="Darragh McNally" userId="5905a45d-aaaf-4b6f-93ae-e0731f9f24e0" providerId="ADAL" clId="{9658412C-1767-45A0-B429-A41C5C1B2EBA}" dt="2025-09-29T10:09:17.876" v="632" actId="478"/>
          <ac:picMkLst>
            <pc:docMk/>
            <pc:sldMk cId="3975039964" sldId="272"/>
            <ac:picMk id="7172" creationId="{822C9F36-CE7A-7AAB-6328-354460F6F26E}"/>
          </ac:picMkLst>
        </pc:picChg>
        <pc:picChg chg="add mod ord">
          <ac:chgData name="Darragh McNally" userId="5905a45d-aaaf-4b6f-93ae-e0731f9f24e0" providerId="ADAL" clId="{9658412C-1767-45A0-B429-A41C5C1B2EBA}" dt="2025-09-29T10:42:13.468" v="1077" actId="26606"/>
          <ac:picMkLst>
            <pc:docMk/>
            <pc:sldMk cId="3975039964" sldId="272"/>
            <ac:picMk id="8194" creationId="{201938C8-2161-3206-1C69-6D2BDD82C875}"/>
          </ac:picMkLst>
        </pc:picChg>
        <pc:picChg chg="add del mod">
          <ac:chgData name="Darragh McNally" userId="5905a45d-aaaf-4b6f-93ae-e0731f9f24e0" providerId="ADAL" clId="{9658412C-1767-45A0-B429-A41C5C1B2EBA}" dt="2025-09-29T10:41:35.308" v="1073" actId="478"/>
          <ac:picMkLst>
            <pc:docMk/>
            <pc:sldMk cId="3975039964" sldId="272"/>
            <ac:picMk id="8200" creationId="{89A6246E-305C-DD32-BEBA-1178ECAC132C}"/>
          </ac:picMkLst>
        </pc:picChg>
      </pc:sldChg>
      <pc:sldChg chg="addSp delSp modSp add mod">
        <pc:chgData name="Darragh McNally" userId="5905a45d-aaaf-4b6f-93ae-e0731f9f24e0" providerId="ADAL" clId="{9658412C-1767-45A0-B429-A41C5C1B2EBA}" dt="2025-09-29T10:27:37.380" v="1048" actId="20577"/>
        <pc:sldMkLst>
          <pc:docMk/>
          <pc:sldMk cId="3502427237" sldId="273"/>
        </pc:sldMkLst>
        <pc:spChg chg="mod">
          <ac:chgData name="Darragh McNally" userId="5905a45d-aaaf-4b6f-93ae-e0731f9f24e0" providerId="ADAL" clId="{9658412C-1767-45A0-B429-A41C5C1B2EBA}" dt="2025-09-29T10:18:18.203" v="749" actId="20577"/>
          <ac:spMkLst>
            <pc:docMk/>
            <pc:sldMk cId="3502427237" sldId="273"/>
            <ac:spMk id="2" creationId="{74285D15-B4D6-0433-AD74-641BFC202198}"/>
          </ac:spMkLst>
        </pc:spChg>
        <pc:spChg chg="add mod">
          <ac:chgData name="Darragh McNally" userId="5905a45d-aaaf-4b6f-93ae-e0731f9f24e0" providerId="ADAL" clId="{9658412C-1767-45A0-B429-A41C5C1B2EBA}" dt="2025-09-29T10:26:16.826" v="949" actId="5793"/>
          <ac:spMkLst>
            <pc:docMk/>
            <pc:sldMk cId="3502427237" sldId="273"/>
            <ac:spMk id="9" creationId="{144EC84A-CE45-76F8-6791-86640F55994D}"/>
          </ac:spMkLst>
        </pc:spChg>
        <pc:spChg chg="add mod">
          <ac:chgData name="Darragh McNally" userId="5905a45d-aaaf-4b6f-93ae-e0731f9f24e0" providerId="ADAL" clId="{9658412C-1767-45A0-B429-A41C5C1B2EBA}" dt="2025-09-29T10:23:23.115" v="927" actId="1076"/>
          <ac:spMkLst>
            <pc:docMk/>
            <pc:sldMk cId="3502427237" sldId="273"/>
            <ac:spMk id="10" creationId="{B1BCCB85-7BBB-AD80-AA9F-FF0677EB9EC2}"/>
          </ac:spMkLst>
        </pc:spChg>
        <pc:spChg chg="add mod">
          <ac:chgData name="Darragh McNally" userId="5905a45d-aaaf-4b6f-93ae-e0731f9f24e0" providerId="ADAL" clId="{9658412C-1767-45A0-B429-A41C5C1B2EBA}" dt="2025-09-29T10:27:37.380" v="1048" actId="20577"/>
          <ac:spMkLst>
            <pc:docMk/>
            <pc:sldMk cId="3502427237" sldId="273"/>
            <ac:spMk id="11" creationId="{06D84EE5-8B4A-5EDE-3F52-B29C2E20D5B4}"/>
          </ac:spMkLst>
        </pc:sp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4" creationId="{CD4D492B-FBF7-C04A-295D-7E08F65EEE84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5" creationId="{C65E668A-EA5D-6350-B5B1-60AEAFC12300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8" creationId="{E917918E-4B42-E1A9-F666-3EE85E976522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74" creationId="{50FEF7E4-E3C6-060F-9D05-FE307F35C556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76" creationId="{B7ADBAE8-7625-8E0F-425C-12D15380B20F}"/>
          </ac:picMkLst>
        </pc:picChg>
        <pc:picChg chg="del">
          <ac:chgData name="Darragh McNally" userId="5905a45d-aaaf-4b6f-93ae-e0731f9f24e0" providerId="ADAL" clId="{9658412C-1767-45A0-B429-A41C5C1B2EBA}" dt="2025-09-29T10:18:41.277" v="751" actId="478"/>
          <ac:picMkLst>
            <pc:docMk/>
            <pc:sldMk cId="3502427237" sldId="273"/>
            <ac:picMk id="3078" creationId="{95068D51-05D5-5786-2201-73693819FD89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84" creationId="{8D15422D-4D4D-3130-756C-103E4CC9C8B8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86" creationId="{E74BB009-1B07-6295-2BA6-05C5493CE404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88" creationId="{39DD80AA-13D2-57B3-4915-21D38DB197C3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92" creationId="{01700E5B-942C-9718-669B-D90966923333}"/>
          </ac:picMkLst>
        </pc:picChg>
        <pc:picChg chg="del">
          <ac:chgData name="Darragh McNally" userId="5905a45d-aaaf-4b6f-93ae-e0731f9f24e0" providerId="ADAL" clId="{9658412C-1767-45A0-B429-A41C5C1B2EBA}" dt="2025-09-29T10:18:37.484" v="750" actId="478"/>
          <ac:picMkLst>
            <pc:docMk/>
            <pc:sldMk cId="3502427237" sldId="273"/>
            <ac:picMk id="3094" creationId="{BDBD6E5F-7F0A-88BF-058E-61C2030D98F8}"/>
          </ac:picMkLst>
        </pc:picChg>
      </pc:sldChg>
      <pc:sldChg chg="add ord setBg">
        <pc:chgData name="Darragh McNally" userId="5905a45d-aaaf-4b6f-93ae-e0731f9f24e0" providerId="ADAL" clId="{9658412C-1767-45A0-B429-A41C5C1B2EBA}" dt="2025-09-29T10:32:20.246" v="1056"/>
        <pc:sldMkLst>
          <pc:docMk/>
          <pc:sldMk cId="201781620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B272-4FAB-4A12-941F-2FF909702CD7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5E75-9F48-4786-BA9E-DD4B1D823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5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59E6-365C-328D-8783-E69BA2F57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8EE5C-8FFF-C52A-41F5-BF91311C6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A12FE-F30C-47ED-8304-F597159B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53804-404F-92D9-036B-570C2214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68D7-FECA-D98C-3E41-DF523FCD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6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F99D-5737-683F-E222-A4887A9B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949DE-5461-D6B6-27D9-8DC198960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C91E6-A0B8-4437-9F47-3F853665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88826-9A8B-46DA-ADF3-36761298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2C8F-C068-60F8-37F3-E5F226FD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4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208F1-A844-9338-209D-8839C5583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AE29E-894F-0C8F-12DD-18402EB1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176E2-6052-1408-DF5B-C2EF40E1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B10A-B0E4-C292-A62B-DB629D4A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8FEEE-1648-3F34-5B4B-777D2DA4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DE0E-91AA-1CB0-F06C-20072856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B58DD-A468-62E1-E0A2-8C435BFC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AF4E-A0D0-201D-7C9F-FB614EA3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E622E-09BE-9631-A409-4FCD8079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078C-22D0-F0FD-B30D-F859E86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8F45-355E-D85F-2043-8E62F0E3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661D6-1654-3D3E-E23C-2467557CF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E69F2-4CF4-A80D-1E4F-9658003D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BD88D-4BAD-0033-4699-97A2A2AF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6F13-F75A-F38C-755B-CC13C0E3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3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6969-96A9-8881-2959-4FF700A4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E11A6-66C7-B76B-93E8-C5682B753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346F-65D7-9A7D-FC3D-3BC41C615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EF8A4-CC9B-A7A6-E402-96D2449E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3998-6A64-8562-66E4-3F68D817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FD6AB-A641-49B4-3ED3-7ABBFB12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7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23A8-E4A4-5369-3B9E-1790ACEA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6C19C-CA75-40E5-D426-410A764DD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AF5BD-9E99-FE2B-70B1-85E65EDF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19BB2-16FB-55E9-D3A2-2F80EA97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240EC-7817-4915-F095-45B7B14A8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85FD1-BDC7-0DC8-1B97-5D61E59B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4893E-8F24-E9C9-F0A7-3563D8A5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09644-9C29-CC92-E2A8-7A8E6ED5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3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547F-1D66-A1BF-37C2-04373F50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9BFA4-ABC8-061A-330C-E2CDF088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19EC2-C1D4-95A6-C7BC-7C72F5B5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90144-9A61-68A9-C91D-261D7E9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4BFC6-629D-21A6-007D-F83B7986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EE07E-8F85-BDC4-1BEC-3CBFD375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A7F5D-9884-6C26-B020-68EC56DB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0928-4CA1-C5B6-CC8F-FADAD64D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1BE9-AB81-9177-911D-4D499772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63CD0-51C0-5FBD-D409-9F6C0CB6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35D6A-8EB2-0475-4E47-B4661D4F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78636-4438-F761-0420-3DE469AC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89823-7CEF-0D36-16D3-DA2DA025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9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D49F-4CCF-75CB-D2F7-0A30A3F3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C2673-EBB2-FB5E-1DAB-363D9B87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CAA16-1AE0-8B6F-D31B-235342BE5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787A-1A33-6437-E8F0-1D231232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BCCBD-7E73-CBBC-5A5E-B219389A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7D8E8-737E-5B4B-58CA-84A55C4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2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575A7-0EDA-14D2-CDFD-EB71611E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67A66-D27E-E3CB-7890-F12DEB266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96BE-35F4-F014-2F87-B3FEE784A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3CEC-839B-4420-AE59-1A32311755AD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FA65-4BD0-0E2C-0757-88E3C3936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EB2D1-6F0B-4138-4188-2289BB525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890E-7C93-4740-AA58-1E61607C7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5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investnet.us17.list-manage.com%2Ftrack%2Fclick%3Fu%3D242eef619734f8969d1cdf8a1%26id%3Db046e48ed5%26e%3Dc1025090fe&amp;data=05%7C02%7CDarragh.McNally%40bonsecours.ie%7Cbb9cb1eff61c4f879b8008ddfb6acf8d%7Cc06dd4e3cd1646f1ac90ecbc28fdf993%7C0%7C0%7C638943158548019016%7CUnknown%7CTWFpbGZsb3d8eyJFbXB0eU1hcGkiOnRydWUsIlYiOiIwLjAuMDAwMCIsIlAiOiJXaW4zMiIsIkFOIjoiTWFpbCIsIldUIjoyfQ%3D%3D%7C0%7C%7C%7C&amp;sdata=1WVt%2FQUXdZr0Y0SDcfOLvlQMNm7qtFLHLkqVn7499Jo%3D&amp;reserved=0" TargetMode="External"/><Relationship Id="rId2" Type="http://schemas.openxmlformats.org/officeDocument/2006/relationships/hyperlink" Target="https://www.justgiving.com/page/meditech-uk-and-ireland-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51321A-21F9-07B9-4B88-A8C8A32FF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3" y="0"/>
            <a:ext cx="97007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BB982-E785-A3FC-F59A-17E7AB2152AD}"/>
              </a:ext>
            </a:extLst>
          </p:cNvPr>
          <p:cNvSpPr txBox="1"/>
          <p:nvPr/>
        </p:nvSpPr>
        <p:spPr>
          <a:xfrm>
            <a:off x="3805595" y="641357"/>
            <a:ext cx="4580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WELCOME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BA7C-0A41-D391-0C95-DA1268F3E3BA}"/>
              </a:ext>
            </a:extLst>
          </p:cNvPr>
          <p:cNvSpPr txBox="1"/>
          <p:nvPr/>
        </p:nvSpPr>
        <p:spPr>
          <a:xfrm>
            <a:off x="4173894" y="5327689"/>
            <a:ext cx="384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FBC77D-4E05-A478-0EAA-044454144F4A}"/>
              </a:ext>
            </a:extLst>
          </p:cNvPr>
          <p:cNvSpPr/>
          <p:nvPr/>
        </p:nvSpPr>
        <p:spPr>
          <a:xfrm>
            <a:off x="0" y="1"/>
            <a:ext cx="12192000" cy="463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85B44E-731B-1580-4AC1-A4F85D695CE3}"/>
              </a:ext>
            </a:extLst>
          </p:cNvPr>
          <p:cNvSpPr/>
          <p:nvPr/>
        </p:nvSpPr>
        <p:spPr>
          <a:xfrm>
            <a:off x="-1" y="6394076"/>
            <a:ext cx="12192000" cy="463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666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449DF-2F04-3381-FEA9-6C47E2E03DE5}"/>
              </a:ext>
            </a:extLst>
          </p:cNvPr>
          <p:cNvSpPr/>
          <p:nvPr/>
        </p:nvSpPr>
        <p:spPr>
          <a:xfrm>
            <a:off x="0" y="1"/>
            <a:ext cx="74893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3E33-FDC8-8BC6-2EAA-EFED6BB0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3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8000" dirty="0">
                <a:solidFill>
                  <a:schemeClr val="bg1"/>
                </a:solidFill>
              </a:rPr>
              <a:t>IMPLEMENT.</a:t>
            </a:r>
          </a:p>
          <a:p>
            <a:pPr marL="0" indent="0">
              <a:buNone/>
            </a:pPr>
            <a:r>
              <a:rPr lang="en-IE" sz="8000" dirty="0">
                <a:solidFill>
                  <a:schemeClr val="bg1"/>
                </a:solidFill>
              </a:rPr>
              <a:t>INNOVATE.</a:t>
            </a:r>
          </a:p>
          <a:p>
            <a:pPr marL="0" indent="0">
              <a:buNone/>
            </a:pPr>
            <a:r>
              <a:rPr lang="en-IE" sz="8000" dirty="0">
                <a:solidFill>
                  <a:schemeClr val="bg1"/>
                </a:solidFill>
              </a:rPr>
              <a:t>OPTIMISE.</a:t>
            </a:r>
          </a:p>
        </p:txBody>
      </p:sp>
      <p:pic>
        <p:nvPicPr>
          <p:cNvPr id="1026" name="Picture 2" descr="MEDITECH Expanse for Digital Transformation">
            <a:extLst>
              <a:ext uri="{FF2B5EF4-FFF2-40B4-BE49-F238E27FC236}">
                <a16:creationId xmlns:a16="http://schemas.microsoft.com/office/drawing/2014/main" id="{C7C47231-73F0-FD34-A14F-D52BAD1A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14" y="2421731"/>
            <a:ext cx="4029074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7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829995-581C-A0DD-2352-652F9A1D9765}"/>
              </a:ext>
            </a:extLst>
          </p:cNvPr>
          <p:cNvSpPr/>
          <p:nvPr/>
        </p:nvSpPr>
        <p:spPr>
          <a:xfrm>
            <a:off x="0" y="1"/>
            <a:ext cx="7489371" cy="13379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D6967-0EE8-E0F2-20E6-D8F143D529A5}"/>
              </a:ext>
            </a:extLst>
          </p:cNvPr>
          <p:cNvSpPr txBox="1"/>
          <p:nvPr/>
        </p:nvSpPr>
        <p:spPr>
          <a:xfrm>
            <a:off x="0" y="345825"/>
            <a:ext cx="748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DELEGATE SPEAKER PRESENTATIONS</a:t>
            </a:r>
          </a:p>
        </p:txBody>
      </p:sp>
      <p:pic>
        <p:nvPicPr>
          <p:cNvPr id="2050" name="Picture 2" descr="MUN - MEDITECH Users Network">
            <a:extLst>
              <a:ext uri="{FF2B5EF4-FFF2-40B4-BE49-F238E27FC236}">
                <a16:creationId xmlns:a16="http://schemas.microsoft.com/office/drawing/2014/main" id="{A35525C6-27CA-ECFF-7A9C-9C9B6CC5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897" y="106456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1FFBF-DD44-23B3-7704-ADD340C2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9" y="2453064"/>
            <a:ext cx="2195274" cy="89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645AB-B270-2687-0F76-DBD7B29B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9" y="3658442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801FE-570A-22CC-B211-A54CC3DF5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854" y="4182339"/>
            <a:ext cx="2883048" cy="971600"/>
          </a:xfrm>
          <a:prstGeom prst="rect">
            <a:avLst/>
          </a:prstGeom>
        </p:spPr>
      </p:pic>
      <p:pic>
        <p:nvPicPr>
          <p:cNvPr id="11" name="image13.png">
            <a:extLst>
              <a:ext uri="{FF2B5EF4-FFF2-40B4-BE49-F238E27FC236}">
                <a16:creationId xmlns:a16="http://schemas.microsoft.com/office/drawing/2014/main" id="{EEEF3437-92C3-A8BE-398C-9AB34D98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54" y="2279645"/>
            <a:ext cx="2539483" cy="10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4.png">
            <a:extLst>
              <a:ext uri="{FF2B5EF4-FFF2-40B4-BE49-F238E27FC236}">
                <a16:creationId xmlns:a16="http://schemas.microsoft.com/office/drawing/2014/main" id="{D9C2BC18-59EC-2CCA-4EE7-4BB516C1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12" y="4077543"/>
            <a:ext cx="18288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11.png">
            <a:extLst>
              <a:ext uri="{FF2B5EF4-FFF2-40B4-BE49-F238E27FC236}">
                <a16:creationId xmlns:a16="http://schemas.microsoft.com/office/drawing/2014/main" id="{9F4189C8-1B53-7762-EC60-0E6174F8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22" y="4135250"/>
            <a:ext cx="3112917" cy="10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x_image_0">
            <a:extLst>
              <a:ext uri="{FF2B5EF4-FFF2-40B4-BE49-F238E27FC236}">
                <a16:creationId xmlns:a16="http://schemas.microsoft.com/office/drawing/2014/main" id="{655FC787-4278-205D-1C43-0C33D27B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78" y="2503194"/>
            <a:ext cx="2591153" cy="7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Bon Secours Hospital Dublin - YouTube">
            <a:extLst>
              <a:ext uri="{FF2B5EF4-FFF2-40B4-BE49-F238E27FC236}">
                <a16:creationId xmlns:a16="http://schemas.microsoft.com/office/drawing/2014/main" id="{5B71015F-9D17-7B6B-76E4-5EB81B8A1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66" y="16838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atterbridge Cancer Centre NHS ...">
            <a:extLst>
              <a:ext uri="{FF2B5EF4-FFF2-40B4-BE49-F238E27FC236}">
                <a16:creationId xmlns:a16="http://schemas.microsoft.com/office/drawing/2014/main" id="{372FEACE-A06B-EEC1-C0B8-08C00048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31" y="2371576"/>
            <a:ext cx="1841866" cy="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3A9AA-36FF-ECC4-1BE4-3F497124D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E8AD51-0C4B-D096-B4AC-304F27302934}"/>
              </a:ext>
            </a:extLst>
          </p:cNvPr>
          <p:cNvSpPr/>
          <p:nvPr/>
        </p:nvSpPr>
        <p:spPr>
          <a:xfrm>
            <a:off x="0" y="1"/>
            <a:ext cx="7489371" cy="13379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1184A-ECDE-794C-3ADD-F5D0C195C6B2}"/>
              </a:ext>
            </a:extLst>
          </p:cNvPr>
          <p:cNvSpPr txBox="1"/>
          <p:nvPr/>
        </p:nvSpPr>
        <p:spPr>
          <a:xfrm>
            <a:off x="0" y="345825"/>
            <a:ext cx="748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VENDOR SPEAKER PRESENTATIONS</a:t>
            </a:r>
          </a:p>
        </p:txBody>
      </p:sp>
      <p:pic>
        <p:nvPicPr>
          <p:cNvPr id="2050" name="Picture 2" descr="MUN - MEDITECH Users Network">
            <a:extLst>
              <a:ext uri="{FF2B5EF4-FFF2-40B4-BE49-F238E27FC236}">
                <a16:creationId xmlns:a16="http://schemas.microsoft.com/office/drawing/2014/main" id="{860BC5AE-2D58-5FDE-CB71-8D8E0A7D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897" y="106456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go_T_PRO_on_light-1">
            <a:extLst>
              <a:ext uri="{FF2B5EF4-FFF2-40B4-BE49-F238E27FC236}">
                <a16:creationId xmlns:a16="http://schemas.microsoft.com/office/drawing/2014/main" id="{A898FFDF-1472-6831-F47A-9DD28AD2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9" y="2050536"/>
            <a:ext cx="12382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PeopleHealthcare_White">
            <a:extLst>
              <a:ext uri="{FF2B5EF4-FFF2-40B4-BE49-F238E27FC236}">
                <a16:creationId xmlns:a16="http://schemas.microsoft.com/office/drawing/2014/main" id="{DC2822B5-3646-DACF-90FF-D85C9097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9" y="1875408"/>
            <a:ext cx="2686397" cy="9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5285B-932A-952C-B874-1604E5D0B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493" y="5061387"/>
            <a:ext cx="1257300" cy="685800"/>
          </a:xfrm>
          <a:prstGeom prst="rect">
            <a:avLst/>
          </a:prstGeom>
        </p:spPr>
      </p:pic>
      <p:pic>
        <p:nvPicPr>
          <p:cNvPr id="3078" name="Picture 6" descr="The Official Microsoft Blog">
            <a:extLst>
              <a:ext uri="{FF2B5EF4-FFF2-40B4-BE49-F238E27FC236}">
                <a16:creationId xmlns:a16="http://schemas.microsoft.com/office/drawing/2014/main" id="{4C628BF0-EC82-5224-7652-5C1D57A7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3" y="3218906"/>
            <a:ext cx="353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E626A-6478-E62C-F42E-B764FE554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209" y="4741857"/>
            <a:ext cx="2503394" cy="1062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D3AC5-79B9-26D8-21DC-28FD4E6BB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4845" y="3429000"/>
            <a:ext cx="2333603" cy="649864"/>
          </a:xfrm>
          <a:prstGeom prst="rect">
            <a:avLst/>
          </a:prstGeom>
        </p:spPr>
      </p:pic>
      <p:pic>
        <p:nvPicPr>
          <p:cNvPr id="8" name="Picture 2" descr="MEDITECH Expanse for Digital Transformation">
            <a:extLst>
              <a:ext uri="{FF2B5EF4-FFF2-40B4-BE49-F238E27FC236}">
                <a16:creationId xmlns:a16="http://schemas.microsoft.com/office/drawing/2014/main" id="{505E5DAD-60E2-996A-6825-9BCEBC06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01" y="4652508"/>
            <a:ext cx="2952748" cy="14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Y Ireland (@EY_Ireland) / X">
            <a:extLst>
              <a:ext uri="{FF2B5EF4-FFF2-40B4-BE49-F238E27FC236}">
                <a16:creationId xmlns:a16="http://schemas.microsoft.com/office/drawing/2014/main" id="{0F7AFF1C-7B57-09B2-AE2F-26B8F705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960" y="25171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afer healthcare ...">
            <a:extLst>
              <a:ext uri="{FF2B5EF4-FFF2-40B4-BE49-F238E27FC236}">
                <a16:creationId xmlns:a16="http://schemas.microsoft.com/office/drawing/2014/main" id="{A3B2FE3B-5EC9-E3E4-02B5-430C870B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5" y="5273101"/>
            <a:ext cx="3202168" cy="7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ridgeHead Software - Healthcare Data ...">
            <a:extLst>
              <a:ext uri="{FF2B5EF4-FFF2-40B4-BE49-F238E27FC236}">
                <a16:creationId xmlns:a16="http://schemas.microsoft.com/office/drawing/2014/main" id="{18065ACD-E135-0532-119A-B5406EE4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56" y="1933754"/>
            <a:ext cx="3141009" cy="6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Teknicor">
            <a:extLst>
              <a:ext uri="{FF2B5EF4-FFF2-40B4-BE49-F238E27FC236}">
                <a16:creationId xmlns:a16="http://schemas.microsoft.com/office/drawing/2014/main" id="{2CDF9AC1-1B5E-8751-D67E-5BF23D3A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83" y="3463147"/>
            <a:ext cx="2945247" cy="8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linical Documentation | Provation">
            <a:extLst>
              <a:ext uri="{FF2B5EF4-FFF2-40B4-BE49-F238E27FC236}">
                <a16:creationId xmlns:a16="http://schemas.microsoft.com/office/drawing/2014/main" id="{E7DA613B-8E3E-28A3-11E4-6C7BFC2C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78" y="2005613"/>
            <a:ext cx="2334850" cy="5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0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27170-F868-ADB8-31DE-5F7378A34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FD4BD-B3ED-0065-A75D-C2E1CEDEFF2B}"/>
              </a:ext>
            </a:extLst>
          </p:cNvPr>
          <p:cNvSpPr/>
          <p:nvPr/>
        </p:nvSpPr>
        <p:spPr>
          <a:xfrm>
            <a:off x="0" y="1"/>
            <a:ext cx="7489371" cy="13379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85D15-B4D6-0433-AD74-641BFC202198}"/>
              </a:ext>
            </a:extLst>
          </p:cNvPr>
          <p:cNvSpPr txBox="1"/>
          <p:nvPr/>
        </p:nvSpPr>
        <p:spPr>
          <a:xfrm>
            <a:off x="0" y="345825"/>
            <a:ext cx="748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INVITE-ONLY MEETINGS</a:t>
            </a:r>
          </a:p>
        </p:txBody>
      </p:sp>
      <p:pic>
        <p:nvPicPr>
          <p:cNvPr id="2050" name="Picture 2" descr="MUN - MEDITECH Users Network">
            <a:extLst>
              <a:ext uri="{FF2B5EF4-FFF2-40B4-BE49-F238E27FC236}">
                <a16:creationId xmlns:a16="http://schemas.microsoft.com/office/drawing/2014/main" id="{814985FB-AAC3-68E8-36C3-3F770346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897" y="106456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4EC84A-CE45-76F8-6791-86640F55994D}"/>
              </a:ext>
            </a:extLst>
          </p:cNvPr>
          <p:cNvSpPr txBox="1"/>
          <p:nvPr/>
        </p:nvSpPr>
        <p:spPr>
          <a:xfrm>
            <a:off x="1180407" y="1683806"/>
            <a:ext cx="61015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STATUTORY CHANGE GROUP </a:t>
            </a:r>
          </a:p>
          <a:p>
            <a:r>
              <a:rPr lang="en-GB" b="1" dirty="0">
                <a:solidFill>
                  <a:schemeClr val="tx2"/>
                </a:solidFill>
              </a:rPr>
              <a:t>Point of Contact: </a:t>
            </a:r>
            <a:r>
              <a:rPr lang="en-GB" dirty="0">
                <a:solidFill>
                  <a:schemeClr val="tx2"/>
                </a:solidFill>
              </a:rPr>
              <a:t>Daniel Short – MEDITECH </a:t>
            </a:r>
          </a:p>
          <a:p>
            <a:r>
              <a:rPr lang="en-IE" b="1" dirty="0">
                <a:solidFill>
                  <a:schemeClr val="tx2"/>
                </a:solidFill>
              </a:rPr>
              <a:t>Location: </a:t>
            </a:r>
            <a:r>
              <a:rPr lang="en-IE" dirty="0">
                <a:solidFill>
                  <a:schemeClr val="tx2"/>
                </a:solidFill>
              </a:rPr>
              <a:t>MEDITECH Boardroom</a:t>
            </a:r>
          </a:p>
          <a:p>
            <a:r>
              <a:rPr lang="en-IE" b="1" dirty="0">
                <a:solidFill>
                  <a:schemeClr val="tx2"/>
                </a:solidFill>
              </a:rPr>
              <a:t>Time: </a:t>
            </a:r>
            <a:r>
              <a:rPr lang="en-IE" dirty="0">
                <a:solidFill>
                  <a:schemeClr val="tx2"/>
                </a:solidFill>
              </a:rPr>
              <a:t>11am - 12pm</a:t>
            </a:r>
          </a:p>
          <a:p>
            <a:pPr marL="0" indent="0">
              <a:buNone/>
            </a:pPr>
            <a:endParaRPr lang="en-IE" sz="1800" b="1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CCB85-7BBB-AD80-AA9F-FF0677EB9EC2}"/>
              </a:ext>
            </a:extLst>
          </p:cNvPr>
          <p:cNvSpPr txBox="1"/>
          <p:nvPr/>
        </p:nvSpPr>
        <p:spPr>
          <a:xfrm>
            <a:off x="1180407" y="3191911"/>
            <a:ext cx="712954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MUN EXECUTIVE</a:t>
            </a:r>
          </a:p>
          <a:p>
            <a:r>
              <a:rPr lang="en-GB" b="1" dirty="0">
                <a:solidFill>
                  <a:schemeClr val="tx2"/>
                </a:solidFill>
              </a:rPr>
              <a:t>Point of Contact: </a:t>
            </a:r>
            <a:r>
              <a:rPr lang="en-GB" dirty="0">
                <a:solidFill>
                  <a:schemeClr val="tx2"/>
                </a:solidFill>
              </a:rPr>
              <a:t>Darragh McNally – Bon Secours Health System</a:t>
            </a:r>
          </a:p>
          <a:p>
            <a:r>
              <a:rPr lang="en-IE" b="1" dirty="0">
                <a:solidFill>
                  <a:schemeClr val="tx2"/>
                </a:solidFill>
              </a:rPr>
              <a:t>Location: </a:t>
            </a:r>
            <a:r>
              <a:rPr lang="en-IE" dirty="0">
                <a:solidFill>
                  <a:schemeClr val="tx2"/>
                </a:solidFill>
              </a:rPr>
              <a:t>MEDITECH Boardroom</a:t>
            </a:r>
          </a:p>
          <a:p>
            <a:r>
              <a:rPr lang="en-IE" b="1" dirty="0">
                <a:solidFill>
                  <a:schemeClr val="tx2"/>
                </a:solidFill>
              </a:rPr>
              <a:t>Time: </a:t>
            </a:r>
            <a:r>
              <a:rPr lang="en-IE" dirty="0">
                <a:solidFill>
                  <a:schemeClr val="tx2"/>
                </a:solidFill>
              </a:rPr>
              <a:t>12.40pm - 1.40pm</a:t>
            </a:r>
          </a:p>
          <a:p>
            <a:pPr marL="0" indent="0">
              <a:buNone/>
            </a:pPr>
            <a:endParaRPr lang="en-IE" sz="1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84EE5-8B4A-5EDE-3F52-B29C2E20D5B4}"/>
              </a:ext>
            </a:extLst>
          </p:cNvPr>
          <p:cNvSpPr txBox="1"/>
          <p:nvPr/>
        </p:nvSpPr>
        <p:spPr>
          <a:xfrm>
            <a:off x="1180406" y="4700016"/>
            <a:ext cx="915231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IRISH CUSTOMER FORUM</a:t>
            </a:r>
          </a:p>
          <a:p>
            <a:r>
              <a:rPr lang="en-GB" b="1" dirty="0">
                <a:solidFill>
                  <a:schemeClr val="tx2"/>
                </a:solidFill>
              </a:rPr>
              <a:t>Point of Contact: </a:t>
            </a:r>
            <a:r>
              <a:rPr lang="en-GB" dirty="0">
                <a:solidFill>
                  <a:schemeClr val="tx2"/>
                </a:solidFill>
              </a:rPr>
              <a:t>Raphael Jaffrezic – Blackrock Health</a:t>
            </a:r>
          </a:p>
          <a:p>
            <a:r>
              <a:rPr lang="en-IE" b="1" dirty="0">
                <a:solidFill>
                  <a:schemeClr val="tx2"/>
                </a:solidFill>
              </a:rPr>
              <a:t>Location: </a:t>
            </a:r>
            <a:r>
              <a:rPr lang="en-IE" dirty="0">
                <a:solidFill>
                  <a:schemeClr val="tx2"/>
                </a:solidFill>
              </a:rPr>
              <a:t>MEDITECH Boardroom</a:t>
            </a:r>
          </a:p>
          <a:p>
            <a:r>
              <a:rPr lang="en-IE" b="1" dirty="0">
                <a:solidFill>
                  <a:schemeClr val="tx2"/>
                </a:solidFill>
              </a:rPr>
              <a:t>Time: </a:t>
            </a:r>
            <a:r>
              <a:rPr lang="en-IE" dirty="0">
                <a:solidFill>
                  <a:schemeClr val="tx2"/>
                </a:solidFill>
              </a:rPr>
              <a:t>1.40pm – 2.40pm </a:t>
            </a:r>
            <a:r>
              <a:rPr lang="en-IE" b="1" i="1" dirty="0">
                <a:solidFill>
                  <a:schemeClr val="tx2"/>
                </a:solidFill>
              </a:rPr>
              <a:t>[Note: Date and time change from the programme]</a:t>
            </a:r>
          </a:p>
          <a:p>
            <a:pPr marL="0" indent="0">
              <a:buNone/>
            </a:pPr>
            <a:endParaRPr lang="en-I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2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EACA-14F5-C0E9-D2DE-E81F1BE7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5D9655-541F-F154-CBF1-FF39F759081A}"/>
              </a:ext>
            </a:extLst>
          </p:cNvPr>
          <p:cNvSpPr/>
          <p:nvPr/>
        </p:nvSpPr>
        <p:spPr>
          <a:xfrm>
            <a:off x="0" y="0"/>
            <a:ext cx="7489371" cy="133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148" name="Picture 4" descr="MUSE Community logo. This will take you to the homepage">
            <a:extLst>
              <a:ext uri="{FF2B5EF4-FFF2-40B4-BE49-F238E27FC236}">
                <a16:creationId xmlns:a16="http://schemas.microsoft.com/office/drawing/2014/main" id="{8EEB5DB5-B8B4-525F-0A2F-07EF535C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71" y="72368"/>
            <a:ext cx="2905770" cy="11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illis-Knighton Health Systems ...">
            <a:extLst>
              <a:ext uri="{FF2B5EF4-FFF2-40B4-BE49-F238E27FC236}">
                <a16:creationId xmlns:a16="http://schemas.microsoft.com/office/drawing/2014/main" id="{602033E3-354D-C796-8619-5329D5D9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6" y="2601024"/>
            <a:ext cx="37501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B2386-BD2B-42E0-FCF0-4B454BCA529E}"/>
              </a:ext>
            </a:extLst>
          </p:cNvPr>
          <p:cNvSpPr txBox="1"/>
          <p:nvPr/>
        </p:nvSpPr>
        <p:spPr>
          <a:xfrm>
            <a:off x="-1" y="345825"/>
            <a:ext cx="74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</a:rPr>
              <a:t>MUSE SPEAKER PRESENTATIONS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5FF4F5DC-C8C5-FA41-3553-D0FF3177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93" y="3151745"/>
            <a:ext cx="5723965" cy="5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2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1BAC-DB70-7EA8-9D13-E9F46785B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lood at Everton’s New £800m Stadium Explained as Footage Goes Viral">
            <a:extLst>
              <a:ext uri="{FF2B5EF4-FFF2-40B4-BE49-F238E27FC236}">
                <a16:creationId xmlns:a16="http://schemas.microsoft.com/office/drawing/2014/main" id="{24ECEAF7-4FF8-7569-0C9F-14F48762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20A6E5-3A80-6CD9-7037-DF01F699C2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6920E9-2E20-FE20-E888-71BA686C8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51" y="949583"/>
            <a:ext cx="1165305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sz="6500" b="1" dirty="0">
                <a:solidFill>
                  <a:schemeClr val="bg1"/>
                </a:solidFill>
              </a:rPr>
              <a:t>EVENING RECEPTION</a:t>
            </a:r>
          </a:p>
          <a:p>
            <a:pPr marL="0" indent="0">
              <a:buNone/>
            </a:pPr>
            <a:endParaRPr lang="en-IE" sz="6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6500" b="1" dirty="0">
                <a:solidFill>
                  <a:schemeClr val="bg1"/>
                </a:solidFill>
              </a:rPr>
              <a:t>Tonight - 6pm</a:t>
            </a:r>
          </a:p>
          <a:p>
            <a:pPr marL="0" indent="0">
              <a:buNone/>
            </a:pPr>
            <a:r>
              <a:rPr lang="en-IE" sz="6500" b="1" dirty="0">
                <a:solidFill>
                  <a:schemeClr val="bg1"/>
                </a:solidFill>
              </a:rPr>
              <a:t>Hill Dickinson Stadium</a:t>
            </a:r>
          </a:p>
          <a:p>
            <a:pPr marL="0" indent="0">
              <a:buNone/>
            </a:pPr>
            <a:endParaRPr lang="en-IE" sz="6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6500" b="1" dirty="0">
                <a:solidFill>
                  <a:schemeClr val="bg1"/>
                </a:solidFill>
              </a:rPr>
              <a:t>All Delegates &amp; Vendors are invited </a:t>
            </a:r>
            <a:endParaRPr lang="en-IE" sz="6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2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A6593-1C1B-2EA2-9E27-295F63377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CD4EFD-7F18-0EA5-B162-2BAE48A4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705395"/>
            <a:ext cx="4742771" cy="5472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5500" b="1" dirty="0"/>
              <a:t>MUN FUN RUN</a:t>
            </a:r>
          </a:p>
          <a:p>
            <a:pPr marL="0" indent="0">
              <a:buNone/>
            </a:pPr>
            <a:endParaRPr lang="en-IE" sz="1000" b="1" dirty="0"/>
          </a:p>
          <a:p>
            <a:pPr marL="0" indent="0">
              <a:buNone/>
            </a:pPr>
            <a:r>
              <a:rPr lang="en-IE" sz="1400" dirty="0"/>
              <a:t>📅 </a:t>
            </a:r>
            <a:r>
              <a:rPr lang="en-IE" sz="1400" b="1" dirty="0"/>
              <a:t>Date: </a:t>
            </a:r>
            <a:r>
              <a:rPr lang="en-IE" sz="1400" dirty="0"/>
              <a:t>Thursday 2nd October 2025</a:t>
            </a:r>
          </a:p>
          <a:p>
            <a:pPr marL="0" indent="0">
              <a:buNone/>
            </a:pPr>
            <a:r>
              <a:rPr lang="en-IE" sz="1400" dirty="0"/>
              <a:t> </a:t>
            </a:r>
            <a:br>
              <a:rPr lang="en-IE" sz="1400" dirty="0"/>
            </a:br>
            <a:r>
              <a:rPr lang="en-IE" sz="1400" dirty="0"/>
              <a:t>🕗 </a:t>
            </a:r>
            <a:r>
              <a:rPr lang="en-IE" sz="1400" b="1" dirty="0"/>
              <a:t>Time: </a:t>
            </a:r>
            <a:r>
              <a:rPr lang="en-IE" sz="1400" dirty="0"/>
              <a:t>Meet at 7:45am, run starts at 8:00am</a:t>
            </a:r>
          </a:p>
          <a:p>
            <a:pPr marL="0" indent="0">
              <a:buNone/>
            </a:pPr>
            <a:r>
              <a:rPr lang="en-IE" sz="1400" dirty="0"/>
              <a:t> </a:t>
            </a:r>
            <a:br>
              <a:rPr lang="en-IE" sz="1400" b="1" dirty="0"/>
            </a:br>
            <a:r>
              <a:rPr lang="en-IE" sz="1400" b="1" dirty="0"/>
              <a:t>📍 Start/Finish: </a:t>
            </a:r>
            <a:r>
              <a:rPr lang="en-IE" sz="1400" dirty="0"/>
              <a:t>Hilton Hotel – Liverpool One</a:t>
            </a:r>
          </a:p>
          <a:p>
            <a:pPr marL="0" indent="0">
              <a:buNone/>
            </a:pPr>
            <a:r>
              <a:rPr lang="en-IE" sz="1400" dirty="0"/>
              <a:t> </a:t>
            </a:r>
            <a:br>
              <a:rPr lang="en-IE" sz="1400" dirty="0"/>
            </a:br>
            <a:r>
              <a:rPr lang="en-IE" sz="1400" dirty="0"/>
              <a:t>📏 </a:t>
            </a:r>
            <a:r>
              <a:rPr lang="en-IE" sz="1400" b="1" dirty="0"/>
              <a:t>Distance: </a:t>
            </a:r>
            <a:r>
              <a:rPr lang="en-IE" sz="1400" dirty="0"/>
              <a:t>5.1K</a:t>
            </a:r>
          </a:p>
          <a:p>
            <a:pPr marL="0" indent="0">
              <a:buNone/>
            </a:pPr>
            <a:r>
              <a:rPr lang="en-IE" sz="1400" dirty="0"/>
              <a:t> </a:t>
            </a:r>
            <a:br>
              <a:rPr lang="en-IE" sz="1400" dirty="0"/>
            </a:br>
            <a:r>
              <a:rPr lang="en-IE" sz="1400" dirty="0"/>
              <a:t>👉 </a:t>
            </a:r>
            <a:r>
              <a:rPr lang="en-IE" sz="1400" b="1" dirty="0"/>
              <a:t>All abilities welcome!</a:t>
            </a:r>
          </a:p>
          <a:p>
            <a:pPr marL="0" indent="0">
              <a:buNone/>
            </a:pPr>
            <a:r>
              <a:rPr lang="en-IE" sz="1400" dirty="0"/>
              <a:t> </a:t>
            </a:r>
            <a:br>
              <a:rPr lang="en-IE" sz="1400" dirty="0"/>
            </a:br>
            <a:r>
              <a:rPr lang="en-IE" sz="1400" dirty="0"/>
              <a:t>💜 </a:t>
            </a:r>
            <a:r>
              <a:rPr lang="en-IE" sz="1400" b="1" dirty="0"/>
              <a:t>Donate: </a:t>
            </a:r>
            <a:r>
              <a:rPr lang="en-IE" sz="1400" u="sng" dirty="0">
                <a:hlinkClick r:id="rId2"/>
              </a:rPr>
              <a:t>https://www.justgiving.com/page/meditech-uk-and-ireland-10</a:t>
            </a:r>
            <a:r>
              <a:rPr lang="en-IE" sz="1400" u="sng" dirty="0"/>
              <a:t> </a:t>
            </a:r>
          </a:p>
          <a:p>
            <a:pPr marL="0" indent="0">
              <a:buNone/>
            </a:pPr>
            <a:r>
              <a:rPr lang="en-IE" sz="1400" dirty="0"/>
              <a:t> </a:t>
            </a:r>
            <a:br>
              <a:rPr lang="en-IE" sz="1400" dirty="0"/>
            </a:br>
            <a:r>
              <a:rPr lang="en-IE" sz="1400" dirty="0"/>
              <a:t>📝 </a:t>
            </a:r>
            <a:r>
              <a:rPr lang="en-IE" sz="1400" b="1" dirty="0"/>
              <a:t>Register here: </a:t>
            </a:r>
            <a:r>
              <a:rPr lang="en-IE" sz="1400" u="sng" dirty="0">
                <a:hlinkClick r:id="rId3"/>
              </a:rPr>
              <a:t>https://MUNFunRun25.eventbrite.ie</a:t>
            </a:r>
            <a:r>
              <a:rPr lang="en-IE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This run will be fundraising for the Owen McVeigh Foundation - a wonderful local charity to Liverpool that supports children with cancer and their families, helping create lasting memories and moments of joy.</a:t>
            </a:r>
          </a:p>
          <a:p>
            <a:pPr marL="0" indent="0">
              <a:buNone/>
            </a:pPr>
            <a:endParaRPr lang="en-IE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A4271-B720-6B28-2800-FEA1920BA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913" y="876624"/>
            <a:ext cx="3740887" cy="240352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01938C8-2161-3206-1C69-6D2BDD82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912" y="3601878"/>
            <a:ext cx="3740887" cy="2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3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71947-AACE-4934-B379-1B7CC3F5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7BB43-6E8C-47FA-1DAA-99A754979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3" y="0"/>
            <a:ext cx="97007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75641-9C54-0138-9402-26D24E7C2DF4}"/>
              </a:ext>
            </a:extLst>
          </p:cNvPr>
          <p:cNvSpPr txBox="1"/>
          <p:nvPr/>
        </p:nvSpPr>
        <p:spPr>
          <a:xfrm>
            <a:off x="3805595" y="641357"/>
            <a:ext cx="4580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WELCOME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D1B90-2B8F-B284-33A3-CA1E0101D9A0}"/>
              </a:ext>
            </a:extLst>
          </p:cNvPr>
          <p:cNvSpPr txBox="1"/>
          <p:nvPr/>
        </p:nvSpPr>
        <p:spPr>
          <a:xfrm>
            <a:off x="4173894" y="5327689"/>
            <a:ext cx="384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 Black" panose="020B0A02040204020203" pitchFamily="34" charset="0"/>
              </a:rPr>
              <a:t>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6EFBF-BA9C-3136-B820-77D5AB88EF75}"/>
              </a:ext>
            </a:extLst>
          </p:cNvPr>
          <p:cNvSpPr/>
          <p:nvPr/>
        </p:nvSpPr>
        <p:spPr>
          <a:xfrm>
            <a:off x="0" y="1"/>
            <a:ext cx="12192000" cy="463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4867C-35E6-20A0-4C98-78C6A2391299}"/>
              </a:ext>
            </a:extLst>
          </p:cNvPr>
          <p:cNvSpPr/>
          <p:nvPr/>
        </p:nvSpPr>
        <p:spPr>
          <a:xfrm>
            <a:off x="-1" y="6394076"/>
            <a:ext cx="12192000" cy="463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781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d6df9-d5eb-4d36-bef9-35a10bd02389">
      <Terms xmlns="http://schemas.microsoft.com/office/infopath/2007/PartnerControls"/>
    </lcf76f155ced4ddcb4097134ff3c332f>
    <TaxCatchAll xmlns="898fff4b-d565-43dd-992c-a8100af1db3d" xsi:nil="true"/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0AE40E2C-8D61-4081-84C4-5B9633C50250}"/>
</file>

<file path=customXml/itemProps2.xml><?xml version="1.0" encoding="utf-8"?>
<ds:datastoreItem xmlns:ds="http://schemas.openxmlformats.org/officeDocument/2006/customXml" ds:itemID="{86D6BFB9-4A1B-4888-BE33-A8F2696CE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BEB34F-931A-45E0-8FDE-0001248F14B6}">
  <ds:schemaRefs>
    <ds:schemaRef ds:uri="25c79529-f0f6-4495-9c03-9ea203b53cd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4845aa31-65ef-4543-9949-cc68c7579c06"/>
    <ds:schemaRef ds:uri="http://purl.org/dc/terms/"/>
    <ds:schemaRef ds:uri="83d5edf4-4a58-4103-92f0-6b7c987ce3d3"/>
    <ds:schemaRef ds:uri="6c93e868-46f9-4aac-bf97-adfae1267e0f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223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Roberts</dc:creator>
  <cp:lastModifiedBy>Darragh McNally</cp:lastModifiedBy>
  <cp:revision>2</cp:revision>
  <dcterms:created xsi:type="dcterms:W3CDTF">2023-09-29T18:14:52Z</dcterms:created>
  <dcterms:modified xsi:type="dcterms:W3CDTF">2025-09-29T11:01:42Z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  <property fmtid="{D5CDD505-2E9C-101B-9397-08002B2CF9AE}" pid="3" name="MediaServiceImageTags">
    <vt:lpwstr/>
  </property>
</Properties>
</file>